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4" r:id="rId8"/>
    <p:sldId id="262" r:id="rId9"/>
    <p:sldId id="261" r:id="rId10"/>
    <p:sldId id="263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51DDAE-DAAE-45EF-873A-6CF960EC8C1F}" v="18" dt="2025-09-12T14:02:26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>
        <p:scale>
          <a:sx n="100" d="100"/>
          <a:sy n="100" d="100"/>
        </p:scale>
        <p:origin x="129" y="1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Morse" userId="5ba99305dd94a53b" providerId="LiveId" clId="{9CE041C3-94B7-4E02-8B53-6E4D32CC0455}"/>
    <pc:docChg chg="undo custSel addSld modSld sldOrd">
      <pc:chgData name="Christine Morse" userId="5ba99305dd94a53b" providerId="LiveId" clId="{9CE041C3-94B7-4E02-8B53-6E4D32CC0455}" dt="2025-09-12T14:02:29.947" v="694" actId="26606"/>
      <pc:docMkLst>
        <pc:docMk/>
      </pc:docMkLst>
      <pc:sldChg chg="addSp delSp modSp mod setBg">
        <pc:chgData name="Christine Morse" userId="5ba99305dd94a53b" providerId="LiveId" clId="{9CE041C3-94B7-4E02-8B53-6E4D32CC0455}" dt="2025-09-12T13:46:05.122" v="43" actId="20577"/>
        <pc:sldMkLst>
          <pc:docMk/>
          <pc:sldMk cId="3891926057" sldId="256"/>
        </pc:sldMkLst>
        <pc:spChg chg="add mod">
          <ac:chgData name="Christine Morse" userId="5ba99305dd94a53b" providerId="LiveId" clId="{9CE041C3-94B7-4E02-8B53-6E4D32CC0455}" dt="2025-09-12T13:46:05.122" v="43" actId="20577"/>
          <ac:spMkLst>
            <pc:docMk/>
            <pc:sldMk cId="3891926057" sldId="256"/>
            <ac:spMk id="8" creationId="{E9FB83CB-39F0-F491-1A40-AE3AA3F3EDAE}"/>
          </ac:spMkLst>
        </pc:spChg>
        <pc:spChg chg="add del">
          <ac:chgData name="Christine Morse" userId="5ba99305dd94a53b" providerId="LiveId" clId="{9CE041C3-94B7-4E02-8B53-6E4D32CC0455}" dt="2025-09-12T13:44:58.637" v="36" actId="26606"/>
          <ac:spMkLst>
            <pc:docMk/>
            <pc:sldMk cId="3891926057" sldId="256"/>
            <ac:spMk id="12" creationId="{F101B3CC-B49F-4CE0-B198-228D1D4285B1}"/>
          </ac:spMkLst>
        </pc:spChg>
        <pc:spChg chg="add">
          <ac:chgData name="Christine Morse" userId="5ba99305dd94a53b" providerId="LiveId" clId="{9CE041C3-94B7-4E02-8B53-6E4D32CC0455}" dt="2025-09-12T13:44:58.637" v="36" actId="26606"/>
          <ac:spMkLst>
            <pc:docMk/>
            <pc:sldMk cId="3891926057" sldId="256"/>
            <ac:spMk id="17" creationId="{FFCDD23B-75C8-427B-BD08-53C8156CD7CD}"/>
          </ac:spMkLst>
        </pc:spChg>
        <pc:spChg chg="add">
          <ac:chgData name="Christine Morse" userId="5ba99305dd94a53b" providerId="LiveId" clId="{9CE041C3-94B7-4E02-8B53-6E4D32CC0455}" dt="2025-09-12T13:44:58.637" v="36" actId="26606"/>
          <ac:spMkLst>
            <pc:docMk/>
            <pc:sldMk cId="3891926057" sldId="256"/>
            <ac:spMk id="19" creationId="{AFFC87AC-C919-4FE5-BAC3-39509E001152}"/>
          </ac:spMkLst>
        </pc:spChg>
        <pc:spChg chg="add">
          <ac:chgData name="Christine Morse" userId="5ba99305dd94a53b" providerId="LiveId" clId="{9CE041C3-94B7-4E02-8B53-6E4D32CC0455}" dt="2025-09-12T13:44:58.637" v="36" actId="26606"/>
          <ac:spMkLst>
            <pc:docMk/>
            <pc:sldMk cId="3891926057" sldId="256"/>
            <ac:spMk id="21" creationId="{AB5E08C4-8CDD-4623-A5B8-E998C6DEE3B7}"/>
          </ac:spMkLst>
        </pc:spChg>
        <pc:spChg chg="add">
          <ac:chgData name="Christine Morse" userId="5ba99305dd94a53b" providerId="LiveId" clId="{9CE041C3-94B7-4E02-8B53-6E4D32CC0455}" dt="2025-09-12T13:44:58.637" v="36" actId="26606"/>
          <ac:spMkLst>
            <pc:docMk/>
            <pc:sldMk cId="3891926057" sldId="256"/>
            <ac:spMk id="23" creationId="{15F33878-D502-4FFA-8ACE-F2AECDB2A23F}"/>
          </ac:spMkLst>
        </pc:spChg>
        <pc:picChg chg="mod ord">
          <ac:chgData name="Christine Morse" userId="5ba99305dd94a53b" providerId="LiveId" clId="{9CE041C3-94B7-4E02-8B53-6E4D32CC0455}" dt="2025-09-12T13:44:58.637" v="36" actId="26606"/>
          <ac:picMkLst>
            <pc:docMk/>
            <pc:sldMk cId="3891926057" sldId="256"/>
            <ac:picMk id="5" creationId="{5C235D00-1AB0-1610-7A98-0E46010A2903}"/>
          </ac:picMkLst>
        </pc:picChg>
        <pc:picChg chg="add mod ord modCrop">
          <ac:chgData name="Christine Morse" userId="5ba99305dd94a53b" providerId="LiveId" clId="{9CE041C3-94B7-4E02-8B53-6E4D32CC0455}" dt="2025-09-12T13:44:58.637" v="36" actId="26606"/>
          <ac:picMkLst>
            <pc:docMk/>
            <pc:sldMk cId="3891926057" sldId="256"/>
            <ac:picMk id="7" creationId="{C647D92A-FD6F-310D-2512-F443A89AE980}"/>
          </ac:picMkLst>
        </pc:picChg>
      </pc:sldChg>
      <pc:sldChg chg="addSp modSp mod setBg">
        <pc:chgData name="Christine Morse" userId="5ba99305dd94a53b" providerId="LiveId" clId="{9CE041C3-94B7-4E02-8B53-6E4D32CC0455}" dt="2025-09-12T13:47:43.564" v="70" actId="26606"/>
        <pc:sldMkLst>
          <pc:docMk/>
          <pc:sldMk cId="1099675949" sldId="257"/>
        </pc:sldMkLst>
        <pc:spChg chg="add">
          <ac:chgData name="Christine Morse" userId="5ba99305dd94a53b" providerId="LiveId" clId="{9CE041C3-94B7-4E02-8B53-6E4D32CC0455}" dt="2025-09-12T13:47:43.564" v="70" actId="26606"/>
          <ac:spMkLst>
            <pc:docMk/>
            <pc:sldMk cId="1099675949" sldId="257"/>
            <ac:spMk id="8" creationId="{AB8C311F-7253-4AED-9701-7FC0708C41C7}"/>
          </ac:spMkLst>
        </pc:spChg>
        <pc:spChg chg="add">
          <ac:chgData name="Christine Morse" userId="5ba99305dd94a53b" providerId="LiveId" clId="{9CE041C3-94B7-4E02-8B53-6E4D32CC0455}" dt="2025-09-12T13:47:43.564" v="70" actId="26606"/>
          <ac:spMkLst>
            <pc:docMk/>
            <pc:sldMk cId="1099675949" sldId="257"/>
            <ac:spMk id="10" creationId="{E2384209-CB15-4CDF-9D31-C44FD9A3F20D}"/>
          </ac:spMkLst>
        </pc:spChg>
        <pc:spChg chg="add">
          <ac:chgData name="Christine Morse" userId="5ba99305dd94a53b" providerId="LiveId" clId="{9CE041C3-94B7-4E02-8B53-6E4D32CC0455}" dt="2025-09-12T13:47:43.564" v="70" actId="26606"/>
          <ac:spMkLst>
            <pc:docMk/>
            <pc:sldMk cId="1099675949" sldId="257"/>
            <ac:spMk id="12" creationId="{2633B3B5-CC90-43F0-8714-D31D1F3F0209}"/>
          </ac:spMkLst>
        </pc:spChg>
        <pc:spChg chg="add">
          <ac:chgData name="Christine Morse" userId="5ba99305dd94a53b" providerId="LiveId" clId="{9CE041C3-94B7-4E02-8B53-6E4D32CC0455}" dt="2025-09-12T13:47:43.564" v="70" actId="26606"/>
          <ac:spMkLst>
            <pc:docMk/>
            <pc:sldMk cId="1099675949" sldId="257"/>
            <ac:spMk id="14" creationId="{A8D57A06-A426-446D-B02C-A2DC6B62E45E}"/>
          </ac:spMkLst>
        </pc:spChg>
        <pc:picChg chg="mod">
          <ac:chgData name="Christine Morse" userId="5ba99305dd94a53b" providerId="LiveId" clId="{9CE041C3-94B7-4E02-8B53-6E4D32CC0455}" dt="2025-09-12T13:47:43.564" v="70" actId="26606"/>
          <ac:picMkLst>
            <pc:docMk/>
            <pc:sldMk cId="1099675949" sldId="257"/>
            <ac:picMk id="3" creationId="{9505B5EF-9300-7D4C-1B82-122EF706F762}"/>
          </ac:picMkLst>
        </pc:picChg>
      </pc:sldChg>
      <pc:sldChg chg="addSp delSp modSp mod setBg">
        <pc:chgData name="Christine Morse" userId="5ba99305dd94a53b" providerId="LiveId" clId="{9CE041C3-94B7-4E02-8B53-6E4D32CC0455}" dt="2025-09-12T13:54:59.132" v="378" actId="20577"/>
        <pc:sldMkLst>
          <pc:docMk/>
          <pc:sldMk cId="2802135685" sldId="258"/>
        </pc:sldMkLst>
        <pc:spChg chg="add mod">
          <ac:chgData name="Christine Morse" userId="5ba99305dd94a53b" providerId="LiveId" clId="{9CE041C3-94B7-4E02-8B53-6E4D32CC0455}" dt="2025-09-12T13:54:59.132" v="378" actId="20577"/>
          <ac:spMkLst>
            <pc:docMk/>
            <pc:sldMk cId="2802135685" sldId="258"/>
            <ac:spMk id="7" creationId="{81EEA840-BCAF-9A7A-9390-8AE371077681}"/>
          </ac:spMkLst>
        </pc:spChg>
        <pc:spChg chg="add del">
          <ac:chgData name="Christine Morse" userId="5ba99305dd94a53b" providerId="LiveId" clId="{9CE041C3-94B7-4E02-8B53-6E4D32CC0455}" dt="2025-09-12T13:48:03.535" v="74" actId="26606"/>
          <ac:spMkLst>
            <pc:docMk/>
            <pc:sldMk cId="2802135685" sldId="258"/>
            <ac:spMk id="10" creationId="{9E90EB45-EEE9-4563-8179-65EF62AE0978}"/>
          </ac:spMkLst>
        </pc:spChg>
        <pc:spChg chg="add del">
          <ac:chgData name="Christine Morse" userId="5ba99305dd94a53b" providerId="LiveId" clId="{9CE041C3-94B7-4E02-8B53-6E4D32CC0455}" dt="2025-09-12T13:48:03.535" v="74" actId="26606"/>
          <ac:spMkLst>
            <pc:docMk/>
            <pc:sldMk cId="2802135685" sldId="258"/>
            <ac:spMk id="12" creationId="{23D0EF74-AD1E-4FD9-914D-8EC9058EBBA3}"/>
          </ac:spMkLst>
        </pc:spChg>
        <pc:spChg chg="add">
          <ac:chgData name="Christine Morse" userId="5ba99305dd94a53b" providerId="LiveId" clId="{9CE041C3-94B7-4E02-8B53-6E4D32CC0455}" dt="2025-09-12T13:48:03.538" v="75" actId="26606"/>
          <ac:spMkLst>
            <pc:docMk/>
            <pc:sldMk cId="2802135685" sldId="258"/>
            <ac:spMk id="14" creationId="{9EFF17D4-9A8C-4CE5-B096-D8CCD4400437}"/>
          </ac:spMkLst>
        </pc:spChg>
        <pc:spChg chg="add">
          <ac:chgData name="Christine Morse" userId="5ba99305dd94a53b" providerId="LiveId" clId="{9CE041C3-94B7-4E02-8B53-6E4D32CC0455}" dt="2025-09-12T13:48:03.538" v="75" actId="26606"/>
          <ac:spMkLst>
            <pc:docMk/>
            <pc:sldMk cId="2802135685" sldId="258"/>
            <ac:spMk id="15" creationId="{5F9CFCE6-877F-4858-B8BD-2C52CA8AFBC4}"/>
          </ac:spMkLst>
        </pc:spChg>
        <pc:spChg chg="add">
          <ac:chgData name="Christine Morse" userId="5ba99305dd94a53b" providerId="LiveId" clId="{9CE041C3-94B7-4E02-8B53-6E4D32CC0455}" dt="2025-09-12T13:48:03.538" v="75" actId="26606"/>
          <ac:spMkLst>
            <pc:docMk/>
            <pc:sldMk cId="2802135685" sldId="258"/>
            <ac:spMk id="16" creationId="{8213F8A0-12AE-4514-8372-0DD766EC28EE}"/>
          </ac:spMkLst>
        </pc:spChg>
        <pc:picChg chg="mod ord">
          <ac:chgData name="Christine Morse" userId="5ba99305dd94a53b" providerId="LiveId" clId="{9CE041C3-94B7-4E02-8B53-6E4D32CC0455}" dt="2025-09-12T13:48:03.538" v="75" actId="26606"/>
          <ac:picMkLst>
            <pc:docMk/>
            <pc:sldMk cId="2802135685" sldId="258"/>
            <ac:picMk id="3" creationId="{E2F904B1-EF95-35FC-B652-D98AAAEEDAA8}"/>
          </ac:picMkLst>
        </pc:picChg>
        <pc:picChg chg="del mod">
          <ac:chgData name="Christine Morse" userId="5ba99305dd94a53b" providerId="LiveId" clId="{9CE041C3-94B7-4E02-8B53-6E4D32CC0455}" dt="2025-09-12T13:48:57.251" v="78" actId="21"/>
          <ac:picMkLst>
            <pc:docMk/>
            <pc:sldMk cId="2802135685" sldId="258"/>
            <ac:picMk id="5" creationId="{578565F9-C5CC-450B-8468-CA1D7CB7B9BF}"/>
          </ac:picMkLst>
        </pc:picChg>
      </pc:sldChg>
      <pc:sldChg chg="addSp delSp modSp mod setBg">
        <pc:chgData name="Christine Morse" userId="5ba99305dd94a53b" providerId="LiveId" clId="{9CE041C3-94B7-4E02-8B53-6E4D32CC0455}" dt="2025-09-12T13:56:27.596" v="387" actId="1076"/>
        <pc:sldMkLst>
          <pc:docMk/>
          <pc:sldMk cId="3315710261" sldId="259"/>
        </pc:sldMkLst>
        <pc:spChg chg="add">
          <ac:chgData name="Christine Morse" userId="5ba99305dd94a53b" providerId="LiveId" clId="{9CE041C3-94B7-4E02-8B53-6E4D32CC0455}" dt="2025-09-12T13:56:11.652" v="385" actId="26606"/>
          <ac:spMkLst>
            <pc:docMk/>
            <pc:sldMk cId="3315710261" sldId="259"/>
            <ac:spMk id="8" creationId="{AB8C311F-7253-4AED-9701-7FC0708C41C7}"/>
          </ac:spMkLst>
        </pc:spChg>
        <pc:spChg chg="add">
          <ac:chgData name="Christine Morse" userId="5ba99305dd94a53b" providerId="LiveId" clId="{9CE041C3-94B7-4E02-8B53-6E4D32CC0455}" dt="2025-09-12T13:56:11.652" v="385" actId="26606"/>
          <ac:spMkLst>
            <pc:docMk/>
            <pc:sldMk cId="3315710261" sldId="259"/>
            <ac:spMk id="10" creationId="{E2384209-CB15-4CDF-9D31-C44FD9A3F20D}"/>
          </ac:spMkLst>
        </pc:spChg>
        <pc:spChg chg="add">
          <ac:chgData name="Christine Morse" userId="5ba99305dd94a53b" providerId="LiveId" clId="{9CE041C3-94B7-4E02-8B53-6E4D32CC0455}" dt="2025-09-12T13:56:11.652" v="385" actId="26606"/>
          <ac:spMkLst>
            <pc:docMk/>
            <pc:sldMk cId="3315710261" sldId="259"/>
            <ac:spMk id="12" creationId="{2633B3B5-CC90-43F0-8714-D31D1F3F0209}"/>
          </ac:spMkLst>
        </pc:spChg>
        <pc:spChg chg="add">
          <ac:chgData name="Christine Morse" userId="5ba99305dd94a53b" providerId="LiveId" clId="{9CE041C3-94B7-4E02-8B53-6E4D32CC0455}" dt="2025-09-12T13:56:11.652" v="385" actId="26606"/>
          <ac:spMkLst>
            <pc:docMk/>
            <pc:sldMk cId="3315710261" sldId="259"/>
            <ac:spMk id="14" creationId="{A8D57A06-A426-446D-B02C-A2DC6B62E45E}"/>
          </ac:spMkLst>
        </pc:spChg>
        <pc:picChg chg="mod modCrop">
          <ac:chgData name="Christine Morse" userId="5ba99305dd94a53b" providerId="LiveId" clId="{9CE041C3-94B7-4E02-8B53-6E4D32CC0455}" dt="2025-09-12T13:56:27.596" v="387" actId="1076"/>
          <ac:picMkLst>
            <pc:docMk/>
            <pc:sldMk cId="3315710261" sldId="259"/>
            <ac:picMk id="3" creationId="{56492F56-ACFC-1A23-850C-4681EAAD4184}"/>
          </ac:picMkLst>
        </pc:picChg>
        <pc:picChg chg="del mod">
          <ac:chgData name="Christine Morse" userId="5ba99305dd94a53b" providerId="LiveId" clId="{9CE041C3-94B7-4E02-8B53-6E4D32CC0455}" dt="2025-09-12T13:55:57.930" v="383" actId="21"/>
          <ac:picMkLst>
            <pc:docMk/>
            <pc:sldMk cId="3315710261" sldId="259"/>
            <ac:picMk id="5" creationId="{06301B71-54F0-4BE5-6C54-D97CF0443E61}"/>
          </ac:picMkLst>
        </pc:picChg>
      </pc:sldChg>
      <pc:sldChg chg="addSp delSp modSp mod setBg">
        <pc:chgData name="Christine Morse" userId="5ba99305dd94a53b" providerId="LiveId" clId="{9CE041C3-94B7-4E02-8B53-6E4D32CC0455}" dt="2025-09-12T13:58:02.001" v="435" actId="1076"/>
        <pc:sldMkLst>
          <pc:docMk/>
          <pc:sldMk cId="134820611" sldId="260"/>
        </pc:sldMkLst>
        <pc:spChg chg="add mod">
          <ac:chgData name="Christine Morse" userId="5ba99305dd94a53b" providerId="LiveId" clId="{9CE041C3-94B7-4E02-8B53-6E4D32CC0455}" dt="2025-09-12T13:57:40.790" v="431" actId="26606"/>
          <ac:spMkLst>
            <pc:docMk/>
            <pc:sldMk cId="134820611" sldId="260"/>
            <ac:spMk id="2" creationId="{A2CBF04C-5A3C-8E22-F192-0CD707645765}"/>
          </ac:spMkLst>
        </pc:spChg>
        <pc:spChg chg="add">
          <ac:chgData name="Christine Morse" userId="5ba99305dd94a53b" providerId="LiveId" clId="{9CE041C3-94B7-4E02-8B53-6E4D32CC0455}" dt="2025-09-12T13:57:40.790" v="431" actId="26606"/>
          <ac:spMkLst>
            <pc:docMk/>
            <pc:sldMk cId="134820611" sldId="260"/>
            <ac:spMk id="13" creationId="{402F5C38-C747-4173-ABBF-656E39E82130}"/>
          </ac:spMkLst>
        </pc:spChg>
        <pc:spChg chg="add">
          <ac:chgData name="Christine Morse" userId="5ba99305dd94a53b" providerId="LiveId" clId="{9CE041C3-94B7-4E02-8B53-6E4D32CC0455}" dt="2025-09-12T13:57:40.790" v="431" actId="26606"/>
          <ac:spMkLst>
            <pc:docMk/>
            <pc:sldMk cId="134820611" sldId="260"/>
            <ac:spMk id="14" creationId="{F0A604E4-7307-451C-93BE-F1F7E1BF3BF8}"/>
          </ac:spMkLst>
        </pc:spChg>
        <pc:spChg chg="add">
          <ac:chgData name="Christine Morse" userId="5ba99305dd94a53b" providerId="LiveId" clId="{9CE041C3-94B7-4E02-8B53-6E4D32CC0455}" dt="2025-09-12T13:57:40.790" v="431" actId="26606"/>
          <ac:spMkLst>
            <pc:docMk/>
            <pc:sldMk cId="134820611" sldId="260"/>
            <ac:spMk id="15" creationId="{E37EECFC-A684-4391-AE85-4CDAF5565F61}"/>
          </ac:spMkLst>
        </pc:spChg>
        <pc:spChg chg="add">
          <ac:chgData name="Christine Morse" userId="5ba99305dd94a53b" providerId="LiveId" clId="{9CE041C3-94B7-4E02-8B53-6E4D32CC0455}" dt="2025-09-12T13:57:40.790" v="431" actId="26606"/>
          <ac:spMkLst>
            <pc:docMk/>
            <pc:sldMk cId="134820611" sldId="260"/>
            <ac:spMk id="16" creationId="{F7F3A0AA-35E5-4085-942B-737839030604}"/>
          </ac:spMkLst>
        </pc:spChg>
        <pc:grpChg chg="add del">
          <ac:chgData name="Christine Morse" userId="5ba99305dd94a53b" providerId="LiveId" clId="{9CE041C3-94B7-4E02-8B53-6E4D32CC0455}" dt="2025-09-12T13:57:40.790" v="430" actId="26606"/>
          <ac:grpSpMkLst>
            <pc:docMk/>
            <pc:sldMk cId="134820611" sldId="260"/>
            <ac:grpSpMk id="9" creationId="{6E61B563-A4B2-5783-81AF-A2A053D74769}"/>
          </ac:grpSpMkLst>
        </pc:grpChg>
        <pc:picChg chg="add mod">
          <ac:chgData name="Christine Morse" userId="5ba99305dd94a53b" providerId="LiveId" clId="{9CE041C3-94B7-4E02-8B53-6E4D32CC0455}" dt="2025-09-12T13:58:02.001" v="435" actId="1076"/>
          <ac:picMkLst>
            <pc:docMk/>
            <pc:sldMk cId="134820611" sldId="260"/>
            <ac:picMk id="4" creationId="{FB956533-63A8-5E18-5C06-CCE41173EBD9}"/>
          </ac:picMkLst>
        </pc:picChg>
      </pc:sldChg>
      <pc:sldChg chg="addSp modSp mod">
        <pc:chgData name="Christine Morse" userId="5ba99305dd94a53b" providerId="LiveId" clId="{9CE041C3-94B7-4E02-8B53-6E4D32CC0455}" dt="2025-09-12T14:00:19.724" v="571" actId="962"/>
        <pc:sldMkLst>
          <pc:docMk/>
          <pc:sldMk cId="3001314146" sldId="261"/>
        </pc:sldMkLst>
        <pc:picChg chg="add mod">
          <ac:chgData name="Christine Morse" userId="5ba99305dd94a53b" providerId="LiveId" clId="{9CE041C3-94B7-4E02-8B53-6E4D32CC0455}" dt="2025-09-12T14:00:19.724" v="571" actId="962"/>
          <ac:picMkLst>
            <pc:docMk/>
            <pc:sldMk cId="3001314146" sldId="261"/>
            <ac:picMk id="3" creationId="{F8B1C5AF-34CA-FA3C-18B3-6FBCEF2CF608}"/>
          </ac:picMkLst>
        </pc:picChg>
      </pc:sldChg>
      <pc:sldChg chg="addSp delSp modSp mod ord setBg">
        <pc:chgData name="Christine Morse" userId="5ba99305dd94a53b" providerId="LiveId" clId="{9CE041C3-94B7-4E02-8B53-6E4D32CC0455}" dt="2025-09-12T14:01:53.487" v="685" actId="20577"/>
        <pc:sldMkLst>
          <pc:docMk/>
          <pc:sldMk cId="582147395" sldId="262"/>
        </pc:sldMkLst>
        <pc:spChg chg="add mod">
          <ac:chgData name="Christine Morse" userId="5ba99305dd94a53b" providerId="LiveId" clId="{9CE041C3-94B7-4E02-8B53-6E4D32CC0455}" dt="2025-09-12T14:01:53.487" v="685" actId="20577"/>
          <ac:spMkLst>
            <pc:docMk/>
            <pc:sldMk cId="582147395" sldId="262"/>
            <ac:spMk id="4" creationId="{28C6CDF0-A781-A672-46CB-0B010ECBD18C}"/>
          </ac:spMkLst>
        </pc:spChg>
        <pc:spChg chg="add del">
          <ac:chgData name="Christine Morse" userId="5ba99305dd94a53b" providerId="LiveId" clId="{9CE041C3-94B7-4E02-8B53-6E4D32CC0455}" dt="2025-09-12T14:01:41.490" v="677" actId="26606"/>
          <ac:spMkLst>
            <pc:docMk/>
            <pc:sldMk cId="582147395" sldId="262"/>
            <ac:spMk id="9" creationId="{3AFE8227-C443-417B-BA91-520EB1EF4559}"/>
          </ac:spMkLst>
        </pc:spChg>
        <pc:spChg chg="add del">
          <ac:chgData name="Christine Morse" userId="5ba99305dd94a53b" providerId="LiveId" clId="{9CE041C3-94B7-4E02-8B53-6E4D32CC0455}" dt="2025-09-12T14:01:41.490" v="677" actId="26606"/>
          <ac:spMkLst>
            <pc:docMk/>
            <pc:sldMk cId="582147395" sldId="262"/>
            <ac:spMk id="11" creationId="{907741FC-B544-4A6E-B831-6789D042333D}"/>
          </ac:spMkLst>
        </pc:spChg>
        <pc:spChg chg="add del">
          <ac:chgData name="Christine Morse" userId="5ba99305dd94a53b" providerId="LiveId" clId="{9CE041C3-94B7-4E02-8B53-6E4D32CC0455}" dt="2025-09-12T14:01:41.490" v="677" actId="26606"/>
          <ac:spMkLst>
            <pc:docMk/>
            <pc:sldMk cId="582147395" sldId="262"/>
            <ac:spMk id="13" creationId="{3F0BE7ED-7814-4273-B18A-F26CC0380380}"/>
          </ac:spMkLst>
        </pc:spChg>
        <pc:spChg chg="add">
          <ac:chgData name="Christine Morse" userId="5ba99305dd94a53b" providerId="LiveId" clId="{9CE041C3-94B7-4E02-8B53-6E4D32CC0455}" dt="2025-09-12T14:01:48.021" v="680" actId="26606"/>
          <ac:spMkLst>
            <pc:docMk/>
            <pc:sldMk cId="582147395" sldId="262"/>
            <ac:spMk id="18" creationId="{3AFE8227-C443-417B-BA91-520EB1EF4559}"/>
          </ac:spMkLst>
        </pc:spChg>
        <pc:spChg chg="add">
          <ac:chgData name="Christine Morse" userId="5ba99305dd94a53b" providerId="LiveId" clId="{9CE041C3-94B7-4E02-8B53-6E4D32CC0455}" dt="2025-09-12T14:01:48.021" v="680" actId="26606"/>
          <ac:spMkLst>
            <pc:docMk/>
            <pc:sldMk cId="582147395" sldId="262"/>
            <ac:spMk id="19" creationId="{907741FC-B544-4A6E-B831-6789D042333D}"/>
          </ac:spMkLst>
        </pc:spChg>
        <pc:spChg chg="add">
          <ac:chgData name="Christine Morse" userId="5ba99305dd94a53b" providerId="LiveId" clId="{9CE041C3-94B7-4E02-8B53-6E4D32CC0455}" dt="2025-09-12T14:01:48.021" v="680" actId="26606"/>
          <ac:spMkLst>
            <pc:docMk/>
            <pc:sldMk cId="582147395" sldId="262"/>
            <ac:spMk id="20" creationId="{3F0BE7ED-7814-4273-B18A-F26CC0380380}"/>
          </ac:spMkLst>
        </pc:spChg>
        <pc:grpChg chg="add del">
          <ac:chgData name="Christine Morse" userId="5ba99305dd94a53b" providerId="LiveId" clId="{9CE041C3-94B7-4E02-8B53-6E4D32CC0455}" dt="2025-09-12T14:01:48.012" v="679" actId="26606"/>
          <ac:grpSpMkLst>
            <pc:docMk/>
            <pc:sldMk cId="582147395" sldId="262"/>
            <ac:grpSpMk id="15" creationId="{31C49F18-8757-4E87-5C2E-9D6D7B82BA3B}"/>
          </ac:grpSpMkLst>
        </pc:grpChg>
        <pc:picChg chg="add mod">
          <ac:chgData name="Christine Morse" userId="5ba99305dd94a53b" providerId="LiveId" clId="{9CE041C3-94B7-4E02-8B53-6E4D32CC0455}" dt="2025-09-12T14:01:48.021" v="680" actId="26606"/>
          <ac:picMkLst>
            <pc:docMk/>
            <pc:sldMk cId="582147395" sldId="262"/>
            <ac:picMk id="3" creationId="{096F9DC3-EEAB-91FE-69B2-1819D73A6609}"/>
          </ac:picMkLst>
        </pc:picChg>
      </pc:sldChg>
      <pc:sldChg chg="addSp modSp mod setBg">
        <pc:chgData name="Christine Morse" userId="5ba99305dd94a53b" providerId="LiveId" clId="{9CE041C3-94B7-4E02-8B53-6E4D32CC0455}" dt="2025-09-12T14:02:13.976" v="689" actId="26606"/>
        <pc:sldMkLst>
          <pc:docMk/>
          <pc:sldMk cId="1036363615" sldId="263"/>
        </pc:sldMkLst>
        <pc:spChg chg="add">
          <ac:chgData name="Christine Morse" userId="5ba99305dd94a53b" providerId="LiveId" clId="{9CE041C3-94B7-4E02-8B53-6E4D32CC0455}" dt="2025-09-12T14:02:13.976" v="689" actId="26606"/>
          <ac:spMkLst>
            <pc:docMk/>
            <pc:sldMk cId="1036363615" sldId="263"/>
            <ac:spMk id="8" creationId="{AB8C311F-7253-4AED-9701-7FC0708C41C7}"/>
          </ac:spMkLst>
        </pc:spChg>
        <pc:spChg chg="add">
          <ac:chgData name="Christine Morse" userId="5ba99305dd94a53b" providerId="LiveId" clId="{9CE041C3-94B7-4E02-8B53-6E4D32CC0455}" dt="2025-09-12T14:02:13.976" v="689" actId="26606"/>
          <ac:spMkLst>
            <pc:docMk/>
            <pc:sldMk cId="1036363615" sldId="263"/>
            <ac:spMk id="10" creationId="{E2384209-CB15-4CDF-9D31-C44FD9A3F20D}"/>
          </ac:spMkLst>
        </pc:spChg>
        <pc:spChg chg="add">
          <ac:chgData name="Christine Morse" userId="5ba99305dd94a53b" providerId="LiveId" clId="{9CE041C3-94B7-4E02-8B53-6E4D32CC0455}" dt="2025-09-12T14:02:13.976" v="689" actId="26606"/>
          <ac:spMkLst>
            <pc:docMk/>
            <pc:sldMk cId="1036363615" sldId="263"/>
            <ac:spMk id="12" creationId="{2633B3B5-CC90-43F0-8714-D31D1F3F0209}"/>
          </ac:spMkLst>
        </pc:spChg>
        <pc:spChg chg="add">
          <ac:chgData name="Christine Morse" userId="5ba99305dd94a53b" providerId="LiveId" clId="{9CE041C3-94B7-4E02-8B53-6E4D32CC0455}" dt="2025-09-12T14:02:13.976" v="689" actId="26606"/>
          <ac:spMkLst>
            <pc:docMk/>
            <pc:sldMk cId="1036363615" sldId="263"/>
            <ac:spMk id="14" creationId="{A8D57A06-A426-446D-B02C-A2DC6B62E45E}"/>
          </ac:spMkLst>
        </pc:spChg>
        <pc:picChg chg="add mod">
          <ac:chgData name="Christine Morse" userId="5ba99305dd94a53b" providerId="LiveId" clId="{9CE041C3-94B7-4E02-8B53-6E4D32CC0455}" dt="2025-09-12T14:02:13.976" v="689" actId="26606"/>
          <ac:picMkLst>
            <pc:docMk/>
            <pc:sldMk cId="1036363615" sldId="263"/>
            <ac:picMk id="3" creationId="{16631D52-EA4E-B820-4868-AEEC4644DF08}"/>
          </ac:picMkLst>
        </pc:picChg>
      </pc:sldChg>
      <pc:sldChg chg="addSp delSp modSp add mod">
        <pc:chgData name="Christine Morse" userId="5ba99305dd94a53b" providerId="LiveId" clId="{9CE041C3-94B7-4E02-8B53-6E4D32CC0455}" dt="2025-09-12T13:59:57.327" v="568" actId="20577"/>
        <pc:sldMkLst>
          <pc:docMk/>
          <pc:sldMk cId="1772767357" sldId="264"/>
        </pc:sldMkLst>
        <pc:spChg chg="mod">
          <ac:chgData name="Christine Morse" userId="5ba99305dd94a53b" providerId="LiveId" clId="{9CE041C3-94B7-4E02-8B53-6E4D32CC0455}" dt="2025-09-12T13:59:57.327" v="568" actId="20577"/>
          <ac:spMkLst>
            <pc:docMk/>
            <pc:sldMk cId="1772767357" sldId="264"/>
            <ac:spMk id="2" creationId="{0B7C83E9-714F-766E-0ACB-C88EEB417673}"/>
          </ac:spMkLst>
        </pc:spChg>
        <pc:picChg chg="del">
          <ac:chgData name="Christine Morse" userId="5ba99305dd94a53b" providerId="LiveId" clId="{9CE041C3-94B7-4E02-8B53-6E4D32CC0455}" dt="2025-09-12T13:57:53.060" v="433" actId="21"/>
          <ac:picMkLst>
            <pc:docMk/>
            <pc:sldMk cId="1772767357" sldId="264"/>
            <ac:picMk id="4" creationId="{8A76B08B-9A1F-F2C1-F1A1-0C369ACE244D}"/>
          </ac:picMkLst>
        </pc:picChg>
        <pc:picChg chg="add mod">
          <ac:chgData name="Christine Morse" userId="5ba99305dd94a53b" providerId="LiveId" clId="{9CE041C3-94B7-4E02-8B53-6E4D32CC0455}" dt="2025-09-12T13:59:20.417" v="451" actId="1076"/>
          <ac:picMkLst>
            <pc:docMk/>
            <pc:sldMk cId="1772767357" sldId="264"/>
            <ac:picMk id="5" creationId="{6B33321D-3DD5-3A96-95F2-C1FF3E4A41C6}"/>
          </ac:picMkLst>
        </pc:picChg>
      </pc:sldChg>
      <pc:sldChg chg="addSp modSp new mod ord">
        <pc:chgData name="Christine Morse" userId="5ba99305dd94a53b" providerId="LiveId" clId="{9CE041C3-94B7-4E02-8B53-6E4D32CC0455}" dt="2025-09-12T13:58:56.876" v="446"/>
        <pc:sldMkLst>
          <pc:docMk/>
          <pc:sldMk cId="1575807623" sldId="265"/>
        </pc:sldMkLst>
        <pc:picChg chg="add mod">
          <ac:chgData name="Christine Morse" userId="5ba99305dd94a53b" providerId="LiveId" clId="{9CE041C3-94B7-4E02-8B53-6E4D32CC0455}" dt="2025-09-12T13:58:41.820" v="441" actId="931"/>
          <ac:picMkLst>
            <pc:docMk/>
            <pc:sldMk cId="1575807623" sldId="265"/>
            <ac:picMk id="3" creationId="{D6B8404F-3E0C-17D6-8104-316D175E9E9D}"/>
          </ac:picMkLst>
        </pc:picChg>
        <pc:picChg chg="add mod">
          <ac:chgData name="Christine Morse" userId="5ba99305dd94a53b" providerId="LiveId" clId="{9CE041C3-94B7-4E02-8B53-6E4D32CC0455}" dt="2025-09-12T13:58:52.560" v="444" actId="962"/>
          <ac:picMkLst>
            <pc:docMk/>
            <pc:sldMk cId="1575807623" sldId="265"/>
            <ac:picMk id="5" creationId="{E78855F5-BEAF-E0B6-53CB-C4B12F067347}"/>
          </ac:picMkLst>
        </pc:picChg>
      </pc:sldChg>
      <pc:sldChg chg="addSp modSp new mod setBg">
        <pc:chgData name="Christine Morse" userId="5ba99305dd94a53b" providerId="LiveId" clId="{9CE041C3-94B7-4E02-8B53-6E4D32CC0455}" dt="2025-09-12T14:02:29.947" v="694" actId="26606"/>
        <pc:sldMkLst>
          <pc:docMk/>
          <pc:sldMk cId="987528407" sldId="266"/>
        </pc:sldMkLst>
        <pc:spChg chg="add">
          <ac:chgData name="Christine Morse" userId="5ba99305dd94a53b" providerId="LiveId" clId="{9CE041C3-94B7-4E02-8B53-6E4D32CC0455}" dt="2025-09-12T14:02:29.947" v="694" actId="26606"/>
          <ac:spMkLst>
            <pc:docMk/>
            <pc:sldMk cId="987528407" sldId="266"/>
            <ac:spMk id="8" creationId="{AB8C311F-7253-4AED-9701-7FC0708C41C7}"/>
          </ac:spMkLst>
        </pc:spChg>
        <pc:spChg chg="add">
          <ac:chgData name="Christine Morse" userId="5ba99305dd94a53b" providerId="LiveId" clId="{9CE041C3-94B7-4E02-8B53-6E4D32CC0455}" dt="2025-09-12T14:02:29.947" v="694" actId="26606"/>
          <ac:spMkLst>
            <pc:docMk/>
            <pc:sldMk cId="987528407" sldId="266"/>
            <ac:spMk id="10" creationId="{E2384209-CB15-4CDF-9D31-C44FD9A3F20D}"/>
          </ac:spMkLst>
        </pc:spChg>
        <pc:spChg chg="add">
          <ac:chgData name="Christine Morse" userId="5ba99305dd94a53b" providerId="LiveId" clId="{9CE041C3-94B7-4E02-8B53-6E4D32CC0455}" dt="2025-09-12T14:02:29.947" v="694" actId="26606"/>
          <ac:spMkLst>
            <pc:docMk/>
            <pc:sldMk cId="987528407" sldId="266"/>
            <ac:spMk id="12" creationId="{2633B3B5-CC90-43F0-8714-D31D1F3F0209}"/>
          </ac:spMkLst>
        </pc:spChg>
        <pc:spChg chg="add">
          <ac:chgData name="Christine Morse" userId="5ba99305dd94a53b" providerId="LiveId" clId="{9CE041C3-94B7-4E02-8B53-6E4D32CC0455}" dt="2025-09-12T14:02:29.947" v="694" actId="26606"/>
          <ac:spMkLst>
            <pc:docMk/>
            <pc:sldMk cId="987528407" sldId="266"/>
            <ac:spMk id="14" creationId="{A8D57A06-A426-446D-B02C-A2DC6B62E45E}"/>
          </ac:spMkLst>
        </pc:spChg>
        <pc:picChg chg="add mod">
          <ac:chgData name="Christine Morse" userId="5ba99305dd94a53b" providerId="LiveId" clId="{9CE041C3-94B7-4E02-8B53-6E4D32CC0455}" dt="2025-09-12T14:02:29.947" v="694" actId="26606"/>
          <ac:picMkLst>
            <pc:docMk/>
            <pc:sldMk cId="987528407" sldId="266"/>
            <ac:picMk id="3" creationId="{FCF34A6E-2C6F-6277-12FB-29F5469D35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5DA5F-8B93-B67A-9F03-52E4157990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D6261-6426-8DF3-22D7-4724AF8CC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8462D-00AC-ABB7-7B62-A2AD6B20A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050DC-74A8-2BFB-C858-2BF17B008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3DCF3-BF9D-736B-995C-99746C229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3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2A7F0-33ED-6BEB-976C-4415C8CF8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73972-10E2-299D-AA83-536A787C6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38122-BDCF-62E5-135B-39F42DAD7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51829-C473-82A5-C229-971F7806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1786D-02D9-23A8-95CD-D5171097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61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7787AF-9EF2-CBBD-D965-4177F0EEE6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C86D92-6543-8F49-8A3D-1D7682DA9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FCA34-7FCF-E4CB-9667-861076BC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EA5C3-79A6-1FCB-AAB4-D9658BE6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35EED5-4B71-BDAE-BAD3-FD1616B74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9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4EDD-A260-50D0-F20C-182E24B90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99D82-E602-39A0-721D-16CC4B9C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82CA5-C5B0-C343-51D5-A61EB60F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93460-A42E-CC04-2507-ABA3971CE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C401E-2033-0A0F-182E-1F9C50CC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04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530B-CE0E-F251-C984-35358229B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99536-3B8A-91C4-0728-C7D54002C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5D4D-3D64-B3DA-8874-960A4E305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21918-40B0-6D06-0FF4-43EDFC115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607EF-E94D-381F-5A4B-62ECA8F7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37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EC59-CD88-9A23-5CE4-E85B82FC1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22370-A586-7775-0EC4-1A524114DF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0E19BE-9274-8BB0-770F-EEF4C19F5F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24265D-C081-D02F-47F1-8E4367D1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5C455-B8AE-F282-669E-2E60FC55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D7F9DF-A6D7-4CA6-BB99-2464FE95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88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69AB1-BC15-86ED-5644-37C443E3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96318-1DA3-77A7-4AA0-D8F8C6A47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D2A574-316B-6D9B-D128-EE97403AC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998DC1-3511-ED6C-7D07-896EB36A6F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741F5B-ED93-0EB5-A535-6E2EDAB14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12EC3-7351-7146-672F-BD1CFB77B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F2D74-1134-9EA6-B177-9F06CB73E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7684A-1F8B-C18B-2A71-4BDF8F8B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30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420E1-541B-C42D-20FD-8FA805B7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C89D80-3ADB-E01D-825C-45A502D6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4CB0D-CE47-27BB-DD0E-F4489C621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7DFEB6-EF32-443D-A9AE-1655AC44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9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895082-398A-D5B3-4601-3715A5A3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AD13C1-334D-5536-7618-B4DCE86A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6F1AE-CCFF-3EBF-4E65-D44C0BC9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21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8D1E4-E4D3-44B0-7E88-556B7AB0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A890C-EC26-CB0A-D1E2-87352545D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890772-5EF4-AA6E-1BA6-21956DF0E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EF447-4035-8AFF-B781-94D4BDCBD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4E20A-16B0-1DC1-13EB-79FE5842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43B98-A212-E38F-638A-371BA876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09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D79DB-02BD-8AD9-FD40-B47E5330C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1410D-53A2-BAAF-BA18-7A3CE1C84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D3F1D8-061B-41DD-C1A4-D87A3D5DA2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9E815-C62B-320B-7006-C5ED65050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D45CDD-1F19-D8E2-A35D-2F88BDF3F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DCC03-12D3-7D25-82E3-EDC66037C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6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5812A-31D8-007F-1E9D-D98F6BA4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220A8-BEA0-87FB-7976-C262DA1F7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923C82-835C-CD32-8391-D0F593DE9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976D7E-D821-424C-9E97-D0FC66BF606E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1998D-5897-03FB-E787-8F2DB500D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9C6F7-7E1D-4CF3-2AED-504E3B88D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C5E2A4-2173-4036-803B-A439264F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35D00-1AB0-1610-7A98-0E46010A29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85" r="-1" b="-1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FB83CB-39F0-F491-1A40-AE3AA3F3EDAE}"/>
              </a:ext>
            </a:extLst>
          </p:cNvPr>
          <p:cNvSpPr txBox="1"/>
          <p:nvPr/>
        </p:nvSpPr>
        <p:spPr>
          <a:xfrm>
            <a:off x="8093639" y="5514254"/>
            <a:ext cx="3987342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in a red jacket&#10;&#10;AI-generated content may be incorrect.">
            <a:extLst>
              <a:ext uri="{FF2B5EF4-FFF2-40B4-BE49-F238E27FC236}">
                <a16:creationId xmlns:a16="http://schemas.microsoft.com/office/drawing/2014/main" id="{C647D92A-FD6F-310D-2512-F443A89AE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8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26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and white brochure with people working on a computer&#10;&#10;AI-generated content may be incorrect.">
            <a:extLst>
              <a:ext uri="{FF2B5EF4-FFF2-40B4-BE49-F238E27FC236}">
                <a16:creationId xmlns:a16="http://schemas.microsoft.com/office/drawing/2014/main" id="{16631D52-EA4E-B820-4868-AEEC4644D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6" y="457200"/>
            <a:ext cx="1066116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63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FCF34A6E-2C6F-6277-12FB-29F5469D3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2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5B5EF-9300-7D4C-1B82-122EF706F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79" y="457200"/>
            <a:ext cx="84606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7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904B1-EF95-35FC-B652-D98AAAEED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035" y="1524568"/>
            <a:ext cx="5129784" cy="38088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EA840-BCAF-9A7A-9390-8AE371077681}"/>
              </a:ext>
            </a:extLst>
          </p:cNvPr>
          <p:cNvSpPr txBox="1"/>
          <p:nvPr/>
        </p:nvSpPr>
        <p:spPr>
          <a:xfrm>
            <a:off x="752475" y="771942"/>
            <a:ext cx="4962525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Success Story Highlights:</a:t>
            </a:r>
          </a:p>
          <a:p>
            <a:endParaRPr lang="en-US" b="1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campaign generated $750,000 in revenue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SEO services have helped gain accounts leading to 1.2M in sales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campaign gained $300,000 in donations and we are close to hitting our goal of $500,000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Took client from basement church events to standing-room-only big venues. Grew contact database from 1,226 to 3,125 contacts. Increased media hits from 6 to 55 per year—all with budget-conscious strategies.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13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492F56-ACFC-1A23-850C-4681EAAD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6" b="3502"/>
          <a:stretch>
            <a:fillRect/>
          </a:stretch>
        </p:blipFill>
        <p:spPr>
          <a:xfrm>
            <a:off x="452437" y="228600"/>
            <a:ext cx="1127760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10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CBF04C-5A3C-8E22-F192-0CD707645765}"/>
              </a:ext>
            </a:extLst>
          </p:cNvPr>
          <p:cNvSpPr txBox="1"/>
          <p:nvPr/>
        </p:nvSpPr>
        <p:spPr>
          <a:xfrm>
            <a:off x="699714" y="5490971"/>
            <a:ext cx="6962072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few more success story highlights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B956533-63A8-5E18-5C06-CCE41173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443" y="362256"/>
            <a:ext cx="8356058" cy="47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0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78855F5-BEAF-E0B6-53CB-C4B12F0673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82" y="104750"/>
            <a:ext cx="11792036" cy="66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0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4F463E-79C6-0616-9D31-5684A8567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3964DD1-DA20-D22C-343F-0FABF39ED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39C521-7B0A-E8D2-05E2-1B6EDAEE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E2FD6E5-5C0F-6EEB-7BB5-1F9F6A438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212B56-AB57-CEEF-B967-B69F64E39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C83E9-714F-766E-0ACB-C88EEB417673}"/>
              </a:ext>
            </a:extLst>
          </p:cNvPr>
          <p:cNvSpPr txBox="1"/>
          <p:nvPr/>
        </p:nvSpPr>
        <p:spPr>
          <a:xfrm>
            <a:off x="699714" y="5490971"/>
            <a:ext cx="6962072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Team organizational skills so we are all on the same page</a:t>
            </a:r>
            <a:endParaRPr lang="en-US" sz="37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6B33321D-3DD5-3A96-95F2-C1FF3E4A4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919" y="209526"/>
            <a:ext cx="8996406" cy="50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67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orful chart with text&#10;&#10;AI-generated content may be incorrect.">
            <a:extLst>
              <a:ext uri="{FF2B5EF4-FFF2-40B4-BE49-F238E27FC236}">
                <a16:creationId xmlns:a16="http://schemas.microsoft.com/office/drawing/2014/main" id="{096F9DC3-EEAB-91FE-69B2-1819D73A6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" r="2862"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C6CDF0-A781-A672-46CB-0B010ECBD18C}"/>
              </a:ext>
            </a:extLst>
          </p:cNvPr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Keeping everyone on track and this also this helps us to decide what needs to be created.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47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8B1C5AF-34CA-FA3C-18B3-6FBCEF2CF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69" y="119038"/>
            <a:ext cx="11839662" cy="661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14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112</Words>
  <Application>Microsoft Office PowerPoint</Application>
  <PresentationFormat>Widescreen</PresentationFormat>
  <Paragraphs>15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Christine Morse</dc:creator>
  <cp:lastModifiedBy>Christine Morse</cp:lastModifiedBy>
  <cp:revision>1</cp:revision>
  <dcterms:created xsi:type="dcterms:W3CDTF">2025-09-12T13:36:55Z</dcterms:created>
  <dcterms:modified xsi:type="dcterms:W3CDTF">2025-09-12T14:02:36Z</dcterms:modified>
</cp:coreProperties>
</file>