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58" r:id="rId5"/>
    <p:sldId id="262" r:id="rId6"/>
    <p:sldId id="260" r:id="rId7"/>
    <p:sldId id="261" r:id="rId8"/>
    <p:sldId id="25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3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35572-D1A9-4CC1-B70F-DD3512716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36E6A-50AB-4F72-85E3-ADB2CF4BD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C1520-F1C8-40AD-9386-D987BE30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CFF8-04B3-4CA7-8ADF-933F1FB3F73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0BC16-538D-41A9-B9AD-9631387E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24BC4-525D-4BF8-B9C0-061D4514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90BC-761C-48BE-9533-CBD8F84F50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2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ADD0-1C2E-46AD-B827-60C85CFF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C910B-A30F-42B9-9644-E0673F242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392BA-7F7D-40ED-AB3B-645B2886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CFF8-04B3-4CA7-8ADF-933F1FB3F73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19B94-2647-43AB-A678-50614B0F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F8F46-8806-41D7-B3CB-9679B5F8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90BC-761C-48BE-9533-CBD8F84F50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0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6CDB0-9D8E-4E51-83C7-964415546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DD78E-EE8A-48C4-A9A6-19EFF3C40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193CE-6656-445D-8A12-D41064FC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CFF8-04B3-4CA7-8ADF-933F1FB3F73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F67AA-EB9D-4650-906A-C99C5841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2B2A-097D-42B7-8AB9-030CF7C8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90BC-761C-48BE-9533-CBD8F84F50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8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90F1-3AAF-4667-97AA-F9C4D55D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FA43F-37AE-468D-B364-E0AF970BF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1025A-502A-4483-8DFB-FD4F6791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CFF8-04B3-4CA7-8ADF-933F1FB3F73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9E97-3B77-4B78-9608-0E3D95BCE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96E8F-E98F-4991-855C-484ABFAA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90BC-761C-48BE-9533-CBD8F84F50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2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FE775-1B1D-46EA-B2B0-BB752B70E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7CD57-A9E6-49F8-988C-CCECF3C61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C408B-C923-4023-86A2-AD956185D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CFF8-04B3-4CA7-8ADF-933F1FB3F73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C31A2-E65F-477A-ADA3-2372D16A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7854E-19E6-4A5A-ABC4-9CAB973D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90BC-761C-48BE-9533-CBD8F84F50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0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B37DC-50C6-4B09-B98E-537BA4DD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8AC02-1FAA-476E-A536-845D64C00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EF682-FE7C-4C7A-BCBC-AF37829BC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C8EEA-7811-4E2A-933C-ED7BF6A4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CFF8-04B3-4CA7-8ADF-933F1FB3F73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93B8B-12BB-45C8-92B5-0B3BADBE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94CD8-082F-4BAF-8D5E-F2400979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90BC-761C-48BE-9533-CBD8F84F50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7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8A7F-FE4D-4243-ACEA-1BD99D25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A127B-952D-4DD1-9468-B95418392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A22F4-0397-4BCA-9148-C5CF939C7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7C2C3-C547-4335-8AB2-8DC90A48C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8775B-F25E-4F86-9A7B-781D3F42C2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5AA287-69ED-4DEA-A1DF-26A27301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CFF8-04B3-4CA7-8ADF-933F1FB3F73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537F5-A65F-4F2D-9E4A-DC9B6429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464483-AA95-46A8-B573-C32146FB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90BC-761C-48BE-9533-CBD8F84F50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EB101-87D7-4B00-A8BD-261E76C11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48BAA-DB13-4FAA-B00D-7BE28B71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CFF8-04B3-4CA7-8ADF-933F1FB3F73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30615-4D27-46C3-B257-0403C3B1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194B6-40C0-4CB0-A9DF-2C93B6A3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90BC-761C-48BE-9533-CBD8F84F50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1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A8EF7-69EC-440B-92CF-C2ADCCB5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CFF8-04B3-4CA7-8ADF-933F1FB3F73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14CF4-8401-4E4A-87AC-0A046DA7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07D6D-974D-4F31-ABDC-4782D7A6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90BC-761C-48BE-9533-CBD8F84F50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8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1B8F-B1EC-4C7B-9E2E-C0835C40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44E77-0C71-4BE8-AB89-396F3EB73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05DF5-4EA5-4B4F-ACF5-CB9040132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0D55A-D2D9-483E-93C7-8E665D47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CFF8-04B3-4CA7-8ADF-933F1FB3F73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941E2-0D26-48BC-B871-484350C1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B6FAC-16B3-410A-A6AB-6734CDDE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90BC-761C-48BE-9533-CBD8F84F50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1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5ED1-E8E5-4EBC-AE78-567527E44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79C0DF-71D4-43EF-B52D-FC29F5BB4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756D4-63FD-4528-A5CF-135333A25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E669E-0A63-41E3-A250-D7AF9E6D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CFF8-04B3-4CA7-8ADF-933F1FB3F73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35B78-941A-43A7-AEFC-B3186941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3C04F-449E-4697-9A73-CAA17C90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90BC-761C-48BE-9533-CBD8F84F50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8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65D9C-C6FC-4B39-9D8B-4E6F4825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57497-684E-4B1E-8862-AA10E1D46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F3A8E-637F-4B1F-9EBA-68258457A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CFF8-04B3-4CA7-8ADF-933F1FB3F736}" type="datetimeFigureOut">
              <a:rPr lang="en-US" smtClean="0"/>
              <a:t>4/8/2021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77020-E80D-415E-AF0A-B7D598DA5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3A1BA-9B19-4378-ADDE-777C0588C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F90BC-761C-48BE-9533-CBD8F84F50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1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nnacunnetathletics.bigteams.com/" TargetMode="External"/><Relationship Id="rId2" Type="http://schemas.openxmlformats.org/officeDocument/2006/relationships/hyperlink" Target="https://whslacrosse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nstagram.com/winnalax/" TargetMode="External"/><Relationship Id="rId4" Type="http://schemas.openxmlformats.org/officeDocument/2006/relationships/hyperlink" Target="https://www.facebook.com/search/top?q=winnacunnet%20lacross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.signupgenius.com/#!/showSignUp/70a084cabad2ca2ff2-whsboys1" TargetMode="External"/><Relationship Id="rId2" Type="http://schemas.openxmlformats.org/officeDocument/2006/relationships/hyperlink" Target="https://www.signupgenius.com/go/70a084cabad2ca2ff2-whsboy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efund4u.com/fundraiser/winn21/c/10652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whslacrosse.or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9D5EE-66F5-488A-84AA-F48C316608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1733" y="1132533"/>
            <a:ext cx="3835488" cy="26566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44BBF-41C9-4E00-AC07-915D191E2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866" y="426720"/>
            <a:ext cx="6052494" cy="64312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Annual Parent Meeting April 8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Agenda :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 Kick off from Head Coach - Patrick Snow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(Coaching Staff )  Joe Evans , Jim Dunleavy , Steve </a:t>
            </a:r>
            <a:r>
              <a:rPr lang="en-US" sz="2400" dirty="0" err="1">
                <a:solidFill>
                  <a:schemeClr val="bg1"/>
                </a:solidFill>
              </a:rPr>
              <a:t>Mageri</a:t>
            </a:r>
            <a:r>
              <a:rPr lang="en-US" sz="2400" dirty="0">
                <a:solidFill>
                  <a:schemeClr val="bg1"/>
                </a:solidFill>
              </a:rPr>
              <a:t> Jr. , Matt </a:t>
            </a:r>
            <a:r>
              <a:rPr lang="en-US" sz="2400" dirty="0" err="1">
                <a:solidFill>
                  <a:schemeClr val="bg1"/>
                </a:solidFill>
              </a:rPr>
              <a:t>Pongrace</a:t>
            </a:r>
            <a:r>
              <a:rPr lang="en-US" sz="2400" dirty="0">
                <a:solidFill>
                  <a:schemeClr val="bg1"/>
                </a:solidFill>
              </a:rPr>
              <a:t> , Dylan McLaughlin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 Booster Info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</a:rPr>
              <a:t> Parent Q&amp;A 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endParaRPr lang="en-US" sz="1100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en-US" sz="11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31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9D5EE-66F5-488A-84AA-F48C316608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1733" y="1132533"/>
            <a:ext cx="3835488" cy="26566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44BBF-41C9-4E00-AC07-915D191E2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953" y="426720"/>
            <a:ext cx="7164407" cy="6431279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Booster Board Members 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Pam Chase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Terry Kimball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Heather </a:t>
            </a:r>
            <a:r>
              <a:rPr lang="en-US" sz="3600" dirty="0" err="1">
                <a:solidFill>
                  <a:schemeClr val="bg1"/>
                </a:solidFill>
              </a:rPr>
              <a:t>Ziolkowski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Renee Fisher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Kim Renaud </a:t>
            </a:r>
          </a:p>
          <a:p>
            <a:endParaRPr lang="en-US" sz="36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</a:rPr>
              <a:t>*Looking for 2-3  more board members to join by end of the 2021 season 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endParaRPr lang="en-US" sz="1100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en-US" sz="11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26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1A1FB4-FEB3-468C-B5DF-0D5D57E019AD}"/>
              </a:ext>
            </a:extLst>
          </p:cNvPr>
          <p:cNvSpPr txBox="1"/>
          <p:nvPr/>
        </p:nvSpPr>
        <p:spPr>
          <a:xfrm>
            <a:off x="1074058" y="769257"/>
            <a:ext cx="86995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effectLst/>
              <a:hlinkClick r:id="rId2"/>
            </a:endParaRPr>
          </a:p>
          <a:p>
            <a:r>
              <a:rPr lang="en-US" b="1" dirty="0">
                <a:effectLst/>
              </a:rPr>
              <a:t>WHS Boosters Website </a:t>
            </a:r>
            <a:endParaRPr lang="en-US" dirty="0">
              <a:hlinkClick r:id="rId2"/>
            </a:endParaRPr>
          </a:p>
          <a:p>
            <a:r>
              <a:rPr lang="en-US" dirty="0">
                <a:effectLst/>
                <a:hlinkClick r:id="rId2"/>
              </a:rPr>
              <a:t>https://whslacrosse.org/</a:t>
            </a:r>
            <a:r>
              <a:rPr lang="en-US" dirty="0">
                <a:effectLst/>
              </a:rPr>
              <a:t>      </a:t>
            </a:r>
          </a:p>
          <a:p>
            <a:endParaRPr lang="en-US" b="1" dirty="0"/>
          </a:p>
          <a:p>
            <a:r>
              <a:rPr lang="en-US" b="1" dirty="0">
                <a:effectLst/>
              </a:rPr>
              <a:t>Schedules :</a:t>
            </a:r>
          </a:p>
          <a:p>
            <a:r>
              <a:rPr lang="en-US" dirty="0">
                <a:effectLst/>
                <a:hlinkClick r:id="rId3"/>
              </a:rPr>
              <a:t>https://winnacunnetathletics.bigteams.com/</a:t>
            </a:r>
            <a:endParaRPr lang="en-US" dirty="0">
              <a:effectLst/>
            </a:endParaRPr>
          </a:p>
          <a:p>
            <a:endParaRPr lang="en-US" dirty="0"/>
          </a:p>
          <a:p>
            <a:r>
              <a:rPr lang="en-US" b="1" dirty="0">
                <a:effectLst/>
              </a:rPr>
              <a:t>Facebook:      </a:t>
            </a:r>
            <a:r>
              <a:rPr lang="en-US" b="1" dirty="0" err="1">
                <a:effectLst/>
              </a:rPr>
              <a:t>Winnacunnet</a:t>
            </a:r>
            <a:r>
              <a:rPr lang="en-US" b="1" dirty="0">
                <a:effectLst/>
              </a:rPr>
              <a:t> Lacrosse </a:t>
            </a:r>
            <a:r>
              <a:rPr lang="en-US" b="1" dirty="0">
                <a:effectLst/>
                <a:hlinkClick r:id="rId4"/>
              </a:rPr>
              <a:t>https://www.facebook.com/search/top?q=winnacunnet%20lacrosse</a:t>
            </a:r>
            <a:endParaRPr lang="en-US" b="1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Instagram:     WHS Lacrosse  </a:t>
            </a:r>
          </a:p>
          <a:p>
            <a:r>
              <a:rPr lang="en-US" dirty="0">
                <a:effectLst/>
                <a:hlinkClick r:id="rId5"/>
              </a:rPr>
              <a:t>https://www.instagram.com/winnalax/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b="1" dirty="0">
                <a:effectLst/>
              </a:rPr>
              <a:t>Twitter:  </a:t>
            </a:r>
            <a:r>
              <a:rPr lang="en-US" b="1" dirty="0" err="1">
                <a:effectLst/>
              </a:rPr>
              <a:t>Winnacunnet</a:t>
            </a:r>
            <a:r>
              <a:rPr lang="en-US" b="1" dirty="0">
                <a:effectLst/>
              </a:rPr>
              <a:t> Lacrosse 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024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1A1FB4-FEB3-468C-B5DF-0D5D57E019AD}"/>
              </a:ext>
            </a:extLst>
          </p:cNvPr>
          <p:cNvSpPr txBox="1"/>
          <p:nvPr/>
        </p:nvSpPr>
        <p:spPr>
          <a:xfrm>
            <a:off x="377371" y="261257"/>
            <a:ext cx="1132114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oper Black" panose="0208090404030B020404" pitchFamily="18" charset="0"/>
              </a:rPr>
              <a:t>2021 Booster Happenings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r>
              <a:rPr lang="en-US" b="1" dirty="0"/>
              <a:t>Preseason player kickoff  ( last week ) </a:t>
            </a:r>
          </a:p>
          <a:p>
            <a:r>
              <a:rPr lang="en-US" b="1" dirty="0"/>
              <a:t>Preseason Scrimmages ( this week ) </a:t>
            </a:r>
          </a:p>
          <a:p>
            <a:endParaRPr lang="en-US" b="1" dirty="0"/>
          </a:p>
          <a:p>
            <a:r>
              <a:rPr lang="en-US" b="1" dirty="0"/>
              <a:t>Team Photo’s &amp; Senior Pictures w/ Matt Parker   ( next week ) </a:t>
            </a:r>
          </a:p>
          <a:p>
            <a:endParaRPr lang="en-US" b="1" dirty="0"/>
          </a:p>
          <a:p>
            <a:r>
              <a:rPr lang="en-US" b="1" dirty="0"/>
              <a:t>Signups for Snacks / Drinks away games only  </a:t>
            </a:r>
          </a:p>
          <a:p>
            <a:r>
              <a:rPr lang="en-US" dirty="0">
                <a:hlinkClick r:id="rId2"/>
              </a:rPr>
              <a:t>https://www.signupgenius.com/go/70a084cabad2ca2ff2-whsboys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Signups Team Dinners –  WED nights prior to home games on Thursdays </a:t>
            </a:r>
          </a:p>
          <a:p>
            <a:r>
              <a:rPr lang="en-US" u="sng" dirty="0">
                <a:hlinkClick r:id="rId3"/>
              </a:rPr>
              <a:t>https://m.signupgenius.com/#!/showSignUp/70a084cabad2ca2ff2-whsboys1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Senior Night  - tentatively Tuesday May 18</a:t>
            </a:r>
            <a:r>
              <a:rPr lang="en-US" b="1" baseline="30000" dirty="0"/>
              <a:t>th</a:t>
            </a:r>
            <a:r>
              <a:rPr lang="en-US" b="1" dirty="0"/>
              <a:t> moving time to 6:00PM – </a:t>
            </a:r>
            <a:r>
              <a:rPr lang="en-US" i="1" dirty="0"/>
              <a:t>looking for 2 more volunteers</a:t>
            </a:r>
          </a:p>
          <a:p>
            <a:r>
              <a:rPr lang="en-US" i="1" dirty="0"/>
              <a:t> </a:t>
            </a:r>
          </a:p>
          <a:p>
            <a:r>
              <a:rPr lang="en-US" b="1" dirty="0"/>
              <a:t>Playoffs –  </a:t>
            </a:r>
            <a:r>
              <a:rPr lang="en-US" i="1" dirty="0"/>
              <a:t>TBD will try to do something special that week </a:t>
            </a:r>
          </a:p>
          <a:p>
            <a:r>
              <a:rPr lang="en-US" b="1" dirty="0"/>
              <a:t>Banquet  - </a:t>
            </a:r>
            <a:r>
              <a:rPr lang="en-US" i="1" dirty="0"/>
              <a:t>TBD will likely do outdoors and will need 3 volunteers </a:t>
            </a:r>
          </a:p>
          <a:p>
            <a:endParaRPr lang="en-US" i="1" dirty="0"/>
          </a:p>
          <a:p>
            <a:r>
              <a:rPr lang="en-US" b="1" dirty="0"/>
              <a:t>Community night / Alumni game to resume 2022 </a:t>
            </a:r>
          </a:p>
          <a:p>
            <a:endParaRPr lang="en-US" b="1" dirty="0"/>
          </a:p>
          <a:p>
            <a:r>
              <a:rPr lang="en-US" b="1" dirty="0"/>
              <a:t>Kickoff to the WEFUND4U fundraiser ( this week ) </a:t>
            </a:r>
          </a:p>
          <a:p>
            <a:r>
              <a:rPr lang="en-US" u="sng" dirty="0">
                <a:hlinkClick r:id="rId4"/>
              </a:rPr>
              <a:t>https://wefund4u.com/fundraiser/winn21/c/106522</a:t>
            </a:r>
            <a:endParaRPr lang="en-US" u="sng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787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E974F8-CF49-45EA-9AEE-4E4DC86F5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58" y="3128338"/>
            <a:ext cx="5573341" cy="3565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246C87-8C40-4211-8D70-A64A8BBE9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58" y="477389"/>
            <a:ext cx="4079984" cy="25930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A8F91D-C117-4DF2-AF20-3FD4306F7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516" y="4233942"/>
            <a:ext cx="2116544" cy="1966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43E666-0DA2-455B-A118-E6D2D4759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425" y="4354716"/>
            <a:ext cx="943770" cy="1863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7F9444-4A3E-431B-84EC-8DF00C2C6E66}"/>
              </a:ext>
            </a:extLst>
          </p:cNvPr>
          <p:cNvSpPr txBox="1"/>
          <p:nvPr/>
        </p:nvSpPr>
        <p:spPr>
          <a:xfrm>
            <a:off x="5007429" y="841829"/>
            <a:ext cx="685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oper Black" panose="0208090404030B020404" pitchFamily="18" charset="0"/>
              </a:rPr>
              <a:t>Food </a:t>
            </a:r>
          </a:p>
          <a:p>
            <a:r>
              <a:rPr lang="en-US" dirty="0">
                <a:solidFill>
                  <a:srgbClr val="0000FF"/>
                </a:solidFill>
                <a:latin typeface="Cooper Black" panose="0208090404030B020404" pitchFamily="18" charset="0"/>
              </a:rPr>
              <a:t>Indoor Turf Time</a:t>
            </a:r>
          </a:p>
          <a:p>
            <a:r>
              <a:rPr lang="en-US" dirty="0">
                <a:solidFill>
                  <a:srgbClr val="0000FF"/>
                </a:solidFill>
                <a:latin typeface="Cooper Black" panose="0208090404030B020404" pitchFamily="18" charset="0"/>
              </a:rPr>
              <a:t>Help program w/ Cascade school issued helmets</a:t>
            </a:r>
          </a:p>
          <a:p>
            <a:r>
              <a:rPr lang="en-US" dirty="0">
                <a:solidFill>
                  <a:srgbClr val="0000FF"/>
                </a:solidFill>
                <a:latin typeface="Cooper Black" panose="0208090404030B020404" pitchFamily="18" charset="0"/>
              </a:rPr>
              <a:t>ALL the nice to have extra’s the not in the budget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6B9EB-B70D-4304-8DE0-3B3EB82FC900}"/>
              </a:ext>
            </a:extLst>
          </p:cNvPr>
          <p:cNvSpPr txBox="1"/>
          <p:nvPr/>
        </p:nvSpPr>
        <p:spPr>
          <a:xfrm>
            <a:off x="5950857" y="477389"/>
            <a:ext cx="218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oper Black" panose="0208090404030B020404" pitchFamily="18" charset="0"/>
              </a:rPr>
              <a:t>Why Fundraise 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4094FF-F118-4D1F-AF83-C89104829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0250" y="2339476"/>
            <a:ext cx="50863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1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389BA7-B157-4FBC-B5D8-72E72F5308CA}"/>
              </a:ext>
            </a:extLst>
          </p:cNvPr>
          <p:cNvSpPr txBox="1"/>
          <p:nvPr/>
        </p:nvSpPr>
        <p:spPr>
          <a:xfrm>
            <a:off x="6096000" y="836908"/>
            <a:ext cx="561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https://mattparkerphotos.smugmug.com/</a:t>
            </a:r>
          </a:p>
        </p:txBody>
      </p:sp>
      <p:pic>
        <p:nvPicPr>
          <p:cNvPr id="2050" name="EB129AC8-8B4C-4429-94CE-285CCAECB8E3" descr="EB129AC8-8B4C-4429-94CE-285CCAECB8E3">
            <a:extLst>
              <a:ext uri="{FF2B5EF4-FFF2-40B4-BE49-F238E27FC236}">
                <a16:creationId xmlns:a16="http://schemas.microsoft.com/office/drawing/2014/main" id="{7A399735-F650-44C7-8669-DEED918C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2475"/>
            <a:ext cx="4977940" cy="332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8BB3F8-E88B-43E7-9C45-40A9285AF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604" y="3748250"/>
            <a:ext cx="4605471" cy="3012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8CD0AD-8A64-4785-80B0-7A4378079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250" y="3109750"/>
            <a:ext cx="478155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4CA55-4E63-411D-9409-652F0E657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015" y="434034"/>
            <a:ext cx="4286250" cy="3257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85EC98-30C3-4BF6-804A-D7536456252D}"/>
              </a:ext>
            </a:extLst>
          </p:cNvPr>
          <p:cNvSpPr txBox="1"/>
          <p:nvPr/>
        </p:nvSpPr>
        <p:spPr>
          <a:xfrm>
            <a:off x="362857" y="943430"/>
            <a:ext cx="3028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oper Black" panose="0208090404030B020404" pitchFamily="18" charset="0"/>
              </a:rPr>
              <a:t>Senior Night</a:t>
            </a:r>
          </a:p>
          <a:p>
            <a:r>
              <a:rPr lang="en-US" dirty="0">
                <a:solidFill>
                  <a:srgbClr val="0000FF"/>
                </a:solidFill>
                <a:latin typeface="Cooper Black" panose="0208090404030B020404" pitchFamily="18" charset="0"/>
              </a:rPr>
              <a:t>Matt Parker Photos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A93C99-9D47-4E43-9665-4C9176803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50" y="2830286"/>
            <a:ext cx="3419572" cy="28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7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425A8F-CE9E-4CD7-8512-EE2CC4015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81" y="6251"/>
            <a:ext cx="4813349" cy="6851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F5D27D-4DDD-4D51-B2F0-EE3526240227}"/>
              </a:ext>
            </a:extLst>
          </p:cNvPr>
          <p:cNvSpPr txBox="1"/>
          <p:nvPr/>
        </p:nvSpPr>
        <p:spPr>
          <a:xfrm>
            <a:off x="7093269" y="185981"/>
            <a:ext cx="422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oper Black" panose="0208090404030B020404" pitchFamily="18" charset="0"/>
              </a:rPr>
              <a:t>Senior Banners </a:t>
            </a:r>
          </a:p>
          <a:p>
            <a:r>
              <a:rPr lang="en-US" dirty="0">
                <a:solidFill>
                  <a:srgbClr val="0000FF"/>
                </a:solidFill>
                <a:latin typeface="Cooper Black" panose="0208090404030B020404" pitchFamily="18" charset="0"/>
              </a:rPr>
              <a:t>Banquet &amp; awards</a:t>
            </a:r>
          </a:p>
          <a:p>
            <a:r>
              <a:rPr lang="en-US" dirty="0">
                <a:solidFill>
                  <a:srgbClr val="0000FF"/>
                </a:solidFill>
                <a:latin typeface="Cooper Black" panose="0208090404030B020404" pitchFamily="18" charset="0"/>
              </a:rPr>
              <a:t>Coaches Gifts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9ACF7D-0F3A-45F6-90F2-207BD0606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42" y="1"/>
            <a:ext cx="5835470" cy="3611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F63BCA-D83F-416A-916D-09BA6EFEA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346" y="3611105"/>
            <a:ext cx="5027701" cy="3240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3B0C01-FB4E-433C-8394-CB82BC2F1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640" y="1109311"/>
            <a:ext cx="53054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7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A1FB4-FEB3-468C-B5DF-0D5D57E019AD}"/>
              </a:ext>
            </a:extLst>
          </p:cNvPr>
          <p:cNvSpPr txBox="1"/>
          <p:nvPr/>
        </p:nvSpPr>
        <p:spPr>
          <a:xfrm>
            <a:off x="1320800" y="2249714"/>
            <a:ext cx="8452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717526-AC4D-477E-99ED-6C53E4FEF92A}"/>
              </a:ext>
            </a:extLst>
          </p:cNvPr>
          <p:cNvSpPr txBox="1"/>
          <p:nvPr/>
        </p:nvSpPr>
        <p:spPr>
          <a:xfrm>
            <a:off x="4835472" y="88769"/>
            <a:ext cx="661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oper Black" panose="0208090404030B020404" pitchFamily="18" charset="0"/>
              </a:rPr>
              <a:t>Community Night &amp; Alumni Game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21B7B7-2FA3-4622-B44E-A73327338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085" y="4050666"/>
            <a:ext cx="3831219" cy="27185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EB6DB2-D776-493C-9BD6-F7EEBC2CF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051" y="-132752"/>
            <a:ext cx="4420586" cy="3466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834DED-9339-4BE6-B2DD-2F765100C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01" y="3208282"/>
            <a:ext cx="3238500" cy="2505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D1D235-CA88-4023-AF1B-910FCE44A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219" y="577514"/>
            <a:ext cx="8302780" cy="33035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EBC728-46B9-4EAE-B648-9F114555D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2801" y="4072995"/>
            <a:ext cx="4079984" cy="25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4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7C96-268B-4C12-BF75-194B4CFE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220" y="152401"/>
            <a:ext cx="5939646" cy="1976488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Cooper Black" panose="0208090404030B020404" pitchFamily="18" charset="0"/>
              </a:rPr>
              <a:t>      Want to volunteer this year or next ?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85F01-A79D-427E-BFE1-0B46FD75C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98" r="18588" b="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93D7-97CF-4236-BC10-237A9589C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220" y="3200400"/>
            <a:ext cx="6582779" cy="24545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E-mail :   </a:t>
            </a:r>
            <a:r>
              <a:rPr lang="en-US" dirty="0">
                <a:hlinkClick r:id="rId3"/>
              </a:rPr>
              <a:t>admin@whslacrosse.org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sz="4000" dirty="0">
              <a:effectLst/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en-US" sz="4000" dirty="0">
                <a:effectLst/>
                <a:latin typeface="Cooper Black" panose="0208090404030B020404" pitchFamily="18" charset="0"/>
              </a:rPr>
              <a:t>GO warriors  </a:t>
            </a:r>
            <a:r>
              <a:rPr lang="en-US" sz="4000" dirty="0">
                <a:latin typeface="Cooper Black" panose="0208090404030B020404" pitchFamily="18" charset="0"/>
              </a:rPr>
              <a:t>Lacrosse ! </a:t>
            </a: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4929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346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Want to volunteer this year or next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Chase, Pamela</dc:creator>
  <cp:lastModifiedBy>Terry Kimball</cp:lastModifiedBy>
  <cp:revision>23</cp:revision>
  <dcterms:created xsi:type="dcterms:W3CDTF">2021-04-08T15:58:59Z</dcterms:created>
  <dcterms:modified xsi:type="dcterms:W3CDTF">2021-04-09T14:19:02Z</dcterms:modified>
</cp:coreProperties>
</file>