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9" r:id="rId4"/>
    <p:sldId id="260" r:id="rId5"/>
    <p:sldId id="293" r:id="rId6"/>
    <p:sldId id="261" r:id="rId7"/>
    <p:sldId id="262" r:id="rId8"/>
    <p:sldId id="292" r:id="rId9"/>
    <p:sldId id="263" r:id="rId10"/>
    <p:sldId id="285" r:id="rId11"/>
    <p:sldId id="284" r:id="rId12"/>
    <p:sldId id="266" r:id="rId13"/>
    <p:sldId id="289" r:id="rId14"/>
    <p:sldId id="290" r:id="rId15"/>
    <p:sldId id="278" r:id="rId16"/>
    <p:sldId id="271" r:id="rId17"/>
    <p:sldId id="279" r:id="rId18"/>
    <p:sldId id="286" r:id="rId19"/>
    <p:sldId id="287" r:id="rId20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 snapToObjects="1">
      <p:cViewPr varScale="1">
        <p:scale>
          <a:sx n="97" d="100"/>
          <a:sy n="97" d="100"/>
        </p:scale>
        <p:origin x="2004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838389-7B4D-4BE8-8B66-BF5B828D3A5F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B4964BE-23DA-4651-8289-9A2C2073E84F}">
      <dgm:prSet/>
      <dgm:spPr/>
      <dgm:t>
        <a:bodyPr/>
        <a:lstStyle/>
        <a:p>
          <a:r>
            <a:rPr lang="en-US" dirty="0"/>
            <a:t>Constant activation in the job</a:t>
          </a:r>
        </a:p>
      </dgm:t>
    </dgm:pt>
    <dgm:pt modelId="{87B50648-BCDC-4776-84D0-039B85C1CAE0}" type="parTrans" cxnId="{C73F0A4E-1D34-4E14-8450-512E06883B71}">
      <dgm:prSet/>
      <dgm:spPr/>
      <dgm:t>
        <a:bodyPr/>
        <a:lstStyle/>
        <a:p>
          <a:endParaRPr lang="en-US"/>
        </a:p>
      </dgm:t>
    </dgm:pt>
    <dgm:pt modelId="{CCB7A19A-80F1-433E-B0E4-BD4D7D2A92B8}" type="sibTrans" cxnId="{C73F0A4E-1D34-4E14-8450-512E06883B71}">
      <dgm:prSet/>
      <dgm:spPr/>
      <dgm:t>
        <a:bodyPr/>
        <a:lstStyle/>
        <a:p>
          <a:endParaRPr lang="en-US"/>
        </a:p>
      </dgm:t>
    </dgm:pt>
    <dgm:pt modelId="{D8BA4380-346C-4C7C-9DB6-D6539A20C029}">
      <dgm:prSet/>
      <dgm:spPr/>
      <dgm:t>
        <a:bodyPr/>
        <a:lstStyle/>
        <a:p>
          <a:r>
            <a:rPr lang="en-US" dirty="0"/>
            <a:t>The challenge of coming back down</a:t>
          </a:r>
        </a:p>
      </dgm:t>
    </dgm:pt>
    <dgm:pt modelId="{9EB1525E-E900-4C38-BBB3-3CE26764D3CF}" type="parTrans" cxnId="{E9B4A83D-DB4E-47F4-8138-B480CFA08317}">
      <dgm:prSet/>
      <dgm:spPr/>
      <dgm:t>
        <a:bodyPr/>
        <a:lstStyle/>
        <a:p>
          <a:endParaRPr lang="en-US"/>
        </a:p>
      </dgm:t>
    </dgm:pt>
    <dgm:pt modelId="{F88E28FD-74D9-454D-A0CE-DAD8705F3FA1}" type="sibTrans" cxnId="{E9B4A83D-DB4E-47F4-8138-B480CFA08317}">
      <dgm:prSet/>
      <dgm:spPr/>
      <dgm:t>
        <a:bodyPr/>
        <a:lstStyle/>
        <a:p>
          <a:endParaRPr lang="en-US"/>
        </a:p>
      </dgm:t>
    </dgm:pt>
    <dgm:pt modelId="{81364307-1E49-4F19-B853-4E791EC6E902}">
      <dgm:prSet/>
      <dgm:spPr/>
      <dgm:t>
        <a:bodyPr/>
        <a:lstStyle/>
        <a:p>
          <a:r>
            <a:rPr lang="en-US" dirty="0"/>
            <a:t>Recovery is not automatic—it must be trained</a:t>
          </a:r>
        </a:p>
      </dgm:t>
    </dgm:pt>
    <dgm:pt modelId="{53BADF9D-C39B-4917-B63D-A5F13EBE4C79}" type="parTrans" cxnId="{3950A828-9C65-4911-9DCF-E423CA14CB43}">
      <dgm:prSet/>
      <dgm:spPr/>
      <dgm:t>
        <a:bodyPr/>
        <a:lstStyle/>
        <a:p>
          <a:endParaRPr lang="en-US"/>
        </a:p>
      </dgm:t>
    </dgm:pt>
    <dgm:pt modelId="{F1209DC3-3588-4755-8DB9-C25597715D15}" type="sibTrans" cxnId="{3950A828-9C65-4911-9DCF-E423CA14CB43}">
      <dgm:prSet/>
      <dgm:spPr/>
      <dgm:t>
        <a:bodyPr/>
        <a:lstStyle/>
        <a:p>
          <a:endParaRPr lang="en-US"/>
        </a:p>
      </dgm:t>
    </dgm:pt>
    <dgm:pt modelId="{9292229D-642B-4030-AF3D-7ECC849E50F8}" type="pres">
      <dgm:prSet presAssocID="{0F838389-7B4D-4BE8-8B66-BF5B828D3A5F}" presName="vert0" presStyleCnt="0">
        <dgm:presLayoutVars>
          <dgm:dir/>
          <dgm:animOne val="branch"/>
          <dgm:animLvl val="lvl"/>
        </dgm:presLayoutVars>
      </dgm:prSet>
      <dgm:spPr/>
    </dgm:pt>
    <dgm:pt modelId="{19119EFF-6FD2-49CA-9AEA-76D6DABCA0C4}" type="pres">
      <dgm:prSet presAssocID="{4B4964BE-23DA-4651-8289-9A2C2073E84F}" presName="thickLine" presStyleLbl="alignNode1" presStyleIdx="0" presStyleCnt="3"/>
      <dgm:spPr/>
    </dgm:pt>
    <dgm:pt modelId="{F90ACCE5-EEDC-4285-9B8B-1382BF24D8DE}" type="pres">
      <dgm:prSet presAssocID="{4B4964BE-23DA-4651-8289-9A2C2073E84F}" presName="horz1" presStyleCnt="0"/>
      <dgm:spPr/>
    </dgm:pt>
    <dgm:pt modelId="{A32A0E98-F8DC-469A-802A-67CB2C042959}" type="pres">
      <dgm:prSet presAssocID="{4B4964BE-23DA-4651-8289-9A2C2073E84F}" presName="tx1" presStyleLbl="revTx" presStyleIdx="0" presStyleCnt="3"/>
      <dgm:spPr/>
    </dgm:pt>
    <dgm:pt modelId="{0E09D141-76AA-4B7A-B7B3-9C1C6EA9A4BC}" type="pres">
      <dgm:prSet presAssocID="{4B4964BE-23DA-4651-8289-9A2C2073E84F}" presName="vert1" presStyleCnt="0"/>
      <dgm:spPr/>
    </dgm:pt>
    <dgm:pt modelId="{FE5DA8EC-17A4-45D4-B7F5-B068CD296B77}" type="pres">
      <dgm:prSet presAssocID="{D8BA4380-346C-4C7C-9DB6-D6539A20C029}" presName="thickLine" presStyleLbl="alignNode1" presStyleIdx="1" presStyleCnt="3"/>
      <dgm:spPr/>
    </dgm:pt>
    <dgm:pt modelId="{5ECA99A8-485E-402F-855D-F5F420833150}" type="pres">
      <dgm:prSet presAssocID="{D8BA4380-346C-4C7C-9DB6-D6539A20C029}" presName="horz1" presStyleCnt="0"/>
      <dgm:spPr/>
    </dgm:pt>
    <dgm:pt modelId="{A675D202-D14F-4F1B-A06B-DFACECC91127}" type="pres">
      <dgm:prSet presAssocID="{D8BA4380-346C-4C7C-9DB6-D6539A20C029}" presName="tx1" presStyleLbl="revTx" presStyleIdx="1" presStyleCnt="3"/>
      <dgm:spPr/>
    </dgm:pt>
    <dgm:pt modelId="{2CC21B8D-63AD-4631-A14C-208152428D88}" type="pres">
      <dgm:prSet presAssocID="{D8BA4380-346C-4C7C-9DB6-D6539A20C029}" presName="vert1" presStyleCnt="0"/>
      <dgm:spPr/>
    </dgm:pt>
    <dgm:pt modelId="{985D8E87-7891-4E52-9BF0-B5C518405B8A}" type="pres">
      <dgm:prSet presAssocID="{81364307-1E49-4F19-B853-4E791EC6E902}" presName="thickLine" presStyleLbl="alignNode1" presStyleIdx="2" presStyleCnt="3"/>
      <dgm:spPr/>
    </dgm:pt>
    <dgm:pt modelId="{3D3B545E-77D7-4C98-B469-0F56813FEB42}" type="pres">
      <dgm:prSet presAssocID="{81364307-1E49-4F19-B853-4E791EC6E902}" presName="horz1" presStyleCnt="0"/>
      <dgm:spPr/>
    </dgm:pt>
    <dgm:pt modelId="{782A1212-5F7B-46E2-B2BC-83D226FBC593}" type="pres">
      <dgm:prSet presAssocID="{81364307-1E49-4F19-B853-4E791EC6E902}" presName="tx1" presStyleLbl="revTx" presStyleIdx="2" presStyleCnt="3"/>
      <dgm:spPr/>
    </dgm:pt>
    <dgm:pt modelId="{60936627-1E2B-49FF-A18B-8C6C2BDCFA43}" type="pres">
      <dgm:prSet presAssocID="{81364307-1E49-4F19-B853-4E791EC6E902}" presName="vert1" presStyleCnt="0"/>
      <dgm:spPr/>
    </dgm:pt>
  </dgm:ptLst>
  <dgm:cxnLst>
    <dgm:cxn modelId="{3950A828-9C65-4911-9DCF-E423CA14CB43}" srcId="{0F838389-7B4D-4BE8-8B66-BF5B828D3A5F}" destId="{81364307-1E49-4F19-B853-4E791EC6E902}" srcOrd="2" destOrd="0" parTransId="{53BADF9D-C39B-4917-B63D-A5F13EBE4C79}" sibTransId="{F1209DC3-3588-4755-8DB9-C25597715D15}"/>
    <dgm:cxn modelId="{F3094E30-2419-40BB-A50A-C44A25F44250}" type="presOf" srcId="{D8BA4380-346C-4C7C-9DB6-D6539A20C029}" destId="{A675D202-D14F-4F1B-A06B-DFACECC91127}" srcOrd="0" destOrd="0" presId="urn:microsoft.com/office/officeart/2008/layout/LinedList"/>
    <dgm:cxn modelId="{E9B4A83D-DB4E-47F4-8138-B480CFA08317}" srcId="{0F838389-7B4D-4BE8-8B66-BF5B828D3A5F}" destId="{D8BA4380-346C-4C7C-9DB6-D6539A20C029}" srcOrd="1" destOrd="0" parTransId="{9EB1525E-E900-4C38-BBB3-3CE26764D3CF}" sibTransId="{F88E28FD-74D9-454D-A0CE-DAD8705F3FA1}"/>
    <dgm:cxn modelId="{C73F0A4E-1D34-4E14-8450-512E06883B71}" srcId="{0F838389-7B4D-4BE8-8B66-BF5B828D3A5F}" destId="{4B4964BE-23DA-4651-8289-9A2C2073E84F}" srcOrd="0" destOrd="0" parTransId="{87B50648-BCDC-4776-84D0-039B85C1CAE0}" sibTransId="{CCB7A19A-80F1-433E-B0E4-BD4D7D2A92B8}"/>
    <dgm:cxn modelId="{1C487156-D811-4694-B616-1E3562AFC40B}" type="presOf" srcId="{0F838389-7B4D-4BE8-8B66-BF5B828D3A5F}" destId="{9292229D-642B-4030-AF3D-7ECC849E50F8}" srcOrd="0" destOrd="0" presId="urn:microsoft.com/office/officeart/2008/layout/LinedList"/>
    <dgm:cxn modelId="{5E92A188-2056-49A6-AE16-D814B3783D65}" type="presOf" srcId="{4B4964BE-23DA-4651-8289-9A2C2073E84F}" destId="{A32A0E98-F8DC-469A-802A-67CB2C042959}" srcOrd="0" destOrd="0" presId="urn:microsoft.com/office/officeart/2008/layout/LinedList"/>
    <dgm:cxn modelId="{99E129D8-291D-46BE-A29D-94833BF98C6D}" type="presOf" srcId="{81364307-1E49-4F19-B853-4E791EC6E902}" destId="{782A1212-5F7B-46E2-B2BC-83D226FBC593}" srcOrd="0" destOrd="0" presId="urn:microsoft.com/office/officeart/2008/layout/LinedList"/>
    <dgm:cxn modelId="{84063F35-0640-4F56-B690-1559559C1308}" type="presParOf" srcId="{9292229D-642B-4030-AF3D-7ECC849E50F8}" destId="{19119EFF-6FD2-49CA-9AEA-76D6DABCA0C4}" srcOrd="0" destOrd="0" presId="urn:microsoft.com/office/officeart/2008/layout/LinedList"/>
    <dgm:cxn modelId="{A93BAC62-1BF5-4BF0-85D3-7178CF09AF75}" type="presParOf" srcId="{9292229D-642B-4030-AF3D-7ECC849E50F8}" destId="{F90ACCE5-EEDC-4285-9B8B-1382BF24D8DE}" srcOrd="1" destOrd="0" presId="urn:microsoft.com/office/officeart/2008/layout/LinedList"/>
    <dgm:cxn modelId="{6EEB4E42-8227-45F5-8182-E52EC28803E8}" type="presParOf" srcId="{F90ACCE5-EEDC-4285-9B8B-1382BF24D8DE}" destId="{A32A0E98-F8DC-469A-802A-67CB2C042959}" srcOrd="0" destOrd="0" presId="urn:microsoft.com/office/officeart/2008/layout/LinedList"/>
    <dgm:cxn modelId="{5B655038-B62A-465B-B9AC-DDE0D00F614D}" type="presParOf" srcId="{F90ACCE5-EEDC-4285-9B8B-1382BF24D8DE}" destId="{0E09D141-76AA-4B7A-B7B3-9C1C6EA9A4BC}" srcOrd="1" destOrd="0" presId="urn:microsoft.com/office/officeart/2008/layout/LinedList"/>
    <dgm:cxn modelId="{9F4FE318-1258-4241-ABF3-7857DFC63803}" type="presParOf" srcId="{9292229D-642B-4030-AF3D-7ECC849E50F8}" destId="{FE5DA8EC-17A4-45D4-B7F5-B068CD296B77}" srcOrd="2" destOrd="0" presId="urn:microsoft.com/office/officeart/2008/layout/LinedList"/>
    <dgm:cxn modelId="{09914B1F-D406-4CB1-BB33-C4C0310EB581}" type="presParOf" srcId="{9292229D-642B-4030-AF3D-7ECC849E50F8}" destId="{5ECA99A8-485E-402F-855D-F5F420833150}" srcOrd="3" destOrd="0" presId="urn:microsoft.com/office/officeart/2008/layout/LinedList"/>
    <dgm:cxn modelId="{FD2CA33E-12D5-419A-A31E-82429FDFD2ED}" type="presParOf" srcId="{5ECA99A8-485E-402F-855D-F5F420833150}" destId="{A675D202-D14F-4F1B-A06B-DFACECC91127}" srcOrd="0" destOrd="0" presId="urn:microsoft.com/office/officeart/2008/layout/LinedList"/>
    <dgm:cxn modelId="{0DA4B49D-F92E-4502-ACB8-465ABFB0801B}" type="presParOf" srcId="{5ECA99A8-485E-402F-855D-F5F420833150}" destId="{2CC21B8D-63AD-4631-A14C-208152428D88}" srcOrd="1" destOrd="0" presId="urn:microsoft.com/office/officeart/2008/layout/LinedList"/>
    <dgm:cxn modelId="{DDA1ED63-DD8A-42B9-B12E-BBD2FEB55FF6}" type="presParOf" srcId="{9292229D-642B-4030-AF3D-7ECC849E50F8}" destId="{985D8E87-7891-4E52-9BF0-B5C518405B8A}" srcOrd="4" destOrd="0" presId="urn:microsoft.com/office/officeart/2008/layout/LinedList"/>
    <dgm:cxn modelId="{6458FEEC-A304-4768-A5B8-7F22E1409AB9}" type="presParOf" srcId="{9292229D-642B-4030-AF3D-7ECC849E50F8}" destId="{3D3B545E-77D7-4C98-B469-0F56813FEB42}" srcOrd="5" destOrd="0" presId="urn:microsoft.com/office/officeart/2008/layout/LinedList"/>
    <dgm:cxn modelId="{178774AA-0627-46EF-A5FE-D377C22E5EEE}" type="presParOf" srcId="{3D3B545E-77D7-4C98-B469-0F56813FEB42}" destId="{782A1212-5F7B-46E2-B2BC-83D226FBC593}" srcOrd="0" destOrd="0" presId="urn:microsoft.com/office/officeart/2008/layout/LinedList"/>
    <dgm:cxn modelId="{BCE2B8F1-581D-48F4-8452-1AAE4A71876E}" type="presParOf" srcId="{3D3B545E-77D7-4C98-B469-0F56813FEB42}" destId="{60936627-1E2B-49FF-A18B-8C6C2BDCFA4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1A0A26-024F-4D14-8CBA-F9E8AE1C815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323D805-0796-4119-BE91-7F8B5E787052}">
      <dgm:prSet/>
      <dgm:spPr/>
      <dgm:t>
        <a:bodyPr/>
        <a:lstStyle/>
        <a:p>
          <a:r>
            <a:rPr lang="en-US" dirty="0"/>
            <a:t>Adrenaline spikes</a:t>
          </a:r>
        </a:p>
      </dgm:t>
    </dgm:pt>
    <dgm:pt modelId="{411A3588-54EA-432E-95DC-1EB148A7C041}" type="parTrans" cxnId="{31C4344F-9BA9-4D46-995F-5282439466B4}">
      <dgm:prSet/>
      <dgm:spPr/>
      <dgm:t>
        <a:bodyPr/>
        <a:lstStyle/>
        <a:p>
          <a:endParaRPr lang="en-US"/>
        </a:p>
      </dgm:t>
    </dgm:pt>
    <dgm:pt modelId="{87487E36-A052-469A-A412-9A54D404E04D}" type="sibTrans" cxnId="{31C4344F-9BA9-4D46-995F-5282439466B4}">
      <dgm:prSet/>
      <dgm:spPr/>
      <dgm:t>
        <a:bodyPr/>
        <a:lstStyle/>
        <a:p>
          <a:endParaRPr lang="en-US"/>
        </a:p>
      </dgm:t>
    </dgm:pt>
    <dgm:pt modelId="{7EF31F8B-1326-4373-8511-E3B2B492620E}">
      <dgm:prSet/>
      <dgm:spPr/>
      <dgm:t>
        <a:bodyPr/>
        <a:lstStyle/>
        <a:p>
          <a:r>
            <a:rPr lang="en-US" dirty="0"/>
            <a:t>Interrupted sleep</a:t>
          </a:r>
        </a:p>
      </dgm:t>
    </dgm:pt>
    <dgm:pt modelId="{64DA3C93-ABEC-4495-B625-816624A86907}" type="parTrans" cxnId="{2CDAB7FB-ADBC-4E24-92D1-694855DEE80A}">
      <dgm:prSet/>
      <dgm:spPr/>
      <dgm:t>
        <a:bodyPr/>
        <a:lstStyle/>
        <a:p>
          <a:endParaRPr lang="en-US"/>
        </a:p>
      </dgm:t>
    </dgm:pt>
    <dgm:pt modelId="{6E1DF739-E480-45CC-9856-FFBEB791D785}" type="sibTrans" cxnId="{2CDAB7FB-ADBC-4E24-92D1-694855DEE80A}">
      <dgm:prSet/>
      <dgm:spPr/>
      <dgm:t>
        <a:bodyPr/>
        <a:lstStyle/>
        <a:p>
          <a:endParaRPr lang="en-US"/>
        </a:p>
      </dgm:t>
    </dgm:pt>
    <dgm:pt modelId="{86609A75-248C-471B-AE01-46B87F34CB66}">
      <dgm:prSet/>
      <dgm:spPr/>
      <dgm:t>
        <a:bodyPr/>
        <a:lstStyle/>
        <a:p>
          <a:r>
            <a:rPr lang="en-US" dirty="0"/>
            <a:t>Carryover stress</a:t>
          </a:r>
        </a:p>
      </dgm:t>
    </dgm:pt>
    <dgm:pt modelId="{D2AEDA13-0797-4C9A-9907-DA9576A363DE}" type="parTrans" cxnId="{A17BC241-0C8E-4FE6-B73F-72C3CEC74DDF}">
      <dgm:prSet/>
      <dgm:spPr/>
      <dgm:t>
        <a:bodyPr/>
        <a:lstStyle/>
        <a:p>
          <a:endParaRPr lang="en-US"/>
        </a:p>
      </dgm:t>
    </dgm:pt>
    <dgm:pt modelId="{C20D5472-6668-44EB-8EAF-8AA24B0C7DC3}" type="sibTrans" cxnId="{A17BC241-0C8E-4FE6-B73F-72C3CEC74DDF}">
      <dgm:prSet/>
      <dgm:spPr/>
      <dgm:t>
        <a:bodyPr/>
        <a:lstStyle/>
        <a:p>
          <a:endParaRPr lang="en-US"/>
        </a:p>
      </dgm:t>
    </dgm:pt>
    <dgm:pt modelId="{A3666B67-2643-48E7-9A22-591F1D5E67BC}">
      <dgm:prSet/>
      <dgm:spPr/>
      <dgm:t>
        <a:bodyPr/>
        <a:lstStyle/>
        <a:p>
          <a:r>
            <a:rPr lang="en-US" dirty="0"/>
            <a:t>Difficulty shutting down</a:t>
          </a:r>
        </a:p>
      </dgm:t>
    </dgm:pt>
    <dgm:pt modelId="{8C93FC9C-D02F-4E64-8AF8-4EF1F6AA204A}" type="parTrans" cxnId="{634FDB49-C3FE-41E6-89B0-B2734DBEB970}">
      <dgm:prSet/>
      <dgm:spPr/>
      <dgm:t>
        <a:bodyPr/>
        <a:lstStyle/>
        <a:p>
          <a:endParaRPr lang="en-US"/>
        </a:p>
      </dgm:t>
    </dgm:pt>
    <dgm:pt modelId="{83C5409F-9F93-4B75-885C-FD97FD96181A}" type="sibTrans" cxnId="{634FDB49-C3FE-41E6-89B0-B2734DBEB970}">
      <dgm:prSet/>
      <dgm:spPr/>
      <dgm:t>
        <a:bodyPr/>
        <a:lstStyle/>
        <a:p>
          <a:endParaRPr lang="en-US"/>
        </a:p>
      </dgm:t>
    </dgm:pt>
    <dgm:pt modelId="{90BE9560-D3B0-4EA5-80B5-482401F38748}" type="pres">
      <dgm:prSet presAssocID="{F71A0A26-024F-4D14-8CBA-F9E8AE1C8150}" presName="vert0" presStyleCnt="0">
        <dgm:presLayoutVars>
          <dgm:dir/>
          <dgm:animOne val="branch"/>
          <dgm:animLvl val="lvl"/>
        </dgm:presLayoutVars>
      </dgm:prSet>
      <dgm:spPr/>
    </dgm:pt>
    <dgm:pt modelId="{787FF780-2200-4EA7-870B-DC86F5F5567C}" type="pres">
      <dgm:prSet presAssocID="{D323D805-0796-4119-BE91-7F8B5E787052}" presName="thickLine" presStyleLbl="alignNode1" presStyleIdx="0" presStyleCnt="4"/>
      <dgm:spPr/>
    </dgm:pt>
    <dgm:pt modelId="{6083DBEC-E8FA-4E8C-A702-7232D2703ABE}" type="pres">
      <dgm:prSet presAssocID="{D323D805-0796-4119-BE91-7F8B5E787052}" presName="horz1" presStyleCnt="0"/>
      <dgm:spPr/>
    </dgm:pt>
    <dgm:pt modelId="{6830267C-0887-4F49-B4DF-C65CC4EB7DAA}" type="pres">
      <dgm:prSet presAssocID="{D323D805-0796-4119-BE91-7F8B5E787052}" presName="tx1" presStyleLbl="revTx" presStyleIdx="0" presStyleCnt="4"/>
      <dgm:spPr/>
    </dgm:pt>
    <dgm:pt modelId="{C516C520-3F1A-4FF2-A42A-E46BAA203A44}" type="pres">
      <dgm:prSet presAssocID="{D323D805-0796-4119-BE91-7F8B5E787052}" presName="vert1" presStyleCnt="0"/>
      <dgm:spPr/>
    </dgm:pt>
    <dgm:pt modelId="{E135D48E-4D21-408D-ABCD-1DF5D0D04481}" type="pres">
      <dgm:prSet presAssocID="{7EF31F8B-1326-4373-8511-E3B2B492620E}" presName="thickLine" presStyleLbl="alignNode1" presStyleIdx="1" presStyleCnt="4"/>
      <dgm:spPr/>
    </dgm:pt>
    <dgm:pt modelId="{71ADB1BE-C160-4738-959E-D47F2BBD12A2}" type="pres">
      <dgm:prSet presAssocID="{7EF31F8B-1326-4373-8511-E3B2B492620E}" presName="horz1" presStyleCnt="0"/>
      <dgm:spPr/>
    </dgm:pt>
    <dgm:pt modelId="{0B830EC3-351C-4F85-AE36-B7818F822C06}" type="pres">
      <dgm:prSet presAssocID="{7EF31F8B-1326-4373-8511-E3B2B492620E}" presName="tx1" presStyleLbl="revTx" presStyleIdx="1" presStyleCnt="4"/>
      <dgm:spPr/>
    </dgm:pt>
    <dgm:pt modelId="{3AC4CBEC-DC2E-4922-B907-34EA7F58F922}" type="pres">
      <dgm:prSet presAssocID="{7EF31F8B-1326-4373-8511-E3B2B492620E}" presName="vert1" presStyleCnt="0"/>
      <dgm:spPr/>
    </dgm:pt>
    <dgm:pt modelId="{7A4D10E0-FB6C-4875-9B6E-752A83434FC6}" type="pres">
      <dgm:prSet presAssocID="{86609A75-248C-471B-AE01-46B87F34CB66}" presName="thickLine" presStyleLbl="alignNode1" presStyleIdx="2" presStyleCnt="4"/>
      <dgm:spPr/>
    </dgm:pt>
    <dgm:pt modelId="{54E37F29-9CB2-4A5D-B7AF-3263AB9882CE}" type="pres">
      <dgm:prSet presAssocID="{86609A75-248C-471B-AE01-46B87F34CB66}" presName="horz1" presStyleCnt="0"/>
      <dgm:spPr/>
    </dgm:pt>
    <dgm:pt modelId="{26C82E66-CD8D-49A1-AFF4-B279388A47B3}" type="pres">
      <dgm:prSet presAssocID="{86609A75-248C-471B-AE01-46B87F34CB66}" presName="tx1" presStyleLbl="revTx" presStyleIdx="2" presStyleCnt="4"/>
      <dgm:spPr/>
    </dgm:pt>
    <dgm:pt modelId="{E4D52286-310D-4F26-A946-A47A2AAFCABA}" type="pres">
      <dgm:prSet presAssocID="{86609A75-248C-471B-AE01-46B87F34CB66}" presName="vert1" presStyleCnt="0"/>
      <dgm:spPr/>
    </dgm:pt>
    <dgm:pt modelId="{B2CA97D1-EAEB-44BE-AF66-ADB04E5D177F}" type="pres">
      <dgm:prSet presAssocID="{A3666B67-2643-48E7-9A22-591F1D5E67BC}" presName="thickLine" presStyleLbl="alignNode1" presStyleIdx="3" presStyleCnt="4"/>
      <dgm:spPr/>
    </dgm:pt>
    <dgm:pt modelId="{556AE8F4-7856-4799-A563-02FF1844C52C}" type="pres">
      <dgm:prSet presAssocID="{A3666B67-2643-48E7-9A22-591F1D5E67BC}" presName="horz1" presStyleCnt="0"/>
      <dgm:spPr/>
    </dgm:pt>
    <dgm:pt modelId="{EE30D393-7A49-46DA-932B-AB00B1C5661D}" type="pres">
      <dgm:prSet presAssocID="{A3666B67-2643-48E7-9A22-591F1D5E67BC}" presName="tx1" presStyleLbl="revTx" presStyleIdx="3" presStyleCnt="4"/>
      <dgm:spPr/>
    </dgm:pt>
    <dgm:pt modelId="{1AE023D9-E16A-4E3E-8024-3F250AEF724C}" type="pres">
      <dgm:prSet presAssocID="{A3666B67-2643-48E7-9A22-591F1D5E67BC}" presName="vert1" presStyleCnt="0"/>
      <dgm:spPr/>
    </dgm:pt>
  </dgm:ptLst>
  <dgm:cxnLst>
    <dgm:cxn modelId="{683D115F-4D2D-4CDC-83FB-089D0121E8CA}" type="presOf" srcId="{F71A0A26-024F-4D14-8CBA-F9E8AE1C8150}" destId="{90BE9560-D3B0-4EA5-80B5-482401F38748}" srcOrd="0" destOrd="0" presId="urn:microsoft.com/office/officeart/2008/layout/LinedList"/>
    <dgm:cxn modelId="{A17BC241-0C8E-4FE6-B73F-72C3CEC74DDF}" srcId="{F71A0A26-024F-4D14-8CBA-F9E8AE1C8150}" destId="{86609A75-248C-471B-AE01-46B87F34CB66}" srcOrd="2" destOrd="0" parTransId="{D2AEDA13-0797-4C9A-9907-DA9576A363DE}" sibTransId="{C20D5472-6668-44EB-8EAF-8AA24B0C7DC3}"/>
    <dgm:cxn modelId="{CAD24042-6918-4F4F-834B-65A0E0B7B0CE}" type="presOf" srcId="{A3666B67-2643-48E7-9A22-591F1D5E67BC}" destId="{EE30D393-7A49-46DA-932B-AB00B1C5661D}" srcOrd="0" destOrd="0" presId="urn:microsoft.com/office/officeart/2008/layout/LinedList"/>
    <dgm:cxn modelId="{81B96468-91DF-4E3C-B72B-5D6603681CAC}" type="presOf" srcId="{7EF31F8B-1326-4373-8511-E3B2B492620E}" destId="{0B830EC3-351C-4F85-AE36-B7818F822C06}" srcOrd="0" destOrd="0" presId="urn:microsoft.com/office/officeart/2008/layout/LinedList"/>
    <dgm:cxn modelId="{634FDB49-C3FE-41E6-89B0-B2734DBEB970}" srcId="{F71A0A26-024F-4D14-8CBA-F9E8AE1C8150}" destId="{A3666B67-2643-48E7-9A22-591F1D5E67BC}" srcOrd="3" destOrd="0" parTransId="{8C93FC9C-D02F-4E64-8AF8-4EF1F6AA204A}" sibTransId="{83C5409F-9F93-4B75-885C-FD97FD96181A}"/>
    <dgm:cxn modelId="{31C4344F-9BA9-4D46-995F-5282439466B4}" srcId="{F71A0A26-024F-4D14-8CBA-F9E8AE1C8150}" destId="{D323D805-0796-4119-BE91-7F8B5E787052}" srcOrd="0" destOrd="0" parTransId="{411A3588-54EA-432E-95DC-1EB148A7C041}" sibTransId="{87487E36-A052-469A-A412-9A54D404E04D}"/>
    <dgm:cxn modelId="{9B678ED2-4E9C-4BF1-A603-D42DB95DC8A8}" type="presOf" srcId="{D323D805-0796-4119-BE91-7F8B5E787052}" destId="{6830267C-0887-4F49-B4DF-C65CC4EB7DAA}" srcOrd="0" destOrd="0" presId="urn:microsoft.com/office/officeart/2008/layout/LinedList"/>
    <dgm:cxn modelId="{C5DD53EF-5B5F-4888-8160-CF7D0CB21674}" type="presOf" srcId="{86609A75-248C-471B-AE01-46B87F34CB66}" destId="{26C82E66-CD8D-49A1-AFF4-B279388A47B3}" srcOrd="0" destOrd="0" presId="urn:microsoft.com/office/officeart/2008/layout/LinedList"/>
    <dgm:cxn modelId="{2CDAB7FB-ADBC-4E24-92D1-694855DEE80A}" srcId="{F71A0A26-024F-4D14-8CBA-F9E8AE1C8150}" destId="{7EF31F8B-1326-4373-8511-E3B2B492620E}" srcOrd="1" destOrd="0" parTransId="{64DA3C93-ABEC-4495-B625-816624A86907}" sibTransId="{6E1DF739-E480-45CC-9856-FFBEB791D785}"/>
    <dgm:cxn modelId="{D4B6748A-C47B-4996-A573-6A7765F4E5B7}" type="presParOf" srcId="{90BE9560-D3B0-4EA5-80B5-482401F38748}" destId="{787FF780-2200-4EA7-870B-DC86F5F5567C}" srcOrd="0" destOrd="0" presId="urn:microsoft.com/office/officeart/2008/layout/LinedList"/>
    <dgm:cxn modelId="{25C0B7D6-F97C-450A-9201-91AC71887E2A}" type="presParOf" srcId="{90BE9560-D3B0-4EA5-80B5-482401F38748}" destId="{6083DBEC-E8FA-4E8C-A702-7232D2703ABE}" srcOrd="1" destOrd="0" presId="urn:microsoft.com/office/officeart/2008/layout/LinedList"/>
    <dgm:cxn modelId="{F34A26FE-4DA6-422A-A096-D06737ADA139}" type="presParOf" srcId="{6083DBEC-E8FA-4E8C-A702-7232D2703ABE}" destId="{6830267C-0887-4F49-B4DF-C65CC4EB7DAA}" srcOrd="0" destOrd="0" presId="urn:microsoft.com/office/officeart/2008/layout/LinedList"/>
    <dgm:cxn modelId="{83E30523-951B-42DD-8B13-A989A0834B3C}" type="presParOf" srcId="{6083DBEC-E8FA-4E8C-A702-7232D2703ABE}" destId="{C516C520-3F1A-4FF2-A42A-E46BAA203A44}" srcOrd="1" destOrd="0" presId="urn:microsoft.com/office/officeart/2008/layout/LinedList"/>
    <dgm:cxn modelId="{DDC99DD1-76CC-4213-BA6E-D96A3CF0B546}" type="presParOf" srcId="{90BE9560-D3B0-4EA5-80B5-482401F38748}" destId="{E135D48E-4D21-408D-ABCD-1DF5D0D04481}" srcOrd="2" destOrd="0" presId="urn:microsoft.com/office/officeart/2008/layout/LinedList"/>
    <dgm:cxn modelId="{F5F78261-4247-4A43-853C-320F6ABF620B}" type="presParOf" srcId="{90BE9560-D3B0-4EA5-80B5-482401F38748}" destId="{71ADB1BE-C160-4738-959E-D47F2BBD12A2}" srcOrd="3" destOrd="0" presId="urn:microsoft.com/office/officeart/2008/layout/LinedList"/>
    <dgm:cxn modelId="{305CB02B-9397-4737-9E11-7BF8D8E7274D}" type="presParOf" srcId="{71ADB1BE-C160-4738-959E-D47F2BBD12A2}" destId="{0B830EC3-351C-4F85-AE36-B7818F822C06}" srcOrd="0" destOrd="0" presId="urn:microsoft.com/office/officeart/2008/layout/LinedList"/>
    <dgm:cxn modelId="{CD017A00-B014-4F6F-8EC1-5FCDB141638A}" type="presParOf" srcId="{71ADB1BE-C160-4738-959E-D47F2BBD12A2}" destId="{3AC4CBEC-DC2E-4922-B907-34EA7F58F922}" srcOrd="1" destOrd="0" presId="urn:microsoft.com/office/officeart/2008/layout/LinedList"/>
    <dgm:cxn modelId="{6F0C3EFC-BF1C-4C25-95B2-EFF5E8C47B52}" type="presParOf" srcId="{90BE9560-D3B0-4EA5-80B5-482401F38748}" destId="{7A4D10E0-FB6C-4875-9B6E-752A83434FC6}" srcOrd="4" destOrd="0" presId="urn:microsoft.com/office/officeart/2008/layout/LinedList"/>
    <dgm:cxn modelId="{B7297054-5DC8-4A87-97E5-B5875B54F565}" type="presParOf" srcId="{90BE9560-D3B0-4EA5-80B5-482401F38748}" destId="{54E37F29-9CB2-4A5D-B7AF-3263AB9882CE}" srcOrd="5" destOrd="0" presId="urn:microsoft.com/office/officeart/2008/layout/LinedList"/>
    <dgm:cxn modelId="{98F13074-3B7B-4385-BD88-79E95429F347}" type="presParOf" srcId="{54E37F29-9CB2-4A5D-B7AF-3263AB9882CE}" destId="{26C82E66-CD8D-49A1-AFF4-B279388A47B3}" srcOrd="0" destOrd="0" presId="urn:microsoft.com/office/officeart/2008/layout/LinedList"/>
    <dgm:cxn modelId="{27BFBB88-F0DC-41F9-84BE-6A95DC0773D4}" type="presParOf" srcId="{54E37F29-9CB2-4A5D-B7AF-3263AB9882CE}" destId="{E4D52286-310D-4F26-A946-A47A2AAFCABA}" srcOrd="1" destOrd="0" presId="urn:microsoft.com/office/officeart/2008/layout/LinedList"/>
    <dgm:cxn modelId="{48275D14-B5B9-4BF5-B8D2-9C78786C16C6}" type="presParOf" srcId="{90BE9560-D3B0-4EA5-80B5-482401F38748}" destId="{B2CA97D1-EAEB-44BE-AF66-ADB04E5D177F}" srcOrd="6" destOrd="0" presId="urn:microsoft.com/office/officeart/2008/layout/LinedList"/>
    <dgm:cxn modelId="{16D24D1E-6019-496B-85DF-828245D1C853}" type="presParOf" srcId="{90BE9560-D3B0-4EA5-80B5-482401F38748}" destId="{556AE8F4-7856-4799-A563-02FF1844C52C}" srcOrd="7" destOrd="0" presId="urn:microsoft.com/office/officeart/2008/layout/LinedList"/>
    <dgm:cxn modelId="{E8E50DC5-3213-4349-820F-096D4BBBF4EC}" type="presParOf" srcId="{556AE8F4-7856-4799-A563-02FF1844C52C}" destId="{EE30D393-7A49-46DA-932B-AB00B1C5661D}" srcOrd="0" destOrd="0" presId="urn:microsoft.com/office/officeart/2008/layout/LinedList"/>
    <dgm:cxn modelId="{34CB3A33-0303-47AE-8BF6-0BE0A6272D78}" type="presParOf" srcId="{556AE8F4-7856-4799-A563-02FF1844C52C}" destId="{1AE023D9-E16A-4E3E-8024-3F250AEF724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7434EA-BC77-4BDF-8FB0-DA42DB25ACA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E06C948-9B41-4EEB-A1B9-FFC05D4E3F88}">
      <dgm:prSet/>
      <dgm:spPr/>
      <dgm:t>
        <a:bodyPr/>
        <a:lstStyle/>
        <a:p>
          <a:r>
            <a:rPr lang="en-US" dirty="0"/>
            <a:t>Gas pedal = 	activation</a:t>
          </a:r>
        </a:p>
      </dgm:t>
    </dgm:pt>
    <dgm:pt modelId="{B9FA6FBC-A2AF-4432-9E22-42C6886F7F79}" type="parTrans" cxnId="{C4F7AAF5-AD76-4E25-8AA1-24ED29E667DD}">
      <dgm:prSet/>
      <dgm:spPr/>
      <dgm:t>
        <a:bodyPr/>
        <a:lstStyle/>
        <a:p>
          <a:endParaRPr lang="en-US"/>
        </a:p>
      </dgm:t>
    </dgm:pt>
    <dgm:pt modelId="{F4016421-9894-4814-872E-A0860297DE80}" type="sibTrans" cxnId="{C4F7AAF5-AD76-4E25-8AA1-24ED29E667DD}">
      <dgm:prSet/>
      <dgm:spPr/>
      <dgm:t>
        <a:bodyPr/>
        <a:lstStyle/>
        <a:p>
          <a:endParaRPr lang="en-US"/>
        </a:p>
      </dgm:t>
    </dgm:pt>
    <dgm:pt modelId="{22832400-5C23-48B2-A4FA-C4F58390F848}">
      <dgm:prSet/>
      <dgm:spPr/>
      <dgm:t>
        <a:bodyPr/>
        <a:lstStyle/>
        <a:p>
          <a:r>
            <a:rPr lang="en-US" dirty="0"/>
            <a:t>Brake pedal = 	recovery</a:t>
          </a:r>
        </a:p>
      </dgm:t>
    </dgm:pt>
    <dgm:pt modelId="{5E42C7CE-1F51-4C86-B344-3050D116B646}" type="parTrans" cxnId="{666772C2-87A0-4769-8A36-D02BA6B3426F}">
      <dgm:prSet/>
      <dgm:spPr/>
      <dgm:t>
        <a:bodyPr/>
        <a:lstStyle/>
        <a:p>
          <a:endParaRPr lang="en-US"/>
        </a:p>
      </dgm:t>
    </dgm:pt>
    <dgm:pt modelId="{8858B7B5-A7AD-4924-BBA0-D6F04DF320F1}" type="sibTrans" cxnId="{666772C2-87A0-4769-8A36-D02BA6B3426F}">
      <dgm:prSet/>
      <dgm:spPr/>
      <dgm:t>
        <a:bodyPr/>
        <a:lstStyle/>
        <a:p>
          <a:endParaRPr lang="en-US"/>
        </a:p>
      </dgm:t>
    </dgm:pt>
    <dgm:pt modelId="{7D1EE0B5-4075-4070-A66E-880CCB875A4F}">
      <dgm:prSet/>
      <dgm:spPr/>
      <dgm:t>
        <a:bodyPr/>
        <a:lstStyle/>
        <a:p>
          <a:r>
            <a:rPr lang="en-US" dirty="0"/>
            <a:t>Most firefighters run heavy on the gas</a:t>
          </a:r>
        </a:p>
      </dgm:t>
    </dgm:pt>
    <dgm:pt modelId="{DD8CF424-AD6A-4A99-BBC9-AC5115BFF679}" type="parTrans" cxnId="{2850F55A-C0E3-4DB4-88AB-C85197A6935F}">
      <dgm:prSet/>
      <dgm:spPr/>
      <dgm:t>
        <a:bodyPr/>
        <a:lstStyle/>
        <a:p>
          <a:endParaRPr lang="en-US"/>
        </a:p>
      </dgm:t>
    </dgm:pt>
    <dgm:pt modelId="{DB90A7E4-1646-4F68-932F-52C44AF897C2}" type="sibTrans" cxnId="{2850F55A-C0E3-4DB4-88AB-C85197A6935F}">
      <dgm:prSet/>
      <dgm:spPr/>
      <dgm:t>
        <a:bodyPr/>
        <a:lstStyle/>
        <a:p>
          <a:endParaRPr lang="en-US"/>
        </a:p>
      </dgm:t>
    </dgm:pt>
    <dgm:pt modelId="{48E4EF60-C688-48E0-91B9-E1629244ACE9}" type="pres">
      <dgm:prSet presAssocID="{067434EA-BC77-4BDF-8FB0-DA42DB25ACA9}" presName="vert0" presStyleCnt="0">
        <dgm:presLayoutVars>
          <dgm:dir/>
          <dgm:animOne val="branch"/>
          <dgm:animLvl val="lvl"/>
        </dgm:presLayoutVars>
      </dgm:prSet>
      <dgm:spPr/>
    </dgm:pt>
    <dgm:pt modelId="{5147421C-8662-4B9C-A234-BD88D99994A6}" type="pres">
      <dgm:prSet presAssocID="{7E06C948-9B41-4EEB-A1B9-FFC05D4E3F88}" presName="thickLine" presStyleLbl="alignNode1" presStyleIdx="0" presStyleCnt="3"/>
      <dgm:spPr/>
    </dgm:pt>
    <dgm:pt modelId="{760A4ABB-28DD-4B5A-A83F-75C27BDE7C0B}" type="pres">
      <dgm:prSet presAssocID="{7E06C948-9B41-4EEB-A1B9-FFC05D4E3F88}" presName="horz1" presStyleCnt="0"/>
      <dgm:spPr/>
    </dgm:pt>
    <dgm:pt modelId="{852FBC2B-4D87-48B9-BC2B-E94C5D26D736}" type="pres">
      <dgm:prSet presAssocID="{7E06C948-9B41-4EEB-A1B9-FFC05D4E3F88}" presName="tx1" presStyleLbl="revTx" presStyleIdx="0" presStyleCnt="3"/>
      <dgm:spPr/>
    </dgm:pt>
    <dgm:pt modelId="{7099102F-792C-4F14-BF35-1DAD56C2D689}" type="pres">
      <dgm:prSet presAssocID="{7E06C948-9B41-4EEB-A1B9-FFC05D4E3F88}" presName="vert1" presStyleCnt="0"/>
      <dgm:spPr/>
    </dgm:pt>
    <dgm:pt modelId="{585C2F98-4E6B-496F-B6DE-70F6CDC3FB0C}" type="pres">
      <dgm:prSet presAssocID="{22832400-5C23-48B2-A4FA-C4F58390F848}" presName="thickLine" presStyleLbl="alignNode1" presStyleIdx="1" presStyleCnt="3"/>
      <dgm:spPr/>
    </dgm:pt>
    <dgm:pt modelId="{DDD38F2D-4D50-4EE7-A706-ED1E0283AA9A}" type="pres">
      <dgm:prSet presAssocID="{22832400-5C23-48B2-A4FA-C4F58390F848}" presName="horz1" presStyleCnt="0"/>
      <dgm:spPr/>
    </dgm:pt>
    <dgm:pt modelId="{4ACD5D76-B188-4B80-B26E-F89E42DD3D53}" type="pres">
      <dgm:prSet presAssocID="{22832400-5C23-48B2-A4FA-C4F58390F848}" presName="tx1" presStyleLbl="revTx" presStyleIdx="1" presStyleCnt="3"/>
      <dgm:spPr/>
    </dgm:pt>
    <dgm:pt modelId="{58711A9A-D9CB-4C30-ADB6-8663375F47DA}" type="pres">
      <dgm:prSet presAssocID="{22832400-5C23-48B2-A4FA-C4F58390F848}" presName="vert1" presStyleCnt="0"/>
      <dgm:spPr/>
    </dgm:pt>
    <dgm:pt modelId="{C1B8F7D8-52D0-4793-B0BA-BC667D0500E6}" type="pres">
      <dgm:prSet presAssocID="{7D1EE0B5-4075-4070-A66E-880CCB875A4F}" presName="thickLine" presStyleLbl="alignNode1" presStyleIdx="2" presStyleCnt="3"/>
      <dgm:spPr/>
    </dgm:pt>
    <dgm:pt modelId="{55E99FA1-EA0E-46D2-8643-C9A3E81A58D3}" type="pres">
      <dgm:prSet presAssocID="{7D1EE0B5-4075-4070-A66E-880CCB875A4F}" presName="horz1" presStyleCnt="0"/>
      <dgm:spPr/>
    </dgm:pt>
    <dgm:pt modelId="{D5778FE0-9524-4A8C-9D2F-C0959F5845AA}" type="pres">
      <dgm:prSet presAssocID="{7D1EE0B5-4075-4070-A66E-880CCB875A4F}" presName="tx1" presStyleLbl="revTx" presStyleIdx="2" presStyleCnt="3"/>
      <dgm:spPr/>
    </dgm:pt>
    <dgm:pt modelId="{1CE342B9-A6DA-4168-834B-6AC3255EF36A}" type="pres">
      <dgm:prSet presAssocID="{7D1EE0B5-4075-4070-A66E-880CCB875A4F}" presName="vert1" presStyleCnt="0"/>
      <dgm:spPr/>
    </dgm:pt>
  </dgm:ptLst>
  <dgm:cxnLst>
    <dgm:cxn modelId="{0D1B0756-7E21-41E1-9792-4E5ED89F2505}" type="presOf" srcId="{067434EA-BC77-4BDF-8FB0-DA42DB25ACA9}" destId="{48E4EF60-C688-48E0-91B9-E1629244ACE9}" srcOrd="0" destOrd="0" presId="urn:microsoft.com/office/officeart/2008/layout/LinedList"/>
    <dgm:cxn modelId="{2850F55A-C0E3-4DB4-88AB-C85197A6935F}" srcId="{067434EA-BC77-4BDF-8FB0-DA42DB25ACA9}" destId="{7D1EE0B5-4075-4070-A66E-880CCB875A4F}" srcOrd="2" destOrd="0" parTransId="{DD8CF424-AD6A-4A99-BBC9-AC5115BFF679}" sibTransId="{DB90A7E4-1646-4F68-932F-52C44AF897C2}"/>
    <dgm:cxn modelId="{DF1B0899-47CC-4E5C-AB70-7430047962D2}" type="presOf" srcId="{7D1EE0B5-4075-4070-A66E-880CCB875A4F}" destId="{D5778FE0-9524-4A8C-9D2F-C0959F5845AA}" srcOrd="0" destOrd="0" presId="urn:microsoft.com/office/officeart/2008/layout/LinedList"/>
    <dgm:cxn modelId="{666772C2-87A0-4769-8A36-D02BA6B3426F}" srcId="{067434EA-BC77-4BDF-8FB0-DA42DB25ACA9}" destId="{22832400-5C23-48B2-A4FA-C4F58390F848}" srcOrd="1" destOrd="0" parTransId="{5E42C7CE-1F51-4C86-B344-3050D116B646}" sibTransId="{8858B7B5-A7AD-4924-BBA0-D6F04DF320F1}"/>
    <dgm:cxn modelId="{F7AED1CF-F6BC-419A-AC66-E2BF909D08A2}" type="presOf" srcId="{7E06C948-9B41-4EEB-A1B9-FFC05D4E3F88}" destId="{852FBC2B-4D87-48B9-BC2B-E94C5D26D736}" srcOrd="0" destOrd="0" presId="urn:microsoft.com/office/officeart/2008/layout/LinedList"/>
    <dgm:cxn modelId="{C4F7AAF5-AD76-4E25-8AA1-24ED29E667DD}" srcId="{067434EA-BC77-4BDF-8FB0-DA42DB25ACA9}" destId="{7E06C948-9B41-4EEB-A1B9-FFC05D4E3F88}" srcOrd="0" destOrd="0" parTransId="{B9FA6FBC-A2AF-4432-9E22-42C6886F7F79}" sibTransId="{F4016421-9894-4814-872E-A0860297DE80}"/>
    <dgm:cxn modelId="{20E015F7-A6D7-4280-898D-E4FE3A912BAC}" type="presOf" srcId="{22832400-5C23-48B2-A4FA-C4F58390F848}" destId="{4ACD5D76-B188-4B80-B26E-F89E42DD3D53}" srcOrd="0" destOrd="0" presId="urn:microsoft.com/office/officeart/2008/layout/LinedList"/>
    <dgm:cxn modelId="{E3BA5129-FCD2-46C5-9A68-B141C445F912}" type="presParOf" srcId="{48E4EF60-C688-48E0-91B9-E1629244ACE9}" destId="{5147421C-8662-4B9C-A234-BD88D99994A6}" srcOrd="0" destOrd="0" presId="urn:microsoft.com/office/officeart/2008/layout/LinedList"/>
    <dgm:cxn modelId="{F3D87FF7-902B-45FD-9176-F511EC9AE39F}" type="presParOf" srcId="{48E4EF60-C688-48E0-91B9-E1629244ACE9}" destId="{760A4ABB-28DD-4B5A-A83F-75C27BDE7C0B}" srcOrd="1" destOrd="0" presId="urn:microsoft.com/office/officeart/2008/layout/LinedList"/>
    <dgm:cxn modelId="{13AEABCF-5A42-4EEC-9013-D9ADFF61091C}" type="presParOf" srcId="{760A4ABB-28DD-4B5A-A83F-75C27BDE7C0B}" destId="{852FBC2B-4D87-48B9-BC2B-E94C5D26D736}" srcOrd="0" destOrd="0" presId="urn:microsoft.com/office/officeart/2008/layout/LinedList"/>
    <dgm:cxn modelId="{55431B67-0C4D-437B-9E4A-69B17E568CED}" type="presParOf" srcId="{760A4ABB-28DD-4B5A-A83F-75C27BDE7C0B}" destId="{7099102F-792C-4F14-BF35-1DAD56C2D689}" srcOrd="1" destOrd="0" presId="urn:microsoft.com/office/officeart/2008/layout/LinedList"/>
    <dgm:cxn modelId="{7D4776FD-E84F-4EA8-9E7F-64D35F624544}" type="presParOf" srcId="{48E4EF60-C688-48E0-91B9-E1629244ACE9}" destId="{585C2F98-4E6B-496F-B6DE-70F6CDC3FB0C}" srcOrd="2" destOrd="0" presId="urn:microsoft.com/office/officeart/2008/layout/LinedList"/>
    <dgm:cxn modelId="{F5548B7A-56A2-4B4A-8C85-6DDE53AD284C}" type="presParOf" srcId="{48E4EF60-C688-48E0-91B9-E1629244ACE9}" destId="{DDD38F2D-4D50-4EE7-A706-ED1E0283AA9A}" srcOrd="3" destOrd="0" presId="urn:microsoft.com/office/officeart/2008/layout/LinedList"/>
    <dgm:cxn modelId="{DC7A4FEA-F4CB-4E54-BD06-EDF64B18F2FC}" type="presParOf" srcId="{DDD38F2D-4D50-4EE7-A706-ED1E0283AA9A}" destId="{4ACD5D76-B188-4B80-B26E-F89E42DD3D53}" srcOrd="0" destOrd="0" presId="urn:microsoft.com/office/officeart/2008/layout/LinedList"/>
    <dgm:cxn modelId="{DDD2BE7C-D32F-44C6-87B9-336259925CBF}" type="presParOf" srcId="{DDD38F2D-4D50-4EE7-A706-ED1E0283AA9A}" destId="{58711A9A-D9CB-4C30-ADB6-8663375F47DA}" srcOrd="1" destOrd="0" presId="urn:microsoft.com/office/officeart/2008/layout/LinedList"/>
    <dgm:cxn modelId="{079BAA99-3A6B-4D93-B8F2-D04E73E4AA23}" type="presParOf" srcId="{48E4EF60-C688-48E0-91B9-E1629244ACE9}" destId="{C1B8F7D8-52D0-4793-B0BA-BC667D0500E6}" srcOrd="4" destOrd="0" presId="urn:microsoft.com/office/officeart/2008/layout/LinedList"/>
    <dgm:cxn modelId="{47F4E483-3800-4020-8576-865269259B61}" type="presParOf" srcId="{48E4EF60-C688-48E0-91B9-E1629244ACE9}" destId="{55E99FA1-EA0E-46D2-8643-C9A3E81A58D3}" srcOrd="5" destOrd="0" presId="urn:microsoft.com/office/officeart/2008/layout/LinedList"/>
    <dgm:cxn modelId="{701DB52F-51F5-45F7-B6F4-AD8CD932E1D8}" type="presParOf" srcId="{55E99FA1-EA0E-46D2-8643-C9A3E81A58D3}" destId="{D5778FE0-9524-4A8C-9D2F-C0959F5845AA}" srcOrd="0" destOrd="0" presId="urn:microsoft.com/office/officeart/2008/layout/LinedList"/>
    <dgm:cxn modelId="{DF152A68-6F5C-43A6-B229-B0327CC19CBE}" type="presParOf" srcId="{55E99FA1-EA0E-46D2-8643-C9A3E81A58D3}" destId="{1CE342B9-A6DA-4168-834B-6AC3255EF36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62791F-C6FB-42E9-8C36-DB68A21E7B6E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64008D4-4FE9-4DE4-9A96-E1B3367CE416}">
      <dgm:prSet/>
      <dgm:spPr/>
      <dgm:t>
        <a:bodyPr/>
        <a:lstStyle/>
        <a:p>
          <a:r>
            <a:rPr lang="en-US" dirty="0"/>
            <a:t>Poor sleep</a:t>
          </a:r>
        </a:p>
      </dgm:t>
    </dgm:pt>
    <dgm:pt modelId="{5656F189-B4B7-4F77-A4B5-5D6DBECA4229}" type="parTrans" cxnId="{04535517-5730-4EE9-BDCC-1790CEF1A5F6}">
      <dgm:prSet/>
      <dgm:spPr/>
      <dgm:t>
        <a:bodyPr/>
        <a:lstStyle/>
        <a:p>
          <a:endParaRPr lang="en-US"/>
        </a:p>
      </dgm:t>
    </dgm:pt>
    <dgm:pt modelId="{FD8BAD78-2954-4412-8913-9D672E84767C}" type="sibTrans" cxnId="{04535517-5730-4EE9-BDCC-1790CEF1A5F6}">
      <dgm:prSet/>
      <dgm:spPr/>
      <dgm:t>
        <a:bodyPr/>
        <a:lstStyle/>
        <a:p>
          <a:endParaRPr lang="en-US"/>
        </a:p>
      </dgm:t>
    </dgm:pt>
    <dgm:pt modelId="{B39C56D1-B183-4714-A364-976FEFEE6C2B}">
      <dgm:prSet/>
      <dgm:spPr/>
      <dgm:t>
        <a:bodyPr/>
        <a:lstStyle/>
        <a:p>
          <a:r>
            <a:rPr lang="en-US" dirty="0"/>
            <a:t>Irritability</a:t>
          </a:r>
        </a:p>
      </dgm:t>
    </dgm:pt>
    <dgm:pt modelId="{4F40C33B-8F4F-4A36-A958-4BA4EC42C5E4}" type="parTrans" cxnId="{49F8E9F8-0ED4-4F85-936B-C65DC0DCECE7}">
      <dgm:prSet/>
      <dgm:spPr/>
      <dgm:t>
        <a:bodyPr/>
        <a:lstStyle/>
        <a:p>
          <a:endParaRPr lang="en-US"/>
        </a:p>
      </dgm:t>
    </dgm:pt>
    <dgm:pt modelId="{052057C7-339E-4E82-8418-6A23C46CEA37}" type="sibTrans" cxnId="{49F8E9F8-0ED4-4F85-936B-C65DC0DCECE7}">
      <dgm:prSet/>
      <dgm:spPr/>
      <dgm:t>
        <a:bodyPr/>
        <a:lstStyle/>
        <a:p>
          <a:endParaRPr lang="en-US"/>
        </a:p>
      </dgm:t>
    </dgm:pt>
    <dgm:pt modelId="{F8F31566-748B-47EF-8321-C5A3FE8DF95C}">
      <dgm:prSet/>
      <dgm:spPr/>
      <dgm:t>
        <a:bodyPr/>
        <a:lstStyle/>
        <a:p>
          <a:r>
            <a:rPr lang="en-US" dirty="0"/>
            <a:t>Anxiety</a:t>
          </a:r>
        </a:p>
      </dgm:t>
    </dgm:pt>
    <dgm:pt modelId="{59E01B8F-F09E-403D-8B77-38D9918E8F4C}" type="parTrans" cxnId="{5F3BEA39-1066-468D-A7BE-46DD5D8C3875}">
      <dgm:prSet/>
      <dgm:spPr/>
      <dgm:t>
        <a:bodyPr/>
        <a:lstStyle/>
        <a:p>
          <a:endParaRPr lang="en-US"/>
        </a:p>
      </dgm:t>
    </dgm:pt>
    <dgm:pt modelId="{2BAF87AD-B107-4182-B169-D180ED939D56}" type="sibTrans" cxnId="{5F3BEA39-1066-468D-A7BE-46DD5D8C3875}">
      <dgm:prSet/>
      <dgm:spPr/>
      <dgm:t>
        <a:bodyPr/>
        <a:lstStyle/>
        <a:p>
          <a:endParaRPr lang="en-US"/>
        </a:p>
      </dgm:t>
    </dgm:pt>
    <dgm:pt modelId="{B24757F2-F07A-411E-869C-7FEACA084EA1}">
      <dgm:prSet/>
      <dgm:spPr/>
      <dgm:t>
        <a:bodyPr/>
        <a:lstStyle/>
        <a:p>
          <a:r>
            <a:rPr lang="en-US" dirty="0"/>
            <a:t>Mental fatigue</a:t>
          </a:r>
        </a:p>
      </dgm:t>
    </dgm:pt>
    <dgm:pt modelId="{7714A6A8-6661-47AF-A1AC-B7B87788A4A5}" type="parTrans" cxnId="{D4E1C544-149C-4C35-ADC5-624719523B33}">
      <dgm:prSet/>
      <dgm:spPr/>
      <dgm:t>
        <a:bodyPr/>
        <a:lstStyle/>
        <a:p>
          <a:endParaRPr lang="en-US"/>
        </a:p>
      </dgm:t>
    </dgm:pt>
    <dgm:pt modelId="{7D98E682-C73C-49C7-A1D9-B4B31D17637A}" type="sibTrans" cxnId="{D4E1C544-149C-4C35-ADC5-624719523B33}">
      <dgm:prSet/>
      <dgm:spPr/>
      <dgm:t>
        <a:bodyPr/>
        <a:lstStyle/>
        <a:p>
          <a:endParaRPr lang="en-US"/>
        </a:p>
      </dgm:t>
    </dgm:pt>
    <dgm:pt modelId="{34C62BF8-B331-47F0-A824-EA0FAE40B2D8}" type="pres">
      <dgm:prSet presAssocID="{F262791F-C6FB-42E9-8C36-DB68A21E7B6E}" presName="vert0" presStyleCnt="0">
        <dgm:presLayoutVars>
          <dgm:dir/>
          <dgm:animOne val="branch"/>
          <dgm:animLvl val="lvl"/>
        </dgm:presLayoutVars>
      </dgm:prSet>
      <dgm:spPr/>
    </dgm:pt>
    <dgm:pt modelId="{62F9577F-E2AE-47D5-832A-27E17F4A0E43}" type="pres">
      <dgm:prSet presAssocID="{E64008D4-4FE9-4DE4-9A96-E1B3367CE416}" presName="thickLine" presStyleLbl="alignNode1" presStyleIdx="0" presStyleCnt="4"/>
      <dgm:spPr/>
    </dgm:pt>
    <dgm:pt modelId="{2662D7C6-D0B0-409D-BAB1-48D8E8F11333}" type="pres">
      <dgm:prSet presAssocID="{E64008D4-4FE9-4DE4-9A96-E1B3367CE416}" presName="horz1" presStyleCnt="0"/>
      <dgm:spPr/>
    </dgm:pt>
    <dgm:pt modelId="{04B0B576-CAAB-407C-80C5-5AE68979120D}" type="pres">
      <dgm:prSet presAssocID="{E64008D4-4FE9-4DE4-9A96-E1B3367CE416}" presName="tx1" presStyleLbl="revTx" presStyleIdx="0" presStyleCnt="4"/>
      <dgm:spPr/>
    </dgm:pt>
    <dgm:pt modelId="{2A41794A-EE63-4DCD-A424-DB804A9BCD5B}" type="pres">
      <dgm:prSet presAssocID="{E64008D4-4FE9-4DE4-9A96-E1B3367CE416}" presName="vert1" presStyleCnt="0"/>
      <dgm:spPr/>
    </dgm:pt>
    <dgm:pt modelId="{571C67D7-2745-45DC-A058-7B5CD5A46EA5}" type="pres">
      <dgm:prSet presAssocID="{B39C56D1-B183-4714-A364-976FEFEE6C2B}" presName="thickLine" presStyleLbl="alignNode1" presStyleIdx="1" presStyleCnt="4"/>
      <dgm:spPr/>
    </dgm:pt>
    <dgm:pt modelId="{D5C3EB70-4A38-4462-B0EB-DEABE642B9CB}" type="pres">
      <dgm:prSet presAssocID="{B39C56D1-B183-4714-A364-976FEFEE6C2B}" presName="horz1" presStyleCnt="0"/>
      <dgm:spPr/>
    </dgm:pt>
    <dgm:pt modelId="{06648B60-1301-4538-AD4E-198F8FE519E2}" type="pres">
      <dgm:prSet presAssocID="{B39C56D1-B183-4714-A364-976FEFEE6C2B}" presName="tx1" presStyleLbl="revTx" presStyleIdx="1" presStyleCnt="4"/>
      <dgm:spPr/>
    </dgm:pt>
    <dgm:pt modelId="{22B48415-6BB0-495C-A495-CDD4D2D3738E}" type="pres">
      <dgm:prSet presAssocID="{B39C56D1-B183-4714-A364-976FEFEE6C2B}" presName="vert1" presStyleCnt="0"/>
      <dgm:spPr/>
    </dgm:pt>
    <dgm:pt modelId="{1D73D779-8200-429D-AE1B-1EE562569EB4}" type="pres">
      <dgm:prSet presAssocID="{F8F31566-748B-47EF-8321-C5A3FE8DF95C}" presName="thickLine" presStyleLbl="alignNode1" presStyleIdx="2" presStyleCnt="4"/>
      <dgm:spPr/>
    </dgm:pt>
    <dgm:pt modelId="{37955908-B424-4C97-A476-6D36D3DFB0C4}" type="pres">
      <dgm:prSet presAssocID="{F8F31566-748B-47EF-8321-C5A3FE8DF95C}" presName="horz1" presStyleCnt="0"/>
      <dgm:spPr/>
    </dgm:pt>
    <dgm:pt modelId="{42C33CA7-A1EC-42A0-A71B-8F1977662B4A}" type="pres">
      <dgm:prSet presAssocID="{F8F31566-748B-47EF-8321-C5A3FE8DF95C}" presName="tx1" presStyleLbl="revTx" presStyleIdx="2" presStyleCnt="4"/>
      <dgm:spPr/>
    </dgm:pt>
    <dgm:pt modelId="{F5FBDBAB-6794-478A-A671-E1CF2894B1EE}" type="pres">
      <dgm:prSet presAssocID="{F8F31566-748B-47EF-8321-C5A3FE8DF95C}" presName="vert1" presStyleCnt="0"/>
      <dgm:spPr/>
    </dgm:pt>
    <dgm:pt modelId="{0BC78154-94BD-4829-B24C-D1A1B6DEA4B4}" type="pres">
      <dgm:prSet presAssocID="{B24757F2-F07A-411E-869C-7FEACA084EA1}" presName="thickLine" presStyleLbl="alignNode1" presStyleIdx="3" presStyleCnt="4"/>
      <dgm:spPr/>
    </dgm:pt>
    <dgm:pt modelId="{CC6700A6-D626-4597-A583-36940916DBBF}" type="pres">
      <dgm:prSet presAssocID="{B24757F2-F07A-411E-869C-7FEACA084EA1}" presName="horz1" presStyleCnt="0"/>
      <dgm:spPr/>
    </dgm:pt>
    <dgm:pt modelId="{1E0A7B47-28A4-41D5-8203-ABF02A842A68}" type="pres">
      <dgm:prSet presAssocID="{B24757F2-F07A-411E-869C-7FEACA084EA1}" presName="tx1" presStyleLbl="revTx" presStyleIdx="3" presStyleCnt="4"/>
      <dgm:spPr/>
    </dgm:pt>
    <dgm:pt modelId="{5B308FE5-6E5A-4032-83C3-F6C4255A2AFE}" type="pres">
      <dgm:prSet presAssocID="{B24757F2-F07A-411E-869C-7FEACA084EA1}" presName="vert1" presStyleCnt="0"/>
      <dgm:spPr/>
    </dgm:pt>
  </dgm:ptLst>
  <dgm:cxnLst>
    <dgm:cxn modelId="{04535517-5730-4EE9-BDCC-1790CEF1A5F6}" srcId="{F262791F-C6FB-42E9-8C36-DB68A21E7B6E}" destId="{E64008D4-4FE9-4DE4-9A96-E1B3367CE416}" srcOrd="0" destOrd="0" parTransId="{5656F189-B4B7-4F77-A4B5-5D6DBECA4229}" sibTransId="{FD8BAD78-2954-4412-8913-9D672E84767C}"/>
    <dgm:cxn modelId="{5F3BEA39-1066-468D-A7BE-46DD5D8C3875}" srcId="{F262791F-C6FB-42E9-8C36-DB68A21E7B6E}" destId="{F8F31566-748B-47EF-8321-C5A3FE8DF95C}" srcOrd="2" destOrd="0" parTransId="{59E01B8F-F09E-403D-8B77-38D9918E8F4C}" sibTransId="{2BAF87AD-B107-4182-B169-D180ED939D56}"/>
    <dgm:cxn modelId="{18EF5A62-BF19-41E8-A924-A8AC62FD8151}" type="presOf" srcId="{B24757F2-F07A-411E-869C-7FEACA084EA1}" destId="{1E0A7B47-28A4-41D5-8203-ABF02A842A68}" srcOrd="0" destOrd="0" presId="urn:microsoft.com/office/officeart/2008/layout/LinedList"/>
    <dgm:cxn modelId="{D4E1C544-149C-4C35-ADC5-624719523B33}" srcId="{F262791F-C6FB-42E9-8C36-DB68A21E7B6E}" destId="{B24757F2-F07A-411E-869C-7FEACA084EA1}" srcOrd="3" destOrd="0" parTransId="{7714A6A8-6661-47AF-A1AC-B7B87788A4A5}" sibTransId="{7D98E682-C73C-49C7-A1D9-B4B31D17637A}"/>
    <dgm:cxn modelId="{A2DA3E67-3239-4CF8-948F-AAC1D25FD2CD}" type="presOf" srcId="{F262791F-C6FB-42E9-8C36-DB68A21E7B6E}" destId="{34C62BF8-B331-47F0-A824-EA0FAE40B2D8}" srcOrd="0" destOrd="0" presId="urn:microsoft.com/office/officeart/2008/layout/LinedList"/>
    <dgm:cxn modelId="{A30A8049-50AA-4959-870A-4BB203D35360}" type="presOf" srcId="{B39C56D1-B183-4714-A364-976FEFEE6C2B}" destId="{06648B60-1301-4538-AD4E-198F8FE519E2}" srcOrd="0" destOrd="0" presId="urn:microsoft.com/office/officeart/2008/layout/LinedList"/>
    <dgm:cxn modelId="{A1F5AA8E-1E66-412C-A60A-9CA6334D137B}" type="presOf" srcId="{F8F31566-748B-47EF-8321-C5A3FE8DF95C}" destId="{42C33CA7-A1EC-42A0-A71B-8F1977662B4A}" srcOrd="0" destOrd="0" presId="urn:microsoft.com/office/officeart/2008/layout/LinedList"/>
    <dgm:cxn modelId="{DD73C1EC-78BC-40B8-BEDF-BF0E8F0B4D6D}" type="presOf" srcId="{E64008D4-4FE9-4DE4-9A96-E1B3367CE416}" destId="{04B0B576-CAAB-407C-80C5-5AE68979120D}" srcOrd="0" destOrd="0" presId="urn:microsoft.com/office/officeart/2008/layout/LinedList"/>
    <dgm:cxn modelId="{49F8E9F8-0ED4-4F85-936B-C65DC0DCECE7}" srcId="{F262791F-C6FB-42E9-8C36-DB68A21E7B6E}" destId="{B39C56D1-B183-4714-A364-976FEFEE6C2B}" srcOrd="1" destOrd="0" parTransId="{4F40C33B-8F4F-4A36-A958-4BA4EC42C5E4}" sibTransId="{052057C7-339E-4E82-8418-6A23C46CEA37}"/>
    <dgm:cxn modelId="{64FF4316-80DA-4A04-9368-0EBF4671C837}" type="presParOf" srcId="{34C62BF8-B331-47F0-A824-EA0FAE40B2D8}" destId="{62F9577F-E2AE-47D5-832A-27E17F4A0E43}" srcOrd="0" destOrd="0" presId="urn:microsoft.com/office/officeart/2008/layout/LinedList"/>
    <dgm:cxn modelId="{14A6CD5E-5296-4C83-AA42-995FCE75B105}" type="presParOf" srcId="{34C62BF8-B331-47F0-A824-EA0FAE40B2D8}" destId="{2662D7C6-D0B0-409D-BAB1-48D8E8F11333}" srcOrd="1" destOrd="0" presId="urn:microsoft.com/office/officeart/2008/layout/LinedList"/>
    <dgm:cxn modelId="{99879B69-6A93-45F0-8095-B87D165F222A}" type="presParOf" srcId="{2662D7C6-D0B0-409D-BAB1-48D8E8F11333}" destId="{04B0B576-CAAB-407C-80C5-5AE68979120D}" srcOrd="0" destOrd="0" presId="urn:microsoft.com/office/officeart/2008/layout/LinedList"/>
    <dgm:cxn modelId="{83157A06-E8E5-4D02-BDB8-C7D23FE0F50A}" type="presParOf" srcId="{2662D7C6-D0B0-409D-BAB1-48D8E8F11333}" destId="{2A41794A-EE63-4DCD-A424-DB804A9BCD5B}" srcOrd="1" destOrd="0" presId="urn:microsoft.com/office/officeart/2008/layout/LinedList"/>
    <dgm:cxn modelId="{F3A126EF-DAEB-454C-BE47-C312284F6AC2}" type="presParOf" srcId="{34C62BF8-B331-47F0-A824-EA0FAE40B2D8}" destId="{571C67D7-2745-45DC-A058-7B5CD5A46EA5}" srcOrd="2" destOrd="0" presId="urn:microsoft.com/office/officeart/2008/layout/LinedList"/>
    <dgm:cxn modelId="{C6B5AA8F-E15A-4A80-97E8-2893FC9BBE11}" type="presParOf" srcId="{34C62BF8-B331-47F0-A824-EA0FAE40B2D8}" destId="{D5C3EB70-4A38-4462-B0EB-DEABE642B9CB}" srcOrd="3" destOrd="0" presId="urn:microsoft.com/office/officeart/2008/layout/LinedList"/>
    <dgm:cxn modelId="{DC1DC2DA-C55F-43FB-A540-198E006DBC4D}" type="presParOf" srcId="{D5C3EB70-4A38-4462-B0EB-DEABE642B9CB}" destId="{06648B60-1301-4538-AD4E-198F8FE519E2}" srcOrd="0" destOrd="0" presId="urn:microsoft.com/office/officeart/2008/layout/LinedList"/>
    <dgm:cxn modelId="{48C7C290-8665-408F-9337-70690546D94B}" type="presParOf" srcId="{D5C3EB70-4A38-4462-B0EB-DEABE642B9CB}" destId="{22B48415-6BB0-495C-A495-CDD4D2D3738E}" srcOrd="1" destOrd="0" presId="urn:microsoft.com/office/officeart/2008/layout/LinedList"/>
    <dgm:cxn modelId="{29772A18-56DC-4B5A-B619-D6E4FD367619}" type="presParOf" srcId="{34C62BF8-B331-47F0-A824-EA0FAE40B2D8}" destId="{1D73D779-8200-429D-AE1B-1EE562569EB4}" srcOrd="4" destOrd="0" presId="urn:microsoft.com/office/officeart/2008/layout/LinedList"/>
    <dgm:cxn modelId="{6CC5113D-A4C3-4683-B14C-ABB8C4DD21E6}" type="presParOf" srcId="{34C62BF8-B331-47F0-A824-EA0FAE40B2D8}" destId="{37955908-B424-4C97-A476-6D36D3DFB0C4}" srcOrd="5" destOrd="0" presId="urn:microsoft.com/office/officeart/2008/layout/LinedList"/>
    <dgm:cxn modelId="{7565EAFD-737D-485A-A5EE-C4A592431688}" type="presParOf" srcId="{37955908-B424-4C97-A476-6D36D3DFB0C4}" destId="{42C33CA7-A1EC-42A0-A71B-8F1977662B4A}" srcOrd="0" destOrd="0" presId="urn:microsoft.com/office/officeart/2008/layout/LinedList"/>
    <dgm:cxn modelId="{15BE8374-B6EE-40D7-A7B0-E8C2D57FCD2A}" type="presParOf" srcId="{37955908-B424-4C97-A476-6D36D3DFB0C4}" destId="{F5FBDBAB-6794-478A-A671-E1CF2894B1EE}" srcOrd="1" destOrd="0" presId="urn:microsoft.com/office/officeart/2008/layout/LinedList"/>
    <dgm:cxn modelId="{87F75B0A-AEF9-4296-8881-3B71046607EA}" type="presParOf" srcId="{34C62BF8-B331-47F0-A824-EA0FAE40B2D8}" destId="{0BC78154-94BD-4829-B24C-D1A1B6DEA4B4}" srcOrd="6" destOrd="0" presId="urn:microsoft.com/office/officeart/2008/layout/LinedList"/>
    <dgm:cxn modelId="{01B63BBC-4F16-44B4-898D-D3C7E99ADEA7}" type="presParOf" srcId="{34C62BF8-B331-47F0-A824-EA0FAE40B2D8}" destId="{CC6700A6-D626-4597-A583-36940916DBBF}" srcOrd="7" destOrd="0" presId="urn:microsoft.com/office/officeart/2008/layout/LinedList"/>
    <dgm:cxn modelId="{319048D7-929E-4D31-9B3D-29E7D17C258E}" type="presParOf" srcId="{CC6700A6-D626-4597-A583-36940916DBBF}" destId="{1E0A7B47-28A4-41D5-8203-ABF02A842A68}" srcOrd="0" destOrd="0" presId="urn:microsoft.com/office/officeart/2008/layout/LinedList"/>
    <dgm:cxn modelId="{33ECA062-22FB-4BAC-8B75-01FFBCA98CC3}" type="presParOf" srcId="{CC6700A6-D626-4597-A583-36940916DBBF}" destId="{5B308FE5-6E5A-4032-83C3-F6C4255A2AF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6CF83F-2FA2-46CC-BF9D-7AFC404C5F9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3B4496F-25B2-4AFB-AB5E-2FDD50EF29FA}">
      <dgm:prSet/>
      <dgm:spPr/>
      <dgm:t>
        <a:bodyPr/>
        <a:lstStyle/>
        <a:p>
          <a:r>
            <a:rPr lang="en-US" dirty="0"/>
            <a:t>Promotes relaxation</a:t>
          </a:r>
        </a:p>
      </dgm:t>
    </dgm:pt>
    <dgm:pt modelId="{8DED2E47-C44F-411E-A1C9-AF5C29066270}" type="parTrans" cxnId="{418F9DE3-ED78-48FF-A8F6-AC434C279958}">
      <dgm:prSet/>
      <dgm:spPr/>
      <dgm:t>
        <a:bodyPr/>
        <a:lstStyle/>
        <a:p>
          <a:endParaRPr lang="en-US"/>
        </a:p>
      </dgm:t>
    </dgm:pt>
    <dgm:pt modelId="{A5DEBC58-DE02-4F74-8D32-291778D85135}" type="sibTrans" cxnId="{418F9DE3-ED78-48FF-A8F6-AC434C279958}">
      <dgm:prSet/>
      <dgm:spPr/>
      <dgm:t>
        <a:bodyPr/>
        <a:lstStyle/>
        <a:p>
          <a:endParaRPr lang="en-US"/>
        </a:p>
      </dgm:t>
    </dgm:pt>
    <dgm:pt modelId="{78372ED5-FD90-47C8-884C-68083D809BD1}">
      <dgm:prSet/>
      <dgm:spPr/>
      <dgm:t>
        <a:bodyPr/>
        <a:lstStyle/>
        <a:p>
          <a:r>
            <a:rPr lang="en-US" dirty="0"/>
            <a:t>Supports deeper recovery</a:t>
          </a:r>
        </a:p>
      </dgm:t>
    </dgm:pt>
    <dgm:pt modelId="{A4513629-D875-44EF-9DA3-2E3542B2118F}" type="parTrans" cxnId="{49311FC9-85F1-4E6B-BA50-F2560D5C5D5B}">
      <dgm:prSet/>
      <dgm:spPr/>
      <dgm:t>
        <a:bodyPr/>
        <a:lstStyle/>
        <a:p>
          <a:endParaRPr lang="en-US"/>
        </a:p>
      </dgm:t>
    </dgm:pt>
    <dgm:pt modelId="{6DC83CE0-B07E-44B0-9F14-611106803492}" type="sibTrans" cxnId="{49311FC9-85F1-4E6B-BA50-F2560D5C5D5B}">
      <dgm:prSet/>
      <dgm:spPr/>
      <dgm:t>
        <a:bodyPr/>
        <a:lstStyle/>
        <a:p>
          <a:endParaRPr lang="en-US"/>
        </a:p>
      </dgm:t>
    </dgm:pt>
    <dgm:pt modelId="{95094B87-20A4-4FFC-B98E-EE59370385E5}">
      <dgm:prSet/>
      <dgm:spPr/>
      <dgm:t>
        <a:bodyPr/>
        <a:lstStyle/>
        <a:p>
          <a:r>
            <a:rPr lang="en-US" dirty="0"/>
            <a:t>Helps downshift on demand</a:t>
          </a:r>
        </a:p>
      </dgm:t>
    </dgm:pt>
    <dgm:pt modelId="{6EA90DC6-1F3C-4E48-9AEC-49AA13A1C8AE}" type="parTrans" cxnId="{14CF3136-4030-4023-A80D-A3F3DE5C3EFB}">
      <dgm:prSet/>
      <dgm:spPr/>
      <dgm:t>
        <a:bodyPr/>
        <a:lstStyle/>
        <a:p>
          <a:endParaRPr lang="en-US"/>
        </a:p>
      </dgm:t>
    </dgm:pt>
    <dgm:pt modelId="{A4E25123-DEB1-4B6D-8FC7-47AB5D4156A8}" type="sibTrans" cxnId="{14CF3136-4030-4023-A80D-A3F3DE5C3EFB}">
      <dgm:prSet/>
      <dgm:spPr/>
      <dgm:t>
        <a:bodyPr/>
        <a:lstStyle/>
        <a:p>
          <a:endParaRPr lang="en-US"/>
        </a:p>
      </dgm:t>
    </dgm:pt>
    <dgm:pt modelId="{475FC242-3AAF-495E-A3D9-CE732DEDF1A3}" type="pres">
      <dgm:prSet presAssocID="{F16CF83F-2FA2-46CC-BF9D-7AFC404C5F95}" presName="vert0" presStyleCnt="0">
        <dgm:presLayoutVars>
          <dgm:dir/>
          <dgm:animOne val="branch"/>
          <dgm:animLvl val="lvl"/>
        </dgm:presLayoutVars>
      </dgm:prSet>
      <dgm:spPr/>
    </dgm:pt>
    <dgm:pt modelId="{B9923BB9-08B5-416D-AC4A-34B76F654D8B}" type="pres">
      <dgm:prSet presAssocID="{63B4496F-25B2-4AFB-AB5E-2FDD50EF29FA}" presName="thickLine" presStyleLbl="alignNode1" presStyleIdx="0" presStyleCnt="3"/>
      <dgm:spPr/>
    </dgm:pt>
    <dgm:pt modelId="{6749D467-58CA-4ED3-899F-2906A26AB5CD}" type="pres">
      <dgm:prSet presAssocID="{63B4496F-25B2-4AFB-AB5E-2FDD50EF29FA}" presName="horz1" presStyleCnt="0"/>
      <dgm:spPr/>
    </dgm:pt>
    <dgm:pt modelId="{CCC25AB8-EAD6-4EF4-A606-921954BC52FC}" type="pres">
      <dgm:prSet presAssocID="{63B4496F-25B2-4AFB-AB5E-2FDD50EF29FA}" presName="tx1" presStyleLbl="revTx" presStyleIdx="0" presStyleCnt="3"/>
      <dgm:spPr/>
    </dgm:pt>
    <dgm:pt modelId="{BD3B72AA-3756-48A1-9362-EF8FEA7F5647}" type="pres">
      <dgm:prSet presAssocID="{63B4496F-25B2-4AFB-AB5E-2FDD50EF29FA}" presName="vert1" presStyleCnt="0"/>
      <dgm:spPr/>
    </dgm:pt>
    <dgm:pt modelId="{0DF3DE7F-1219-45AE-A424-0C5B0F445734}" type="pres">
      <dgm:prSet presAssocID="{78372ED5-FD90-47C8-884C-68083D809BD1}" presName="thickLine" presStyleLbl="alignNode1" presStyleIdx="1" presStyleCnt="3"/>
      <dgm:spPr/>
    </dgm:pt>
    <dgm:pt modelId="{2E775E28-26C2-41DE-BE09-602A8F7532E8}" type="pres">
      <dgm:prSet presAssocID="{78372ED5-FD90-47C8-884C-68083D809BD1}" presName="horz1" presStyleCnt="0"/>
      <dgm:spPr/>
    </dgm:pt>
    <dgm:pt modelId="{548EF956-D289-4A44-B569-BB0362C2DAD4}" type="pres">
      <dgm:prSet presAssocID="{78372ED5-FD90-47C8-884C-68083D809BD1}" presName="tx1" presStyleLbl="revTx" presStyleIdx="1" presStyleCnt="3"/>
      <dgm:spPr/>
    </dgm:pt>
    <dgm:pt modelId="{C6EB49B7-B511-4199-BA6A-3CB4790CF83F}" type="pres">
      <dgm:prSet presAssocID="{78372ED5-FD90-47C8-884C-68083D809BD1}" presName="vert1" presStyleCnt="0"/>
      <dgm:spPr/>
    </dgm:pt>
    <dgm:pt modelId="{078756EC-7DE0-4282-B3CD-272F393A002A}" type="pres">
      <dgm:prSet presAssocID="{95094B87-20A4-4FFC-B98E-EE59370385E5}" presName="thickLine" presStyleLbl="alignNode1" presStyleIdx="2" presStyleCnt="3"/>
      <dgm:spPr/>
    </dgm:pt>
    <dgm:pt modelId="{686E08EA-0DAE-41BB-9ED8-B6476A50FDFC}" type="pres">
      <dgm:prSet presAssocID="{95094B87-20A4-4FFC-B98E-EE59370385E5}" presName="horz1" presStyleCnt="0"/>
      <dgm:spPr/>
    </dgm:pt>
    <dgm:pt modelId="{BC3A38A3-83CC-4FA3-B4FC-344FF10CF367}" type="pres">
      <dgm:prSet presAssocID="{95094B87-20A4-4FFC-B98E-EE59370385E5}" presName="tx1" presStyleLbl="revTx" presStyleIdx="2" presStyleCnt="3"/>
      <dgm:spPr/>
    </dgm:pt>
    <dgm:pt modelId="{866D11F2-E50B-478C-957F-AE937D1D990A}" type="pres">
      <dgm:prSet presAssocID="{95094B87-20A4-4FFC-B98E-EE59370385E5}" presName="vert1" presStyleCnt="0"/>
      <dgm:spPr/>
    </dgm:pt>
  </dgm:ptLst>
  <dgm:cxnLst>
    <dgm:cxn modelId="{14CF3136-4030-4023-A80D-A3F3DE5C3EFB}" srcId="{F16CF83F-2FA2-46CC-BF9D-7AFC404C5F95}" destId="{95094B87-20A4-4FFC-B98E-EE59370385E5}" srcOrd="2" destOrd="0" parTransId="{6EA90DC6-1F3C-4E48-9AEC-49AA13A1C8AE}" sibTransId="{A4E25123-DEB1-4B6D-8FC7-47AB5D4156A8}"/>
    <dgm:cxn modelId="{BB41C237-CB39-4613-9C80-73855ED19228}" type="presOf" srcId="{78372ED5-FD90-47C8-884C-68083D809BD1}" destId="{548EF956-D289-4A44-B569-BB0362C2DAD4}" srcOrd="0" destOrd="0" presId="urn:microsoft.com/office/officeart/2008/layout/LinedList"/>
    <dgm:cxn modelId="{103BA88D-55A8-4DE4-8835-308AF4525EE0}" type="presOf" srcId="{95094B87-20A4-4FFC-B98E-EE59370385E5}" destId="{BC3A38A3-83CC-4FA3-B4FC-344FF10CF367}" srcOrd="0" destOrd="0" presId="urn:microsoft.com/office/officeart/2008/layout/LinedList"/>
    <dgm:cxn modelId="{FE8247B5-1467-4DED-8BEB-973D15A233DA}" type="presOf" srcId="{F16CF83F-2FA2-46CC-BF9D-7AFC404C5F95}" destId="{475FC242-3AAF-495E-A3D9-CE732DEDF1A3}" srcOrd="0" destOrd="0" presId="urn:microsoft.com/office/officeart/2008/layout/LinedList"/>
    <dgm:cxn modelId="{49311FC9-85F1-4E6B-BA50-F2560D5C5D5B}" srcId="{F16CF83F-2FA2-46CC-BF9D-7AFC404C5F95}" destId="{78372ED5-FD90-47C8-884C-68083D809BD1}" srcOrd="1" destOrd="0" parTransId="{A4513629-D875-44EF-9DA3-2E3542B2118F}" sibTransId="{6DC83CE0-B07E-44B0-9F14-611106803492}"/>
    <dgm:cxn modelId="{418F9DE3-ED78-48FF-A8F6-AC434C279958}" srcId="{F16CF83F-2FA2-46CC-BF9D-7AFC404C5F95}" destId="{63B4496F-25B2-4AFB-AB5E-2FDD50EF29FA}" srcOrd="0" destOrd="0" parTransId="{8DED2E47-C44F-411E-A1C9-AF5C29066270}" sibTransId="{A5DEBC58-DE02-4F74-8D32-291778D85135}"/>
    <dgm:cxn modelId="{5D67C5E6-7523-4895-BA59-E6CAFA730908}" type="presOf" srcId="{63B4496F-25B2-4AFB-AB5E-2FDD50EF29FA}" destId="{CCC25AB8-EAD6-4EF4-A606-921954BC52FC}" srcOrd="0" destOrd="0" presId="urn:microsoft.com/office/officeart/2008/layout/LinedList"/>
    <dgm:cxn modelId="{FED582C0-E23D-476C-8A8F-8ED7408F7D9A}" type="presParOf" srcId="{475FC242-3AAF-495E-A3D9-CE732DEDF1A3}" destId="{B9923BB9-08B5-416D-AC4A-34B76F654D8B}" srcOrd="0" destOrd="0" presId="urn:microsoft.com/office/officeart/2008/layout/LinedList"/>
    <dgm:cxn modelId="{4886E0BD-5B82-43F6-B81E-9DA0D900A13B}" type="presParOf" srcId="{475FC242-3AAF-495E-A3D9-CE732DEDF1A3}" destId="{6749D467-58CA-4ED3-899F-2906A26AB5CD}" srcOrd="1" destOrd="0" presId="urn:microsoft.com/office/officeart/2008/layout/LinedList"/>
    <dgm:cxn modelId="{0E2742E3-E12A-4504-AEA4-E2D3088865EB}" type="presParOf" srcId="{6749D467-58CA-4ED3-899F-2906A26AB5CD}" destId="{CCC25AB8-EAD6-4EF4-A606-921954BC52FC}" srcOrd="0" destOrd="0" presId="urn:microsoft.com/office/officeart/2008/layout/LinedList"/>
    <dgm:cxn modelId="{2A56662E-AE71-4EB1-9796-42D445DC3D79}" type="presParOf" srcId="{6749D467-58CA-4ED3-899F-2906A26AB5CD}" destId="{BD3B72AA-3756-48A1-9362-EF8FEA7F5647}" srcOrd="1" destOrd="0" presId="urn:microsoft.com/office/officeart/2008/layout/LinedList"/>
    <dgm:cxn modelId="{2DB8C72B-3956-4EDD-A7D0-3FC7B8FE6756}" type="presParOf" srcId="{475FC242-3AAF-495E-A3D9-CE732DEDF1A3}" destId="{0DF3DE7F-1219-45AE-A424-0C5B0F445734}" srcOrd="2" destOrd="0" presId="urn:microsoft.com/office/officeart/2008/layout/LinedList"/>
    <dgm:cxn modelId="{7130B0A0-69C2-4774-9FE4-AC32D8E1F500}" type="presParOf" srcId="{475FC242-3AAF-495E-A3D9-CE732DEDF1A3}" destId="{2E775E28-26C2-41DE-BE09-602A8F7532E8}" srcOrd="3" destOrd="0" presId="urn:microsoft.com/office/officeart/2008/layout/LinedList"/>
    <dgm:cxn modelId="{9B310C8B-B266-43C1-8215-BE3745D8349B}" type="presParOf" srcId="{2E775E28-26C2-41DE-BE09-602A8F7532E8}" destId="{548EF956-D289-4A44-B569-BB0362C2DAD4}" srcOrd="0" destOrd="0" presId="urn:microsoft.com/office/officeart/2008/layout/LinedList"/>
    <dgm:cxn modelId="{B957B1B0-A44C-447C-B9E7-B3E9D4D9CF99}" type="presParOf" srcId="{2E775E28-26C2-41DE-BE09-602A8F7532E8}" destId="{C6EB49B7-B511-4199-BA6A-3CB4790CF83F}" srcOrd="1" destOrd="0" presId="urn:microsoft.com/office/officeart/2008/layout/LinedList"/>
    <dgm:cxn modelId="{DC5E00CD-FFB9-4EC0-9616-CBB88EE40999}" type="presParOf" srcId="{475FC242-3AAF-495E-A3D9-CE732DEDF1A3}" destId="{078756EC-7DE0-4282-B3CD-272F393A002A}" srcOrd="4" destOrd="0" presId="urn:microsoft.com/office/officeart/2008/layout/LinedList"/>
    <dgm:cxn modelId="{A1488409-9337-4C0F-A1C8-5BD8D0BD2B45}" type="presParOf" srcId="{475FC242-3AAF-495E-A3D9-CE732DEDF1A3}" destId="{686E08EA-0DAE-41BB-9ED8-B6476A50FDFC}" srcOrd="5" destOrd="0" presId="urn:microsoft.com/office/officeart/2008/layout/LinedList"/>
    <dgm:cxn modelId="{6033E210-6ABB-440C-82A4-D6C93CABB695}" type="presParOf" srcId="{686E08EA-0DAE-41BB-9ED8-B6476A50FDFC}" destId="{BC3A38A3-83CC-4FA3-B4FC-344FF10CF367}" srcOrd="0" destOrd="0" presId="urn:microsoft.com/office/officeart/2008/layout/LinedList"/>
    <dgm:cxn modelId="{2FCF6495-041E-4361-8DAC-3DFA90225997}" type="presParOf" srcId="{686E08EA-0DAE-41BB-9ED8-B6476A50FDFC}" destId="{866D11F2-E50B-478C-957F-AE937D1D990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119EFF-6FD2-49CA-9AEA-76D6DABCA0C4}">
      <dsp:nvSpPr>
        <dsp:cNvPr id="0" name=""/>
        <dsp:cNvSpPr/>
      </dsp:nvSpPr>
      <dsp:spPr>
        <a:xfrm>
          <a:off x="0" y="2705"/>
          <a:ext cx="51055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2A0E98-F8DC-469A-802A-67CB2C042959}">
      <dsp:nvSpPr>
        <dsp:cNvPr id="0" name=""/>
        <dsp:cNvSpPr/>
      </dsp:nvSpPr>
      <dsp:spPr>
        <a:xfrm>
          <a:off x="0" y="2705"/>
          <a:ext cx="5105500" cy="1845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Constant activation in the job</a:t>
          </a:r>
        </a:p>
      </dsp:txBody>
      <dsp:txXfrm>
        <a:off x="0" y="2705"/>
        <a:ext cx="5105500" cy="1845284"/>
      </dsp:txXfrm>
    </dsp:sp>
    <dsp:sp modelId="{FE5DA8EC-17A4-45D4-B7F5-B068CD296B77}">
      <dsp:nvSpPr>
        <dsp:cNvPr id="0" name=""/>
        <dsp:cNvSpPr/>
      </dsp:nvSpPr>
      <dsp:spPr>
        <a:xfrm>
          <a:off x="0" y="1847989"/>
          <a:ext cx="51055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5D202-D14F-4F1B-A06B-DFACECC91127}">
      <dsp:nvSpPr>
        <dsp:cNvPr id="0" name=""/>
        <dsp:cNvSpPr/>
      </dsp:nvSpPr>
      <dsp:spPr>
        <a:xfrm>
          <a:off x="0" y="1847989"/>
          <a:ext cx="5105500" cy="1845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The challenge of coming back down</a:t>
          </a:r>
        </a:p>
      </dsp:txBody>
      <dsp:txXfrm>
        <a:off x="0" y="1847989"/>
        <a:ext cx="5105500" cy="1845284"/>
      </dsp:txXfrm>
    </dsp:sp>
    <dsp:sp modelId="{985D8E87-7891-4E52-9BF0-B5C518405B8A}">
      <dsp:nvSpPr>
        <dsp:cNvPr id="0" name=""/>
        <dsp:cNvSpPr/>
      </dsp:nvSpPr>
      <dsp:spPr>
        <a:xfrm>
          <a:off x="0" y="3693274"/>
          <a:ext cx="51055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2A1212-5F7B-46E2-B2BC-83D226FBC593}">
      <dsp:nvSpPr>
        <dsp:cNvPr id="0" name=""/>
        <dsp:cNvSpPr/>
      </dsp:nvSpPr>
      <dsp:spPr>
        <a:xfrm>
          <a:off x="0" y="3693274"/>
          <a:ext cx="5105500" cy="1845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Recovery is not automatic—it must be trained</a:t>
          </a:r>
        </a:p>
      </dsp:txBody>
      <dsp:txXfrm>
        <a:off x="0" y="3693274"/>
        <a:ext cx="5105500" cy="1845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7FF780-2200-4EA7-870B-DC86F5F5567C}">
      <dsp:nvSpPr>
        <dsp:cNvPr id="0" name=""/>
        <dsp:cNvSpPr/>
      </dsp:nvSpPr>
      <dsp:spPr>
        <a:xfrm>
          <a:off x="0" y="0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0267C-0887-4F49-B4DF-C65CC4EB7DAA}">
      <dsp:nvSpPr>
        <dsp:cNvPr id="0" name=""/>
        <dsp:cNvSpPr/>
      </dsp:nvSpPr>
      <dsp:spPr>
        <a:xfrm>
          <a:off x="0" y="0"/>
          <a:ext cx="5175384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Adrenaline spikes</a:t>
          </a:r>
        </a:p>
      </dsp:txBody>
      <dsp:txXfrm>
        <a:off x="0" y="0"/>
        <a:ext cx="5175384" cy="1384035"/>
      </dsp:txXfrm>
    </dsp:sp>
    <dsp:sp modelId="{E135D48E-4D21-408D-ABCD-1DF5D0D04481}">
      <dsp:nvSpPr>
        <dsp:cNvPr id="0" name=""/>
        <dsp:cNvSpPr/>
      </dsp:nvSpPr>
      <dsp:spPr>
        <a:xfrm>
          <a:off x="0" y="1384035"/>
          <a:ext cx="5175384" cy="0"/>
        </a:xfrm>
        <a:prstGeom prst="lin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830EC3-351C-4F85-AE36-B7818F822C06}">
      <dsp:nvSpPr>
        <dsp:cNvPr id="0" name=""/>
        <dsp:cNvSpPr/>
      </dsp:nvSpPr>
      <dsp:spPr>
        <a:xfrm>
          <a:off x="0" y="1384035"/>
          <a:ext cx="5175384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Interrupted sleep</a:t>
          </a:r>
        </a:p>
      </dsp:txBody>
      <dsp:txXfrm>
        <a:off x="0" y="1384035"/>
        <a:ext cx="5175384" cy="1384035"/>
      </dsp:txXfrm>
    </dsp:sp>
    <dsp:sp modelId="{7A4D10E0-FB6C-4875-9B6E-752A83434FC6}">
      <dsp:nvSpPr>
        <dsp:cNvPr id="0" name=""/>
        <dsp:cNvSpPr/>
      </dsp:nvSpPr>
      <dsp:spPr>
        <a:xfrm>
          <a:off x="0" y="2768070"/>
          <a:ext cx="5175384" cy="0"/>
        </a:xfrm>
        <a:prstGeom prst="lin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C82E66-CD8D-49A1-AFF4-B279388A47B3}">
      <dsp:nvSpPr>
        <dsp:cNvPr id="0" name=""/>
        <dsp:cNvSpPr/>
      </dsp:nvSpPr>
      <dsp:spPr>
        <a:xfrm>
          <a:off x="0" y="2768070"/>
          <a:ext cx="5175384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Carryover stress</a:t>
          </a:r>
        </a:p>
      </dsp:txBody>
      <dsp:txXfrm>
        <a:off x="0" y="2768070"/>
        <a:ext cx="5175384" cy="1384035"/>
      </dsp:txXfrm>
    </dsp:sp>
    <dsp:sp modelId="{B2CA97D1-EAEB-44BE-AF66-ADB04E5D177F}">
      <dsp:nvSpPr>
        <dsp:cNvPr id="0" name=""/>
        <dsp:cNvSpPr/>
      </dsp:nvSpPr>
      <dsp:spPr>
        <a:xfrm>
          <a:off x="0" y="4152105"/>
          <a:ext cx="5175384" cy="0"/>
        </a:xfrm>
        <a:prstGeom prst="lin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30D393-7A49-46DA-932B-AB00B1C5661D}">
      <dsp:nvSpPr>
        <dsp:cNvPr id="0" name=""/>
        <dsp:cNvSpPr/>
      </dsp:nvSpPr>
      <dsp:spPr>
        <a:xfrm>
          <a:off x="0" y="4152105"/>
          <a:ext cx="5175384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Difficulty shutting down</a:t>
          </a:r>
        </a:p>
      </dsp:txBody>
      <dsp:txXfrm>
        <a:off x="0" y="4152105"/>
        <a:ext cx="5175384" cy="1384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7421C-8662-4B9C-A234-BD88D99994A6}">
      <dsp:nvSpPr>
        <dsp:cNvPr id="0" name=""/>
        <dsp:cNvSpPr/>
      </dsp:nvSpPr>
      <dsp:spPr>
        <a:xfrm>
          <a:off x="0" y="2703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2FBC2B-4D87-48B9-BC2B-E94C5D26D736}">
      <dsp:nvSpPr>
        <dsp:cNvPr id="0" name=""/>
        <dsp:cNvSpPr/>
      </dsp:nvSpPr>
      <dsp:spPr>
        <a:xfrm>
          <a:off x="0" y="2703"/>
          <a:ext cx="517538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Gas pedal = 	activation</a:t>
          </a:r>
        </a:p>
      </dsp:txBody>
      <dsp:txXfrm>
        <a:off x="0" y="2703"/>
        <a:ext cx="5175384" cy="1843578"/>
      </dsp:txXfrm>
    </dsp:sp>
    <dsp:sp modelId="{585C2F98-4E6B-496F-B6DE-70F6CDC3FB0C}">
      <dsp:nvSpPr>
        <dsp:cNvPr id="0" name=""/>
        <dsp:cNvSpPr/>
      </dsp:nvSpPr>
      <dsp:spPr>
        <a:xfrm>
          <a:off x="0" y="1846281"/>
          <a:ext cx="5175384" cy="0"/>
        </a:xfrm>
        <a:prstGeom prst="lin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D5D76-B188-4B80-B26E-F89E42DD3D53}">
      <dsp:nvSpPr>
        <dsp:cNvPr id="0" name=""/>
        <dsp:cNvSpPr/>
      </dsp:nvSpPr>
      <dsp:spPr>
        <a:xfrm>
          <a:off x="0" y="1846281"/>
          <a:ext cx="517538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Brake pedal = 	recovery</a:t>
          </a:r>
        </a:p>
      </dsp:txBody>
      <dsp:txXfrm>
        <a:off x="0" y="1846281"/>
        <a:ext cx="5175384" cy="1843578"/>
      </dsp:txXfrm>
    </dsp:sp>
    <dsp:sp modelId="{C1B8F7D8-52D0-4793-B0BA-BC667D0500E6}">
      <dsp:nvSpPr>
        <dsp:cNvPr id="0" name=""/>
        <dsp:cNvSpPr/>
      </dsp:nvSpPr>
      <dsp:spPr>
        <a:xfrm>
          <a:off x="0" y="3689859"/>
          <a:ext cx="5175384" cy="0"/>
        </a:xfrm>
        <a:prstGeom prst="lin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78FE0-9524-4A8C-9D2F-C0959F5845AA}">
      <dsp:nvSpPr>
        <dsp:cNvPr id="0" name=""/>
        <dsp:cNvSpPr/>
      </dsp:nvSpPr>
      <dsp:spPr>
        <a:xfrm>
          <a:off x="0" y="3689859"/>
          <a:ext cx="517538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t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Most firefighters run heavy on the gas</a:t>
          </a:r>
        </a:p>
      </dsp:txBody>
      <dsp:txXfrm>
        <a:off x="0" y="3689859"/>
        <a:ext cx="5175384" cy="18435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9577F-E2AE-47D5-832A-27E17F4A0E43}">
      <dsp:nvSpPr>
        <dsp:cNvPr id="0" name=""/>
        <dsp:cNvSpPr/>
      </dsp:nvSpPr>
      <dsp:spPr>
        <a:xfrm>
          <a:off x="0" y="0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B0B576-CAAB-407C-80C5-5AE68979120D}">
      <dsp:nvSpPr>
        <dsp:cNvPr id="0" name=""/>
        <dsp:cNvSpPr/>
      </dsp:nvSpPr>
      <dsp:spPr>
        <a:xfrm>
          <a:off x="0" y="0"/>
          <a:ext cx="5175384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Poor sleep</a:t>
          </a:r>
        </a:p>
      </dsp:txBody>
      <dsp:txXfrm>
        <a:off x="0" y="0"/>
        <a:ext cx="5175384" cy="1384035"/>
      </dsp:txXfrm>
    </dsp:sp>
    <dsp:sp modelId="{571C67D7-2745-45DC-A058-7B5CD5A46EA5}">
      <dsp:nvSpPr>
        <dsp:cNvPr id="0" name=""/>
        <dsp:cNvSpPr/>
      </dsp:nvSpPr>
      <dsp:spPr>
        <a:xfrm>
          <a:off x="0" y="1384035"/>
          <a:ext cx="5175384" cy="0"/>
        </a:xfrm>
        <a:prstGeom prst="lin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648B60-1301-4538-AD4E-198F8FE519E2}">
      <dsp:nvSpPr>
        <dsp:cNvPr id="0" name=""/>
        <dsp:cNvSpPr/>
      </dsp:nvSpPr>
      <dsp:spPr>
        <a:xfrm>
          <a:off x="0" y="1384035"/>
          <a:ext cx="5175384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Irritability</a:t>
          </a:r>
        </a:p>
      </dsp:txBody>
      <dsp:txXfrm>
        <a:off x="0" y="1384035"/>
        <a:ext cx="5175384" cy="1384035"/>
      </dsp:txXfrm>
    </dsp:sp>
    <dsp:sp modelId="{1D73D779-8200-429D-AE1B-1EE562569EB4}">
      <dsp:nvSpPr>
        <dsp:cNvPr id="0" name=""/>
        <dsp:cNvSpPr/>
      </dsp:nvSpPr>
      <dsp:spPr>
        <a:xfrm>
          <a:off x="0" y="2768070"/>
          <a:ext cx="5175384" cy="0"/>
        </a:xfrm>
        <a:prstGeom prst="lin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C33CA7-A1EC-42A0-A71B-8F1977662B4A}">
      <dsp:nvSpPr>
        <dsp:cNvPr id="0" name=""/>
        <dsp:cNvSpPr/>
      </dsp:nvSpPr>
      <dsp:spPr>
        <a:xfrm>
          <a:off x="0" y="2768070"/>
          <a:ext cx="5175384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Anxiety</a:t>
          </a:r>
        </a:p>
      </dsp:txBody>
      <dsp:txXfrm>
        <a:off x="0" y="2768070"/>
        <a:ext cx="5175384" cy="1384035"/>
      </dsp:txXfrm>
    </dsp:sp>
    <dsp:sp modelId="{0BC78154-94BD-4829-B24C-D1A1B6DEA4B4}">
      <dsp:nvSpPr>
        <dsp:cNvPr id="0" name=""/>
        <dsp:cNvSpPr/>
      </dsp:nvSpPr>
      <dsp:spPr>
        <a:xfrm>
          <a:off x="0" y="4152105"/>
          <a:ext cx="5175384" cy="0"/>
        </a:xfrm>
        <a:prstGeom prst="lin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0A7B47-28A4-41D5-8203-ABF02A842A68}">
      <dsp:nvSpPr>
        <dsp:cNvPr id="0" name=""/>
        <dsp:cNvSpPr/>
      </dsp:nvSpPr>
      <dsp:spPr>
        <a:xfrm>
          <a:off x="0" y="4152105"/>
          <a:ext cx="5175384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Mental fatigue</a:t>
          </a:r>
        </a:p>
      </dsp:txBody>
      <dsp:txXfrm>
        <a:off x="0" y="4152105"/>
        <a:ext cx="5175384" cy="13840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923BB9-08B5-416D-AC4A-34B76F654D8B}">
      <dsp:nvSpPr>
        <dsp:cNvPr id="0" name=""/>
        <dsp:cNvSpPr/>
      </dsp:nvSpPr>
      <dsp:spPr>
        <a:xfrm>
          <a:off x="0" y="2703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C25AB8-EAD6-4EF4-A606-921954BC52FC}">
      <dsp:nvSpPr>
        <dsp:cNvPr id="0" name=""/>
        <dsp:cNvSpPr/>
      </dsp:nvSpPr>
      <dsp:spPr>
        <a:xfrm>
          <a:off x="0" y="2703"/>
          <a:ext cx="517538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Promotes relaxation</a:t>
          </a:r>
        </a:p>
      </dsp:txBody>
      <dsp:txXfrm>
        <a:off x="0" y="2703"/>
        <a:ext cx="5175384" cy="1843578"/>
      </dsp:txXfrm>
    </dsp:sp>
    <dsp:sp modelId="{0DF3DE7F-1219-45AE-A424-0C5B0F445734}">
      <dsp:nvSpPr>
        <dsp:cNvPr id="0" name=""/>
        <dsp:cNvSpPr/>
      </dsp:nvSpPr>
      <dsp:spPr>
        <a:xfrm>
          <a:off x="0" y="1846281"/>
          <a:ext cx="5175384" cy="0"/>
        </a:xfrm>
        <a:prstGeom prst="lin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8EF956-D289-4A44-B569-BB0362C2DAD4}">
      <dsp:nvSpPr>
        <dsp:cNvPr id="0" name=""/>
        <dsp:cNvSpPr/>
      </dsp:nvSpPr>
      <dsp:spPr>
        <a:xfrm>
          <a:off x="0" y="1846281"/>
          <a:ext cx="517538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Supports deeper recovery</a:t>
          </a:r>
        </a:p>
      </dsp:txBody>
      <dsp:txXfrm>
        <a:off x="0" y="1846281"/>
        <a:ext cx="5175384" cy="1843578"/>
      </dsp:txXfrm>
    </dsp:sp>
    <dsp:sp modelId="{078756EC-7DE0-4282-B3CD-272F393A002A}">
      <dsp:nvSpPr>
        <dsp:cNvPr id="0" name=""/>
        <dsp:cNvSpPr/>
      </dsp:nvSpPr>
      <dsp:spPr>
        <a:xfrm>
          <a:off x="0" y="3689859"/>
          <a:ext cx="5175384" cy="0"/>
        </a:xfrm>
        <a:prstGeom prst="lin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A38A3-83CC-4FA3-B4FC-344FF10CF367}">
      <dsp:nvSpPr>
        <dsp:cNvPr id="0" name=""/>
        <dsp:cNvSpPr/>
      </dsp:nvSpPr>
      <dsp:spPr>
        <a:xfrm>
          <a:off x="0" y="3689859"/>
          <a:ext cx="5175384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/>
            <a:t>Helps downshift on demand</a:t>
          </a:r>
        </a:p>
      </dsp:txBody>
      <dsp:txXfrm>
        <a:off x="0" y="3689859"/>
        <a:ext cx="5175384" cy="1843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2852AB-1C63-F86B-56F2-F4A368115D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6F5FF5-2CF4-3B10-6021-922E154E52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5E280E9-A0A4-4F4F-B2BB-5503847AA4DE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30E6CB-5F01-12DC-7409-61E14ABB7F9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26E4F3-C1CB-16FE-D3C7-DBF9B647AC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9ADC797-E1CF-4410-B3A5-6DDC830A45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17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5709D-2A57-5C30-CDEC-04B6AE4507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52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Introduce topic. </a:t>
            </a:r>
            <a:endParaRPr lang="en-US" dirty="0"/>
          </a:p>
          <a:p>
            <a:r>
              <a:rPr lang="en-US" dirty="0"/>
              <a:t>My</a:t>
            </a:r>
            <a:r>
              <a:rPr lang="en-US" baseline="0" dirty="0"/>
              <a:t> Experience</a:t>
            </a:r>
          </a:p>
          <a:p>
            <a:r>
              <a:rPr lang="en-US" baseline="0" dirty="0"/>
              <a:t>Vityana</a:t>
            </a:r>
          </a:p>
          <a:p>
            <a:r>
              <a:rPr lang="en-US" baseline="0" dirty="0"/>
              <a:t>Participant 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Firefighters are highly activated—this is about coming back 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Connect to their lived experience on shift.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Explain gas vs brake in simple terms.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4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Highlight consequences of poor recovery.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Explain BrainTap simply.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468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Describe what it does in plain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26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84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Brief benefits overview.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pPr defTabSz="471145">
              <a:defRPr/>
            </a:pPr>
            <a:endParaRPr lang="en-US" sz="1900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29232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0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54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Briefly describe sessions they can recommend.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Tie directly to sleep struggles.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pPr defTabSz="471145">
              <a:defRPr/>
            </a:pPr>
            <a:endParaRPr lang="en-US" sz="1900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68634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r>
              <a:rPr dirty="0"/>
              <a:t>Reinforce main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4229" tIns="47114" rIns="94229" bIns="47114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323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70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SpX_x9x4w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548640"/>
            <a:ext cx="2700645" cy="5431536"/>
          </a:xfrm>
        </p:spPr>
        <p:txBody>
          <a:bodyPr>
            <a:normAutofit/>
          </a:bodyPr>
          <a:lstStyle/>
          <a:p>
            <a:pPr>
              <a:defRPr sz="3600" b="1">
                <a:solidFill>
                  <a:srgbClr val="FFC000"/>
                </a:solidFill>
              </a:defRPr>
            </a:pPr>
            <a:r>
              <a:rPr lang="en-US" sz="4300" dirty="0"/>
              <a:t>BrainTap for Firefighter Wellness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813" y="552091"/>
            <a:ext cx="4668251" cy="5431536"/>
          </a:xfrm>
        </p:spPr>
        <p:txBody>
          <a:bodyPr anchor="ctr">
            <a:normAutofit/>
          </a:bodyPr>
          <a:lstStyle/>
          <a:p>
            <a:pPr marL="0" indent="0" algn="r">
              <a:buNone/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		</a:t>
            </a:r>
            <a:r>
              <a:rPr lang="en-US" sz="4400" dirty="0"/>
              <a:t>A Practical Tool for Stress, Sleep, and Recovery</a:t>
            </a:r>
          </a:p>
          <a:p>
            <a:pPr marL="0" indent="0">
              <a:buNone/>
              <a:defRPr sz="2000">
                <a:solidFill>
                  <a:srgbClr val="1E1E1E"/>
                </a:solidFill>
              </a:defRPr>
            </a:pPr>
            <a:endParaRPr lang="en-US" sz="4400" dirty="0"/>
          </a:p>
          <a:p>
            <a:pPr marL="0" indent="0">
              <a:buNone/>
              <a:defRPr sz="2000">
                <a:solidFill>
                  <a:srgbClr val="1E1E1E"/>
                </a:solidFill>
              </a:defRPr>
            </a:pP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1E1224E-6618-482E-BE87-321A7FC1C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425" y="957447"/>
            <a:ext cx="2537460" cy="4943105"/>
          </a:xfrm>
        </p:spPr>
        <p:txBody>
          <a:bodyPr anchor="ctr">
            <a:normAutofit/>
          </a:bodyPr>
          <a:lstStyle/>
          <a:p>
            <a:pPr>
              <a:defRPr sz="3600" b="1">
                <a:solidFill>
                  <a:srgbClr val="ED7D31"/>
                </a:solidFill>
              </a:defRPr>
            </a:pPr>
            <a:r>
              <a:rPr lang="en-US" sz="3500" dirty="0"/>
              <a:t>Why This Matters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6346BE-FDB4-4772-A696-0719490AB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307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425" y="6163056"/>
            <a:ext cx="25374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7B27E7-88DE-9B6E-BAF6-871A8340D5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3054284"/>
              </p:ext>
            </p:extLst>
          </p:nvPr>
        </p:nvGraphicFramePr>
        <p:xfrm>
          <a:off x="3412135" y="621792"/>
          <a:ext cx="5105500" cy="5541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pPr>
              <a:defRPr sz="3600" b="1">
                <a:solidFill>
                  <a:srgbClr val="FFC000"/>
                </a:solidFill>
              </a:defRPr>
            </a:pPr>
            <a:r>
              <a:rPr lang="en-US" sz="4300" dirty="0"/>
              <a:t>Firefighter Reality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sX0" fmla="*/ 0 w 5410200"/>
              <a:gd name="csY0" fmla="*/ 0 h 13716"/>
              <a:gd name="csX1" fmla="*/ 568071 w 5410200"/>
              <a:gd name="csY1" fmla="*/ 0 h 13716"/>
              <a:gd name="csX2" fmla="*/ 1298448 w 5410200"/>
              <a:gd name="csY2" fmla="*/ 0 h 13716"/>
              <a:gd name="csX3" fmla="*/ 1920621 w 5410200"/>
              <a:gd name="csY3" fmla="*/ 0 h 13716"/>
              <a:gd name="csX4" fmla="*/ 2488692 w 5410200"/>
              <a:gd name="csY4" fmla="*/ 0 h 13716"/>
              <a:gd name="csX5" fmla="*/ 3219069 w 5410200"/>
              <a:gd name="csY5" fmla="*/ 0 h 13716"/>
              <a:gd name="csX6" fmla="*/ 3895344 w 5410200"/>
              <a:gd name="csY6" fmla="*/ 0 h 13716"/>
              <a:gd name="csX7" fmla="*/ 4571619 w 5410200"/>
              <a:gd name="csY7" fmla="*/ 0 h 13716"/>
              <a:gd name="csX8" fmla="*/ 5410200 w 5410200"/>
              <a:gd name="csY8" fmla="*/ 0 h 13716"/>
              <a:gd name="csX9" fmla="*/ 5410200 w 5410200"/>
              <a:gd name="csY9" fmla="*/ 13716 h 13716"/>
              <a:gd name="csX10" fmla="*/ 4842129 w 5410200"/>
              <a:gd name="csY10" fmla="*/ 13716 h 13716"/>
              <a:gd name="csX11" fmla="*/ 4328160 w 5410200"/>
              <a:gd name="csY11" fmla="*/ 13716 h 13716"/>
              <a:gd name="csX12" fmla="*/ 3597783 w 5410200"/>
              <a:gd name="csY12" fmla="*/ 13716 h 13716"/>
              <a:gd name="csX13" fmla="*/ 3029712 w 5410200"/>
              <a:gd name="csY13" fmla="*/ 13716 h 13716"/>
              <a:gd name="csX14" fmla="*/ 2299335 w 5410200"/>
              <a:gd name="csY14" fmla="*/ 13716 h 13716"/>
              <a:gd name="csX15" fmla="*/ 1514856 w 5410200"/>
              <a:gd name="csY15" fmla="*/ 13716 h 13716"/>
              <a:gd name="csX16" fmla="*/ 892683 w 5410200"/>
              <a:gd name="csY16" fmla="*/ 13716 h 13716"/>
              <a:gd name="csX17" fmla="*/ 0 w 5410200"/>
              <a:gd name="csY17" fmla="*/ 13716 h 13716"/>
              <a:gd name="csX18" fmla="*/ 0 w 5410200"/>
              <a:gd name="csY1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818A12E-092E-8FEF-CCBA-960E7CC9C9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061708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pPr>
              <a:defRPr sz="3600" b="1">
                <a:solidFill>
                  <a:srgbClr val="ED7D31"/>
                </a:solidFill>
              </a:defRPr>
            </a:pPr>
            <a:r>
              <a:rPr lang="en-US" sz="4700" dirty="0"/>
              <a:t>The Nervous System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sX0" fmla="*/ 0 w 5410200"/>
              <a:gd name="csY0" fmla="*/ 0 h 13716"/>
              <a:gd name="csX1" fmla="*/ 568071 w 5410200"/>
              <a:gd name="csY1" fmla="*/ 0 h 13716"/>
              <a:gd name="csX2" fmla="*/ 1298448 w 5410200"/>
              <a:gd name="csY2" fmla="*/ 0 h 13716"/>
              <a:gd name="csX3" fmla="*/ 1920621 w 5410200"/>
              <a:gd name="csY3" fmla="*/ 0 h 13716"/>
              <a:gd name="csX4" fmla="*/ 2488692 w 5410200"/>
              <a:gd name="csY4" fmla="*/ 0 h 13716"/>
              <a:gd name="csX5" fmla="*/ 3219069 w 5410200"/>
              <a:gd name="csY5" fmla="*/ 0 h 13716"/>
              <a:gd name="csX6" fmla="*/ 3895344 w 5410200"/>
              <a:gd name="csY6" fmla="*/ 0 h 13716"/>
              <a:gd name="csX7" fmla="*/ 4571619 w 5410200"/>
              <a:gd name="csY7" fmla="*/ 0 h 13716"/>
              <a:gd name="csX8" fmla="*/ 5410200 w 5410200"/>
              <a:gd name="csY8" fmla="*/ 0 h 13716"/>
              <a:gd name="csX9" fmla="*/ 5410200 w 5410200"/>
              <a:gd name="csY9" fmla="*/ 13716 h 13716"/>
              <a:gd name="csX10" fmla="*/ 4842129 w 5410200"/>
              <a:gd name="csY10" fmla="*/ 13716 h 13716"/>
              <a:gd name="csX11" fmla="*/ 4328160 w 5410200"/>
              <a:gd name="csY11" fmla="*/ 13716 h 13716"/>
              <a:gd name="csX12" fmla="*/ 3597783 w 5410200"/>
              <a:gd name="csY12" fmla="*/ 13716 h 13716"/>
              <a:gd name="csX13" fmla="*/ 3029712 w 5410200"/>
              <a:gd name="csY13" fmla="*/ 13716 h 13716"/>
              <a:gd name="csX14" fmla="*/ 2299335 w 5410200"/>
              <a:gd name="csY14" fmla="*/ 13716 h 13716"/>
              <a:gd name="csX15" fmla="*/ 1514856 w 5410200"/>
              <a:gd name="csY15" fmla="*/ 13716 h 13716"/>
              <a:gd name="csX16" fmla="*/ 892683 w 5410200"/>
              <a:gd name="csY16" fmla="*/ 13716 h 13716"/>
              <a:gd name="csX17" fmla="*/ 0 w 5410200"/>
              <a:gd name="csY17" fmla="*/ 13716 h 13716"/>
              <a:gd name="csX18" fmla="*/ 0 w 5410200"/>
              <a:gd name="csY1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DC5635-C78C-CA89-BEDD-17419DFB4A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898538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E57278-DC61-15AE-3A0F-181412DC8D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49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92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pPr>
              <a:defRPr sz="3600" b="1">
                <a:solidFill>
                  <a:srgbClr val="C00000"/>
                </a:solidFill>
              </a:defRPr>
            </a:pPr>
            <a:r>
              <a:rPr lang="en-US" sz="4700" dirty="0"/>
              <a:t>What Happens Without Recovery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sX0" fmla="*/ 0 w 5410200"/>
              <a:gd name="csY0" fmla="*/ 0 h 13716"/>
              <a:gd name="csX1" fmla="*/ 568071 w 5410200"/>
              <a:gd name="csY1" fmla="*/ 0 h 13716"/>
              <a:gd name="csX2" fmla="*/ 1298448 w 5410200"/>
              <a:gd name="csY2" fmla="*/ 0 h 13716"/>
              <a:gd name="csX3" fmla="*/ 1920621 w 5410200"/>
              <a:gd name="csY3" fmla="*/ 0 h 13716"/>
              <a:gd name="csX4" fmla="*/ 2488692 w 5410200"/>
              <a:gd name="csY4" fmla="*/ 0 h 13716"/>
              <a:gd name="csX5" fmla="*/ 3219069 w 5410200"/>
              <a:gd name="csY5" fmla="*/ 0 h 13716"/>
              <a:gd name="csX6" fmla="*/ 3895344 w 5410200"/>
              <a:gd name="csY6" fmla="*/ 0 h 13716"/>
              <a:gd name="csX7" fmla="*/ 4571619 w 5410200"/>
              <a:gd name="csY7" fmla="*/ 0 h 13716"/>
              <a:gd name="csX8" fmla="*/ 5410200 w 5410200"/>
              <a:gd name="csY8" fmla="*/ 0 h 13716"/>
              <a:gd name="csX9" fmla="*/ 5410200 w 5410200"/>
              <a:gd name="csY9" fmla="*/ 13716 h 13716"/>
              <a:gd name="csX10" fmla="*/ 4842129 w 5410200"/>
              <a:gd name="csY10" fmla="*/ 13716 h 13716"/>
              <a:gd name="csX11" fmla="*/ 4328160 w 5410200"/>
              <a:gd name="csY11" fmla="*/ 13716 h 13716"/>
              <a:gd name="csX12" fmla="*/ 3597783 w 5410200"/>
              <a:gd name="csY12" fmla="*/ 13716 h 13716"/>
              <a:gd name="csX13" fmla="*/ 3029712 w 5410200"/>
              <a:gd name="csY13" fmla="*/ 13716 h 13716"/>
              <a:gd name="csX14" fmla="*/ 2299335 w 5410200"/>
              <a:gd name="csY14" fmla="*/ 13716 h 13716"/>
              <a:gd name="csX15" fmla="*/ 1514856 w 5410200"/>
              <a:gd name="csY15" fmla="*/ 13716 h 13716"/>
              <a:gd name="csX16" fmla="*/ 892683 w 5410200"/>
              <a:gd name="csY16" fmla="*/ 13716 h 13716"/>
              <a:gd name="csX17" fmla="*/ 0 w 5410200"/>
              <a:gd name="csY17" fmla="*/ 13716 h 13716"/>
              <a:gd name="csX18" fmla="*/ 0 w 5410200"/>
              <a:gd name="csY1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495766-C3C2-1B37-2F12-B296EB6EB0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089598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39520"/>
            <a:ext cx="2571750" cy="1719072"/>
          </a:xfrm>
        </p:spPr>
        <p:txBody>
          <a:bodyPr anchor="b">
            <a:normAutofit/>
          </a:bodyPr>
          <a:lstStyle/>
          <a:p>
            <a:pPr>
              <a:defRPr sz="3600" b="1">
                <a:solidFill>
                  <a:srgbClr val="FFC000"/>
                </a:solidFill>
              </a:defRPr>
            </a:pPr>
            <a:r>
              <a:rPr lang="en-US" sz="4300" dirty="0"/>
              <a:t>What Is BrainTap?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202" y="2807208"/>
            <a:ext cx="2571750" cy="3410712"/>
          </a:xfrm>
        </p:spPr>
        <p:txBody>
          <a:bodyPr anchor="t">
            <a:norm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Headset + app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Guided sessions synchronized audio, light, binaural beats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Helps shift brain state quickly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B4302B-06BF-2915-E24E-B4BACD02E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722" y="1992163"/>
            <a:ext cx="5177790" cy="28736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85B65-5A2E-B1D1-55A5-C34ABA8BD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 Patrick Porter on Braintap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F07CC-14EF-DF1B-E787-B9789472B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https://www.youtube.com/watch?v=SSpX_x9x4wk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318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pPr>
              <a:defRPr sz="3600" b="1">
                <a:solidFill>
                  <a:srgbClr val="ED7D31"/>
                </a:solidFill>
              </a:defRPr>
            </a:pPr>
            <a:r>
              <a:rPr lang="en-US" sz="4700" dirty="0"/>
              <a:t>What It Does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sX0" fmla="*/ 0 w 5410200"/>
              <a:gd name="csY0" fmla="*/ 0 h 13716"/>
              <a:gd name="csX1" fmla="*/ 568071 w 5410200"/>
              <a:gd name="csY1" fmla="*/ 0 h 13716"/>
              <a:gd name="csX2" fmla="*/ 1298448 w 5410200"/>
              <a:gd name="csY2" fmla="*/ 0 h 13716"/>
              <a:gd name="csX3" fmla="*/ 1920621 w 5410200"/>
              <a:gd name="csY3" fmla="*/ 0 h 13716"/>
              <a:gd name="csX4" fmla="*/ 2488692 w 5410200"/>
              <a:gd name="csY4" fmla="*/ 0 h 13716"/>
              <a:gd name="csX5" fmla="*/ 3219069 w 5410200"/>
              <a:gd name="csY5" fmla="*/ 0 h 13716"/>
              <a:gd name="csX6" fmla="*/ 3895344 w 5410200"/>
              <a:gd name="csY6" fmla="*/ 0 h 13716"/>
              <a:gd name="csX7" fmla="*/ 4571619 w 5410200"/>
              <a:gd name="csY7" fmla="*/ 0 h 13716"/>
              <a:gd name="csX8" fmla="*/ 5410200 w 5410200"/>
              <a:gd name="csY8" fmla="*/ 0 h 13716"/>
              <a:gd name="csX9" fmla="*/ 5410200 w 5410200"/>
              <a:gd name="csY9" fmla="*/ 13716 h 13716"/>
              <a:gd name="csX10" fmla="*/ 4842129 w 5410200"/>
              <a:gd name="csY10" fmla="*/ 13716 h 13716"/>
              <a:gd name="csX11" fmla="*/ 4328160 w 5410200"/>
              <a:gd name="csY11" fmla="*/ 13716 h 13716"/>
              <a:gd name="csX12" fmla="*/ 3597783 w 5410200"/>
              <a:gd name="csY12" fmla="*/ 13716 h 13716"/>
              <a:gd name="csX13" fmla="*/ 3029712 w 5410200"/>
              <a:gd name="csY13" fmla="*/ 13716 h 13716"/>
              <a:gd name="csX14" fmla="*/ 2299335 w 5410200"/>
              <a:gd name="csY14" fmla="*/ 13716 h 13716"/>
              <a:gd name="csX15" fmla="*/ 1514856 w 5410200"/>
              <a:gd name="csY15" fmla="*/ 13716 h 13716"/>
              <a:gd name="csX16" fmla="*/ 892683 w 5410200"/>
              <a:gd name="csY16" fmla="*/ 13716 h 13716"/>
              <a:gd name="csX17" fmla="*/ 0 w 5410200"/>
              <a:gd name="csY17" fmla="*/ 13716 h 13716"/>
              <a:gd name="csX18" fmla="*/ 0 w 5410200"/>
              <a:gd name="csY1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9935520-BB10-A1DF-B651-AD8CD65235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8944136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sX0" fmla="*/ 0 w 7886700"/>
              <a:gd name="csY0" fmla="*/ 0 h 5416094"/>
              <a:gd name="csX1" fmla="*/ 578358 w 7886700"/>
              <a:gd name="csY1" fmla="*/ 0 h 5416094"/>
              <a:gd name="csX2" fmla="*/ 998982 w 7886700"/>
              <a:gd name="csY2" fmla="*/ 0 h 5416094"/>
              <a:gd name="csX3" fmla="*/ 1813941 w 7886700"/>
              <a:gd name="csY3" fmla="*/ 0 h 5416094"/>
              <a:gd name="csX4" fmla="*/ 2392299 w 7886700"/>
              <a:gd name="csY4" fmla="*/ 0 h 5416094"/>
              <a:gd name="csX5" fmla="*/ 2970657 w 7886700"/>
              <a:gd name="csY5" fmla="*/ 0 h 5416094"/>
              <a:gd name="csX6" fmla="*/ 3785616 w 7886700"/>
              <a:gd name="csY6" fmla="*/ 0 h 5416094"/>
              <a:gd name="csX7" fmla="*/ 4285107 w 7886700"/>
              <a:gd name="csY7" fmla="*/ 0 h 5416094"/>
              <a:gd name="csX8" fmla="*/ 5100066 w 7886700"/>
              <a:gd name="csY8" fmla="*/ 0 h 5416094"/>
              <a:gd name="csX9" fmla="*/ 5915025 w 7886700"/>
              <a:gd name="csY9" fmla="*/ 0 h 5416094"/>
              <a:gd name="csX10" fmla="*/ 6572250 w 7886700"/>
              <a:gd name="csY10" fmla="*/ 0 h 5416094"/>
              <a:gd name="csX11" fmla="*/ 7886700 w 7886700"/>
              <a:gd name="csY11" fmla="*/ 0 h 5416094"/>
              <a:gd name="csX12" fmla="*/ 7886700 w 7886700"/>
              <a:gd name="csY12" fmla="*/ 622851 h 5416094"/>
              <a:gd name="csX13" fmla="*/ 7886700 w 7886700"/>
              <a:gd name="csY13" fmla="*/ 1137380 h 5416094"/>
              <a:gd name="csX14" fmla="*/ 7886700 w 7886700"/>
              <a:gd name="csY14" fmla="*/ 1814391 h 5416094"/>
              <a:gd name="csX15" fmla="*/ 7886700 w 7886700"/>
              <a:gd name="csY15" fmla="*/ 2491403 h 5416094"/>
              <a:gd name="csX16" fmla="*/ 7886700 w 7886700"/>
              <a:gd name="csY16" fmla="*/ 3168415 h 5416094"/>
              <a:gd name="csX17" fmla="*/ 7886700 w 7886700"/>
              <a:gd name="csY17" fmla="*/ 3899588 h 5416094"/>
              <a:gd name="csX18" fmla="*/ 7886700 w 7886700"/>
              <a:gd name="csY18" fmla="*/ 4630760 h 5416094"/>
              <a:gd name="csX19" fmla="*/ 7886700 w 7886700"/>
              <a:gd name="csY19" fmla="*/ 5416094 h 5416094"/>
              <a:gd name="csX20" fmla="*/ 7466076 w 7886700"/>
              <a:gd name="csY20" fmla="*/ 5416094 h 5416094"/>
              <a:gd name="csX21" fmla="*/ 6651117 w 7886700"/>
              <a:gd name="csY21" fmla="*/ 5416094 h 5416094"/>
              <a:gd name="csX22" fmla="*/ 5993892 w 7886700"/>
              <a:gd name="csY22" fmla="*/ 5416094 h 5416094"/>
              <a:gd name="csX23" fmla="*/ 5494401 w 7886700"/>
              <a:gd name="csY23" fmla="*/ 5416094 h 5416094"/>
              <a:gd name="csX24" fmla="*/ 4837176 w 7886700"/>
              <a:gd name="csY24" fmla="*/ 5416094 h 5416094"/>
              <a:gd name="csX25" fmla="*/ 4416552 w 7886700"/>
              <a:gd name="csY25" fmla="*/ 5416094 h 5416094"/>
              <a:gd name="csX26" fmla="*/ 3995928 w 7886700"/>
              <a:gd name="csY26" fmla="*/ 5416094 h 5416094"/>
              <a:gd name="csX27" fmla="*/ 3338703 w 7886700"/>
              <a:gd name="csY27" fmla="*/ 5416094 h 5416094"/>
              <a:gd name="csX28" fmla="*/ 2839212 w 7886700"/>
              <a:gd name="csY28" fmla="*/ 5416094 h 5416094"/>
              <a:gd name="csX29" fmla="*/ 2103120 w 7886700"/>
              <a:gd name="csY29" fmla="*/ 5416094 h 5416094"/>
              <a:gd name="csX30" fmla="*/ 1603629 w 7886700"/>
              <a:gd name="csY30" fmla="*/ 5416094 h 5416094"/>
              <a:gd name="csX31" fmla="*/ 867537 w 7886700"/>
              <a:gd name="csY31" fmla="*/ 5416094 h 5416094"/>
              <a:gd name="csX32" fmla="*/ 0 w 7886700"/>
              <a:gd name="csY32" fmla="*/ 5416094 h 5416094"/>
              <a:gd name="csX33" fmla="*/ 0 w 7886700"/>
              <a:gd name="csY33" fmla="*/ 4684921 h 5416094"/>
              <a:gd name="csX34" fmla="*/ 0 w 7886700"/>
              <a:gd name="csY34" fmla="*/ 3953749 h 5416094"/>
              <a:gd name="csX35" fmla="*/ 0 w 7886700"/>
              <a:gd name="csY35" fmla="*/ 3168415 h 5416094"/>
              <a:gd name="csX36" fmla="*/ 0 w 7886700"/>
              <a:gd name="csY36" fmla="*/ 2545564 h 5416094"/>
              <a:gd name="csX37" fmla="*/ 0 w 7886700"/>
              <a:gd name="csY37" fmla="*/ 1760231 h 5416094"/>
              <a:gd name="csX38" fmla="*/ 0 w 7886700"/>
              <a:gd name="csY38" fmla="*/ 1191541 h 5416094"/>
              <a:gd name="csX39" fmla="*/ 0 w 7886700"/>
              <a:gd name="csY39" fmla="*/ 677012 h 5416094"/>
              <a:gd name="csX40" fmla="*/ 0 w 7886700"/>
              <a:gd name="csY4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917044" y="253972"/>
                  <a:pt x="7878280" y="382927"/>
                  <a:pt x="7886700" y="622851"/>
                </a:cubicBezTo>
                <a:cubicBezTo>
                  <a:pt x="7895120" y="862775"/>
                  <a:pt x="7898095" y="881954"/>
                  <a:pt x="7886700" y="1137380"/>
                </a:cubicBezTo>
                <a:cubicBezTo>
                  <a:pt x="7875305" y="1392806"/>
                  <a:pt x="7859449" y="1500954"/>
                  <a:pt x="7886700" y="1814391"/>
                </a:cubicBezTo>
                <a:cubicBezTo>
                  <a:pt x="7913951" y="2127828"/>
                  <a:pt x="7899710" y="2276490"/>
                  <a:pt x="7886700" y="2491403"/>
                </a:cubicBezTo>
                <a:cubicBezTo>
                  <a:pt x="7873690" y="2706316"/>
                  <a:pt x="7899048" y="2943627"/>
                  <a:pt x="7886700" y="3168415"/>
                </a:cubicBezTo>
                <a:cubicBezTo>
                  <a:pt x="7874352" y="3393203"/>
                  <a:pt x="7895759" y="3539359"/>
                  <a:pt x="7886700" y="3899588"/>
                </a:cubicBezTo>
                <a:cubicBezTo>
                  <a:pt x="7877641" y="4259817"/>
                  <a:pt x="7907485" y="4437980"/>
                  <a:pt x="7886700" y="4630760"/>
                </a:cubicBezTo>
                <a:cubicBezTo>
                  <a:pt x="7865915" y="4823540"/>
                  <a:pt x="7871525" y="5198637"/>
                  <a:pt x="7886700" y="5416094"/>
                </a:cubicBezTo>
                <a:cubicBezTo>
                  <a:pt x="7691680" y="5431844"/>
                  <a:pt x="7601555" y="5415681"/>
                  <a:pt x="7466076" y="5416094"/>
                </a:cubicBezTo>
                <a:cubicBezTo>
                  <a:pt x="7330597" y="5416507"/>
                  <a:pt x="6831360" y="5424066"/>
                  <a:pt x="6651117" y="5416094"/>
                </a:cubicBezTo>
                <a:cubicBezTo>
                  <a:pt x="6470874" y="5408122"/>
                  <a:pt x="6162822" y="5448218"/>
                  <a:pt x="5993892" y="5416094"/>
                </a:cubicBezTo>
                <a:cubicBezTo>
                  <a:pt x="5824963" y="5383970"/>
                  <a:pt x="5688089" y="5423575"/>
                  <a:pt x="5494401" y="5416094"/>
                </a:cubicBezTo>
                <a:cubicBezTo>
                  <a:pt x="5300713" y="5408613"/>
                  <a:pt x="5038344" y="5439836"/>
                  <a:pt x="4837176" y="5416094"/>
                </a:cubicBezTo>
                <a:cubicBezTo>
                  <a:pt x="4636008" y="5392352"/>
                  <a:pt x="4547230" y="5414191"/>
                  <a:pt x="4416552" y="5416094"/>
                </a:cubicBezTo>
                <a:cubicBezTo>
                  <a:pt x="4285874" y="5417997"/>
                  <a:pt x="4197467" y="5397786"/>
                  <a:pt x="3995928" y="5416094"/>
                </a:cubicBezTo>
                <a:cubicBezTo>
                  <a:pt x="3794389" y="5434402"/>
                  <a:pt x="3512175" y="5385012"/>
                  <a:pt x="3338703" y="5416094"/>
                </a:cubicBezTo>
                <a:cubicBezTo>
                  <a:pt x="3165232" y="5447176"/>
                  <a:pt x="2961841" y="5402137"/>
                  <a:pt x="2839212" y="5416094"/>
                </a:cubicBezTo>
                <a:cubicBezTo>
                  <a:pt x="2716583" y="5430051"/>
                  <a:pt x="2260631" y="5391454"/>
                  <a:pt x="2103120" y="5416094"/>
                </a:cubicBezTo>
                <a:cubicBezTo>
                  <a:pt x="1945609" y="5440734"/>
                  <a:pt x="1802870" y="5413244"/>
                  <a:pt x="1603629" y="5416094"/>
                </a:cubicBezTo>
                <a:cubicBezTo>
                  <a:pt x="1404388" y="5418944"/>
                  <a:pt x="1036615" y="5428037"/>
                  <a:pt x="867537" y="5416094"/>
                </a:cubicBezTo>
                <a:cubicBezTo>
                  <a:pt x="698459" y="5404151"/>
                  <a:pt x="196765" y="5387017"/>
                  <a:pt x="0" y="5416094"/>
                </a:cubicBezTo>
                <a:cubicBezTo>
                  <a:pt x="-7913" y="5158982"/>
                  <a:pt x="-32352" y="4972281"/>
                  <a:pt x="0" y="4684921"/>
                </a:cubicBezTo>
                <a:cubicBezTo>
                  <a:pt x="32352" y="4397561"/>
                  <a:pt x="-36146" y="4109983"/>
                  <a:pt x="0" y="3953749"/>
                </a:cubicBezTo>
                <a:cubicBezTo>
                  <a:pt x="36146" y="3797515"/>
                  <a:pt x="38942" y="3433311"/>
                  <a:pt x="0" y="3168415"/>
                </a:cubicBezTo>
                <a:cubicBezTo>
                  <a:pt x="-38942" y="2903519"/>
                  <a:pt x="-264" y="2810505"/>
                  <a:pt x="0" y="2545564"/>
                </a:cubicBezTo>
                <a:cubicBezTo>
                  <a:pt x="264" y="2280623"/>
                  <a:pt x="20689" y="1994225"/>
                  <a:pt x="0" y="1760231"/>
                </a:cubicBezTo>
                <a:cubicBezTo>
                  <a:pt x="-20689" y="1526237"/>
                  <a:pt x="16073" y="1386976"/>
                  <a:pt x="0" y="1191541"/>
                </a:cubicBezTo>
                <a:cubicBezTo>
                  <a:pt x="-16073" y="996106"/>
                  <a:pt x="-16965" y="844858"/>
                  <a:pt x="0" y="677012"/>
                </a:cubicBezTo>
                <a:cubicBezTo>
                  <a:pt x="16965" y="509166"/>
                  <a:pt x="85" y="277162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C101F3-D97A-91A5-789C-0596070E5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950" y="1413061"/>
            <a:ext cx="7600950" cy="3971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2228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sX0" fmla="*/ 0 w 7886700"/>
              <a:gd name="csY0" fmla="*/ 0 h 5416094"/>
              <a:gd name="csX1" fmla="*/ 578358 w 7886700"/>
              <a:gd name="csY1" fmla="*/ 0 h 5416094"/>
              <a:gd name="csX2" fmla="*/ 998982 w 7886700"/>
              <a:gd name="csY2" fmla="*/ 0 h 5416094"/>
              <a:gd name="csX3" fmla="*/ 1813941 w 7886700"/>
              <a:gd name="csY3" fmla="*/ 0 h 5416094"/>
              <a:gd name="csX4" fmla="*/ 2392299 w 7886700"/>
              <a:gd name="csY4" fmla="*/ 0 h 5416094"/>
              <a:gd name="csX5" fmla="*/ 2970657 w 7886700"/>
              <a:gd name="csY5" fmla="*/ 0 h 5416094"/>
              <a:gd name="csX6" fmla="*/ 3785616 w 7886700"/>
              <a:gd name="csY6" fmla="*/ 0 h 5416094"/>
              <a:gd name="csX7" fmla="*/ 4285107 w 7886700"/>
              <a:gd name="csY7" fmla="*/ 0 h 5416094"/>
              <a:gd name="csX8" fmla="*/ 5100066 w 7886700"/>
              <a:gd name="csY8" fmla="*/ 0 h 5416094"/>
              <a:gd name="csX9" fmla="*/ 5915025 w 7886700"/>
              <a:gd name="csY9" fmla="*/ 0 h 5416094"/>
              <a:gd name="csX10" fmla="*/ 6572250 w 7886700"/>
              <a:gd name="csY10" fmla="*/ 0 h 5416094"/>
              <a:gd name="csX11" fmla="*/ 7886700 w 7886700"/>
              <a:gd name="csY11" fmla="*/ 0 h 5416094"/>
              <a:gd name="csX12" fmla="*/ 7886700 w 7886700"/>
              <a:gd name="csY12" fmla="*/ 622851 h 5416094"/>
              <a:gd name="csX13" fmla="*/ 7886700 w 7886700"/>
              <a:gd name="csY13" fmla="*/ 1137380 h 5416094"/>
              <a:gd name="csX14" fmla="*/ 7886700 w 7886700"/>
              <a:gd name="csY14" fmla="*/ 1814391 h 5416094"/>
              <a:gd name="csX15" fmla="*/ 7886700 w 7886700"/>
              <a:gd name="csY15" fmla="*/ 2491403 h 5416094"/>
              <a:gd name="csX16" fmla="*/ 7886700 w 7886700"/>
              <a:gd name="csY16" fmla="*/ 3168415 h 5416094"/>
              <a:gd name="csX17" fmla="*/ 7886700 w 7886700"/>
              <a:gd name="csY17" fmla="*/ 3899588 h 5416094"/>
              <a:gd name="csX18" fmla="*/ 7886700 w 7886700"/>
              <a:gd name="csY18" fmla="*/ 4630760 h 5416094"/>
              <a:gd name="csX19" fmla="*/ 7886700 w 7886700"/>
              <a:gd name="csY19" fmla="*/ 5416094 h 5416094"/>
              <a:gd name="csX20" fmla="*/ 7466076 w 7886700"/>
              <a:gd name="csY20" fmla="*/ 5416094 h 5416094"/>
              <a:gd name="csX21" fmla="*/ 6651117 w 7886700"/>
              <a:gd name="csY21" fmla="*/ 5416094 h 5416094"/>
              <a:gd name="csX22" fmla="*/ 5993892 w 7886700"/>
              <a:gd name="csY22" fmla="*/ 5416094 h 5416094"/>
              <a:gd name="csX23" fmla="*/ 5494401 w 7886700"/>
              <a:gd name="csY23" fmla="*/ 5416094 h 5416094"/>
              <a:gd name="csX24" fmla="*/ 4837176 w 7886700"/>
              <a:gd name="csY24" fmla="*/ 5416094 h 5416094"/>
              <a:gd name="csX25" fmla="*/ 4416552 w 7886700"/>
              <a:gd name="csY25" fmla="*/ 5416094 h 5416094"/>
              <a:gd name="csX26" fmla="*/ 3995928 w 7886700"/>
              <a:gd name="csY26" fmla="*/ 5416094 h 5416094"/>
              <a:gd name="csX27" fmla="*/ 3338703 w 7886700"/>
              <a:gd name="csY27" fmla="*/ 5416094 h 5416094"/>
              <a:gd name="csX28" fmla="*/ 2839212 w 7886700"/>
              <a:gd name="csY28" fmla="*/ 5416094 h 5416094"/>
              <a:gd name="csX29" fmla="*/ 2103120 w 7886700"/>
              <a:gd name="csY29" fmla="*/ 5416094 h 5416094"/>
              <a:gd name="csX30" fmla="*/ 1603629 w 7886700"/>
              <a:gd name="csY30" fmla="*/ 5416094 h 5416094"/>
              <a:gd name="csX31" fmla="*/ 867537 w 7886700"/>
              <a:gd name="csY31" fmla="*/ 5416094 h 5416094"/>
              <a:gd name="csX32" fmla="*/ 0 w 7886700"/>
              <a:gd name="csY32" fmla="*/ 5416094 h 5416094"/>
              <a:gd name="csX33" fmla="*/ 0 w 7886700"/>
              <a:gd name="csY33" fmla="*/ 4684921 h 5416094"/>
              <a:gd name="csX34" fmla="*/ 0 w 7886700"/>
              <a:gd name="csY34" fmla="*/ 3953749 h 5416094"/>
              <a:gd name="csX35" fmla="*/ 0 w 7886700"/>
              <a:gd name="csY35" fmla="*/ 3168415 h 5416094"/>
              <a:gd name="csX36" fmla="*/ 0 w 7886700"/>
              <a:gd name="csY36" fmla="*/ 2545564 h 5416094"/>
              <a:gd name="csX37" fmla="*/ 0 w 7886700"/>
              <a:gd name="csY37" fmla="*/ 1760231 h 5416094"/>
              <a:gd name="csX38" fmla="*/ 0 w 7886700"/>
              <a:gd name="csY38" fmla="*/ 1191541 h 5416094"/>
              <a:gd name="csX39" fmla="*/ 0 w 7886700"/>
              <a:gd name="csY39" fmla="*/ 677012 h 5416094"/>
              <a:gd name="csX40" fmla="*/ 0 w 7886700"/>
              <a:gd name="csY4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917044" y="253972"/>
                  <a:pt x="7878280" y="382927"/>
                  <a:pt x="7886700" y="622851"/>
                </a:cubicBezTo>
                <a:cubicBezTo>
                  <a:pt x="7895120" y="862775"/>
                  <a:pt x="7898095" y="881954"/>
                  <a:pt x="7886700" y="1137380"/>
                </a:cubicBezTo>
                <a:cubicBezTo>
                  <a:pt x="7875305" y="1392806"/>
                  <a:pt x="7859449" y="1500954"/>
                  <a:pt x="7886700" y="1814391"/>
                </a:cubicBezTo>
                <a:cubicBezTo>
                  <a:pt x="7913951" y="2127828"/>
                  <a:pt x="7899710" y="2276490"/>
                  <a:pt x="7886700" y="2491403"/>
                </a:cubicBezTo>
                <a:cubicBezTo>
                  <a:pt x="7873690" y="2706316"/>
                  <a:pt x="7899048" y="2943627"/>
                  <a:pt x="7886700" y="3168415"/>
                </a:cubicBezTo>
                <a:cubicBezTo>
                  <a:pt x="7874352" y="3393203"/>
                  <a:pt x="7895759" y="3539359"/>
                  <a:pt x="7886700" y="3899588"/>
                </a:cubicBezTo>
                <a:cubicBezTo>
                  <a:pt x="7877641" y="4259817"/>
                  <a:pt x="7907485" y="4437980"/>
                  <a:pt x="7886700" y="4630760"/>
                </a:cubicBezTo>
                <a:cubicBezTo>
                  <a:pt x="7865915" y="4823540"/>
                  <a:pt x="7871525" y="5198637"/>
                  <a:pt x="7886700" y="5416094"/>
                </a:cubicBezTo>
                <a:cubicBezTo>
                  <a:pt x="7691680" y="5431844"/>
                  <a:pt x="7601555" y="5415681"/>
                  <a:pt x="7466076" y="5416094"/>
                </a:cubicBezTo>
                <a:cubicBezTo>
                  <a:pt x="7330597" y="5416507"/>
                  <a:pt x="6831360" y="5424066"/>
                  <a:pt x="6651117" y="5416094"/>
                </a:cubicBezTo>
                <a:cubicBezTo>
                  <a:pt x="6470874" y="5408122"/>
                  <a:pt x="6162822" y="5448218"/>
                  <a:pt x="5993892" y="5416094"/>
                </a:cubicBezTo>
                <a:cubicBezTo>
                  <a:pt x="5824963" y="5383970"/>
                  <a:pt x="5688089" y="5423575"/>
                  <a:pt x="5494401" y="5416094"/>
                </a:cubicBezTo>
                <a:cubicBezTo>
                  <a:pt x="5300713" y="5408613"/>
                  <a:pt x="5038344" y="5439836"/>
                  <a:pt x="4837176" y="5416094"/>
                </a:cubicBezTo>
                <a:cubicBezTo>
                  <a:pt x="4636008" y="5392352"/>
                  <a:pt x="4547230" y="5414191"/>
                  <a:pt x="4416552" y="5416094"/>
                </a:cubicBezTo>
                <a:cubicBezTo>
                  <a:pt x="4285874" y="5417997"/>
                  <a:pt x="4197467" y="5397786"/>
                  <a:pt x="3995928" y="5416094"/>
                </a:cubicBezTo>
                <a:cubicBezTo>
                  <a:pt x="3794389" y="5434402"/>
                  <a:pt x="3512175" y="5385012"/>
                  <a:pt x="3338703" y="5416094"/>
                </a:cubicBezTo>
                <a:cubicBezTo>
                  <a:pt x="3165232" y="5447176"/>
                  <a:pt x="2961841" y="5402137"/>
                  <a:pt x="2839212" y="5416094"/>
                </a:cubicBezTo>
                <a:cubicBezTo>
                  <a:pt x="2716583" y="5430051"/>
                  <a:pt x="2260631" y="5391454"/>
                  <a:pt x="2103120" y="5416094"/>
                </a:cubicBezTo>
                <a:cubicBezTo>
                  <a:pt x="1945609" y="5440734"/>
                  <a:pt x="1802870" y="5413244"/>
                  <a:pt x="1603629" y="5416094"/>
                </a:cubicBezTo>
                <a:cubicBezTo>
                  <a:pt x="1404388" y="5418944"/>
                  <a:pt x="1036615" y="5428037"/>
                  <a:pt x="867537" y="5416094"/>
                </a:cubicBezTo>
                <a:cubicBezTo>
                  <a:pt x="698459" y="5404151"/>
                  <a:pt x="196765" y="5387017"/>
                  <a:pt x="0" y="5416094"/>
                </a:cubicBezTo>
                <a:cubicBezTo>
                  <a:pt x="-7913" y="5158982"/>
                  <a:pt x="-32352" y="4972281"/>
                  <a:pt x="0" y="4684921"/>
                </a:cubicBezTo>
                <a:cubicBezTo>
                  <a:pt x="32352" y="4397561"/>
                  <a:pt x="-36146" y="4109983"/>
                  <a:pt x="0" y="3953749"/>
                </a:cubicBezTo>
                <a:cubicBezTo>
                  <a:pt x="36146" y="3797515"/>
                  <a:pt x="38942" y="3433311"/>
                  <a:pt x="0" y="3168415"/>
                </a:cubicBezTo>
                <a:cubicBezTo>
                  <a:pt x="-38942" y="2903519"/>
                  <a:pt x="-264" y="2810505"/>
                  <a:pt x="0" y="2545564"/>
                </a:cubicBezTo>
                <a:cubicBezTo>
                  <a:pt x="264" y="2280623"/>
                  <a:pt x="20689" y="1994225"/>
                  <a:pt x="0" y="1760231"/>
                </a:cubicBezTo>
                <a:cubicBezTo>
                  <a:pt x="-20689" y="1526237"/>
                  <a:pt x="16073" y="1386976"/>
                  <a:pt x="0" y="1191541"/>
                </a:cubicBezTo>
                <a:cubicBezTo>
                  <a:pt x="-16073" y="996106"/>
                  <a:pt x="-16965" y="844858"/>
                  <a:pt x="0" y="677012"/>
                </a:cubicBezTo>
                <a:cubicBezTo>
                  <a:pt x="16965" y="509166"/>
                  <a:pt x="85" y="277162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CAB513-F4C1-64A0-AD73-9BFD0F0F7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456" y="914400"/>
            <a:ext cx="6829937" cy="49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150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548640"/>
            <a:ext cx="2700645" cy="5431536"/>
          </a:xfrm>
        </p:spPr>
        <p:txBody>
          <a:bodyPr>
            <a:normAutofit/>
          </a:bodyPr>
          <a:lstStyle/>
          <a:p>
            <a:pPr>
              <a:defRPr sz="3600" b="1">
                <a:solidFill>
                  <a:srgbClr val="ED7D31"/>
                </a:solidFill>
              </a:defRPr>
            </a:pPr>
            <a:r>
              <a:rPr lang="en-US" sz="4700" dirty="0"/>
              <a:t>Why It Helps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813" y="552091"/>
            <a:ext cx="4668251" cy="5431536"/>
          </a:xfrm>
        </p:spPr>
        <p:txBody>
          <a:bodyPr anchor="ctr">
            <a:norm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Reduces stress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Improves regulation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Supports sleep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Decreases anxiety</a:t>
            </a:r>
            <a:endParaRPr lang="en-US" sz="1900" b="1" dirty="0"/>
          </a:p>
          <a:p>
            <a:pPr marL="342900" marR="0" lvl="0" indent="-342900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>
                <a:solidFill>
                  <a:srgbClr val="1E1E1E"/>
                </a:solidFill>
              </a:defRPr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Guided, brief sessions</a:t>
            </a:r>
          </a:p>
          <a:p>
            <a:pPr marL="342900" marR="0" lvl="0" indent="-342900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>
                <a:solidFill>
                  <a:srgbClr val="1E1E1E"/>
                </a:solidFill>
              </a:defRPr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Passive</a:t>
            </a:r>
          </a:p>
          <a:p>
            <a:pPr marL="457200" lvl="1" indent="0">
              <a:buNone/>
              <a:defRPr sz="2000">
                <a:solidFill>
                  <a:srgbClr val="1E1E1E"/>
                </a:solidFill>
              </a:defRPr>
            </a:pP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452728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5B18D-0757-B832-7260-490C6501C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Braintap App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4A6C80-832B-B08F-3D6F-3D766A6CB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22" y="1307689"/>
            <a:ext cx="7980356" cy="490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716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D8F1D-02EB-68AF-3373-CB526C2EF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40"/>
            <a:ext cx="2700645" cy="5431536"/>
          </a:xfrm>
        </p:spPr>
        <p:txBody>
          <a:bodyPr>
            <a:normAutofit/>
          </a:bodyPr>
          <a:lstStyle/>
          <a:p>
            <a:r>
              <a:rPr lang="en-US" sz="4700" dirty="0"/>
              <a:t>Session Selection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D8206-725F-EB55-D2AA-4CC009D55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813" y="552091"/>
            <a:ext cx="4668251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900" dirty="0"/>
              <a:t>Morning, afternoon or night (sleep)</a:t>
            </a:r>
          </a:p>
          <a:p>
            <a:pPr marL="0" indent="0">
              <a:buNone/>
            </a:pPr>
            <a:r>
              <a:rPr lang="en-US" sz="1900" dirty="0"/>
              <a:t>Voice, music or Binaural Beats only</a:t>
            </a:r>
          </a:p>
          <a:p>
            <a:pPr marL="0" indent="0">
              <a:buNone/>
            </a:pPr>
            <a:r>
              <a:rPr lang="en-US" sz="1900" dirty="0"/>
              <a:t>Presenter</a:t>
            </a:r>
          </a:p>
          <a:p>
            <a:pPr marL="0" indent="0">
              <a:buNone/>
            </a:pPr>
            <a:r>
              <a:rPr lang="en-US" sz="1900" dirty="0"/>
              <a:t>Length of session</a:t>
            </a:r>
          </a:p>
          <a:p>
            <a:pPr marL="0" indent="0">
              <a:buNone/>
            </a:pPr>
            <a:r>
              <a:rPr lang="en-US" sz="1900" dirty="0"/>
              <a:t>Series-cognitive decline, weight loss, addiction, sleep</a:t>
            </a:r>
          </a:p>
        </p:txBody>
      </p:sp>
    </p:spTree>
    <p:extLst>
      <p:ext uri="{BB962C8B-B14F-4D97-AF65-F5344CB8AC3E}">
        <p14:creationId xmlns:p14="http://schemas.microsoft.com/office/powerpoint/2010/main" val="3307528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492" y="548640"/>
            <a:ext cx="2777090" cy="5431536"/>
          </a:xfrm>
        </p:spPr>
        <p:txBody>
          <a:bodyPr>
            <a:normAutofit/>
          </a:bodyPr>
          <a:lstStyle/>
          <a:p>
            <a:pPr>
              <a:defRPr sz="3600" b="1">
                <a:solidFill>
                  <a:srgbClr val="ED7D31"/>
                </a:solidFill>
              </a:defRPr>
            </a:pPr>
            <a:r>
              <a:rPr lang="en-US" dirty="0"/>
              <a:t>Session Categories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813" y="552091"/>
            <a:ext cx="4668251" cy="5431536"/>
          </a:xfrm>
        </p:spPr>
        <p:txBody>
          <a:bodyPr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Brain Training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Breathwork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Chiropractic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Christian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Life Improvement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Learning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Meditation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Menopause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Nutrition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Pain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Sleep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Sports &amp; Athletic Performance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161" y="639193"/>
            <a:ext cx="2678858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  <a:defRPr sz="3600" b="1">
                <a:solidFill>
                  <a:srgbClr val="FFC000"/>
                </a:solidFill>
              </a:defRPr>
            </a:pPr>
            <a:r>
              <a:rPr lang="en-US" sz="5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Key Benefits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5484663-B26C-78F1-152A-61995A66F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90722" y="738238"/>
            <a:ext cx="5410962" cy="535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24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548640"/>
            <a:ext cx="2700645" cy="5431536"/>
          </a:xfrm>
        </p:spPr>
        <p:txBody>
          <a:bodyPr>
            <a:normAutofit/>
          </a:bodyPr>
          <a:lstStyle/>
          <a:p>
            <a:pPr>
              <a:defRPr sz="3600" b="1">
                <a:solidFill>
                  <a:srgbClr val="C00000"/>
                </a:solidFill>
              </a:defRPr>
            </a:pPr>
            <a:r>
              <a:rPr lang="en-US" sz="4300" dirty="0"/>
              <a:t>Key Takeaways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813" y="552091"/>
            <a:ext cx="4668251" cy="5431536"/>
          </a:xfrm>
        </p:spPr>
        <p:txBody>
          <a:bodyPr anchor="ctr">
            <a:normAutofit/>
          </a:bodyPr>
          <a:lstStyle/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Recovery needs to be intentional, but it doesn’t have to be difficult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BrainTap is portable, passive and pleasant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Simple, practical tool, no counterindications</a:t>
            </a:r>
          </a:p>
          <a:p>
            <a:pPr>
              <a:defRPr sz="2000">
                <a:solidFill>
                  <a:srgbClr val="1E1E1E"/>
                </a:solidFill>
              </a:defRPr>
            </a:pPr>
            <a:r>
              <a:rPr lang="en-US" sz="1900" dirty="0"/>
              <a:t>Stack with other modalities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EDD1DC5-AE40-3598-483D-FF766EDB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1" y="639193"/>
            <a:ext cx="2678858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5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100 Club Benefit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C08EBA7-40C7-D66E-0F18-569123EF0FF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90722" y="709803"/>
            <a:ext cx="5410962" cy="54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64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30BCA2-4862-15E0-B7AC-B508A4EC0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1" y="639193"/>
            <a:ext cx="2678858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 descr="Help">
            <a:extLst>
              <a:ext uri="{FF2B5EF4-FFF2-40B4-BE49-F238E27FC236}">
                <a16:creationId xmlns:a16="http://schemas.microsoft.com/office/drawing/2014/main" id="{FB1E41DA-E1D7-B40F-8D9C-2D2E6B245E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90722" y="709803"/>
            <a:ext cx="5410962" cy="54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238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313</Words>
  <Application>Microsoft Office PowerPoint</Application>
  <PresentationFormat>On-screen Show (4:3)</PresentationFormat>
  <Paragraphs>80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Arial</vt:lpstr>
      <vt:lpstr>Calibri</vt:lpstr>
      <vt:lpstr>Office Theme</vt:lpstr>
      <vt:lpstr>BrainTap for Firefighter Wellness</vt:lpstr>
      <vt:lpstr>Why This Matters</vt:lpstr>
      <vt:lpstr>Firefighter Reality</vt:lpstr>
      <vt:lpstr>The Nervous System</vt:lpstr>
      <vt:lpstr>PowerPoint Presentation</vt:lpstr>
      <vt:lpstr>What Happens Without Recovery</vt:lpstr>
      <vt:lpstr>What Is BrainTap?</vt:lpstr>
      <vt:lpstr>Dr Patrick Porter on Braintap</vt:lpstr>
      <vt:lpstr>What It Does</vt:lpstr>
      <vt:lpstr>PowerPoint Presentation</vt:lpstr>
      <vt:lpstr>PowerPoint Presentation</vt:lpstr>
      <vt:lpstr>Why It Helps</vt:lpstr>
      <vt:lpstr>Braintap App</vt:lpstr>
      <vt:lpstr>Session Selection</vt:lpstr>
      <vt:lpstr>Session Categories</vt:lpstr>
      <vt:lpstr>Key Benefits</vt:lpstr>
      <vt:lpstr>Key Takeaways</vt:lpstr>
      <vt:lpstr>100 Club Benefit</vt:lpstr>
      <vt:lpstr>Questions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 black</cp:lastModifiedBy>
  <cp:revision>9</cp:revision>
  <cp:lastPrinted>2026-04-15T22:23:46Z</cp:lastPrinted>
  <dcterms:created xsi:type="dcterms:W3CDTF">2013-01-27T09:14:16Z</dcterms:created>
  <dcterms:modified xsi:type="dcterms:W3CDTF">2026-04-15T22:23:58Z</dcterms:modified>
  <cp:category/>
</cp:coreProperties>
</file>