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9FEC-FD63-4B7D-AB6B-1ACE01C87C0A}" type="datetimeFigureOut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D21F-475F-4DDF-A2D2-51AD2614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1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9FEC-FD63-4B7D-AB6B-1ACE01C87C0A}" type="datetimeFigureOut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D21F-475F-4DDF-A2D2-51AD2614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61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9FEC-FD63-4B7D-AB6B-1ACE01C87C0A}" type="datetimeFigureOut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D21F-475F-4DDF-A2D2-51AD2614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2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9FEC-FD63-4B7D-AB6B-1ACE01C87C0A}" type="datetimeFigureOut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D21F-475F-4DDF-A2D2-51AD2614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9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9FEC-FD63-4B7D-AB6B-1ACE01C87C0A}" type="datetimeFigureOut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D21F-475F-4DDF-A2D2-51AD2614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4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9FEC-FD63-4B7D-AB6B-1ACE01C87C0A}" type="datetimeFigureOut">
              <a:rPr lang="en-US" smtClean="0"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D21F-475F-4DDF-A2D2-51AD2614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21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9FEC-FD63-4B7D-AB6B-1ACE01C87C0A}" type="datetimeFigureOut">
              <a:rPr lang="en-US" smtClean="0"/>
              <a:t>4/2/19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D21F-475F-4DDF-A2D2-51AD2614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6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9FEC-FD63-4B7D-AB6B-1ACE01C87C0A}" type="datetimeFigureOut">
              <a:rPr lang="en-US" smtClean="0"/>
              <a:t>4/2/19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D21F-475F-4DDF-A2D2-51AD2614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0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9FEC-FD63-4B7D-AB6B-1ACE01C87C0A}" type="datetimeFigureOut">
              <a:rPr lang="en-US" smtClean="0"/>
              <a:t>4/2/19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D21F-475F-4DDF-A2D2-51AD2614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9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9FEC-FD63-4B7D-AB6B-1ACE01C87C0A}" type="datetimeFigureOut">
              <a:rPr lang="en-US" smtClean="0"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D21F-475F-4DDF-A2D2-51AD2614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5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19FEC-FD63-4B7D-AB6B-1ACE01C87C0A}" type="datetimeFigureOut">
              <a:rPr lang="en-US" smtClean="0"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D21F-475F-4DDF-A2D2-51AD2614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1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19FEC-FD63-4B7D-AB6B-1ACE01C87C0A}" type="datetimeFigureOut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FD21F-475F-4DDF-A2D2-51AD2614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1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2.jpeg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wglplay@gmail.com" TargetMode="External"/><Relationship Id="rId5" Type="http://schemas.openxmlformats.org/officeDocument/2006/relationships/hyperlink" Target="https://bwgl.org/" TargetMode="External"/><Relationship Id="rId4" Type="http://schemas.openxmlformats.org/officeDocument/2006/relationships/hyperlink" Target="https://bwgl.org/10th-anniversary-even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1563"/>
            <a:ext cx="4953000" cy="2590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Elephant" panose="02020904090505020303" pitchFamily="18" charset="0"/>
              </a:rPr>
              <a:t>Business Women’s </a:t>
            </a:r>
            <a:br>
              <a:rPr lang="en-US" sz="3200" b="1" dirty="0">
                <a:solidFill>
                  <a:schemeClr val="tx2"/>
                </a:solidFill>
                <a:latin typeface="Elephant" panose="02020904090505020303" pitchFamily="18" charset="0"/>
              </a:rPr>
            </a:br>
            <a:r>
              <a:rPr lang="en-US" sz="3200" b="1" dirty="0">
                <a:solidFill>
                  <a:schemeClr val="tx2"/>
                </a:solidFill>
                <a:latin typeface="Elephant" panose="02020904090505020303" pitchFamily="18" charset="0"/>
              </a:rPr>
              <a:t>Golf League Celebrates</a:t>
            </a:r>
            <a:br>
              <a:rPr lang="en-US" b="1" dirty="0">
                <a:solidFill>
                  <a:srgbClr val="FF0000"/>
                </a:solidFill>
                <a:latin typeface="Elephant" panose="02020904090505020303" pitchFamily="18" charset="0"/>
              </a:rPr>
            </a:br>
            <a:r>
              <a:rPr lang="en-US" sz="4000" b="1" dirty="0">
                <a:solidFill>
                  <a:srgbClr val="FF0000"/>
                </a:solidFill>
                <a:latin typeface="Elephant" panose="02020904090505020303" pitchFamily="18" charset="0"/>
              </a:rPr>
              <a:t>Women’s Golf Day</a:t>
            </a:r>
            <a:br>
              <a:rPr lang="en-US" b="1" dirty="0">
                <a:solidFill>
                  <a:srgbClr val="00B050"/>
                </a:solidFill>
                <a:latin typeface="Baskerville Old Face" panose="02020602080505020303" pitchFamily="18" charset="0"/>
              </a:rPr>
            </a:br>
            <a:r>
              <a:rPr lang="en-US" sz="2700" dirty="0">
                <a:latin typeface="Arial Rounded MT Bold" panose="020F0704030504030204" pitchFamily="34" charset="0"/>
              </a:rPr>
              <a:t>June 4,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" y="2766860"/>
            <a:ext cx="8686800" cy="1828800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2 person team - scramble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18 hole competition - $40.  Tee off 2:30.   Registration at 1:30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9 hole competition - $30.  Tee off 5:45.  Registration at 5:00</a:t>
            </a:r>
          </a:p>
          <a:p>
            <a:r>
              <a:rPr lang="en-US" sz="2400" b="1" dirty="0">
                <a:solidFill>
                  <a:schemeClr val="accent1"/>
                </a:solidFill>
              </a:rPr>
              <a:t>Bogey is your friend.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 flipV="1">
            <a:off x="190500" y="2681645"/>
            <a:ext cx="8953500" cy="10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0" y="5223163"/>
            <a:ext cx="90539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Jan\AppData\Local\Microsoft\Windows\INetCache\IE\A1SIY73X\110px-NeilEllaart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078404"/>
            <a:ext cx="994735" cy="108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Jan\AppData\Local\Microsoft\Windows\INetCache\IE\8XQORHAT\120px-Evegolfer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775787"/>
            <a:ext cx="1016509" cy="92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FA910AE-5850-2045-8D41-ACB1AFF01FD8}"/>
              </a:ext>
            </a:extLst>
          </p:cNvPr>
          <p:cNvSpPr txBox="1"/>
          <p:nvPr/>
        </p:nvSpPr>
        <p:spPr>
          <a:xfrm>
            <a:off x="-107427" y="53340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Location:  </a:t>
            </a:r>
            <a:r>
              <a:rPr lang="en-US" b="1" dirty="0">
                <a:solidFill>
                  <a:srgbClr val="00B050"/>
                </a:solidFill>
              </a:rPr>
              <a:t>Summer Grove Golf Club</a:t>
            </a:r>
            <a:r>
              <a:rPr lang="en-US" dirty="0"/>
              <a:t> 335 Summer Grove Pkwy, Newnan, GA 30265</a:t>
            </a:r>
          </a:p>
          <a:p>
            <a:pPr algn="ctr"/>
            <a:r>
              <a:rPr lang="en-US" dirty="0"/>
              <a:t>Register for this event at </a:t>
            </a:r>
            <a:r>
              <a:rPr lang="en-US" dirty="0">
                <a:hlinkClick r:id="rId4"/>
              </a:rPr>
              <a:t>BWGL.</a:t>
            </a:r>
            <a:r>
              <a:rPr lang="en-US">
                <a:hlinkClick r:id="rId4"/>
              </a:rPr>
              <a:t>org</a:t>
            </a:r>
            <a:r>
              <a:rPr lang="en-US">
                <a:hlinkClick r:id="rId5"/>
              </a:rPr>
              <a:t> </a:t>
            </a:r>
            <a:r>
              <a:rPr lang="en-US"/>
              <a:t> 10</a:t>
            </a:r>
            <a:r>
              <a:rPr lang="en-US" baseline="30000"/>
              <a:t>th</a:t>
            </a:r>
            <a:r>
              <a:rPr lang="en-US"/>
              <a:t> </a:t>
            </a:r>
            <a:r>
              <a:rPr lang="en-US" dirty="0"/>
              <a:t>anniversary events</a:t>
            </a:r>
          </a:p>
          <a:p>
            <a:pPr algn="ctr"/>
            <a:r>
              <a:rPr lang="en-US" dirty="0"/>
              <a:t>Email questions to </a:t>
            </a:r>
            <a:r>
              <a:rPr lang="en-US" b="1" dirty="0" err="1">
                <a:solidFill>
                  <a:srgbClr val="7030A0"/>
                </a:solidFill>
                <a:hlinkClick r:id="rId6"/>
              </a:rPr>
              <a:t>BWGLplay@gmail.com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6C105B-D87E-47F5-BDFF-423818621579}"/>
              </a:ext>
            </a:extLst>
          </p:cNvPr>
          <p:cNvSpPr txBox="1"/>
          <p:nvPr/>
        </p:nvSpPr>
        <p:spPr>
          <a:xfrm>
            <a:off x="3468133" y="-2148540"/>
            <a:ext cx="2291284" cy="2838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Image result for womens golf day logo">
            <a:extLst>
              <a:ext uri="{FF2B5EF4-FFF2-40B4-BE49-F238E27FC236}">
                <a16:creationId xmlns:a16="http://schemas.microsoft.com/office/drawing/2014/main" id="{4DC465BF-7AAA-467A-856F-5AB827706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07120"/>
            <a:ext cx="1845571" cy="1845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9E3D0F4-55E7-4211-B29F-848CFAB63E7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09" y="75322"/>
            <a:ext cx="1892136" cy="189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231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2987</TotalTime>
  <Words>74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Baskerville Old Face</vt:lpstr>
      <vt:lpstr>Calibri</vt:lpstr>
      <vt:lpstr>Elephant</vt:lpstr>
      <vt:lpstr>Office Theme</vt:lpstr>
      <vt:lpstr>Business Women’s  Golf League Celebrates Women’s Golf Day June 4, 2019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Women’s Golf Day at  Newnan Country Club June 7, 2016</dc:title>
  <dc:creator>Jan Alligood</dc:creator>
  <cp:lastModifiedBy>marie.daniel@suntrust.com</cp:lastModifiedBy>
  <cp:revision>25</cp:revision>
  <dcterms:created xsi:type="dcterms:W3CDTF">2016-05-13T01:03:21Z</dcterms:created>
  <dcterms:modified xsi:type="dcterms:W3CDTF">2019-04-03T00:14:26Z</dcterms:modified>
</cp:coreProperties>
</file>