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0" r:id="rId1"/>
  </p:sldMasterIdLst>
  <p:notesMasterIdLst>
    <p:notesMasterId r:id="rId30"/>
  </p:notesMasterIdLst>
  <p:sldIdLst>
    <p:sldId id="256" r:id="rId2"/>
    <p:sldId id="257" r:id="rId3"/>
    <p:sldId id="296" r:id="rId4"/>
    <p:sldId id="258" r:id="rId5"/>
    <p:sldId id="293" r:id="rId6"/>
    <p:sldId id="294" r:id="rId7"/>
    <p:sldId id="261" r:id="rId8"/>
    <p:sldId id="262" r:id="rId9"/>
    <p:sldId id="295" r:id="rId10"/>
    <p:sldId id="284" r:id="rId11"/>
    <p:sldId id="285" r:id="rId12"/>
    <p:sldId id="286" r:id="rId13"/>
    <p:sldId id="287" r:id="rId14"/>
    <p:sldId id="288" r:id="rId15"/>
    <p:sldId id="289" r:id="rId16"/>
    <p:sldId id="290" r:id="rId17"/>
    <p:sldId id="291" r:id="rId18"/>
    <p:sldId id="292" r:id="rId19"/>
    <p:sldId id="276" r:id="rId20"/>
    <p:sldId id="278" r:id="rId21"/>
    <p:sldId id="297" r:id="rId22"/>
    <p:sldId id="259" r:id="rId23"/>
    <p:sldId id="298" r:id="rId24"/>
    <p:sldId id="299" r:id="rId25"/>
    <p:sldId id="263" r:id="rId26"/>
    <p:sldId id="265" r:id="rId27"/>
    <p:sldId id="264" r:id="rId28"/>
    <p:sldId id="28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88"/>
  </p:normalViewPr>
  <p:slideViewPr>
    <p:cSldViewPr snapToGrid="0" snapToObjects="1">
      <p:cViewPr varScale="1">
        <p:scale>
          <a:sx n="82" d="100"/>
          <a:sy n="82" d="100"/>
        </p:scale>
        <p:origin x="691" y="5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628DAA-AD17-934B-8E78-B6C51D1F97B4}" type="doc">
      <dgm:prSet loTypeId="urn:microsoft.com/office/officeart/2005/8/layout/cycle8" loCatId="cycle" qsTypeId="urn:microsoft.com/office/officeart/2005/8/quickstyle/simple4" qsCatId="simple" csTypeId="urn:microsoft.com/office/officeart/2005/8/colors/colorful4" csCatId="colorful" phldr="1"/>
      <dgm:spPr/>
      <dgm:t>
        <a:bodyPr/>
        <a:lstStyle/>
        <a:p>
          <a:endParaRPr lang="en-US"/>
        </a:p>
      </dgm:t>
    </dgm:pt>
    <dgm:pt modelId="{DF3B9443-A6B7-CE45-B7E1-B36B8856B86F}">
      <dgm:prSet phldrT="[Text]"/>
      <dgm:spPr/>
      <dgm:t>
        <a:bodyPr/>
        <a:lstStyle/>
        <a:p>
          <a:r>
            <a:rPr lang="en-US" dirty="0">
              <a:latin typeface="Helvetica"/>
              <a:cs typeface="Helvetica"/>
            </a:rPr>
            <a:t>Physical</a:t>
          </a:r>
        </a:p>
      </dgm:t>
    </dgm:pt>
    <dgm:pt modelId="{A56C0B9B-89E8-A547-9C9C-0D1E63DE47F5}" type="parTrans" cxnId="{DB430703-FB66-454E-AA75-C05B819BB9B8}">
      <dgm:prSet/>
      <dgm:spPr/>
      <dgm:t>
        <a:bodyPr/>
        <a:lstStyle/>
        <a:p>
          <a:endParaRPr lang="en-US"/>
        </a:p>
      </dgm:t>
    </dgm:pt>
    <dgm:pt modelId="{5630B2C4-F42D-6540-96A2-7156E60FBABA}" type="sibTrans" cxnId="{DB430703-FB66-454E-AA75-C05B819BB9B8}">
      <dgm:prSet/>
      <dgm:spPr/>
      <dgm:t>
        <a:bodyPr/>
        <a:lstStyle/>
        <a:p>
          <a:endParaRPr lang="en-US"/>
        </a:p>
      </dgm:t>
    </dgm:pt>
    <dgm:pt modelId="{29A63CDB-D84F-2B4D-963A-E78AA94015C0}">
      <dgm:prSet phldrT="[Text]"/>
      <dgm:spPr/>
      <dgm:t>
        <a:bodyPr/>
        <a:lstStyle/>
        <a:p>
          <a:r>
            <a:rPr lang="en-US" dirty="0">
              <a:latin typeface="Helvetica"/>
              <a:cs typeface="Helvetica"/>
            </a:rPr>
            <a:t>Social</a:t>
          </a:r>
        </a:p>
      </dgm:t>
    </dgm:pt>
    <dgm:pt modelId="{7CCDBA61-6A51-5F47-AFCC-89FD8EB9FF82}" type="parTrans" cxnId="{07D3C2FB-A5A4-8442-B286-8CD666B7A8B8}">
      <dgm:prSet/>
      <dgm:spPr/>
      <dgm:t>
        <a:bodyPr/>
        <a:lstStyle/>
        <a:p>
          <a:endParaRPr lang="en-US"/>
        </a:p>
      </dgm:t>
    </dgm:pt>
    <dgm:pt modelId="{9445951A-4ED4-2146-9C30-69F09EB0557E}" type="sibTrans" cxnId="{07D3C2FB-A5A4-8442-B286-8CD666B7A8B8}">
      <dgm:prSet/>
      <dgm:spPr/>
      <dgm:t>
        <a:bodyPr/>
        <a:lstStyle/>
        <a:p>
          <a:endParaRPr lang="en-US"/>
        </a:p>
      </dgm:t>
    </dgm:pt>
    <dgm:pt modelId="{D19E0681-6027-754B-B464-7BEA6C397E42}">
      <dgm:prSet phldrT="[Text]"/>
      <dgm:spPr/>
      <dgm:t>
        <a:bodyPr/>
        <a:lstStyle/>
        <a:p>
          <a:r>
            <a:rPr lang="en-US" dirty="0">
              <a:latin typeface="Helvetica"/>
              <a:cs typeface="Helvetica"/>
            </a:rPr>
            <a:t>Spiritual</a:t>
          </a:r>
        </a:p>
      </dgm:t>
    </dgm:pt>
    <dgm:pt modelId="{5075B563-E978-F546-9089-B728C38402A2}" type="parTrans" cxnId="{E3346316-6257-FB4D-A563-FF9A8AC0F981}">
      <dgm:prSet/>
      <dgm:spPr/>
      <dgm:t>
        <a:bodyPr/>
        <a:lstStyle/>
        <a:p>
          <a:endParaRPr lang="en-US"/>
        </a:p>
      </dgm:t>
    </dgm:pt>
    <dgm:pt modelId="{42FEE249-85D2-A340-946D-F41360B665EF}" type="sibTrans" cxnId="{E3346316-6257-FB4D-A563-FF9A8AC0F981}">
      <dgm:prSet/>
      <dgm:spPr/>
      <dgm:t>
        <a:bodyPr/>
        <a:lstStyle/>
        <a:p>
          <a:endParaRPr lang="en-US"/>
        </a:p>
      </dgm:t>
    </dgm:pt>
    <dgm:pt modelId="{FD2ADEC7-8B3E-024B-B2EB-1A164E55DA5F}">
      <dgm:prSet phldrT="[Text]"/>
      <dgm:spPr/>
      <dgm:t>
        <a:bodyPr/>
        <a:lstStyle/>
        <a:p>
          <a:r>
            <a:rPr lang="en-US" dirty="0">
              <a:latin typeface="Helvetica"/>
              <a:cs typeface="Helvetica"/>
            </a:rPr>
            <a:t>Intellectual</a:t>
          </a:r>
        </a:p>
      </dgm:t>
    </dgm:pt>
    <dgm:pt modelId="{140A0508-F383-C04F-9953-85EB8ECED38B}" type="parTrans" cxnId="{FD25ECC8-CF02-9C43-B9E6-C6ADC146AF42}">
      <dgm:prSet/>
      <dgm:spPr/>
      <dgm:t>
        <a:bodyPr/>
        <a:lstStyle/>
        <a:p>
          <a:endParaRPr lang="en-US"/>
        </a:p>
      </dgm:t>
    </dgm:pt>
    <dgm:pt modelId="{972447AF-71AF-C84B-9BF5-B73CEE54A54F}" type="sibTrans" cxnId="{FD25ECC8-CF02-9C43-B9E6-C6ADC146AF42}">
      <dgm:prSet/>
      <dgm:spPr/>
      <dgm:t>
        <a:bodyPr/>
        <a:lstStyle/>
        <a:p>
          <a:endParaRPr lang="en-US"/>
        </a:p>
      </dgm:t>
    </dgm:pt>
    <dgm:pt modelId="{B2362ED5-5699-644A-B810-9DDE8606A4DF}">
      <dgm:prSet phldrT="[Text]"/>
      <dgm:spPr/>
      <dgm:t>
        <a:bodyPr/>
        <a:lstStyle/>
        <a:p>
          <a:r>
            <a:rPr lang="en-US" dirty="0">
              <a:latin typeface="Helvetica"/>
              <a:cs typeface="Helvetica"/>
            </a:rPr>
            <a:t>Occupational</a:t>
          </a:r>
        </a:p>
      </dgm:t>
    </dgm:pt>
    <dgm:pt modelId="{732F8A9C-F2F0-CD4E-AADE-C7ED92FF4B58}" type="parTrans" cxnId="{4E64F8F4-EC94-ED42-A9F1-80441BA76EB6}">
      <dgm:prSet/>
      <dgm:spPr/>
      <dgm:t>
        <a:bodyPr/>
        <a:lstStyle/>
        <a:p>
          <a:endParaRPr lang="en-US"/>
        </a:p>
      </dgm:t>
    </dgm:pt>
    <dgm:pt modelId="{10FD5F84-90C0-4D48-B434-CC82E9C6794B}" type="sibTrans" cxnId="{4E64F8F4-EC94-ED42-A9F1-80441BA76EB6}">
      <dgm:prSet/>
      <dgm:spPr/>
      <dgm:t>
        <a:bodyPr/>
        <a:lstStyle/>
        <a:p>
          <a:endParaRPr lang="en-US"/>
        </a:p>
      </dgm:t>
    </dgm:pt>
    <dgm:pt modelId="{A5556965-95F9-864E-A541-036C1C6FE066}">
      <dgm:prSet phldrT="[Text]"/>
      <dgm:spPr/>
      <dgm:t>
        <a:bodyPr/>
        <a:lstStyle/>
        <a:p>
          <a:r>
            <a:rPr lang="en-US" dirty="0">
              <a:latin typeface="Helvetica"/>
              <a:cs typeface="Helvetica"/>
            </a:rPr>
            <a:t>Environmental</a:t>
          </a:r>
        </a:p>
      </dgm:t>
    </dgm:pt>
    <dgm:pt modelId="{069D17A1-1048-2E4B-BA20-05F0E4762E08}" type="parTrans" cxnId="{0E13D93E-4639-9A45-8C5E-925216E16E63}">
      <dgm:prSet/>
      <dgm:spPr/>
      <dgm:t>
        <a:bodyPr/>
        <a:lstStyle/>
        <a:p>
          <a:endParaRPr lang="en-US"/>
        </a:p>
      </dgm:t>
    </dgm:pt>
    <dgm:pt modelId="{0F162FF5-2EE1-2344-9721-25CB6A0456D9}" type="sibTrans" cxnId="{0E13D93E-4639-9A45-8C5E-925216E16E63}">
      <dgm:prSet/>
      <dgm:spPr/>
      <dgm:t>
        <a:bodyPr/>
        <a:lstStyle/>
        <a:p>
          <a:endParaRPr lang="en-US"/>
        </a:p>
      </dgm:t>
    </dgm:pt>
    <dgm:pt modelId="{7CE7061B-D277-684C-B321-9943B7C35D15}">
      <dgm:prSet phldrT="[Text]"/>
      <dgm:spPr/>
      <dgm:t>
        <a:bodyPr/>
        <a:lstStyle/>
        <a:p>
          <a:r>
            <a:rPr lang="en-US" dirty="0">
              <a:latin typeface="Helvetica"/>
              <a:cs typeface="Helvetica"/>
            </a:rPr>
            <a:t>Emotional</a:t>
          </a:r>
        </a:p>
      </dgm:t>
    </dgm:pt>
    <dgm:pt modelId="{F8C7F530-EED7-E243-9184-6DBB9EE01F08}" type="parTrans" cxnId="{82BD9C0C-C190-E344-9E16-51271F997C27}">
      <dgm:prSet/>
      <dgm:spPr/>
      <dgm:t>
        <a:bodyPr/>
        <a:lstStyle/>
        <a:p>
          <a:endParaRPr lang="en-US"/>
        </a:p>
      </dgm:t>
    </dgm:pt>
    <dgm:pt modelId="{7426DE48-9FF5-7648-BAEA-1FE4DE6CECED}" type="sibTrans" cxnId="{82BD9C0C-C190-E344-9E16-51271F997C27}">
      <dgm:prSet/>
      <dgm:spPr/>
      <dgm:t>
        <a:bodyPr/>
        <a:lstStyle/>
        <a:p>
          <a:endParaRPr lang="en-US"/>
        </a:p>
      </dgm:t>
    </dgm:pt>
    <dgm:pt modelId="{1172ABA1-7D38-9441-B044-E04872CFDA7C}" type="pres">
      <dgm:prSet presAssocID="{D7628DAA-AD17-934B-8E78-B6C51D1F97B4}" presName="compositeShape" presStyleCnt="0">
        <dgm:presLayoutVars>
          <dgm:chMax val="7"/>
          <dgm:dir/>
          <dgm:resizeHandles val="exact"/>
        </dgm:presLayoutVars>
      </dgm:prSet>
      <dgm:spPr/>
    </dgm:pt>
    <dgm:pt modelId="{1A2AE6A1-0F8A-A74F-A286-3A617EE319FE}" type="pres">
      <dgm:prSet presAssocID="{D7628DAA-AD17-934B-8E78-B6C51D1F97B4}" presName="wedge1" presStyleLbl="node1" presStyleIdx="0" presStyleCnt="7"/>
      <dgm:spPr/>
    </dgm:pt>
    <dgm:pt modelId="{DED90EB2-2342-8A4C-9D87-00AAD1433816}" type="pres">
      <dgm:prSet presAssocID="{D7628DAA-AD17-934B-8E78-B6C51D1F97B4}" presName="dummy1a" presStyleCnt="0"/>
      <dgm:spPr/>
    </dgm:pt>
    <dgm:pt modelId="{F1B48FF8-17E8-6146-B315-E388741903B7}" type="pres">
      <dgm:prSet presAssocID="{D7628DAA-AD17-934B-8E78-B6C51D1F97B4}" presName="dummy1b" presStyleCnt="0"/>
      <dgm:spPr/>
    </dgm:pt>
    <dgm:pt modelId="{F06D657E-FE9C-7443-838C-0E8E6AC96A5E}" type="pres">
      <dgm:prSet presAssocID="{D7628DAA-AD17-934B-8E78-B6C51D1F97B4}" presName="wedge1Tx" presStyleLbl="node1" presStyleIdx="0" presStyleCnt="7">
        <dgm:presLayoutVars>
          <dgm:chMax val="0"/>
          <dgm:chPref val="0"/>
          <dgm:bulletEnabled val="1"/>
        </dgm:presLayoutVars>
      </dgm:prSet>
      <dgm:spPr/>
    </dgm:pt>
    <dgm:pt modelId="{6559A137-7A8C-1E49-8795-2D260AD2855E}" type="pres">
      <dgm:prSet presAssocID="{D7628DAA-AD17-934B-8E78-B6C51D1F97B4}" presName="wedge2" presStyleLbl="node1" presStyleIdx="1" presStyleCnt="7"/>
      <dgm:spPr/>
    </dgm:pt>
    <dgm:pt modelId="{1B4A49D2-2D05-2C4C-8024-658D93022412}" type="pres">
      <dgm:prSet presAssocID="{D7628DAA-AD17-934B-8E78-B6C51D1F97B4}" presName="dummy2a" presStyleCnt="0"/>
      <dgm:spPr/>
    </dgm:pt>
    <dgm:pt modelId="{4D3070F5-8355-6D4B-9A4B-57C43F1E2BE3}" type="pres">
      <dgm:prSet presAssocID="{D7628DAA-AD17-934B-8E78-B6C51D1F97B4}" presName="dummy2b" presStyleCnt="0"/>
      <dgm:spPr/>
    </dgm:pt>
    <dgm:pt modelId="{9D6C8D70-E148-7548-A1F0-30DF57117B62}" type="pres">
      <dgm:prSet presAssocID="{D7628DAA-AD17-934B-8E78-B6C51D1F97B4}" presName="wedge2Tx" presStyleLbl="node1" presStyleIdx="1" presStyleCnt="7">
        <dgm:presLayoutVars>
          <dgm:chMax val="0"/>
          <dgm:chPref val="0"/>
          <dgm:bulletEnabled val="1"/>
        </dgm:presLayoutVars>
      </dgm:prSet>
      <dgm:spPr/>
    </dgm:pt>
    <dgm:pt modelId="{F16F7E36-98BD-9949-97E6-07C617155588}" type="pres">
      <dgm:prSet presAssocID="{D7628DAA-AD17-934B-8E78-B6C51D1F97B4}" presName="wedge3" presStyleLbl="node1" presStyleIdx="2" presStyleCnt="7"/>
      <dgm:spPr/>
    </dgm:pt>
    <dgm:pt modelId="{CB3C243C-3F0C-5A41-89A2-7A08A57C9C38}" type="pres">
      <dgm:prSet presAssocID="{D7628DAA-AD17-934B-8E78-B6C51D1F97B4}" presName="dummy3a" presStyleCnt="0"/>
      <dgm:spPr/>
    </dgm:pt>
    <dgm:pt modelId="{1A9A9615-E01D-4E43-ABC6-A363FAE6EAF1}" type="pres">
      <dgm:prSet presAssocID="{D7628DAA-AD17-934B-8E78-B6C51D1F97B4}" presName="dummy3b" presStyleCnt="0"/>
      <dgm:spPr/>
    </dgm:pt>
    <dgm:pt modelId="{9AC1C2EF-E324-0F49-B0F8-C37B3181268D}" type="pres">
      <dgm:prSet presAssocID="{D7628DAA-AD17-934B-8E78-B6C51D1F97B4}" presName="wedge3Tx" presStyleLbl="node1" presStyleIdx="2" presStyleCnt="7">
        <dgm:presLayoutVars>
          <dgm:chMax val="0"/>
          <dgm:chPref val="0"/>
          <dgm:bulletEnabled val="1"/>
        </dgm:presLayoutVars>
      </dgm:prSet>
      <dgm:spPr/>
    </dgm:pt>
    <dgm:pt modelId="{14F6294A-00FA-E048-BBBF-2BC21AB7FB8B}" type="pres">
      <dgm:prSet presAssocID="{D7628DAA-AD17-934B-8E78-B6C51D1F97B4}" presName="wedge4" presStyleLbl="node1" presStyleIdx="3" presStyleCnt="7"/>
      <dgm:spPr/>
    </dgm:pt>
    <dgm:pt modelId="{71FD4FE5-8010-984E-9B48-E06B81EDBCAE}" type="pres">
      <dgm:prSet presAssocID="{D7628DAA-AD17-934B-8E78-B6C51D1F97B4}" presName="dummy4a" presStyleCnt="0"/>
      <dgm:spPr/>
    </dgm:pt>
    <dgm:pt modelId="{5EDEE605-05E2-C04B-BB4A-6638F5530297}" type="pres">
      <dgm:prSet presAssocID="{D7628DAA-AD17-934B-8E78-B6C51D1F97B4}" presName="dummy4b" presStyleCnt="0"/>
      <dgm:spPr/>
    </dgm:pt>
    <dgm:pt modelId="{F6748AAB-2501-1345-A1DA-64D6F992756B}" type="pres">
      <dgm:prSet presAssocID="{D7628DAA-AD17-934B-8E78-B6C51D1F97B4}" presName="wedge4Tx" presStyleLbl="node1" presStyleIdx="3" presStyleCnt="7">
        <dgm:presLayoutVars>
          <dgm:chMax val="0"/>
          <dgm:chPref val="0"/>
          <dgm:bulletEnabled val="1"/>
        </dgm:presLayoutVars>
      </dgm:prSet>
      <dgm:spPr/>
    </dgm:pt>
    <dgm:pt modelId="{79D20563-C5D7-1743-84DD-E2C72EB06E32}" type="pres">
      <dgm:prSet presAssocID="{D7628DAA-AD17-934B-8E78-B6C51D1F97B4}" presName="wedge5" presStyleLbl="node1" presStyleIdx="4" presStyleCnt="7"/>
      <dgm:spPr/>
    </dgm:pt>
    <dgm:pt modelId="{10C83F7D-F06F-6A4E-B3B4-BA16B4D6973B}" type="pres">
      <dgm:prSet presAssocID="{D7628DAA-AD17-934B-8E78-B6C51D1F97B4}" presName="dummy5a" presStyleCnt="0"/>
      <dgm:spPr/>
    </dgm:pt>
    <dgm:pt modelId="{CBCCB5C4-B857-DB47-B33D-5530751C2023}" type="pres">
      <dgm:prSet presAssocID="{D7628DAA-AD17-934B-8E78-B6C51D1F97B4}" presName="dummy5b" presStyleCnt="0"/>
      <dgm:spPr/>
    </dgm:pt>
    <dgm:pt modelId="{80E07E7C-0B69-C342-8FA5-47C4F1AE6CF1}" type="pres">
      <dgm:prSet presAssocID="{D7628DAA-AD17-934B-8E78-B6C51D1F97B4}" presName="wedge5Tx" presStyleLbl="node1" presStyleIdx="4" presStyleCnt="7">
        <dgm:presLayoutVars>
          <dgm:chMax val="0"/>
          <dgm:chPref val="0"/>
          <dgm:bulletEnabled val="1"/>
        </dgm:presLayoutVars>
      </dgm:prSet>
      <dgm:spPr/>
    </dgm:pt>
    <dgm:pt modelId="{C2F6E585-FD46-5E49-8658-FD02898414AB}" type="pres">
      <dgm:prSet presAssocID="{D7628DAA-AD17-934B-8E78-B6C51D1F97B4}" presName="wedge6" presStyleLbl="node1" presStyleIdx="5" presStyleCnt="7"/>
      <dgm:spPr/>
    </dgm:pt>
    <dgm:pt modelId="{EB85B629-30CE-B448-AF25-F4072CE546B5}" type="pres">
      <dgm:prSet presAssocID="{D7628DAA-AD17-934B-8E78-B6C51D1F97B4}" presName="dummy6a" presStyleCnt="0"/>
      <dgm:spPr/>
    </dgm:pt>
    <dgm:pt modelId="{E4FC8369-B8A5-8143-8723-49AFC9B46F43}" type="pres">
      <dgm:prSet presAssocID="{D7628DAA-AD17-934B-8E78-B6C51D1F97B4}" presName="dummy6b" presStyleCnt="0"/>
      <dgm:spPr/>
    </dgm:pt>
    <dgm:pt modelId="{466B5FFA-29A3-734A-B13F-FB926919D65F}" type="pres">
      <dgm:prSet presAssocID="{D7628DAA-AD17-934B-8E78-B6C51D1F97B4}" presName="wedge6Tx" presStyleLbl="node1" presStyleIdx="5" presStyleCnt="7">
        <dgm:presLayoutVars>
          <dgm:chMax val="0"/>
          <dgm:chPref val="0"/>
          <dgm:bulletEnabled val="1"/>
        </dgm:presLayoutVars>
      </dgm:prSet>
      <dgm:spPr/>
    </dgm:pt>
    <dgm:pt modelId="{3D7E459B-E218-344E-BD7E-445DF55F29BE}" type="pres">
      <dgm:prSet presAssocID="{D7628DAA-AD17-934B-8E78-B6C51D1F97B4}" presName="wedge7" presStyleLbl="node1" presStyleIdx="6" presStyleCnt="7"/>
      <dgm:spPr/>
    </dgm:pt>
    <dgm:pt modelId="{A50E9D79-2846-DD4B-862B-6A749DB34F75}" type="pres">
      <dgm:prSet presAssocID="{D7628DAA-AD17-934B-8E78-B6C51D1F97B4}" presName="dummy7a" presStyleCnt="0"/>
      <dgm:spPr/>
    </dgm:pt>
    <dgm:pt modelId="{FF858944-2546-2E45-AA28-E921BFA01A4E}" type="pres">
      <dgm:prSet presAssocID="{D7628DAA-AD17-934B-8E78-B6C51D1F97B4}" presName="dummy7b" presStyleCnt="0"/>
      <dgm:spPr/>
    </dgm:pt>
    <dgm:pt modelId="{BFB2BD31-BDBA-7F4F-9C86-771B23889CAD}" type="pres">
      <dgm:prSet presAssocID="{D7628DAA-AD17-934B-8E78-B6C51D1F97B4}" presName="wedge7Tx" presStyleLbl="node1" presStyleIdx="6" presStyleCnt="7">
        <dgm:presLayoutVars>
          <dgm:chMax val="0"/>
          <dgm:chPref val="0"/>
          <dgm:bulletEnabled val="1"/>
        </dgm:presLayoutVars>
      </dgm:prSet>
      <dgm:spPr/>
    </dgm:pt>
    <dgm:pt modelId="{F5872EB2-89AD-D649-9CAB-FEBCC65DA8BC}" type="pres">
      <dgm:prSet presAssocID="{5630B2C4-F42D-6540-96A2-7156E60FBABA}" presName="arrowWedge1" presStyleLbl="fgSibTrans2D1" presStyleIdx="0" presStyleCnt="7"/>
      <dgm:spPr/>
    </dgm:pt>
    <dgm:pt modelId="{0279A638-62D8-1640-AB84-5A2B6D95CF84}" type="pres">
      <dgm:prSet presAssocID="{9445951A-4ED4-2146-9C30-69F09EB0557E}" presName="arrowWedge2" presStyleLbl="fgSibTrans2D1" presStyleIdx="1" presStyleCnt="7"/>
      <dgm:spPr/>
    </dgm:pt>
    <dgm:pt modelId="{16454656-899F-554E-B37F-993353807FC1}" type="pres">
      <dgm:prSet presAssocID="{42FEE249-85D2-A340-946D-F41360B665EF}" presName="arrowWedge3" presStyleLbl="fgSibTrans2D1" presStyleIdx="2" presStyleCnt="7"/>
      <dgm:spPr/>
    </dgm:pt>
    <dgm:pt modelId="{9692E2B3-B7CB-7749-9902-6CEFA06ADBA6}" type="pres">
      <dgm:prSet presAssocID="{972447AF-71AF-C84B-9BF5-B73CEE54A54F}" presName="arrowWedge4" presStyleLbl="fgSibTrans2D1" presStyleIdx="3" presStyleCnt="7"/>
      <dgm:spPr/>
    </dgm:pt>
    <dgm:pt modelId="{91A9A02E-098E-3842-B3AF-AE2CFED3F0C8}" type="pres">
      <dgm:prSet presAssocID="{0F162FF5-2EE1-2344-9721-25CB6A0456D9}" presName="arrowWedge5" presStyleLbl="fgSibTrans2D1" presStyleIdx="4" presStyleCnt="7"/>
      <dgm:spPr/>
    </dgm:pt>
    <dgm:pt modelId="{3C85CA7A-0851-AB4A-8D85-CB35F1DFE64B}" type="pres">
      <dgm:prSet presAssocID="{7426DE48-9FF5-7648-BAEA-1FE4DE6CECED}" presName="arrowWedge6" presStyleLbl="fgSibTrans2D1" presStyleIdx="5" presStyleCnt="7"/>
      <dgm:spPr/>
    </dgm:pt>
    <dgm:pt modelId="{683FDDB4-DD13-6F43-ACAF-23D2C88F41B4}" type="pres">
      <dgm:prSet presAssocID="{10FD5F84-90C0-4D48-B434-CC82E9C6794B}" presName="arrowWedge7" presStyleLbl="fgSibTrans2D1" presStyleIdx="6" presStyleCnt="7"/>
      <dgm:spPr/>
    </dgm:pt>
  </dgm:ptLst>
  <dgm:cxnLst>
    <dgm:cxn modelId="{DB430703-FB66-454E-AA75-C05B819BB9B8}" srcId="{D7628DAA-AD17-934B-8E78-B6C51D1F97B4}" destId="{DF3B9443-A6B7-CE45-B7E1-B36B8856B86F}" srcOrd="0" destOrd="0" parTransId="{A56C0B9B-89E8-A547-9C9C-0D1E63DE47F5}" sibTransId="{5630B2C4-F42D-6540-96A2-7156E60FBABA}"/>
    <dgm:cxn modelId="{82BD9C0C-C190-E344-9E16-51271F997C27}" srcId="{D7628DAA-AD17-934B-8E78-B6C51D1F97B4}" destId="{7CE7061B-D277-684C-B321-9943B7C35D15}" srcOrd="5" destOrd="0" parTransId="{F8C7F530-EED7-E243-9184-6DBB9EE01F08}" sibTransId="{7426DE48-9FF5-7648-BAEA-1FE4DE6CECED}"/>
    <dgm:cxn modelId="{E3346316-6257-FB4D-A563-FF9A8AC0F981}" srcId="{D7628DAA-AD17-934B-8E78-B6C51D1F97B4}" destId="{D19E0681-6027-754B-B464-7BEA6C397E42}" srcOrd="2" destOrd="0" parTransId="{5075B563-E978-F546-9089-B728C38402A2}" sibTransId="{42FEE249-85D2-A340-946D-F41360B665EF}"/>
    <dgm:cxn modelId="{98C45726-8B9D-474D-B84C-FF926AB97290}" type="presOf" srcId="{D7628DAA-AD17-934B-8E78-B6C51D1F97B4}" destId="{1172ABA1-7D38-9441-B044-E04872CFDA7C}" srcOrd="0" destOrd="0" presId="urn:microsoft.com/office/officeart/2005/8/layout/cycle8"/>
    <dgm:cxn modelId="{5C6D0029-07E1-E14E-ABA9-097D321FD8C6}" type="presOf" srcId="{29A63CDB-D84F-2B4D-963A-E78AA94015C0}" destId="{9D6C8D70-E148-7548-A1F0-30DF57117B62}" srcOrd="1" destOrd="0" presId="urn:microsoft.com/office/officeart/2005/8/layout/cycle8"/>
    <dgm:cxn modelId="{91985F3E-689F-7D4E-BD92-465AC589E308}" type="presOf" srcId="{7CE7061B-D277-684C-B321-9943B7C35D15}" destId="{C2F6E585-FD46-5E49-8658-FD02898414AB}" srcOrd="0" destOrd="0" presId="urn:microsoft.com/office/officeart/2005/8/layout/cycle8"/>
    <dgm:cxn modelId="{0E13D93E-4639-9A45-8C5E-925216E16E63}" srcId="{D7628DAA-AD17-934B-8E78-B6C51D1F97B4}" destId="{A5556965-95F9-864E-A541-036C1C6FE066}" srcOrd="4" destOrd="0" parTransId="{069D17A1-1048-2E4B-BA20-05F0E4762E08}" sibTransId="{0F162FF5-2EE1-2344-9721-25CB6A0456D9}"/>
    <dgm:cxn modelId="{2FEEF45D-C275-BC4D-BAAB-23A5421AC754}" type="presOf" srcId="{D19E0681-6027-754B-B464-7BEA6C397E42}" destId="{9AC1C2EF-E324-0F49-B0F8-C37B3181268D}" srcOrd="1" destOrd="0" presId="urn:microsoft.com/office/officeart/2005/8/layout/cycle8"/>
    <dgm:cxn modelId="{9B231064-C4AA-0A4E-8905-A1433B3BFC9F}" type="presOf" srcId="{A5556965-95F9-864E-A541-036C1C6FE066}" destId="{80E07E7C-0B69-C342-8FA5-47C4F1AE6CF1}" srcOrd="1" destOrd="0" presId="urn:microsoft.com/office/officeart/2005/8/layout/cycle8"/>
    <dgm:cxn modelId="{32598F47-9E06-4C44-AEE5-56AD21768F2E}" type="presOf" srcId="{A5556965-95F9-864E-A541-036C1C6FE066}" destId="{79D20563-C5D7-1743-84DD-E2C72EB06E32}" srcOrd="0" destOrd="0" presId="urn:microsoft.com/office/officeart/2005/8/layout/cycle8"/>
    <dgm:cxn modelId="{B0C62683-DD8A-7245-A6A3-1A9ACA59A31B}" type="presOf" srcId="{D19E0681-6027-754B-B464-7BEA6C397E42}" destId="{F16F7E36-98BD-9949-97E6-07C617155588}" srcOrd="0" destOrd="0" presId="urn:microsoft.com/office/officeart/2005/8/layout/cycle8"/>
    <dgm:cxn modelId="{1E167798-3C71-E444-9091-1B70D88D0918}" type="presOf" srcId="{DF3B9443-A6B7-CE45-B7E1-B36B8856B86F}" destId="{F06D657E-FE9C-7443-838C-0E8E6AC96A5E}" srcOrd="1" destOrd="0" presId="urn:microsoft.com/office/officeart/2005/8/layout/cycle8"/>
    <dgm:cxn modelId="{7D2767AA-1CD4-0D43-8AEC-838010C3B7AA}" type="presOf" srcId="{B2362ED5-5699-644A-B810-9DDE8606A4DF}" destId="{3D7E459B-E218-344E-BD7E-445DF55F29BE}" srcOrd="0" destOrd="0" presId="urn:microsoft.com/office/officeart/2005/8/layout/cycle8"/>
    <dgm:cxn modelId="{D129BDAE-48F2-AA4F-8B42-7029FE02FA89}" type="presOf" srcId="{FD2ADEC7-8B3E-024B-B2EB-1A164E55DA5F}" destId="{14F6294A-00FA-E048-BBBF-2BC21AB7FB8B}" srcOrd="0" destOrd="0" presId="urn:microsoft.com/office/officeart/2005/8/layout/cycle8"/>
    <dgm:cxn modelId="{32137DB7-23B5-9F4E-B292-B7D7137F3284}" type="presOf" srcId="{7CE7061B-D277-684C-B321-9943B7C35D15}" destId="{466B5FFA-29A3-734A-B13F-FB926919D65F}" srcOrd="1" destOrd="0" presId="urn:microsoft.com/office/officeart/2005/8/layout/cycle8"/>
    <dgm:cxn modelId="{FD25ECC8-CF02-9C43-B9E6-C6ADC146AF42}" srcId="{D7628DAA-AD17-934B-8E78-B6C51D1F97B4}" destId="{FD2ADEC7-8B3E-024B-B2EB-1A164E55DA5F}" srcOrd="3" destOrd="0" parTransId="{140A0508-F383-C04F-9953-85EB8ECED38B}" sibTransId="{972447AF-71AF-C84B-9BF5-B73CEE54A54F}"/>
    <dgm:cxn modelId="{75269AD6-2061-A846-B5D0-8A8330289394}" type="presOf" srcId="{29A63CDB-D84F-2B4D-963A-E78AA94015C0}" destId="{6559A137-7A8C-1E49-8795-2D260AD2855E}" srcOrd="0" destOrd="0" presId="urn:microsoft.com/office/officeart/2005/8/layout/cycle8"/>
    <dgm:cxn modelId="{48C485DA-B2E1-5443-B2B7-F7A9D387489A}" type="presOf" srcId="{FD2ADEC7-8B3E-024B-B2EB-1A164E55DA5F}" destId="{F6748AAB-2501-1345-A1DA-64D6F992756B}" srcOrd="1" destOrd="0" presId="urn:microsoft.com/office/officeart/2005/8/layout/cycle8"/>
    <dgm:cxn modelId="{727283E3-6741-D443-87F3-45665AFEC404}" type="presOf" srcId="{DF3B9443-A6B7-CE45-B7E1-B36B8856B86F}" destId="{1A2AE6A1-0F8A-A74F-A286-3A617EE319FE}" srcOrd="0" destOrd="0" presId="urn:microsoft.com/office/officeart/2005/8/layout/cycle8"/>
    <dgm:cxn modelId="{4E64F8F4-EC94-ED42-A9F1-80441BA76EB6}" srcId="{D7628DAA-AD17-934B-8E78-B6C51D1F97B4}" destId="{B2362ED5-5699-644A-B810-9DDE8606A4DF}" srcOrd="6" destOrd="0" parTransId="{732F8A9C-F2F0-CD4E-AADE-C7ED92FF4B58}" sibTransId="{10FD5F84-90C0-4D48-B434-CC82E9C6794B}"/>
    <dgm:cxn modelId="{4A5BDCF8-0AAC-0647-82A8-40A9C1DC632A}" type="presOf" srcId="{B2362ED5-5699-644A-B810-9DDE8606A4DF}" destId="{BFB2BD31-BDBA-7F4F-9C86-771B23889CAD}" srcOrd="1" destOrd="0" presId="urn:microsoft.com/office/officeart/2005/8/layout/cycle8"/>
    <dgm:cxn modelId="{07D3C2FB-A5A4-8442-B286-8CD666B7A8B8}" srcId="{D7628DAA-AD17-934B-8E78-B6C51D1F97B4}" destId="{29A63CDB-D84F-2B4D-963A-E78AA94015C0}" srcOrd="1" destOrd="0" parTransId="{7CCDBA61-6A51-5F47-AFCC-89FD8EB9FF82}" sibTransId="{9445951A-4ED4-2146-9C30-69F09EB0557E}"/>
    <dgm:cxn modelId="{386BC6B3-B01D-B446-B191-AE81BEA97BCF}" type="presParOf" srcId="{1172ABA1-7D38-9441-B044-E04872CFDA7C}" destId="{1A2AE6A1-0F8A-A74F-A286-3A617EE319FE}" srcOrd="0" destOrd="0" presId="urn:microsoft.com/office/officeart/2005/8/layout/cycle8"/>
    <dgm:cxn modelId="{D71DE09E-3785-FF4C-B4FB-111279D7C196}" type="presParOf" srcId="{1172ABA1-7D38-9441-B044-E04872CFDA7C}" destId="{DED90EB2-2342-8A4C-9D87-00AAD1433816}" srcOrd="1" destOrd="0" presId="urn:microsoft.com/office/officeart/2005/8/layout/cycle8"/>
    <dgm:cxn modelId="{94376687-3BFF-0247-96BC-2FEA521A5B82}" type="presParOf" srcId="{1172ABA1-7D38-9441-B044-E04872CFDA7C}" destId="{F1B48FF8-17E8-6146-B315-E388741903B7}" srcOrd="2" destOrd="0" presId="urn:microsoft.com/office/officeart/2005/8/layout/cycle8"/>
    <dgm:cxn modelId="{C51B30EA-6FD2-C747-AF88-009505375591}" type="presParOf" srcId="{1172ABA1-7D38-9441-B044-E04872CFDA7C}" destId="{F06D657E-FE9C-7443-838C-0E8E6AC96A5E}" srcOrd="3" destOrd="0" presId="urn:microsoft.com/office/officeart/2005/8/layout/cycle8"/>
    <dgm:cxn modelId="{8B0589E5-86FE-4C4C-BF1B-58791E7A2CF2}" type="presParOf" srcId="{1172ABA1-7D38-9441-B044-E04872CFDA7C}" destId="{6559A137-7A8C-1E49-8795-2D260AD2855E}" srcOrd="4" destOrd="0" presId="urn:microsoft.com/office/officeart/2005/8/layout/cycle8"/>
    <dgm:cxn modelId="{45A3A266-022B-4542-8BBB-BD4A3EB81BC5}" type="presParOf" srcId="{1172ABA1-7D38-9441-B044-E04872CFDA7C}" destId="{1B4A49D2-2D05-2C4C-8024-658D93022412}" srcOrd="5" destOrd="0" presId="urn:microsoft.com/office/officeart/2005/8/layout/cycle8"/>
    <dgm:cxn modelId="{10B028E0-761C-0642-9B46-2F23DCE6BDBC}" type="presParOf" srcId="{1172ABA1-7D38-9441-B044-E04872CFDA7C}" destId="{4D3070F5-8355-6D4B-9A4B-57C43F1E2BE3}" srcOrd="6" destOrd="0" presId="urn:microsoft.com/office/officeart/2005/8/layout/cycle8"/>
    <dgm:cxn modelId="{F9A5CFA4-1310-9A4E-8DAF-17866CF83582}" type="presParOf" srcId="{1172ABA1-7D38-9441-B044-E04872CFDA7C}" destId="{9D6C8D70-E148-7548-A1F0-30DF57117B62}" srcOrd="7" destOrd="0" presId="urn:microsoft.com/office/officeart/2005/8/layout/cycle8"/>
    <dgm:cxn modelId="{00E5DC2B-FDAC-8A4D-A656-AB6C22A674B9}" type="presParOf" srcId="{1172ABA1-7D38-9441-B044-E04872CFDA7C}" destId="{F16F7E36-98BD-9949-97E6-07C617155588}" srcOrd="8" destOrd="0" presId="urn:microsoft.com/office/officeart/2005/8/layout/cycle8"/>
    <dgm:cxn modelId="{28D1251E-BEB8-AB45-8CD9-BAC000F37013}" type="presParOf" srcId="{1172ABA1-7D38-9441-B044-E04872CFDA7C}" destId="{CB3C243C-3F0C-5A41-89A2-7A08A57C9C38}" srcOrd="9" destOrd="0" presId="urn:microsoft.com/office/officeart/2005/8/layout/cycle8"/>
    <dgm:cxn modelId="{FDCB99D2-1C2A-0B4A-A606-FC04360E2C10}" type="presParOf" srcId="{1172ABA1-7D38-9441-B044-E04872CFDA7C}" destId="{1A9A9615-E01D-4E43-ABC6-A363FAE6EAF1}" srcOrd="10" destOrd="0" presId="urn:microsoft.com/office/officeart/2005/8/layout/cycle8"/>
    <dgm:cxn modelId="{9896B395-2B49-6044-92AB-8D780E7B9816}" type="presParOf" srcId="{1172ABA1-7D38-9441-B044-E04872CFDA7C}" destId="{9AC1C2EF-E324-0F49-B0F8-C37B3181268D}" srcOrd="11" destOrd="0" presId="urn:microsoft.com/office/officeart/2005/8/layout/cycle8"/>
    <dgm:cxn modelId="{F400F3F9-066F-F540-A9C9-B15217729AC0}" type="presParOf" srcId="{1172ABA1-7D38-9441-B044-E04872CFDA7C}" destId="{14F6294A-00FA-E048-BBBF-2BC21AB7FB8B}" srcOrd="12" destOrd="0" presId="urn:microsoft.com/office/officeart/2005/8/layout/cycle8"/>
    <dgm:cxn modelId="{5538A984-120D-DE41-803E-05DB5AF86832}" type="presParOf" srcId="{1172ABA1-7D38-9441-B044-E04872CFDA7C}" destId="{71FD4FE5-8010-984E-9B48-E06B81EDBCAE}" srcOrd="13" destOrd="0" presId="urn:microsoft.com/office/officeart/2005/8/layout/cycle8"/>
    <dgm:cxn modelId="{BB9548BE-2AA9-DF4C-ABBB-44E5FFDEE7CC}" type="presParOf" srcId="{1172ABA1-7D38-9441-B044-E04872CFDA7C}" destId="{5EDEE605-05E2-C04B-BB4A-6638F5530297}" srcOrd="14" destOrd="0" presId="urn:microsoft.com/office/officeart/2005/8/layout/cycle8"/>
    <dgm:cxn modelId="{009CD042-3AB1-0C4F-87BD-A11CF0A56A3F}" type="presParOf" srcId="{1172ABA1-7D38-9441-B044-E04872CFDA7C}" destId="{F6748AAB-2501-1345-A1DA-64D6F992756B}" srcOrd="15" destOrd="0" presId="urn:microsoft.com/office/officeart/2005/8/layout/cycle8"/>
    <dgm:cxn modelId="{5F631B7C-7C33-774B-9BC8-35BBBE5CD4A1}" type="presParOf" srcId="{1172ABA1-7D38-9441-B044-E04872CFDA7C}" destId="{79D20563-C5D7-1743-84DD-E2C72EB06E32}" srcOrd="16" destOrd="0" presId="urn:microsoft.com/office/officeart/2005/8/layout/cycle8"/>
    <dgm:cxn modelId="{18E6D1F0-560A-894F-A337-CD5F2524F33B}" type="presParOf" srcId="{1172ABA1-7D38-9441-B044-E04872CFDA7C}" destId="{10C83F7D-F06F-6A4E-B3B4-BA16B4D6973B}" srcOrd="17" destOrd="0" presId="urn:microsoft.com/office/officeart/2005/8/layout/cycle8"/>
    <dgm:cxn modelId="{E855E25E-BCF8-4646-83E7-22F681D4E7C2}" type="presParOf" srcId="{1172ABA1-7D38-9441-B044-E04872CFDA7C}" destId="{CBCCB5C4-B857-DB47-B33D-5530751C2023}" srcOrd="18" destOrd="0" presId="urn:microsoft.com/office/officeart/2005/8/layout/cycle8"/>
    <dgm:cxn modelId="{D539985A-CA7C-7747-AB1E-6F0A55F5C370}" type="presParOf" srcId="{1172ABA1-7D38-9441-B044-E04872CFDA7C}" destId="{80E07E7C-0B69-C342-8FA5-47C4F1AE6CF1}" srcOrd="19" destOrd="0" presId="urn:microsoft.com/office/officeart/2005/8/layout/cycle8"/>
    <dgm:cxn modelId="{9ECC8BC6-2979-6847-B204-2462D671BFA3}" type="presParOf" srcId="{1172ABA1-7D38-9441-B044-E04872CFDA7C}" destId="{C2F6E585-FD46-5E49-8658-FD02898414AB}" srcOrd="20" destOrd="0" presId="urn:microsoft.com/office/officeart/2005/8/layout/cycle8"/>
    <dgm:cxn modelId="{B66DF87F-1A34-AD4B-9EBF-D7BF0B867978}" type="presParOf" srcId="{1172ABA1-7D38-9441-B044-E04872CFDA7C}" destId="{EB85B629-30CE-B448-AF25-F4072CE546B5}" srcOrd="21" destOrd="0" presId="urn:microsoft.com/office/officeart/2005/8/layout/cycle8"/>
    <dgm:cxn modelId="{38361CD5-B60C-E448-A3A5-070B4C2F3270}" type="presParOf" srcId="{1172ABA1-7D38-9441-B044-E04872CFDA7C}" destId="{E4FC8369-B8A5-8143-8723-49AFC9B46F43}" srcOrd="22" destOrd="0" presId="urn:microsoft.com/office/officeart/2005/8/layout/cycle8"/>
    <dgm:cxn modelId="{57058ECB-509B-3A47-A0BE-3EFDDF4737F6}" type="presParOf" srcId="{1172ABA1-7D38-9441-B044-E04872CFDA7C}" destId="{466B5FFA-29A3-734A-B13F-FB926919D65F}" srcOrd="23" destOrd="0" presId="urn:microsoft.com/office/officeart/2005/8/layout/cycle8"/>
    <dgm:cxn modelId="{CB7209F2-D83C-0D48-9A32-AD5F0033DE33}" type="presParOf" srcId="{1172ABA1-7D38-9441-B044-E04872CFDA7C}" destId="{3D7E459B-E218-344E-BD7E-445DF55F29BE}" srcOrd="24" destOrd="0" presId="urn:microsoft.com/office/officeart/2005/8/layout/cycle8"/>
    <dgm:cxn modelId="{5FA8DFF1-F6E4-1C4A-B5BD-1B5E646B6802}" type="presParOf" srcId="{1172ABA1-7D38-9441-B044-E04872CFDA7C}" destId="{A50E9D79-2846-DD4B-862B-6A749DB34F75}" srcOrd="25" destOrd="0" presId="urn:microsoft.com/office/officeart/2005/8/layout/cycle8"/>
    <dgm:cxn modelId="{82B8770E-3A57-E645-9A34-F187D5A83DB5}" type="presParOf" srcId="{1172ABA1-7D38-9441-B044-E04872CFDA7C}" destId="{FF858944-2546-2E45-AA28-E921BFA01A4E}" srcOrd="26" destOrd="0" presId="urn:microsoft.com/office/officeart/2005/8/layout/cycle8"/>
    <dgm:cxn modelId="{F931C72B-2750-3B48-A3AC-063DB82C9168}" type="presParOf" srcId="{1172ABA1-7D38-9441-B044-E04872CFDA7C}" destId="{BFB2BD31-BDBA-7F4F-9C86-771B23889CAD}" srcOrd="27" destOrd="0" presId="urn:microsoft.com/office/officeart/2005/8/layout/cycle8"/>
    <dgm:cxn modelId="{8132E995-4043-2E41-9C68-C146F48FD04E}" type="presParOf" srcId="{1172ABA1-7D38-9441-B044-E04872CFDA7C}" destId="{F5872EB2-89AD-D649-9CAB-FEBCC65DA8BC}" srcOrd="28" destOrd="0" presId="urn:microsoft.com/office/officeart/2005/8/layout/cycle8"/>
    <dgm:cxn modelId="{2537BC5D-8318-FD47-82C1-66E421C24BF8}" type="presParOf" srcId="{1172ABA1-7D38-9441-B044-E04872CFDA7C}" destId="{0279A638-62D8-1640-AB84-5A2B6D95CF84}" srcOrd="29" destOrd="0" presId="urn:microsoft.com/office/officeart/2005/8/layout/cycle8"/>
    <dgm:cxn modelId="{2FEEB42A-51F1-A04D-82AB-E3AB54480FC5}" type="presParOf" srcId="{1172ABA1-7D38-9441-B044-E04872CFDA7C}" destId="{16454656-899F-554E-B37F-993353807FC1}" srcOrd="30" destOrd="0" presId="urn:microsoft.com/office/officeart/2005/8/layout/cycle8"/>
    <dgm:cxn modelId="{CF4CE782-ED55-0948-BB30-B63189902927}" type="presParOf" srcId="{1172ABA1-7D38-9441-B044-E04872CFDA7C}" destId="{9692E2B3-B7CB-7749-9902-6CEFA06ADBA6}" srcOrd="31" destOrd="0" presId="urn:microsoft.com/office/officeart/2005/8/layout/cycle8"/>
    <dgm:cxn modelId="{416DE80E-E118-1C4A-A473-4811E120714D}" type="presParOf" srcId="{1172ABA1-7D38-9441-B044-E04872CFDA7C}" destId="{91A9A02E-098E-3842-B3AF-AE2CFED3F0C8}" srcOrd="32" destOrd="0" presId="urn:microsoft.com/office/officeart/2005/8/layout/cycle8"/>
    <dgm:cxn modelId="{1025BDF4-C3E6-D048-8473-50D7D8729BA0}" type="presParOf" srcId="{1172ABA1-7D38-9441-B044-E04872CFDA7C}" destId="{3C85CA7A-0851-AB4A-8D85-CB35F1DFE64B}" srcOrd="33" destOrd="0" presId="urn:microsoft.com/office/officeart/2005/8/layout/cycle8"/>
    <dgm:cxn modelId="{D5C72228-B69F-B14C-8324-C5A5A5D38D80}" type="presParOf" srcId="{1172ABA1-7D38-9441-B044-E04872CFDA7C}" destId="{683FDDB4-DD13-6F43-ACAF-23D2C88F41B4}" srcOrd="3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FBDEC97-7F18-0941-BD0D-93DC92FEC60E}"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D6395082-52A9-374B-8ACD-1379E5925EBA}">
      <dgm:prSet phldrT="[Text]" custT="1"/>
      <dgm:spPr>
        <a:solidFill>
          <a:schemeClr val="accent5">
            <a:lumMod val="60000"/>
            <a:lumOff val="40000"/>
          </a:schemeClr>
        </a:solidFill>
        <a:ln>
          <a:solidFill>
            <a:schemeClr val="tx1"/>
          </a:solidFill>
        </a:ln>
      </dgm:spPr>
      <dgm:t>
        <a:bodyPr anchor="t"/>
        <a:lstStyle/>
        <a:p>
          <a:pPr algn="ctr"/>
          <a:r>
            <a:rPr lang="en-US" sz="2000" dirty="0"/>
            <a:t>Long Term Goal</a:t>
          </a:r>
        </a:p>
      </dgm:t>
    </dgm:pt>
    <dgm:pt modelId="{75DC74C6-E2E5-0343-9AC0-00A70443BD7B}" type="parTrans" cxnId="{5A4D5525-C1B3-C84C-B23B-77F66486818B}">
      <dgm:prSet/>
      <dgm:spPr/>
      <dgm:t>
        <a:bodyPr/>
        <a:lstStyle/>
        <a:p>
          <a:endParaRPr lang="en-US"/>
        </a:p>
      </dgm:t>
    </dgm:pt>
    <dgm:pt modelId="{8AB87A46-1149-9E4A-A78E-0593006F1E38}" type="sibTrans" cxnId="{5A4D5525-C1B3-C84C-B23B-77F66486818B}">
      <dgm:prSet/>
      <dgm:spPr/>
      <dgm:t>
        <a:bodyPr/>
        <a:lstStyle/>
        <a:p>
          <a:endParaRPr lang="en-US"/>
        </a:p>
      </dgm:t>
    </dgm:pt>
    <dgm:pt modelId="{48342A30-CBD9-2649-B5B3-FCB2467B3831}">
      <dgm:prSet phldrT="[Text]" custT="1"/>
      <dgm:spPr>
        <a:solidFill>
          <a:schemeClr val="accent5">
            <a:lumMod val="60000"/>
            <a:lumOff val="40000"/>
          </a:schemeClr>
        </a:solidFill>
        <a:ln>
          <a:solidFill>
            <a:schemeClr val="tx1"/>
          </a:solidFill>
        </a:ln>
      </dgm:spPr>
      <dgm:t>
        <a:bodyPr anchor="t"/>
        <a:lstStyle/>
        <a:p>
          <a:r>
            <a:rPr lang="en-US" sz="1900" dirty="0">
              <a:latin typeface="Calibri (Body)"/>
              <a:cs typeface="Calibri (Body)"/>
            </a:rPr>
            <a:t>Short Term Goal</a:t>
          </a:r>
        </a:p>
      </dgm:t>
    </dgm:pt>
    <dgm:pt modelId="{8F8C6A47-F0E0-0E42-A9CD-7BA28B1DDBDC}" type="parTrans" cxnId="{E160E0D6-9C99-CD43-87D5-E3C2A326C5F7}">
      <dgm:prSet/>
      <dgm:spPr/>
      <dgm:t>
        <a:bodyPr/>
        <a:lstStyle/>
        <a:p>
          <a:endParaRPr lang="en-US"/>
        </a:p>
      </dgm:t>
    </dgm:pt>
    <dgm:pt modelId="{21A48E3C-68DE-0646-82B0-A37977A16EF0}" type="sibTrans" cxnId="{E160E0D6-9C99-CD43-87D5-E3C2A326C5F7}">
      <dgm:prSet/>
      <dgm:spPr/>
      <dgm:t>
        <a:bodyPr/>
        <a:lstStyle/>
        <a:p>
          <a:endParaRPr lang="en-US"/>
        </a:p>
      </dgm:t>
    </dgm:pt>
    <dgm:pt modelId="{21AB9D32-1CB1-0147-A7DA-37FBF806464F}">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1B086981-D689-734F-A567-ADEEB7F32C4B}" type="parTrans" cxnId="{527D8248-3F2C-3D45-B235-8287D459E685}">
      <dgm:prSet/>
      <dgm:spPr/>
      <dgm:t>
        <a:bodyPr/>
        <a:lstStyle/>
        <a:p>
          <a:endParaRPr lang="en-US"/>
        </a:p>
      </dgm:t>
    </dgm:pt>
    <dgm:pt modelId="{D0F833CD-6185-6047-9471-1C9A7A588352}" type="sibTrans" cxnId="{527D8248-3F2C-3D45-B235-8287D459E685}">
      <dgm:prSet/>
      <dgm:spPr/>
      <dgm:t>
        <a:bodyPr/>
        <a:lstStyle/>
        <a:p>
          <a:endParaRPr lang="en-US"/>
        </a:p>
      </dgm:t>
    </dgm:pt>
    <dgm:pt modelId="{02057130-A21B-9844-B4A6-B06DA5EBC189}">
      <dgm:prSet phldrT="[Text]" custT="1"/>
      <dgm:spPr>
        <a:solidFill>
          <a:schemeClr val="accent5">
            <a:lumMod val="60000"/>
            <a:lumOff val="40000"/>
          </a:schemeClr>
        </a:solidFill>
        <a:ln>
          <a:solidFill>
            <a:schemeClr val="tx1"/>
          </a:solidFill>
        </a:ln>
      </dgm:spPr>
      <dgm:t>
        <a:bodyPr anchor="t"/>
        <a:lstStyle/>
        <a:p>
          <a:pPr algn="ctr"/>
          <a:r>
            <a:rPr lang="en-US" sz="2000" dirty="0"/>
            <a:t>Long Term Goal</a:t>
          </a:r>
        </a:p>
      </dgm:t>
    </dgm:pt>
    <dgm:pt modelId="{FB1076D7-8104-0840-8261-71F36F710ED6}" type="parTrans" cxnId="{2D37DFD5-2727-1D49-B550-37112DF472C1}">
      <dgm:prSet/>
      <dgm:spPr/>
      <dgm:t>
        <a:bodyPr/>
        <a:lstStyle/>
        <a:p>
          <a:endParaRPr lang="en-US"/>
        </a:p>
      </dgm:t>
    </dgm:pt>
    <dgm:pt modelId="{ACA12FA2-BC9F-3C45-87AC-52650A8523C8}" type="sibTrans" cxnId="{2D37DFD5-2727-1D49-B550-37112DF472C1}">
      <dgm:prSet/>
      <dgm:spPr/>
      <dgm:t>
        <a:bodyPr/>
        <a:lstStyle/>
        <a:p>
          <a:endParaRPr lang="en-US"/>
        </a:p>
      </dgm:t>
    </dgm:pt>
    <dgm:pt modelId="{E5260D78-6862-BB41-92C2-D2533ED23807}">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0E7025CA-84E1-B14F-8F5A-2D799B6FD3A8}" type="parTrans" cxnId="{973E8353-60E4-4F4A-822A-F4ABD46F4C74}">
      <dgm:prSet/>
      <dgm:spPr/>
      <dgm:t>
        <a:bodyPr/>
        <a:lstStyle/>
        <a:p>
          <a:endParaRPr lang="en-US"/>
        </a:p>
      </dgm:t>
    </dgm:pt>
    <dgm:pt modelId="{91B3943E-A0DC-3B4B-9365-54155FC25897}" type="sibTrans" cxnId="{973E8353-60E4-4F4A-822A-F4ABD46F4C74}">
      <dgm:prSet/>
      <dgm:spPr/>
      <dgm:t>
        <a:bodyPr/>
        <a:lstStyle/>
        <a:p>
          <a:endParaRPr lang="en-US"/>
        </a:p>
      </dgm:t>
    </dgm:pt>
    <dgm:pt modelId="{53076C23-90CA-7945-AC33-41861AB6FCED}">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741054C0-D15C-EB41-B420-5A0BCECDC77C}" type="parTrans" cxnId="{06DF245C-6143-6D44-905E-3F52A3CB2EFA}">
      <dgm:prSet/>
      <dgm:spPr/>
      <dgm:t>
        <a:bodyPr/>
        <a:lstStyle/>
        <a:p>
          <a:endParaRPr lang="en-US"/>
        </a:p>
      </dgm:t>
    </dgm:pt>
    <dgm:pt modelId="{D747E78B-F925-CF43-9A58-3B705C5D08C5}" type="sibTrans" cxnId="{06DF245C-6143-6D44-905E-3F52A3CB2EFA}">
      <dgm:prSet/>
      <dgm:spPr/>
      <dgm:t>
        <a:bodyPr/>
        <a:lstStyle/>
        <a:p>
          <a:endParaRPr lang="en-US"/>
        </a:p>
      </dgm:t>
    </dgm:pt>
    <dgm:pt modelId="{7C866BFC-BEC8-9343-A5CE-899478F5A1DB}" type="pres">
      <dgm:prSet presAssocID="{4FBDEC97-7F18-0941-BD0D-93DC92FEC60E}" presName="diagram" presStyleCnt="0">
        <dgm:presLayoutVars>
          <dgm:chPref val="1"/>
          <dgm:dir/>
          <dgm:animOne val="branch"/>
          <dgm:animLvl val="lvl"/>
          <dgm:resizeHandles/>
        </dgm:presLayoutVars>
      </dgm:prSet>
      <dgm:spPr/>
    </dgm:pt>
    <dgm:pt modelId="{5EE29D5F-AB75-4148-8BBE-163D553F4FC9}" type="pres">
      <dgm:prSet presAssocID="{D6395082-52A9-374B-8ACD-1379E5925EBA}" presName="root" presStyleCnt="0"/>
      <dgm:spPr/>
    </dgm:pt>
    <dgm:pt modelId="{C2068DD6-72B9-E84D-96CA-3FE8E4FA2595}" type="pres">
      <dgm:prSet presAssocID="{D6395082-52A9-374B-8ACD-1379E5925EBA}" presName="rootComposite" presStyleCnt="0"/>
      <dgm:spPr/>
    </dgm:pt>
    <dgm:pt modelId="{802A390D-1711-EB43-B6B1-51B03157E16D}" type="pres">
      <dgm:prSet presAssocID="{D6395082-52A9-374B-8ACD-1379E5925EBA}" presName="rootText" presStyleLbl="node1" presStyleIdx="0" presStyleCnt="2"/>
      <dgm:spPr/>
    </dgm:pt>
    <dgm:pt modelId="{3AF6767D-8A4D-1D47-A957-90BE49A939CA}" type="pres">
      <dgm:prSet presAssocID="{D6395082-52A9-374B-8ACD-1379E5925EBA}" presName="rootConnector" presStyleLbl="node1" presStyleIdx="0" presStyleCnt="2"/>
      <dgm:spPr/>
    </dgm:pt>
    <dgm:pt modelId="{EA3D751C-B325-7241-A461-922182533F51}" type="pres">
      <dgm:prSet presAssocID="{D6395082-52A9-374B-8ACD-1379E5925EBA}" presName="childShape" presStyleCnt="0"/>
      <dgm:spPr/>
    </dgm:pt>
    <dgm:pt modelId="{84D386B0-20D5-0549-93E5-3245493CDF0A}" type="pres">
      <dgm:prSet presAssocID="{8F8C6A47-F0E0-0E42-A9CD-7BA28B1DDBDC}" presName="Name13" presStyleLbl="parChTrans1D2" presStyleIdx="0" presStyleCnt="4"/>
      <dgm:spPr/>
    </dgm:pt>
    <dgm:pt modelId="{55339D3E-86E4-9549-A26F-B433BADACD16}" type="pres">
      <dgm:prSet presAssocID="{48342A30-CBD9-2649-B5B3-FCB2467B3831}" presName="childText" presStyleLbl="bgAcc1" presStyleIdx="0" presStyleCnt="4">
        <dgm:presLayoutVars>
          <dgm:bulletEnabled val="1"/>
        </dgm:presLayoutVars>
      </dgm:prSet>
      <dgm:spPr/>
    </dgm:pt>
    <dgm:pt modelId="{2754CD02-7F63-6244-91F9-0A2780207B9F}" type="pres">
      <dgm:prSet presAssocID="{1B086981-D689-734F-A567-ADEEB7F32C4B}" presName="Name13" presStyleLbl="parChTrans1D2" presStyleIdx="1" presStyleCnt="4"/>
      <dgm:spPr/>
    </dgm:pt>
    <dgm:pt modelId="{8234D893-5D41-5442-ABCB-DABBD619ED67}" type="pres">
      <dgm:prSet presAssocID="{21AB9D32-1CB1-0147-A7DA-37FBF806464F}" presName="childText" presStyleLbl="bgAcc1" presStyleIdx="1" presStyleCnt="4">
        <dgm:presLayoutVars>
          <dgm:bulletEnabled val="1"/>
        </dgm:presLayoutVars>
      </dgm:prSet>
      <dgm:spPr/>
    </dgm:pt>
    <dgm:pt modelId="{6A7CEEC5-0055-5A46-9A60-57B500279189}" type="pres">
      <dgm:prSet presAssocID="{02057130-A21B-9844-B4A6-B06DA5EBC189}" presName="root" presStyleCnt="0"/>
      <dgm:spPr/>
    </dgm:pt>
    <dgm:pt modelId="{FA500933-86BE-1E4A-B62D-CDD436F7515E}" type="pres">
      <dgm:prSet presAssocID="{02057130-A21B-9844-B4A6-B06DA5EBC189}" presName="rootComposite" presStyleCnt="0"/>
      <dgm:spPr/>
    </dgm:pt>
    <dgm:pt modelId="{3F76F116-BC2E-AA44-A430-2604514F2DB1}" type="pres">
      <dgm:prSet presAssocID="{02057130-A21B-9844-B4A6-B06DA5EBC189}" presName="rootText" presStyleLbl="node1" presStyleIdx="1" presStyleCnt="2"/>
      <dgm:spPr/>
    </dgm:pt>
    <dgm:pt modelId="{F16461D4-84AB-1D41-AD10-26775209FA7C}" type="pres">
      <dgm:prSet presAssocID="{02057130-A21B-9844-B4A6-B06DA5EBC189}" presName="rootConnector" presStyleLbl="node1" presStyleIdx="1" presStyleCnt="2"/>
      <dgm:spPr/>
    </dgm:pt>
    <dgm:pt modelId="{D3E115D8-5231-E043-8F97-6A39864BFCF3}" type="pres">
      <dgm:prSet presAssocID="{02057130-A21B-9844-B4A6-B06DA5EBC189}" presName="childShape" presStyleCnt="0"/>
      <dgm:spPr/>
    </dgm:pt>
    <dgm:pt modelId="{4879997D-8811-D847-9F77-9BCF27DB0C99}" type="pres">
      <dgm:prSet presAssocID="{0E7025CA-84E1-B14F-8F5A-2D799B6FD3A8}" presName="Name13" presStyleLbl="parChTrans1D2" presStyleIdx="2" presStyleCnt="4"/>
      <dgm:spPr/>
    </dgm:pt>
    <dgm:pt modelId="{1B08B303-B455-C046-B5A0-436069EBA5C0}" type="pres">
      <dgm:prSet presAssocID="{E5260D78-6862-BB41-92C2-D2533ED23807}" presName="childText" presStyleLbl="bgAcc1" presStyleIdx="2" presStyleCnt="4">
        <dgm:presLayoutVars>
          <dgm:bulletEnabled val="1"/>
        </dgm:presLayoutVars>
      </dgm:prSet>
      <dgm:spPr/>
    </dgm:pt>
    <dgm:pt modelId="{56CC4620-9897-AC41-8B1F-ED9D1CE3A1D3}" type="pres">
      <dgm:prSet presAssocID="{741054C0-D15C-EB41-B420-5A0BCECDC77C}" presName="Name13" presStyleLbl="parChTrans1D2" presStyleIdx="3" presStyleCnt="4"/>
      <dgm:spPr/>
    </dgm:pt>
    <dgm:pt modelId="{3418BE74-11F6-9A45-9D62-A055EF0AFDF0}" type="pres">
      <dgm:prSet presAssocID="{53076C23-90CA-7945-AC33-41861AB6FCED}" presName="childText" presStyleLbl="bgAcc1" presStyleIdx="3" presStyleCnt="4">
        <dgm:presLayoutVars>
          <dgm:bulletEnabled val="1"/>
        </dgm:presLayoutVars>
      </dgm:prSet>
      <dgm:spPr/>
    </dgm:pt>
  </dgm:ptLst>
  <dgm:cxnLst>
    <dgm:cxn modelId="{6FED5101-DF2F-FD42-BF1C-CC829022B380}" type="presOf" srcId="{0E7025CA-84E1-B14F-8F5A-2D799B6FD3A8}" destId="{4879997D-8811-D847-9F77-9BCF27DB0C99}" srcOrd="0" destOrd="0" presId="urn:microsoft.com/office/officeart/2005/8/layout/hierarchy3"/>
    <dgm:cxn modelId="{668CCE1D-73B7-9C4A-9DA5-E3498B6A429D}" type="presOf" srcId="{4FBDEC97-7F18-0941-BD0D-93DC92FEC60E}" destId="{7C866BFC-BEC8-9343-A5CE-899478F5A1DB}" srcOrd="0" destOrd="0" presId="urn:microsoft.com/office/officeart/2005/8/layout/hierarchy3"/>
    <dgm:cxn modelId="{5A4D5525-C1B3-C84C-B23B-77F66486818B}" srcId="{4FBDEC97-7F18-0941-BD0D-93DC92FEC60E}" destId="{D6395082-52A9-374B-8ACD-1379E5925EBA}" srcOrd="0" destOrd="0" parTransId="{75DC74C6-E2E5-0343-9AC0-00A70443BD7B}" sibTransId="{8AB87A46-1149-9E4A-A78E-0593006F1E38}"/>
    <dgm:cxn modelId="{5CE62231-D2BD-C049-9810-B76920CEC743}" type="presOf" srcId="{D6395082-52A9-374B-8ACD-1379E5925EBA}" destId="{3AF6767D-8A4D-1D47-A957-90BE49A939CA}" srcOrd="1" destOrd="0" presId="urn:microsoft.com/office/officeart/2005/8/layout/hierarchy3"/>
    <dgm:cxn modelId="{06DF245C-6143-6D44-905E-3F52A3CB2EFA}" srcId="{02057130-A21B-9844-B4A6-B06DA5EBC189}" destId="{53076C23-90CA-7945-AC33-41861AB6FCED}" srcOrd="1" destOrd="0" parTransId="{741054C0-D15C-EB41-B420-5A0BCECDC77C}" sibTransId="{D747E78B-F925-CF43-9A58-3B705C5D08C5}"/>
    <dgm:cxn modelId="{21835646-C4BD-8540-A83F-27F32C2DE2A8}" type="presOf" srcId="{D6395082-52A9-374B-8ACD-1379E5925EBA}" destId="{802A390D-1711-EB43-B6B1-51B03157E16D}" srcOrd="0" destOrd="0" presId="urn:microsoft.com/office/officeart/2005/8/layout/hierarchy3"/>
    <dgm:cxn modelId="{AC328C66-DCD3-A945-91FC-B34DA8A82F42}" type="presOf" srcId="{741054C0-D15C-EB41-B420-5A0BCECDC77C}" destId="{56CC4620-9897-AC41-8B1F-ED9D1CE3A1D3}" srcOrd="0" destOrd="0" presId="urn:microsoft.com/office/officeart/2005/8/layout/hierarchy3"/>
    <dgm:cxn modelId="{527D8248-3F2C-3D45-B235-8287D459E685}" srcId="{D6395082-52A9-374B-8ACD-1379E5925EBA}" destId="{21AB9D32-1CB1-0147-A7DA-37FBF806464F}" srcOrd="1" destOrd="0" parTransId="{1B086981-D689-734F-A567-ADEEB7F32C4B}" sibTransId="{D0F833CD-6185-6047-9471-1C9A7A588352}"/>
    <dgm:cxn modelId="{973E8353-60E4-4F4A-822A-F4ABD46F4C74}" srcId="{02057130-A21B-9844-B4A6-B06DA5EBC189}" destId="{E5260D78-6862-BB41-92C2-D2533ED23807}" srcOrd="0" destOrd="0" parTransId="{0E7025CA-84E1-B14F-8F5A-2D799B6FD3A8}" sibTransId="{91B3943E-A0DC-3B4B-9365-54155FC25897}"/>
    <dgm:cxn modelId="{47418F55-FC55-DC49-83EF-BBA8D03A10EC}" type="presOf" srcId="{8F8C6A47-F0E0-0E42-A9CD-7BA28B1DDBDC}" destId="{84D386B0-20D5-0549-93E5-3245493CDF0A}" srcOrd="0" destOrd="0" presId="urn:microsoft.com/office/officeart/2005/8/layout/hierarchy3"/>
    <dgm:cxn modelId="{36A3797A-0793-6441-9DE6-B665D8680B6F}" type="presOf" srcId="{21AB9D32-1CB1-0147-A7DA-37FBF806464F}" destId="{8234D893-5D41-5442-ABCB-DABBD619ED67}" srcOrd="0" destOrd="0" presId="urn:microsoft.com/office/officeart/2005/8/layout/hierarchy3"/>
    <dgm:cxn modelId="{2084FC7D-1407-8541-9F71-31A19E08B242}" type="presOf" srcId="{02057130-A21B-9844-B4A6-B06DA5EBC189}" destId="{F16461D4-84AB-1D41-AD10-26775209FA7C}" srcOrd="1" destOrd="0" presId="urn:microsoft.com/office/officeart/2005/8/layout/hierarchy3"/>
    <dgm:cxn modelId="{6A89DB94-CEAA-8D4E-984A-7B905DB59CCE}" type="presOf" srcId="{53076C23-90CA-7945-AC33-41861AB6FCED}" destId="{3418BE74-11F6-9A45-9D62-A055EF0AFDF0}" srcOrd="0" destOrd="0" presId="urn:microsoft.com/office/officeart/2005/8/layout/hierarchy3"/>
    <dgm:cxn modelId="{885E69A5-2AF1-7746-BB82-9AEF3F94CFFC}" type="presOf" srcId="{02057130-A21B-9844-B4A6-B06DA5EBC189}" destId="{3F76F116-BC2E-AA44-A430-2604514F2DB1}" srcOrd="0" destOrd="0" presId="urn:microsoft.com/office/officeart/2005/8/layout/hierarchy3"/>
    <dgm:cxn modelId="{2D37DFD5-2727-1D49-B550-37112DF472C1}" srcId="{4FBDEC97-7F18-0941-BD0D-93DC92FEC60E}" destId="{02057130-A21B-9844-B4A6-B06DA5EBC189}" srcOrd="1" destOrd="0" parTransId="{FB1076D7-8104-0840-8261-71F36F710ED6}" sibTransId="{ACA12FA2-BC9F-3C45-87AC-52650A8523C8}"/>
    <dgm:cxn modelId="{E160E0D6-9C99-CD43-87D5-E3C2A326C5F7}" srcId="{D6395082-52A9-374B-8ACD-1379E5925EBA}" destId="{48342A30-CBD9-2649-B5B3-FCB2467B3831}" srcOrd="0" destOrd="0" parTransId="{8F8C6A47-F0E0-0E42-A9CD-7BA28B1DDBDC}" sibTransId="{21A48E3C-68DE-0646-82B0-A37977A16EF0}"/>
    <dgm:cxn modelId="{C224BED7-C29D-B44E-9824-38527E421B8F}" type="presOf" srcId="{E5260D78-6862-BB41-92C2-D2533ED23807}" destId="{1B08B303-B455-C046-B5A0-436069EBA5C0}" srcOrd="0" destOrd="0" presId="urn:microsoft.com/office/officeart/2005/8/layout/hierarchy3"/>
    <dgm:cxn modelId="{934D30EC-9F8F-9247-BDA0-DF78000B546D}" type="presOf" srcId="{1B086981-D689-734F-A567-ADEEB7F32C4B}" destId="{2754CD02-7F63-6244-91F9-0A2780207B9F}" srcOrd="0" destOrd="0" presId="urn:microsoft.com/office/officeart/2005/8/layout/hierarchy3"/>
    <dgm:cxn modelId="{05B619F3-3CF4-E649-84BC-B540BC13F0C4}" type="presOf" srcId="{48342A30-CBD9-2649-B5B3-FCB2467B3831}" destId="{55339D3E-86E4-9549-A26F-B433BADACD16}" srcOrd="0" destOrd="0" presId="urn:microsoft.com/office/officeart/2005/8/layout/hierarchy3"/>
    <dgm:cxn modelId="{5593982F-A6CC-2F4A-8CBB-0B903D3E5D09}" type="presParOf" srcId="{7C866BFC-BEC8-9343-A5CE-899478F5A1DB}" destId="{5EE29D5F-AB75-4148-8BBE-163D553F4FC9}" srcOrd="0" destOrd="0" presId="urn:microsoft.com/office/officeart/2005/8/layout/hierarchy3"/>
    <dgm:cxn modelId="{68FB73F0-7F41-D146-9C56-EEF5374A3E55}" type="presParOf" srcId="{5EE29D5F-AB75-4148-8BBE-163D553F4FC9}" destId="{C2068DD6-72B9-E84D-96CA-3FE8E4FA2595}" srcOrd="0" destOrd="0" presId="urn:microsoft.com/office/officeart/2005/8/layout/hierarchy3"/>
    <dgm:cxn modelId="{CFE13D77-6732-BA47-BAC6-494F006D53D0}" type="presParOf" srcId="{C2068DD6-72B9-E84D-96CA-3FE8E4FA2595}" destId="{802A390D-1711-EB43-B6B1-51B03157E16D}" srcOrd="0" destOrd="0" presId="urn:microsoft.com/office/officeart/2005/8/layout/hierarchy3"/>
    <dgm:cxn modelId="{BF57F4C3-BB14-5847-BA96-9B6077BA40F8}" type="presParOf" srcId="{C2068DD6-72B9-E84D-96CA-3FE8E4FA2595}" destId="{3AF6767D-8A4D-1D47-A957-90BE49A939CA}" srcOrd="1" destOrd="0" presId="urn:microsoft.com/office/officeart/2005/8/layout/hierarchy3"/>
    <dgm:cxn modelId="{B8B4F8FD-8D2B-134B-9CBE-9BCDF911C2BD}" type="presParOf" srcId="{5EE29D5F-AB75-4148-8BBE-163D553F4FC9}" destId="{EA3D751C-B325-7241-A461-922182533F51}" srcOrd="1" destOrd="0" presId="urn:microsoft.com/office/officeart/2005/8/layout/hierarchy3"/>
    <dgm:cxn modelId="{B6ADC9A0-D3FD-4E4A-80E0-100A8F3F520C}" type="presParOf" srcId="{EA3D751C-B325-7241-A461-922182533F51}" destId="{84D386B0-20D5-0549-93E5-3245493CDF0A}" srcOrd="0" destOrd="0" presId="urn:microsoft.com/office/officeart/2005/8/layout/hierarchy3"/>
    <dgm:cxn modelId="{E238D3FF-FAA7-504E-9401-A8A2995B07F5}" type="presParOf" srcId="{EA3D751C-B325-7241-A461-922182533F51}" destId="{55339D3E-86E4-9549-A26F-B433BADACD16}" srcOrd="1" destOrd="0" presId="urn:microsoft.com/office/officeart/2005/8/layout/hierarchy3"/>
    <dgm:cxn modelId="{E9F58BE3-7356-BD4F-964D-798EA9E2CA3D}" type="presParOf" srcId="{EA3D751C-B325-7241-A461-922182533F51}" destId="{2754CD02-7F63-6244-91F9-0A2780207B9F}" srcOrd="2" destOrd="0" presId="urn:microsoft.com/office/officeart/2005/8/layout/hierarchy3"/>
    <dgm:cxn modelId="{E2541FF6-A108-084B-9187-9C1965BB209F}" type="presParOf" srcId="{EA3D751C-B325-7241-A461-922182533F51}" destId="{8234D893-5D41-5442-ABCB-DABBD619ED67}" srcOrd="3" destOrd="0" presId="urn:microsoft.com/office/officeart/2005/8/layout/hierarchy3"/>
    <dgm:cxn modelId="{53D53CD8-EED0-044D-8D3B-7B873F788CCE}" type="presParOf" srcId="{7C866BFC-BEC8-9343-A5CE-899478F5A1DB}" destId="{6A7CEEC5-0055-5A46-9A60-57B500279189}" srcOrd="1" destOrd="0" presId="urn:microsoft.com/office/officeart/2005/8/layout/hierarchy3"/>
    <dgm:cxn modelId="{2FF353C7-A0E2-EF4D-AE33-7C3D3E918725}" type="presParOf" srcId="{6A7CEEC5-0055-5A46-9A60-57B500279189}" destId="{FA500933-86BE-1E4A-B62D-CDD436F7515E}" srcOrd="0" destOrd="0" presId="urn:microsoft.com/office/officeart/2005/8/layout/hierarchy3"/>
    <dgm:cxn modelId="{123E4330-DD82-D840-ACCD-96364D70A966}" type="presParOf" srcId="{FA500933-86BE-1E4A-B62D-CDD436F7515E}" destId="{3F76F116-BC2E-AA44-A430-2604514F2DB1}" srcOrd="0" destOrd="0" presId="urn:microsoft.com/office/officeart/2005/8/layout/hierarchy3"/>
    <dgm:cxn modelId="{A7530EF1-93EC-F84D-B537-6615E7C0572E}" type="presParOf" srcId="{FA500933-86BE-1E4A-B62D-CDD436F7515E}" destId="{F16461D4-84AB-1D41-AD10-26775209FA7C}" srcOrd="1" destOrd="0" presId="urn:microsoft.com/office/officeart/2005/8/layout/hierarchy3"/>
    <dgm:cxn modelId="{75AB0729-050B-4F43-B9F6-F5F25D8CD586}" type="presParOf" srcId="{6A7CEEC5-0055-5A46-9A60-57B500279189}" destId="{D3E115D8-5231-E043-8F97-6A39864BFCF3}" srcOrd="1" destOrd="0" presId="urn:microsoft.com/office/officeart/2005/8/layout/hierarchy3"/>
    <dgm:cxn modelId="{B8395F6D-C11F-EE42-B171-E56918CDAE74}" type="presParOf" srcId="{D3E115D8-5231-E043-8F97-6A39864BFCF3}" destId="{4879997D-8811-D847-9F77-9BCF27DB0C99}" srcOrd="0" destOrd="0" presId="urn:microsoft.com/office/officeart/2005/8/layout/hierarchy3"/>
    <dgm:cxn modelId="{E410E8E5-79D0-6745-9E3F-629736BAC12F}" type="presParOf" srcId="{D3E115D8-5231-E043-8F97-6A39864BFCF3}" destId="{1B08B303-B455-C046-B5A0-436069EBA5C0}" srcOrd="1" destOrd="0" presId="urn:microsoft.com/office/officeart/2005/8/layout/hierarchy3"/>
    <dgm:cxn modelId="{C732AD38-5030-A34B-B621-7D15EA424450}" type="presParOf" srcId="{D3E115D8-5231-E043-8F97-6A39864BFCF3}" destId="{56CC4620-9897-AC41-8B1F-ED9D1CE3A1D3}" srcOrd="2" destOrd="0" presId="urn:microsoft.com/office/officeart/2005/8/layout/hierarchy3"/>
    <dgm:cxn modelId="{D18653AE-EA79-8241-B956-E9BE5FFD81AA}" type="presParOf" srcId="{D3E115D8-5231-E043-8F97-6A39864BFCF3}" destId="{3418BE74-11F6-9A45-9D62-A055EF0AFDF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BDEC97-7F18-0941-BD0D-93DC92FEC60E}"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D6395082-52A9-374B-8ACD-1379E5925EBA}">
      <dgm:prSet phldrT="[Text]" custT="1"/>
      <dgm:spPr>
        <a:solidFill>
          <a:schemeClr val="accent5">
            <a:lumMod val="60000"/>
            <a:lumOff val="40000"/>
          </a:schemeClr>
        </a:solidFill>
        <a:ln>
          <a:solidFill>
            <a:schemeClr val="tx1"/>
          </a:solidFill>
        </a:ln>
      </dgm:spPr>
      <dgm:t>
        <a:bodyPr anchor="t"/>
        <a:lstStyle/>
        <a:p>
          <a:pPr algn="ctr"/>
          <a:r>
            <a:rPr lang="en-US" sz="2000" dirty="0"/>
            <a:t>Long Term Goal</a:t>
          </a:r>
        </a:p>
      </dgm:t>
    </dgm:pt>
    <dgm:pt modelId="{75DC74C6-E2E5-0343-9AC0-00A70443BD7B}" type="parTrans" cxnId="{5A4D5525-C1B3-C84C-B23B-77F66486818B}">
      <dgm:prSet/>
      <dgm:spPr/>
      <dgm:t>
        <a:bodyPr/>
        <a:lstStyle/>
        <a:p>
          <a:endParaRPr lang="en-US"/>
        </a:p>
      </dgm:t>
    </dgm:pt>
    <dgm:pt modelId="{8AB87A46-1149-9E4A-A78E-0593006F1E38}" type="sibTrans" cxnId="{5A4D5525-C1B3-C84C-B23B-77F66486818B}">
      <dgm:prSet/>
      <dgm:spPr/>
      <dgm:t>
        <a:bodyPr/>
        <a:lstStyle/>
        <a:p>
          <a:endParaRPr lang="en-US"/>
        </a:p>
      </dgm:t>
    </dgm:pt>
    <dgm:pt modelId="{48342A30-CBD9-2649-B5B3-FCB2467B3831}">
      <dgm:prSet phldrT="[Text]" custT="1"/>
      <dgm:spPr>
        <a:solidFill>
          <a:schemeClr val="accent5">
            <a:lumMod val="60000"/>
            <a:lumOff val="40000"/>
          </a:schemeClr>
        </a:solidFill>
        <a:ln>
          <a:solidFill>
            <a:schemeClr val="tx1"/>
          </a:solidFill>
        </a:ln>
      </dgm:spPr>
      <dgm:t>
        <a:bodyPr anchor="t"/>
        <a:lstStyle/>
        <a:p>
          <a:r>
            <a:rPr lang="en-US" sz="1900" dirty="0">
              <a:latin typeface="Calibri (Body)"/>
              <a:cs typeface="Calibri (Body)"/>
            </a:rPr>
            <a:t>Short Term Goal</a:t>
          </a:r>
        </a:p>
      </dgm:t>
    </dgm:pt>
    <dgm:pt modelId="{8F8C6A47-F0E0-0E42-A9CD-7BA28B1DDBDC}" type="parTrans" cxnId="{E160E0D6-9C99-CD43-87D5-E3C2A326C5F7}">
      <dgm:prSet/>
      <dgm:spPr/>
      <dgm:t>
        <a:bodyPr/>
        <a:lstStyle/>
        <a:p>
          <a:endParaRPr lang="en-US"/>
        </a:p>
      </dgm:t>
    </dgm:pt>
    <dgm:pt modelId="{21A48E3C-68DE-0646-82B0-A37977A16EF0}" type="sibTrans" cxnId="{E160E0D6-9C99-CD43-87D5-E3C2A326C5F7}">
      <dgm:prSet/>
      <dgm:spPr/>
      <dgm:t>
        <a:bodyPr/>
        <a:lstStyle/>
        <a:p>
          <a:endParaRPr lang="en-US"/>
        </a:p>
      </dgm:t>
    </dgm:pt>
    <dgm:pt modelId="{21AB9D32-1CB1-0147-A7DA-37FBF806464F}">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1B086981-D689-734F-A567-ADEEB7F32C4B}" type="parTrans" cxnId="{527D8248-3F2C-3D45-B235-8287D459E685}">
      <dgm:prSet/>
      <dgm:spPr/>
      <dgm:t>
        <a:bodyPr/>
        <a:lstStyle/>
        <a:p>
          <a:endParaRPr lang="en-US"/>
        </a:p>
      </dgm:t>
    </dgm:pt>
    <dgm:pt modelId="{D0F833CD-6185-6047-9471-1C9A7A588352}" type="sibTrans" cxnId="{527D8248-3F2C-3D45-B235-8287D459E685}">
      <dgm:prSet/>
      <dgm:spPr/>
      <dgm:t>
        <a:bodyPr/>
        <a:lstStyle/>
        <a:p>
          <a:endParaRPr lang="en-US"/>
        </a:p>
      </dgm:t>
    </dgm:pt>
    <dgm:pt modelId="{02057130-A21B-9844-B4A6-B06DA5EBC189}">
      <dgm:prSet phldrT="[Text]" custT="1"/>
      <dgm:spPr>
        <a:solidFill>
          <a:schemeClr val="accent5">
            <a:lumMod val="60000"/>
            <a:lumOff val="40000"/>
          </a:schemeClr>
        </a:solidFill>
        <a:ln>
          <a:solidFill>
            <a:schemeClr val="tx1"/>
          </a:solidFill>
        </a:ln>
      </dgm:spPr>
      <dgm:t>
        <a:bodyPr anchor="t"/>
        <a:lstStyle/>
        <a:p>
          <a:pPr algn="ctr"/>
          <a:r>
            <a:rPr lang="en-US" sz="2000" dirty="0"/>
            <a:t>Long Term Goal</a:t>
          </a:r>
        </a:p>
      </dgm:t>
    </dgm:pt>
    <dgm:pt modelId="{FB1076D7-8104-0840-8261-71F36F710ED6}" type="parTrans" cxnId="{2D37DFD5-2727-1D49-B550-37112DF472C1}">
      <dgm:prSet/>
      <dgm:spPr/>
      <dgm:t>
        <a:bodyPr/>
        <a:lstStyle/>
        <a:p>
          <a:endParaRPr lang="en-US"/>
        </a:p>
      </dgm:t>
    </dgm:pt>
    <dgm:pt modelId="{ACA12FA2-BC9F-3C45-87AC-52650A8523C8}" type="sibTrans" cxnId="{2D37DFD5-2727-1D49-B550-37112DF472C1}">
      <dgm:prSet/>
      <dgm:spPr/>
      <dgm:t>
        <a:bodyPr/>
        <a:lstStyle/>
        <a:p>
          <a:endParaRPr lang="en-US"/>
        </a:p>
      </dgm:t>
    </dgm:pt>
    <dgm:pt modelId="{E5260D78-6862-BB41-92C2-D2533ED23807}">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0E7025CA-84E1-B14F-8F5A-2D799B6FD3A8}" type="parTrans" cxnId="{973E8353-60E4-4F4A-822A-F4ABD46F4C74}">
      <dgm:prSet/>
      <dgm:spPr/>
      <dgm:t>
        <a:bodyPr/>
        <a:lstStyle/>
        <a:p>
          <a:endParaRPr lang="en-US"/>
        </a:p>
      </dgm:t>
    </dgm:pt>
    <dgm:pt modelId="{91B3943E-A0DC-3B4B-9365-54155FC25897}" type="sibTrans" cxnId="{973E8353-60E4-4F4A-822A-F4ABD46F4C74}">
      <dgm:prSet/>
      <dgm:spPr/>
      <dgm:t>
        <a:bodyPr/>
        <a:lstStyle/>
        <a:p>
          <a:endParaRPr lang="en-US"/>
        </a:p>
      </dgm:t>
    </dgm:pt>
    <dgm:pt modelId="{53076C23-90CA-7945-AC33-41861AB6FCED}">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741054C0-D15C-EB41-B420-5A0BCECDC77C}" type="parTrans" cxnId="{06DF245C-6143-6D44-905E-3F52A3CB2EFA}">
      <dgm:prSet/>
      <dgm:spPr/>
      <dgm:t>
        <a:bodyPr/>
        <a:lstStyle/>
        <a:p>
          <a:endParaRPr lang="en-US"/>
        </a:p>
      </dgm:t>
    </dgm:pt>
    <dgm:pt modelId="{D747E78B-F925-CF43-9A58-3B705C5D08C5}" type="sibTrans" cxnId="{06DF245C-6143-6D44-905E-3F52A3CB2EFA}">
      <dgm:prSet/>
      <dgm:spPr/>
      <dgm:t>
        <a:bodyPr/>
        <a:lstStyle/>
        <a:p>
          <a:endParaRPr lang="en-US"/>
        </a:p>
      </dgm:t>
    </dgm:pt>
    <dgm:pt modelId="{7C866BFC-BEC8-9343-A5CE-899478F5A1DB}" type="pres">
      <dgm:prSet presAssocID="{4FBDEC97-7F18-0941-BD0D-93DC92FEC60E}" presName="diagram" presStyleCnt="0">
        <dgm:presLayoutVars>
          <dgm:chPref val="1"/>
          <dgm:dir/>
          <dgm:animOne val="branch"/>
          <dgm:animLvl val="lvl"/>
          <dgm:resizeHandles/>
        </dgm:presLayoutVars>
      </dgm:prSet>
      <dgm:spPr/>
    </dgm:pt>
    <dgm:pt modelId="{5EE29D5F-AB75-4148-8BBE-163D553F4FC9}" type="pres">
      <dgm:prSet presAssocID="{D6395082-52A9-374B-8ACD-1379E5925EBA}" presName="root" presStyleCnt="0"/>
      <dgm:spPr/>
    </dgm:pt>
    <dgm:pt modelId="{C2068DD6-72B9-E84D-96CA-3FE8E4FA2595}" type="pres">
      <dgm:prSet presAssocID="{D6395082-52A9-374B-8ACD-1379E5925EBA}" presName="rootComposite" presStyleCnt="0"/>
      <dgm:spPr/>
    </dgm:pt>
    <dgm:pt modelId="{802A390D-1711-EB43-B6B1-51B03157E16D}" type="pres">
      <dgm:prSet presAssocID="{D6395082-52A9-374B-8ACD-1379E5925EBA}" presName="rootText" presStyleLbl="node1" presStyleIdx="0" presStyleCnt="2"/>
      <dgm:spPr/>
    </dgm:pt>
    <dgm:pt modelId="{3AF6767D-8A4D-1D47-A957-90BE49A939CA}" type="pres">
      <dgm:prSet presAssocID="{D6395082-52A9-374B-8ACD-1379E5925EBA}" presName="rootConnector" presStyleLbl="node1" presStyleIdx="0" presStyleCnt="2"/>
      <dgm:spPr/>
    </dgm:pt>
    <dgm:pt modelId="{EA3D751C-B325-7241-A461-922182533F51}" type="pres">
      <dgm:prSet presAssocID="{D6395082-52A9-374B-8ACD-1379E5925EBA}" presName="childShape" presStyleCnt="0"/>
      <dgm:spPr/>
    </dgm:pt>
    <dgm:pt modelId="{84D386B0-20D5-0549-93E5-3245493CDF0A}" type="pres">
      <dgm:prSet presAssocID="{8F8C6A47-F0E0-0E42-A9CD-7BA28B1DDBDC}" presName="Name13" presStyleLbl="parChTrans1D2" presStyleIdx="0" presStyleCnt="4"/>
      <dgm:spPr/>
    </dgm:pt>
    <dgm:pt modelId="{55339D3E-86E4-9549-A26F-B433BADACD16}" type="pres">
      <dgm:prSet presAssocID="{48342A30-CBD9-2649-B5B3-FCB2467B3831}" presName="childText" presStyleLbl="bgAcc1" presStyleIdx="0" presStyleCnt="4">
        <dgm:presLayoutVars>
          <dgm:bulletEnabled val="1"/>
        </dgm:presLayoutVars>
      </dgm:prSet>
      <dgm:spPr/>
    </dgm:pt>
    <dgm:pt modelId="{2754CD02-7F63-6244-91F9-0A2780207B9F}" type="pres">
      <dgm:prSet presAssocID="{1B086981-D689-734F-A567-ADEEB7F32C4B}" presName="Name13" presStyleLbl="parChTrans1D2" presStyleIdx="1" presStyleCnt="4"/>
      <dgm:spPr/>
    </dgm:pt>
    <dgm:pt modelId="{8234D893-5D41-5442-ABCB-DABBD619ED67}" type="pres">
      <dgm:prSet presAssocID="{21AB9D32-1CB1-0147-A7DA-37FBF806464F}" presName="childText" presStyleLbl="bgAcc1" presStyleIdx="1" presStyleCnt="4">
        <dgm:presLayoutVars>
          <dgm:bulletEnabled val="1"/>
        </dgm:presLayoutVars>
      </dgm:prSet>
      <dgm:spPr/>
    </dgm:pt>
    <dgm:pt modelId="{6A7CEEC5-0055-5A46-9A60-57B500279189}" type="pres">
      <dgm:prSet presAssocID="{02057130-A21B-9844-B4A6-B06DA5EBC189}" presName="root" presStyleCnt="0"/>
      <dgm:spPr/>
    </dgm:pt>
    <dgm:pt modelId="{FA500933-86BE-1E4A-B62D-CDD436F7515E}" type="pres">
      <dgm:prSet presAssocID="{02057130-A21B-9844-B4A6-B06DA5EBC189}" presName="rootComposite" presStyleCnt="0"/>
      <dgm:spPr/>
    </dgm:pt>
    <dgm:pt modelId="{3F76F116-BC2E-AA44-A430-2604514F2DB1}" type="pres">
      <dgm:prSet presAssocID="{02057130-A21B-9844-B4A6-B06DA5EBC189}" presName="rootText" presStyleLbl="node1" presStyleIdx="1" presStyleCnt="2"/>
      <dgm:spPr/>
    </dgm:pt>
    <dgm:pt modelId="{F16461D4-84AB-1D41-AD10-26775209FA7C}" type="pres">
      <dgm:prSet presAssocID="{02057130-A21B-9844-B4A6-B06DA5EBC189}" presName="rootConnector" presStyleLbl="node1" presStyleIdx="1" presStyleCnt="2"/>
      <dgm:spPr/>
    </dgm:pt>
    <dgm:pt modelId="{D3E115D8-5231-E043-8F97-6A39864BFCF3}" type="pres">
      <dgm:prSet presAssocID="{02057130-A21B-9844-B4A6-B06DA5EBC189}" presName="childShape" presStyleCnt="0"/>
      <dgm:spPr/>
    </dgm:pt>
    <dgm:pt modelId="{4879997D-8811-D847-9F77-9BCF27DB0C99}" type="pres">
      <dgm:prSet presAssocID="{0E7025CA-84E1-B14F-8F5A-2D799B6FD3A8}" presName="Name13" presStyleLbl="parChTrans1D2" presStyleIdx="2" presStyleCnt="4"/>
      <dgm:spPr/>
    </dgm:pt>
    <dgm:pt modelId="{1B08B303-B455-C046-B5A0-436069EBA5C0}" type="pres">
      <dgm:prSet presAssocID="{E5260D78-6862-BB41-92C2-D2533ED23807}" presName="childText" presStyleLbl="bgAcc1" presStyleIdx="2" presStyleCnt="4">
        <dgm:presLayoutVars>
          <dgm:bulletEnabled val="1"/>
        </dgm:presLayoutVars>
      </dgm:prSet>
      <dgm:spPr/>
    </dgm:pt>
    <dgm:pt modelId="{56CC4620-9897-AC41-8B1F-ED9D1CE3A1D3}" type="pres">
      <dgm:prSet presAssocID="{741054C0-D15C-EB41-B420-5A0BCECDC77C}" presName="Name13" presStyleLbl="parChTrans1D2" presStyleIdx="3" presStyleCnt="4"/>
      <dgm:spPr/>
    </dgm:pt>
    <dgm:pt modelId="{3418BE74-11F6-9A45-9D62-A055EF0AFDF0}" type="pres">
      <dgm:prSet presAssocID="{53076C23-90CA-7945-AC33-41861AB6FCED}" presName="childText" presStyleLbl="bgAcc1" presStyleIdx="3" presStyleCnt="4">
        <dgm:presLayoutVars>
          <dgm:bulletEnabled val="1"/>
        </dgm:presLayoutVars>
      </dgm:prSet>
      <dgm:spPr/>
    </dgm:pt>
  </dgm:ptLst>
  <dgm:cxnLst>
    <dgm:cxn modelId="{7C12EC0F-D419-F04C-9489-DAB275A7A1A0}" type="presOf" srcId="{02057130-A21B-9844-B4A6-B06DA5EBC189}" destId="{F16461D4-84AB-1D41-AD10-26775209FA7C}" srcOrd="1" destOrd="0" presId="urn:microsoft.com/office/officeart/2005/8/layout/hierarchy3"/>
    <dgm:cxn modelId="{5A4D5525-C1B3-C84C-B23B-77F66486818B}" srcId="{4FBDEC97-7F18-0941-BD0D-93DC92FEC60E}" destId="{D6395082-52A9-374B-8ACD-1379E5925EBA}" srcOrd="0" destOrd="0" parTransId="{75DC74C6-E2E5-0343-9AC0-00A70443BD7B}" sibTransId="{8AB87A46-1149-9E4A-A78E-0593006F1E38}"/>
    <dgm:cxn modelId="{06DF245C-6143-6D44-905E-3F52A3CB2EFA}" srcId="{02057130-A21B-9844-B4A6-B06DA5EBC189}" destId="{53076C23-90CA-7945-AC33-41861AB6FCED}" srcOrd="1" destOrd="0" parTransId="{741054C0-D15C-EB41-B420-5A0BCECDC77C}" sibTransId="{D747E78B-F925-CF43-9A58-3B705C5D08C5}"/>
    <dgm:cxn modelId="{E3A1975E-D48C-C748-AF33-DCEF228FA6AE}" type="presOf" srcId="{1B086981-D689-734F-A567-ADEEB7F32C4B}" destId="{2754CD02-7F63-6244-91F9-0A2780207B9F}" srcOrd="0" destOrd="0" presId="urn:microsoft.com/office/officeart/2005/8/layout/hierarchy3"/>
    <dgm:cxn modelId="{25DA6961-7576-7646-8341-02CC7E09CBE8}" type="presOf" srcId="{0E7025CA-84E1-B14F-8F5A-2D799B6FD3A8}" destId="{4879997D-8811-D847-9F77-9BCF27DB0C99}" srcOrd="0" destOrd="0" presId="urn:microsoft.com/office/officeart/2005/8/layout/hierarchy3"/>
    <dgm:cxn modelId="{4B8DCE47-B6C4-4246-80E6-677D1283AFC0}" type="presOf" srcId="{4FBDEC97-7F18-0941-BD0D-93DC92FEC60E}" destId="{7C866BFC-BEC8-9343-A5CE-899478F5A1DB}" srcOrd="0" destOrd="0" presId="urn:microsoft.com/office/officeart/2005/8/layout/hierarchy3"/>
    <dgm:cxn modelId="{527D8248-3F2C-3D45-B235-8287D459E685}" srcId="{D6395082-52A9-374B-8ACD-1379E5925EBA}" destId="{21AB9D32-1CB1-0147-A7DA-37FBF806464F}" srcOrd="1" destOrd="0" parTransId="{1B086981-D689-734F-A567-ADEEB7F32C4B}" sibTransId="{D0F833CD-6185-6047-9471-1C9A7A588352}"/>
    <dgm:cxn modelId="{973E8353-60E4-4F4A-822A-F4ABD46F4C74}" srcId="{02057130-A21B-9844-B4A6-B06DA5EBC189}" destId="{E5260D78-6862-BB41-92C2-D2533ED23807}" srcOrd="0" destOrd="0" parTransId="{0E7025CA-84E1-B14F-8F5A-2D799B6FD3A8}" sibTransId="{91B3943E-A0DC-3B4B-9365-54155FC25897}"/>
    <dgm:cxn modelId="{451D9B55-7670-594A-B04D-DC0B0838FF2A}" type="presOf" srcId="{48342A30-CBD9-2649-B5B3-FCB2467B3831}" destId="{55339D3E-86E4-9549-A26F-B433BADACD16}" srcOrd="0" destOrd="0" presId="urn:microsoft.com/office/officeart/2005/8/layout/hierarchy3"/>
    <dgm:cxn modelId="{CFFCCD8E-EFEF-9E4D-A037-75A1FB5B1A71}" type="presOf" srcId="{741054C0-D15C-EB41-B420-5A0BCECDC77C}" destId="{56CC4620-9897-AC41-8B1F-ED9D1CE3A1D3}" srcOrd="0" destOrd="0" presId="urn:microsoft.com/office/officeart/2005/8/layout/hierarchy3"/>
    <dgm:cxn modelId="{F8633E91-64BD-774A-B566-76DB7A250014}" type="presOf" srcId="{8F8C6A47-F0E0-0E42-A9CD-7BA28B1DDBDC}" destId="{84D386B0-20D5-0549-93E5-3245493CDF0A}" srcOrd="0" destOrd="0" presId="urn:microsoft.com/office/officeart/2005/8/layout/hierarchy3"/>
    <dgm:cxn modelId="{ACC62098-4D93-BF49-A928-F3A3B4DBB24A}" type="presOf" srcId="{02057130-A21B-9844-B4A6-B06DA5EBC189}" destId="{3F76F116-BC2E-AA44-A430-2604514F2DB1}" srcOrd="0" destOrd="0" presId="urn:microsoft.com/office/officeart/2005/8/layout/hierarchy3"/>
    <dgm:cxn modelId="{9D5C38A1-EA11-1841-9171-22E233B6C967}" type="presOf" srcId="{D6395082-52A9-374B-8ACD-1379E5925EBA}" destId="{3AF6767D-8A4D-1D47-A957-90BE49A939CA}" srcOrd="1" destOrd="0" presId="urn:microsoft.com/office/officeart/2005/8/layout/hierarchy3"/>
    <dgm:cxn modelId="{D8CA19BE-1150-524C-AD99-3DCEB19FCFE6}" type="presOf" srcId="{E5260D78-6862-BB41-92C2-D2533ED23807}" destId="{1B08B303-B455-C046-B5A0-436069EBA5C0}" srcOrd="0" destOrd="0" presId="urn:microsoft.com/office/officeart/2005/8/layout/hierarchy3"/>
    <dgm:cxn modelId="{E0D7A7C9-AE41-6543-8E53-E487E0AAEB27}" type="presOf" srcId="{21AB9D32-1CB1-0147-A7DA-37FBF806464F}" destId="{8234D893-5D41-5442-ABCB-DABBD619ED67}" srcOrd="0" destOrd="0" presId="urn:microsoft.com/office/officeart/2005/8/layout/hierarchy3"/>
    <dgm:cxn modelId="{4AE8F2D4-436B-7445-8A27-AA2F59373694}" type="presOf" srcId="{53076C23-90CA-7945-AC33-41861AB6FCED}" destId="{3418BE74-11F6-9A45-9D62-A055EF0AFDF0}" srcOrd="0" destOrd="0" presId="urn:microsoft.com/office/officeart/2005/8/layout/hierarchy3"/>
    <dgm:cxn modelId="{2D37DFD5-2727-1D49-B550-37112DF472C1}" srcId="{4FBDEC97-7F18-0941-BD0D-93DC92FEC60E}" destId="{02057130-A21B-9844-B4A6-B06DA5EBC189}" srcOrd="1" destOrd="0" parTransId="{FB1076D7-8104-0840-8261-71F36F710ED6}" sibTransId="{ACA12FA2-BC9F-3C45-87AC-52650A8523C8}"/>
    <dgm:cxn modelId="{E160E0D6-9C99-CD43-87D5-E3C2A326C5F7}" srcId="{D6395082-52A9-374B-8ACD-1379E5925EBA}" destId="{48342A30-CBD9-2649-B5B3-FCB2467B3831}" srcOrd="0" destOrd="0" parTransId="{8F8C6A47-F0E0-0E42-A9CD-7BA28B1DDBDC}" sibTransId="{21A48E3C-68DE-0646-82B0-A37977A16EF0}"/>
    <dgm:cxn modelId="{CB59ACD7-858C-0740-B17E-8EE0FDA3C034}" type="presOf" srcId="{D6395082-52A9-374B-8ACD-1379E5925EBA}" destId="{802A390D-1711-EB43-B6B1-51B03157E16D}" srcOrd="0" destOrd="0" presId="urn:microsoft.com/office/officeart/2005/8/layout/hierarchy3"/>
    <dgm:cxn modelId="{BC314898-0381-8A43-AD35-9E51107DBFDF}" type="presParOf" srcId="{7C866BFC-BEC8-9343-A5CE-899478F5A1DB}" destId="{5EE29D5F-AB75-4148-8BBE-163D553F4FC9}" srcOrd="0" destOrd="0" presId="urn:microsoft.com/office/officeart/2005/8/layout/hierarchy3"/>
    <dgm:cxn modelId="{88B9D1D2-7C27-8D49-AD04-8319847046FB}" type="presParOf" srcId="{5EE29D5F-AB75-4148-8BBE-163D553F4FC9}" destId="{C2068DD6-72B9-E84D-96CA-3FE8E4FA2595}" srcOrd="0" destOrd="0" presId="urn:microsoft.com/office/officeart/2005/8/layout/hierarchy3"/>
    <dgm:cxn modelId="{AEDA654F-C2DA-6245-96E5-0A87BB943EA5}" type="presParOf" srcId="{C2068DD6-72B9-E84D-96CA-3FE8E4FA2595}" destId="{802A390D-1711-EB43-B6B1-51B03157E16D}" srcOrd="0" destOrd="0" presId="urn:microsoft.com/office/officeart/2005/8/layout/hierarchy3"/>
    <dgm:cxn modelId="{E463E708-E920-9446-855F-252796A8A64E}" type="presParOf" srcId="{C2068DD6-72B9-E84D-96CA-3FE8E4FA2595}" destId="{3AF6767D-8A4D-1D47-A957-90BE49A939CA}" srcOrd="1" destOrd="0" presId="urn:microsoft.com/office/officeart/2005/8/layout/hierarchy3"/>
    <dgm:cxn modelId="{82FF48B3-50B9-FB43-A512-87C0CD7E4957}" type="presParOf" srcId="{5EE29D5F-AB75-4148-8BBE-163D553F4FC9}" destId="{EA3D751C-B325-7241-A461-922182533F51}" srcOrd="1" destOrd="0" presId="urn:microsoft.com/office/officeart/2005/8/layout/hierarchy3"/>
    <dgm:cxn modelId="{081493DB-FD2B-7F40-98B5-622BCE2B8922}" type="presParOf" srcId="{EA3D751C-B325-7241-A461-922182533F51}" destId="{84D386B0-20D5-0549-93E5-3245493CDF0A}" srcOrd="0" destOrd="0" presId="urn:microsoft.com/office/officeart/2005/8/layout/hierarchy3"/>
    <dgm:cxn modelId="{FE2F7768-0B3F-304E-9852-88D5E553C800}" type="presParOf" srcId="{EA3D751C-B325-7241-A461-922182533F51}" destId="{55339D3E-86E4-9549-A26F-B433BADACD16}" srcOrd="1" destOrd="0" presId="urn:microsoft.com/office/officeart/2005/8/layout/hierarchy3"/>
    <dgm:cxn modelId="{32948630-1384-9F4B-B694-4E5864B4B510}" type="presParOf" srcId="{EA3D751C-B325-7241-A461-922182533F51}" destId="{2754CD02-7F63-6244-91F9-0A2780207B9F}" srcOrd="2" destOrd="0" presId="urn:microsoft.com/office/officeart/2005/8/layout/hierarchy3"/>
    <dgm:cxn modelId="{5AA24C35-2A99-F445-A45F-D4E9558ED29E}" type="presParOf" srcId="{EA3D751C-B325-7241-A461-922182533F51}" destId="{8234D893-5D41-5442-ABCB-DABBD619ED67}" srcOrd="3" destOrd="0" presId="urn:microsoft.com/office/officeart/2005/8/layout/hierarchy3"/>
    <dgm:cxn modelId="{ED79F948-D702-4441-ACCA-3ACC793A696F}" type="presParOf" srcId="{7C866BFC-BEC8-9343-A5CE-899478F5A1DB}" destId="{6A7CEEC5-0055-5A46-9A60-57B500279189}" srcOrd="1" destOrd="0" presId="urn:microsoft.com/office/officeart/2005/8/layout/hierarchy3"/>
    <dgm:cxn modelId="{EB3172A0-72E7-A144-A0B2-63EC51896391}" type="presParOf" srcId="{6A7CEEC5-0055-5A46-9A60-57B500279189}" destId="{FA500933-86BE-1E4A-B62D-CDD436F7515E}" srcOrd="0" destOrd="0" presId="urn:microsoft.com/office/officeart/2005/8/layout/hierarchy3"/>
    <dgm:cxn modelId="{DA9B410A-7344-774A-8BA8-9A106AA35C7D}" type="presParOf" srcId="{FA500933-86BE-1E4A-B62D-CDD436F7515E}" destId="{3F76F116-BC2E-AA44-A430-2604514F2DB1}" srcOrd="0" destOrd="0" presId="urn:microsoft.com/office/officeart/2005/8/layout/hierarchy3"/>
    <dgm:cxn modelId="{A9BE7244-31FC-9D4D-8633-3B6A80E0BADD}" type="presParOf" srcId="{FA500933-86BE-1E4A-B62D-CDD436F7515E}" destId="{F16461D4-84AB-1D41-AD10-26775209FA7C}" srcOrd="1" destOrd="0" presId="urn:microsoft.com/office/officeart/2005/8/layout/hierarchy3"/>
    <dgm:cxn modelId="{BDF60FD6-B5A2-1A4E-B268-978D375C334E}" type="presParOf" srcId="{6A7CEEC5-0055-5A46-9A60-57B500279189}" destId="{D3E115D8-5231-E043-8F97-6A39864BFCF3}" srcOrd="1" destOrd="0" presId="urn:microsoft.com/office/officeart/2005/8/layout/hierarchy3"/>
    <dgm:cxn modelId="{0CBF98C9-E5F7-5245-8CB5-F9CF9F8D85C2}" type="presParOf" srcId="{D3E115D8-5231-E043-8F97-6A39864BFCF3}" destId="{4879997D-8811-D847-9F77-9BCF27DB0C99}" srcOrd="0" destOrd="0" presId="urn:microsoft.com/office/officeart/2005/8/layout/hierarchy3"/>
    <dgm:cxn modelId="{2A9ED414-10DC-664B-9416-1DEF9BA228BA}" type="presParOf" srcId="{D3E115D8-5231-E043-8F97-6A39864BFCF3}" destId="{1B08B303-B455-C046-B5A0-436069EBA5C0}" srcOrd="1" destOrd="0" presId="urn:microsoft.com/office/officeart/2005/8/layout/hierarchy3"/>
    <dgm:cxn modelId="{15A3CBC5-CA91-9344-BCE0-E05FDD0AC1F3}" type="presParOf" srcId="{D3E115D8-5231-E043-8F97-6A39864BFCF3}" destId="{56CC4620-9897-AC41-8B1F-ED9D1CE3A1D3}" srcOrd="2" destOrd="0" presId="urn:microsoft.com/office/officeart/2005/8/layout/hierarchy3"/>
    <dgm:cxn modelId="{95F56C58-53D9-6248-A3D2-ECCF497C7A71}" type="presParOf" srcId="{D3E115D8-5231-E043-8F97-6A39864BFCF3}" destId="{3418BE74-11F6-9A45-9D62-A055EF0AFDF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BDEC97-7F18-0941-BD0D-93DC92FEC60E}"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D6395082-52A9-374B-8ACD-1379E5925EBA}">
      <dgm:prSet phldrT="[Text]" custT="1"/>
      <dgm:spPr>
        <a:solidFill>
          <a:schemeClr val="accent5">
            <a:lumMod val="60000"/>
            <a:lumOff val="40000"/>
          </a:schemeClr>
        </a:solidFill>
        <a:ln>
          <a:solidFill>
            <a:schemeClr val="tx1"/>
          </a:solidFill>
        </a:ln>
      </dgm:spPr>
      <dgm:t>
        <a:bodyPr anchor="t"/>
        <a:lstStyle/>
        <a:p>
          <a:pPr algn="ctr"/>
          <a:r>
            <a:rPr lang="en-US" sz="2000" dirty="0"/>
            <a:t>Long Term Goal</a:t>
          </a:r>
        </a:p>
      </dgm:t>
    </dgm:pt>
    <dgm:pt modelId="{75DC74C6-E2E5-0343-9AC0-00A70443BD7B}" type="parTrans" cxnId="{5A4D5525-C1B3-C84C-B23B-77F66486818B}">
      <dgm:prSet/>
      <dgm:spPr/>
      <dgm:t>
        <a:bodyPr/>
        <a:lstStyle/>
        <a:p>
          <a:endParaRPr lang="en-US"/>
        </a:p>
      </dgm:t>
    </dgm:pt>
    <dgm:pt modelId="{8AB87A46-1149-9E4A-A78E-0593006F1E38}" type="sibTrans" cxnId="{5A4D5525-C1B3-C84C-B23B-77F66486818B}">
      <dgm:prSet/>
      <dgm:spPr/>
      <dgm:t>
        <a:bodyPr/>
        <a:lstStyle/>
        <a:p>
          <a:endParaRPr lang="en-US"/>
        </a:p>
      </dgm:t>
    </dgm:pt>
    <dgm:pt modelId="{48342A30-CBD9-2649-B5B3-FCB2467B3831}">
      <dgm:prSet phldrT="[Text]" custT="1"/>
      <dgm:spPr>
        <a:solidFill>
          <a:schemeClr val="accent5">
            <a:lumMod val="60000"/>
            <a:lumOff val="40000"/>
          </a:schemeClr>
        </a:solidFill>
        <a:ln>
          <a:solidFill>
            <a:schemeClr val="tx1"/>
          </a:solidFill>
        </a:ln>
      </dgm:spPr>
      <dgm:t>
        <a:bodyPr anchor="t"/>
        <a:lstStyle/>
        <a:p>
          <a:r>
            <a:rPr lang="en-US" sz="1900" dirty="0">
              <a:latin typeface="Calibri (Body)"/>
              <a:cs typeface="Calibri (Body)"/>
            </a:rPr>
            <a:t>Short Term Goal</a:t>
          </a:r>
        </a:p>
      </dgm:t>
    </dgm:pt>
    <dgm:pt modelId="{8F8C6A47-F0E0-0E42-A9CD-7BA28B1DDBDC}" type="parTrans" cxnId="{E160E0D6-9C99-CD43-87D5-E3C2A326C5F7}">
      <dgm:prSet/>
      <dgm:spPr/>
      <dgm:t>
        <a:bodyPr/>
        <a:lstStyle/>
        <a:p>
          <a:endParaRPr lang="en-US"/>
        </a:p>
      </dgm:t>
    </dgm:pt>
    <dgm:pt modelId="{21A48E3C-68DE-0646-82B0-A37977A16EF0}" type="sibTrans" cxnId="{E160E0D6-9C99-CD43-87D5-E3C2A326C5F7}">
      <dgm:prSet/>
      <dgm:spPr/>
      <dgm:t>
        <a:bodyPr/>
        <a:lstStyle/>
        <a:p>
          <a:endParaRPr lang="en-US"/>
        </a:p>
      </dgm:t>
    </dgm:pt>
    <dgm:pt modelId="{21AB9D32-1CB1-0147-A7DA-37FBF806464F}">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1B086981-D689-734F-A567-ADEEB7F32C4B}" type="parTrans" cxnId="{527D8248-3F2C-3D45-B235-8287D459E685}">
      <dgm:prSet/>
      <dgm:spPr/>
      <dgm:t>
        <a:bodyPr/>
        <a:lstStyle/>
        <a:p>
          <a:endParaRPr lang="en-US"/>
        </a:p>
      </dgm:t>
    </dgm:pt>
    <dgm:pt modelId="{D0F833CD-6185-6047-9471-1C9A7A588352}" type="sibTrans" cxnId="{527D8248-3F2C-3D45-B235-8287D459E685}">
      <dgm:prSet/>
      <dgm:spPr/>
      <dgm:t>
        <a:bodyPr/>
        <a:lstStyle/>
        <a:p>
          <a:endParaRPr lang="en-US"/>
        </a:p>
      </dgm:t>
    </dgm:pt>
    <dgm:pt modelId="{02057130-A21B-9844-B4A6-B06DA5EBC189}">
      <dgm:prSet phldrT="[Text]" custT="1"/>
      <dgm:spPr>
        <a:solidFill>
          <a:schemeClr val="accent5">
            <a:lumMod val="60000"/>
            <a:lumOff val="40000"/>
          </a:schemeClr>
        </a:solidFill>
        <a:ln>
          <a:solidFill>
            <a:schemeClr val="tx1"/>
          </a:solidFill>
        </a:ln>
      </dgm:spPr>
      <dgm:t>
        <a:bodyPr anchor="t"/>
        <a:lstStyle/>
        <a:p>
          <a:pPr algn="ctr"/>
          <a:r>
            <a:rPr lang="en-US" sz="2000" dirty="0"/>
            <a:t>Long Term Goal</a:t>
          </a:r>
        </a:p>
      </dgm:t>
    </dgm:pt>
    <dgm:pt modelId="{FB1076D7-8104-0840-8261-71F36F710ED6}" type="parTrans" cxnId="{2D37DFD5-2727-1D49-B550-37112DF472C1}">
      <dgm:prSet/>
      <dgm:spPr/>
      <dgm:t>
        <a:bodyPr/>
        <a:lstStyle/>
        <a:p>
          <a:endParaRPr lang="en-US"/>
        </a:p>
      </dgm:t>
    </dgm:pt>
    <dgm:pt modelId="{ACA12FA2-BC9F-3C45-87AC-52650A8523C8}" type="sibTrans" cxnId="{2D37DFD5-2727-1D49-B550-37112DF472C1}">
      <dgm:prSet/>
      <dgm:spPr/>
      <dgm:t>
        <a:bodyPr/>
        <a:lstStyle/>
        <a:p>
          <a:endParaRPr lang="en-US"/>
        </a:p>
      </dgm:t>
    </dgm:pt>
    <dgm:pt modelId="{E5260D78-6862-BB41-92C2-D2533ED23807}">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0E7025CA-84E1-B14F-8F5A-2D799B6FD3A8}" type="parTrans" cxnId="{973E8353-60E4-4F4A-822A-F4ABD46F4C74}">
      <dgm:prSet/>
      <dgm:spPr/>
      <dgm:t>
        <a:bodyPr/>
        <a:lstStyle/>
        <a:p>
          <a:endParaRPr lang="en-US"/>
        </a:p>
      </dgm:t>
    </dgm:pt>
    <dgm:pt modelId="{91B3943E-A0DC-3B4B-9365-54155FC25897}" type="sibTrans" cxnId="{973E8353-60E4-4F4A-822A-F4ABD46F4C74}">
      <dgm:prSet/>
      <dgm:spPr/>
      <dgm:t>
        <a:bodyPr/>
        <a:lstStyle/>
        <a:p>
          <a:endParaRPr lang="en-US"/>
        </a:p>
      </dgm:t>
    </dgm:pt>
    <dgm:pt modelId="{53076C23-90CA-7945-AC33-41861AB6FCED}">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741054C0-D15C-EB41-B420-5A0BCECDC77C}" type="parTrans" cxnId="{06DF245C-6143-6D44-905E-3F52A3CB2EFA}">
      <dgm:prSet/>
      <dgm:spPr/>
      <dgm:t>
        <a:bodyPr/>
        <a:lstStyle/>
        <a:p>
          <a:endParaRPr lang="en-US"/>
        </a:p>
      </dgm:t>
    </dgm:pt>
    <dgm:pt modelId="{D747E78B-F925-CF43-9A58-3B705C5D08C5}" type="sibTrans" cxnId="{06DF245C-6143-6D44-905E-3F52A3CB2EFA}">
      <dgm:prSet/>
      <dgm:spPr/>
      <dgm:t>
        <a:bodyPr/>
        <a:lstStyle/>
        <a:p>
          <a:endParaRPr lang="en-US"/>
        </a:p>
      </dgm:t>
    </dgm:pt>
    <dgm:pt modelId="{7C866BFC-BEC8-9343-A5CE-899478F5A1DB}" type="pres">
      <dgm:prSet presAssocID="{4FBDEC97-7F18-0941-BD0D-93DC92FEC60E}" presName="diagram" presStyleCnt="0">
        <dgm:presLayoutVars>
          <dgm:chPref val="1"/>
          <dgm:dir/>
          <dgm:animOne val="branch"/>
          <dgm:animLvl val="lvl"/>
          <dgm:resizeHandles/>
        </dgm:presLayoutVars>
      </dgm:prSet>
      <dgm:spPr/>
    </dgm:pt>
    <dgm:pt modelId="{5EE29D5F-AB75-4148-8BBE-163D553F4FC9}" type="pres">
      <dgm:prSet presAssocID="{D6395082-52A9-374B-8ACD-1379E5925EBA}" presName="root" presStyleCnt="0"/>
      <dgm:spPr/>
    </dgm:pt>
    <dgm:pt modelId="{C2068DD6-72B9-E84D-96CA-3FE8E4FA2595}" type="pres">
      <dgm:prSet presAssocID="{D6395082-52A9-374B-8ACD-1379E5925EBA}" presName="rootComposite" presStyleCnt="0"/>
      <dgm:spPr/>
    </dgm:pt>
    <dgm:pt modelId="{802A390D-1711-EB43-B6B1-51B03157E16D}" type="pres">
      <dgm:prSet presAssocID="{D6395082-52A9-374B-8ACD-1379E5925EBA}" presName="rootText" presStyleLbl="node1" presStyleIdx="0" presStyleCnt="2"/>
      <dgm:spPr/>
    </dgm:pt>
    <dgm:pt modelId="{3AF6767D-8A4D-1D47-A957-90BE49A939CA}" type="pres">
      <dgm:prSet presAssocID="{D6395082-52A9-374B-8ACD-1379E5925EBA}" presName="rootConnector" presStyleLbl="node1" presStyleIdx="0" presStyleCnt="2"/>
      <dgm:spPr/>
    </dgm:pt>
    <dgm:pt modelId="{EA3D751C-B325-7241-A461-922182533F51}" type="pres">
      <dgm:prSet presAssocID="{D6395082-52A9-374B-8ACD-1379E5925EBA}" presName="childShape" presStyleCnt="0"/>
      <dgm:spPr/>
    </dgm:pt>
    <dgm:pt modelId="{84D386B0-20D5-0549-93E5-3245493CDF0A}" type="pres">
      <dgm:prSet presAssocID="{8F8C6A47-F0E0-0E42-A9CD-7BA28B1DDBDC}" presName="Name13" presStyleLbl="parChTrans1D2" presStyleIdx="0" presStyleCnt="4"/>
      <dgm:spPr/>
    </dgm:pt>
    <dgm:pt modelId="{55339D3E-86E4-9549-A26F-B433BADACD16}" type="pres">
      <dgm:prSet presAssocID="{48342A30-CBD9-2649-B5B3-FCB2467B3831}" presName="childText" presStyleLbl="bgAcc1" presStyleIdx="0" presStyleCnt="4">
        <dgm:presLayoutVars>
          <dgm:bulletEnabled val="1"/>
        </dgm:presLayoutVars>
      </dgm:prSet>
      <dgm:spPr/>
    </dgm:pt>
    <dgm:pt modelId="{2754CD02-7F63-6244-91F9-0A2780207B9F}" type="pres">
      <dgm:prSet presAssocID="{1B086981-D689-734F-A567-ADEEB7F32C4B}" presName="Name13" presStyleLbl="parChTrans1D2" presStyleIdx="1" presStyleCnt="4"/>
      <dgm:spPr/>
    </dgm:pt>
    <dgm:pt modelId="{8234D893-5D41-5442-ABCB-DABBD619ED67}" type="pres">
      <dgm:prSet presAssocID="{21AB9D32-1CB1-0147-A7DA-37FBF806464F}" presName="childText" presStyleLbl="bgAcc1" presStyleIdx="1" presStyleCnt="4">
        <dgm:presLayoutVars>
          <dgm:bulletEnabled val="1"/>
        </dgm:presLayoutVars>
      </dgm:prSet>
      <dgm:spPr/>
    </dgm:pt>
    <dgm:pt modelId="{6A7CEEC5-0055-5A46-9A60-57B500279189}" type="pres">
      <dgm:prSet presAssocID="{02057130-A21B-9844-B4A6-B06DA5EBC189}" presName="root" presStyleCnt="0"/>
      <dgm:spPr/>
    </dgm:pt>
    <dgm:pt modelId="{FA500933-86BE-1E4A-B62D-CDD436F7515E}" type="pres">
      <dgm:prSet presAssocID="{02057130-A21B-9844-B4A6-B06DA5EBC189}" presName="rootComposite" presStyleCnt="0"/>
      <dgm:spPr/>
    </dgm:pt>
    <dgm:pt modelId="{3F76F116-BC2E-AA44-A430-2604514F2DB1}" type="pres">
      <dgm:prSet presAssocID="{02057130-A21B-9844-B4A6-B06DA5EBC189}" presName="rootText" presStyleLbl="node1" presStyleIdx="1" presStyleCnt="2"/>
      <dgm:spPr/>
    </dgm:pt>
    <dgm:pt modelId="{F16461D4-84AB-1D41-AD10-26775209FA7C}" type="pres">
      <dgm:prSet presAssocID="{02057130-A21B-9844-B4A6-B06DA5EBC189}" presName="rootConnector" presStyleLbl="node1" presStyleIdx="1" presStyleCnt="2"/>
      <dgm:spPr/>
    </dgm:pt>
    <dgm:pt modelId="{D3E115D8-5231-E043-8F97-6A39864BFCF3}" type="pres">
      <dgm:prSet presAssocID="{02057130-A21B-9844-B4A6-B06DA5EBC189}" presName="childShape" presStyleCnt="0"/>
      <dgm:spPr/>
    </dgm:pt>
    <dgm:pt modelId="{4879997D-8811-D847-9F77-9BCF27DB0C99}" type="pres">
      <dgm:prSet presAssocID="{0E7025CA-84E1-B14F-8F5A-2D799B6FD3A8}" presName="Name13" presStyleLbl="parChTrans1D2" presStyleIdx="2" presStyleCnt="4"/>
      <dgm:spPr/>
    </dgm:pt>
    <dgm:pt modelId="{1B08B303-B455-C046-B5A0-436069EBA5C0}" type="pres">
      <dgm:prSet presAssocID="{E5260D78-6862-BB41-92C2-D2533ED23807}" presName="childText" presStyleLbl="bgAcc1" presStyleIdx="2" presStyleCnt="4">
        <dgm:presLayoutVars>
          <dgm:bulletEnabled val="1"/>
        </dgm:presLayoutVars>
      </dgm:prSet>
      <dgm:spPr/>
    </dgm:pt>
    <dgm:pt modelId="{56CC4620-9897-AC41-8B1F-ED9D1CE3A1D3}" type="pres">
      <dgm:prSet presAssocID="{741054C0-D15C-EB41-B420-5A0BCECDC77C}" presName="Name13" presStyleLbl="parChTrans1D2" presStyleIdx="3" presStyleCnt="4"/>
      <dgm:spPr/>
    </dgm:pt>
    <dgm:pt modelId="{3418BE74-11F6-9A45-9D62-A055EF0AFDF0}" type="pres">
      <dgm:prSet presAssocID="{53076C23-90CA-7945-AC33-41861AB6FCED}" presName="childText" presStyleLbl="bgAcc1" presStyleIdx="3" presStyleCnt="4">
        <dgm:presLayoutVars>
          <dgm:bulletEnabled val="1"/>
        </dgm:presLayoutVars>
      </dgm:prSet>
      <dgm:spPr/>
    </dgm:pt>
  </dgm:ptLst>
  <dgm:cxnLst>
    <dgm:cxn modelId="{ECE2421C-7BF8-154C-827F-81599953792A}" type="presOf" srcId="{53076C23-90CA-7945-AC33-41861AB6FCED}" destId="{3418BE74-11F6-9A45-9D62-A055EF0AFDF0}" srcOrd="0" destOrd="0" presId="urn:microsoft.com/office/officeart/2005/8/layout/hierarchy3"/>
    <dgm:cxn modelId="{5A4D5525-C1B3-C84C-B23B-77F66486818B}" srcId="{4FBDEC97-7F18-0941-BD0D-93DC92FEC60E}" destId="{D6395082-52A9-374B-8ACD-1379E5925EBA}" srcOrd="0" destOrd="0" parTransId="{75DC74C6-E2E5-0343-9AC0-00A70443BD7B}" sibTransId="{8AB87A46-1149-9E4A-A78E-0593006F1E38}"/>
    <dgm:cxn modelId="{F9C77F26-5048-9640-8364-47C2AE82804C}" type="presOf" srcId="{E5260D78-6862-BB41-92C2-D2533ED23807}" destId="{1B08B303-B455-C046-B5A0-436069EBA5C0}" srcOrd="0" destOrd="0" presId="urn:microsoft.com/office/officeart/2005/8/layout/hierarchy3"/>
    <dgm:cxn modelId="{06DF245C-6143-6D44-905E-3F52A3CB2EFA}" srcId="{02057130-A21B-9844-B4A6-B06DA5EBC189}" destId="{53076C23-90CA-7945-AC33-41861AB6FCED}" srcOrd="1" destOrd="0" parTransId="{741054C0-D15C-EB41-B420-5A0BCECDC77C}" sibTransId="{D747E78B-F925-CF43-9A58-3B705C5D08C5}"/>
    <dgm:cxn modelId="{A208D267-77FB-AE4C-93AF-3C4D6574572D}" type="presOf" srcId="{D6395082-52A9-374B-8ACD-1379E5925EBA}" destId="{3AF6767D-8A4D-1D47-A957-90BE49A939CA}" srcOrd="1" destOrd="0" presId="urn:microsoft.com/office/officeart/2005/8/layout/hierarchy3"/>
    <dgm:cxn modelId="{527D8248-3F2C-3D45-B235-8287D459E685}" srcId="{D6395082-52A9-374B-8ACD-1379E5925EBA}" destId="{21AB9D32-1CB1-0147-A7DA-37FBF806464F}" srcOrd="1" destOrd="0" parTransId="{1B086981-D689-734F-A567-ADEEB7F32C4B}" sibTransId="{D0F833CD-6185-6047-9471-1C9A7A588352}"/>
    <dgm:cxn modelId="{C9C73B4A-4599-F24D-BE39-2AAFE0BD0B13}" type="presOf" srcId="{02057130-A21B-9844-B4A6-B06DA5EBC189}" destId="{3F76F116-BC2E-AA44-A430-2604514F2DB1}" srcOrd="0" destOrd="0" presId="urn:microsoft.com/office/officeart/2005/8/layout/hierarchy3"/>
    <dgm:cxn modelId="{973E8353-60E4-4F4A-822A-F4ABD46F4C74}" srcId="{02057130-A21B-9844-B4A6-B06DA5EBC189}" destId="{E5260D78-6862-BB41-92C2-D2533ED23807}" srcOrd="0" destOrd="0" parTransId="{0E7025CA-84E1-B14F-8F5A-2D799B6FD3A8}" sibTransId="{91B3943E-A0DC-3B4B-9365-54155FC25897}"/>
    <dgm:cxn modelId="{85098574-199E-B149-8BDC-20A534CC5471}" type="presOf" srcId="{1B086981-D689-734F-A567-ADEEB7F32C4B}" destId="{2754CD02-7F63-6244-91F9-0A2780207B9F}" srcOrd="0" destOrd="0" presId="urn:microsoft.com/office/officeart/2005/8/layout/hierarchy3"/>
    <dgm:cxn modelId="{F87C3258-E671-EE4E-9BA1-DF208C8942A6}" type="presOf" srcId="{D6395082-52A9-374B-8ACD-1379E5925EBA}" destId="{802A390D-1711-EB43-B6B1-51B03157E16D}" srcOrd="0" destOrd="0" presId="urn:microsoft.com/office/officeart/2005/8/layout/hierarchy3"/>
    <dgm:cxn modelId="{ACBB9E79-1425-4048-A0E8-926C7BF54997}" type="presOf" srcId="{741054C0-D15C-EB41-B420-5A0BCECDC77C}" destId="{56CC4620-9897-AC41-8B1F-ED9D1CE3A1D3}" srcOrd="0" destOrd="0" presId="urn:microsoft.com/office/officeart/2005/8/layout/hierarchy3"/>
    <dgm:cxn modelId="{4D0F18A6-494F-2E47-8BB5-02CF780F0C3B}" type="presOf" srcId="{4FBDEC97-7F18-0941-BD0D-93DC92FEC60E}" destId="{7C866BFC-BEC8-9343-A5CE-899478F5A1DB}" srcOrd="0" destOrd="0" presId="urn:microsoft.com/office/officeart/2005/8/layout/hierarchy3"/>
    <dgm:cxn modelId="{EB4015A8-EB21-BE43-90B3-5426AEBC2DE0}" type="presOf" srcId="{0E7025CA-84E1-B14F-8F5A-2D799B6FD3A8}" destId="{4879997D-8811-D847-9F77-9BCF27DB0C99}" srcOrd="0" destOrd="0" presId="urn:microsoft.com/office/officeart/2005/8/layout/hierarchy3"/>
    <dgm:cxn modelId="{BFCE41D5-86F9-D048-87EB-506A6112FD4F}" type="presOf" srcId="{48342A30-CBD9-2649-B5B3-FCB2467B3831}" destId="{55339D3E-86E4-9549-A26F-B433BADACD16}" srcOrd="0" destOrd="0" presId="urn:microsoft.com/office/officeart/2005/8/layout/hierarchy3"/>
    <dgm:cxn modelId="{2D37DFD5-2727-1D49-B550-37112DF472C1}" srcId="{4FBDEC97-7F18-0941-BD0D-93DC92FEC60E}" destId="{02057130-A21B-9844-B4A6-B06DA5EBC189}" srcOrd="1" destOrd="0" parTransId="{FB1076D7-8104-0840-8261-71F36F710ED6}" sibTransId="{ACA12FA2-BC9F-3C45-87AC-52650A8523C8}"/>
    <dgm:cxn modelId="{E160E0D6-9C99-CD43-87D5-E3C2A326C5F7}" srcId="{D6395082-52A9-374B-8ACD-1379E5925EBA}" destId="{48342A30-CBD9-2649-B5B3-FCB2467B3831}" srcOrd="0" destOrd="0" parTransId="{8F8C6A47-F0E0-0E42-A9CD-7BA28B1DDBDC}" sibTransId="{21A48E3C-68DE-0646-82B0-A37977A16EF0}"/>
    <dgm:cxn modelId="{B300B9DC-A307-684F-B5E6-10DCA69190D2}" type="presOf" srcId="{02057130-A21B-9844-B4A6-B06DA5EBC189}" destId="{F16461D4-84AB-1D41-AD10-26775209FA7C}" srcOrd="1" destOrd="0" presId="urn:microsoft.com/office/officeart/2005/8/layout/hierarchy3"/>
    <dgm:cxn modelId="{237C46F4-75A7-0B46-ABE5-BDF9E1E81553}" type="presOf" srcId="{21AB9D32-1CB1-0147-A7DA-37FBF806464F}" destId="{8234D893-5D41-5442-ABCB-DABBD619ED67}" srcOrd="0" destOrd="0" presId="urn:microsoft.com/office/officeart/2005/8/layout/hierarchy3"/>
    <dgm:cxn modelId="{CC17DDF4-9215-854F-BD0D-77BB6919D23B}" type="presOf" srcId="{8F8C6A47-F0E0-0E42-A9CD-7BA28B1DDBDC}" destId="{84D386B0-20D5-0549-93E5-3245493CDF0A}" srcOrd="0" destOrd="0" presId="urn:microsoft.com/office/officeart/2005/8/layout/hierarchy3"/>
    <dgm:cxn modelId="{6038CA8B-6F14-694A-B51A-9A3F6BB0C391}" type="presParOf" srcId="{7C866BFC-BEC8-9343-A5CE-899478F5A1DB}" destId="{5EE29D5F-AB75-4148-8BBE-163D553F4FC9}" srcOrd="0" destOrd="0" presId="urn:microsoft.com/office/officeart/2005/8/layout/hierarchy3"/>
    <dgm:cxn modelId="{DF0662E6-8B2F-6843-897C-E2E383EDE525}" type="presParOf" srcId="{5EE29D5F-AB75-4148-8BBE-163D553F4FC9}" destId="{C2068DD6-72B9-E84D-96CA-3FE8E4FA2595}" srcOrd="0" destOrd="0" presId="urn:microsoft.com/office/officeart/2005/8/layout/hierarchy3"/>
    <dgm:cxn modelId="{F9D7D83A-A989-2D44-87BD-EAEA7CF6DE3B}" type="presParOf" srcId="{C2068DD6-72B9-E84D-96CA-3FE8E4FA2595}" destId="{802A390D-1711-EB43-B6B1-51B03157E16D}" srcOrd="0" destOrd="0" presId="urn:microsoft.com/office/officeart/2005/8/layout/hierarchy3"/>
    <dgm:cxn modelId="{54574017-6B11-AB4F-BB55-F0F20E4CD521}" type="presParOf" srcId="{C2068DD6-72B9-E84D-96CA-3FE8E4FA2595}" destId="{3AF6767D-8A4D-1D47-A957-90BE49A939CA}" srcOrd="1" destOrd="0" presId="urn:microsoft.com/office/officeart/2005/8/layout/hierarchy3"/>
    <dgm:cxn modelId="{D968EAE4-B13E-8F44-85B8-98A35A35B141}" type="presParOf" srcId="{5EE29D5F-AB75-4148-8BBE-163D553F4FC9}" destId="{EA3D751C-B325-7241-A461-922182533F51}" srcOrd="1" destOrd="0" presId="urn:microsoft.com/office/officeart/2005/8/layout/hierarchy3"/>
    <dgm:cxn modelId="{FF6AD63D-55DD-F845-9235-E8928BBC0719}" type="presParOf" srcId="{EA3D751C-B325-7241-A461-922182533F51}" destId="{84D386B0-20D5-0549-93E5-3245493CDF0A}" srcOrd="0" destOrd="0" presId="urn:microsoft.com/office/officeart/2005/8/layout/hierarchy3"/>
    <dgm:cxn modelId="{80A9C546-F146-9D48-BCCF-3C4ABC4A353D}" type="presParOf" srcId="{EA3D751C-B325-7241-A461-922182533F51}" destId="{55339D3E-86E4-9549-A26F-B433BADACD16}" srcOrd="1" destOrd="0" presId="urn:microsoft.com/office/officeart/2005/8/layout/hierarchy3"/>
    <dgm:cxn modelId="{792CC302-BA60-EF45-B818-5C4F9A1D3351}" type="presParOf" srcId="{EA3D751C-B325-7241-A461-922182533F51}" destId="{2754CD02-7F63-6244-91F9-0A2780207B9F}" srcOrd="2" destOrd="0" presId="urn:microsoft.com/office/officeart/2005/8/layout/hierarchy3"/>
    <dgm:cxn modelId="{B8CD9B61-A876-574D-A147-A1E8E70E721A}" type="presParOf" srcId="{EA3D751C-B325-7241-A461-922182533F51}" destId="{8234D893-5D41-5442-ABCB-DABBD619ED67}" srcOrd="3" destOrd="0" presId="urn:microsoft.com/office/officeart/2005/8/layout/hierarchy3"/>
    <dgm:cxn modelId="{C4F0A6BD-D8AD-254F-8931-774FCBFF42ED}" type="presParOf" srcId="{7C866BFC-BEC8-9343-A5CE-899478F5A1DB}" destId="{6A7CEEC5-0055-5A46-9A60-57B500279189}" srcOrd="1" destOrd="0" presId="urn:microsoft.com/office/officeart/2005/8/layout/hierarchy3"/>
    <dgm:cxn modelId="{04A6D866-EBED-F043-A95D-DB4CC54924BB}" type="presParOf" srcId="{6A7CEEC5-0055-5A46-9A60-57B500279189}" destId="{FA500933-86BE-1E4A-B62D-CDD436F7515E}" srcOrd="0" destOrd="0" presId="urn:microsoft.com/office/officeart/2005/8/layout/hierarchy3"/>
    <dgm:cxn modelId="{42A91B2B-6777-4749-8D1B-0ECF6F2B0EC5}" type="presParOf" srcId="{FA500933-86BE-1E4A-B62D-CDD436F7515E}" destId="{3F76F116-BC2E-AA44-A430-2604514F2DB1}" srcOrd="0" destOrd="0" presId="urn:microsoft.com/office/officeart/2005/8/layout/hierarchy3"/>
    <dgm:cxn modelId="{FB452A61-0F78-2C48-8238-6D5009D1F6E2}" type="presParOf" srcId="{FA500933-86BE-1E4A-B62D-CDD436F7515E}" destId="{F16461D4-84AB-1D41-AD10-26775209FA7C}" srcOrd="1" destOrd="0" presId="urn:microsoft.com/office/officeart/2005/8/layout/hierarchy3"/>
    <dgm:cxn modelId="{CDF55F06-0BFD-B744-BC14-116A266E8B92}" type="presParOf" srcId="{6A7CEEC5-0055-5A46-9A60-57B500279189}" destId="{D3E115D8-5231-E043-8F97-6A39864BFCF3}" srcOrd="1" destOrd="0" presId="urn:microsoft.com/office/officeart/2005/8/layout/hierarchy3"/>
    <dgm:cxn modelId="{CAA60F2A-9A98-AF4D-B2D5-F5EB4721FE45}" type="presParOf" srcId="{D3E115D8-5231-E043-8F97-6A39864BFCF3}" destId="{4879997D-8811-D847-9F77-9BCF27DB0C99}" srcOrd="0" destOrd="0" presId="urn:microsoft.com/office/officeart/2005/8/layout/hierarchy3"/>
    <dgm:cxn modelId="{7607BE50-9BCF-AF43-A51E-111165FE2C69}" type="presParOf" srcId="{D3E115D8-5231-E043-8F97-6A39864BFCF3}" destId="{1B08B303-B455-C046-B5A0-436069EBA5C0}" srcOrd="1" destOrd="0" presId="urn:microsoft.com/office/officeart/2005/8/layout/hierarchy3"/>
    <dgm:cxn modelId="{32064776-8FA2-0E44-B74B-C23AB339686B}" type="presParOf" srcId="{D3E115D8-5231-E043-8F97-6A39864BFCF3}" destId="{56CC4620-9897-AC41-8B1F-ED9D1CE3A1D3}" srcOrd="2" destOrd="0" presId="urn:microsoft.com/office/officeart/2005/8/layout/hierarchy3"/>
    <dgm:cxn modelId="{BF3723AB-FBD1-674F-8A7A-59FB55C60C9F}" type="presParOf" srcId="{D3E115D8-5231-E043-8F97-6A39864BFCF3}" destId="{3418BE74-11F6-9A45-9D62-A055EF0AFDF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FBDEC97-7F18-0941-BD0D-93DC92FEC60E}"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D6395082-52A9-374B-8ACD-1379E5925EBA}">
      <dgm:prSet phldrT="[Text]" custT="1"/>
      <dgm:spPr>
        <a:solidFill>
          <a:schemeClr val="accent5">
            <a:lumMod val="60000"/>
            <a:lumOff val="40000"/>
          </a:schemeClr>
        </a:solidFill>
        <a:ln>
          <a:solidFill>
            <a:schemeClr val="tx1"/>
          </a:solidFill>
        </a:ln>
      </dgm:spPr>
      <dgm:t>
        <a:bodyPr anchor="t"/>
        <a:lstStyle/>
        <a:p>
          <a:pPr algn="ctr"/>
          <a:r>
            <a:rPr lang="en-US" sz="2000" dirty="0"/>
            <a:t>Long Term Goal</a:t>
          </a:r>
        </a:p>
      </dgm:t>
    </dgm:pt>
    <dgm:pt modelId="{75DC74C6-E2E5-0343-9AC0-00A70443BD7B}" type="parTrans" cxnId="{5A4D5525-C1B3-C84C-B23B-77F66486818B}">
      <dgm:prSet/>
      <dgm:spPr/>
      <dgm:t>
        <a:bodyPr/>
        <a:lstStyle/>
        <a:p>
          <a:endParaRPr lang="en-US"/>
        </a:p>
      </dgm:t>
    </dgm:pt>
    <dgm:pt modelId="{8AB87A46-1149-9E4A-A78E-0593006F1E38}" type="sibTrans" cxnId="{5A4D5525-C1B3-C84C-B23B-77F66486818B}">
      <dgm:prSet/>
      <dgm:spPr/>
      <dgm:t>
        <a:bodyPr/>
        <a:lstStyle/>
        <a:p>
          <a:endParaRPr lang="en-US"/>
        </a:p>
      </dgm:t>
    </dgm:pt>
    <dgm:pt modelId="{48342A30-CBD9-2649-B5B3-FCB2467B3831}">
      <dgm:prSet phldrT="[Text]" custT="1"/>
      <dgm:spPr>
        <a:solidFill>
          <a:schemeClr val="accent5">
            <a:lumMod val="60000"/>
            <a:lumOff val="40000"/>
          </a:schemeClr>
        </a:solidFill>
        <a:ln>
          <a:solidFill>
            <a:schemeClr val="tx1"/>
          </a:solidFill>
        </a:ln>
      </dgm:spPr>
      <dgm:t>
        <a:bodyPr anchor="t"/>
        <a:lstStyle/>
        <a:p>
          <a:r>
            <a:rPr lang="en-US" sz="1900" dirty="0">
              <a:latin typeface="Calibri (Body)"/>
              <a:cs typeface="Calibri (Body)"/>
            </a:rPr>
            <a:t>Short Term Goal</a:t>
          </a:r>
        </a:p>
      </dgm:t>
    </dgm:pt>
    <dgm:pt modelId="{8F8C6A47-F0E0-0E42-A9CD-7BA28B1DDBDC}" type="parTrans" cxnId="{E160E0D6-9C99-CD43-87D5-E3C2A326C5F7}">
      <dgm:prSet/>
      <dgm:spPr/>
      <dgm:t>
        <a:bodyPr/>
        <a:lstStyle/>
        <a:p>
          <a:endParaRPr lang="en-US"/>
        </a:p>
      </dgm:t>
    </dgm:pt>
    <dgm:pt modelId="{21A48E3C-68DE-0646-82B0-A37977A16EF0}" type="sibTrans" cxnId="{E160E0D6-9C99-CD43-87D5-E3C2A326C5F7}">
      <dgm:prSet/>
      <dgm:spPr/>
      <dgm:t>
        <a:bodyPr/>
        <a:lstStyle/>
        <a:p>
          <a:endParaRPr lang="en-US"/>
        </a:p>
      </dgm:t>
    </dgm:pt>
    <dgm:pt modelId="{21AB9D32-1CB1-0147-A7DA-37FBF806464F}">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1B086981-D689-734F-A567-ADEEB7F32C4B}" type="parTrans" cxnId="{527D8248-3F2C-3D45-B235-8287D459E685}">
      <dgm:prSet/>
      <dgm:spPr/>
      <dgm:t>
        <a:bodyPr/>
        <a:lstStyle/>
        <a:p>
          <a:endParaRPr lang="en-US"/>
        </a:p>
      </dgm:t>
    </dgm:pt>
    <dgm:pt modelId="{D0F833CD-6185-6047-9471-1C9A7A588352}" type="sibTrans" cxnId="{527D8248-3F2C-3D45-B235-8287D459E685}">
      <dgm:prSet/>
      <dgm:spPr/>
      <dgm:t>
        <a:bodyPr/>
        <a:lstStyle/>
        <a:p>
          <a:endParaRPr lang="en-US"/>
        </a:p>
      </dgm:t>
    </dgm:pt>
    <dgm:pt modelId="{02057130-A21B-9844-B4A6-B06DA5EBC189}">
      <dgm:prSet phldrT="[Text]" custT="1"/>
      <dgm:spPr>
        <a:solidFill>
          <a:schemeClr val="accent5">
            <a:lumMod val="60000"/>
            <a:lumOff val="40000"/>
          </a:schemeClr>
        </a:solidFill>
        <a:ln>
          <a:solidFill>
            <a:schemeClr val="tx1"/>
          </a:solidFill>
        </a:ln>
      </dgm:spPr>
      <dgm:t>
        <a:bodyPr anchor="t"/>
        <a:lstStyle/>
        <a:p>
          <a:pPr algn="ctr"/>
          <a:r>
            <a:rPr lang="en-US" sz="2000" dirty="0"/>
            <a:t>Long Term Goal</a:t>
          </a:r>
        </a:p>
      </dgm:t>
    </dgm:pt>
    <dgm:pt modelId="{FB1076D7-8104-0840-8261-71F36F710ED6}" type="parTrans" cxnId="{2D37DFD5-2727-1D49-B550-37112DF472C1}">
      <dgm:prSet/>
      <dgm:spPr/>
      <dgm:t>
        <a:bodyPr/>
        <a:lstStyle/>
        <a:p>
          <a:endParaRPr lang="en-US"/>
        </a:p>
      </dgm:t>
    </dgm:pt>
    <dgm:pt modelId="{ACA12FA2-BC9F-3C45-87AC-52650A8523C8}" type="sibTrans" cxnId="{2D37DFD5-2727-1D49-B550-37112DF472C1}">
      <dgm:prSet/>
      <dgm:spPr/>
      <dgm:t>
        <a:bodyPr/>
        <a:lstStyle/>
        <a:p>
          <a:endParaRPr lang="en-US"/>
        </a:p>
      </dgm:t>
    </dgm:pt>
    <dgm:pt modelId="{E5260D78-6862-BB41-92C2-D2533ED23807}">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0E7025CA-84E1-B14F-8F5A-2D799B6FD3A8}" type="parTrans" cxnId="{973E8353-60E4-4F4A-822A-F4ABD46F4C74}">
      <dgm:prSet/>
      <dgm:spPr/>
      <dgm:t>
        <a:bodyPr/>
        <a:lstStyle/>
        <a:p>
          <a:endParaRPr lang="en-US"/>
        </a:p>
      </dgm:t>
    </dgm:pt>
    <dgm:pt modelId="{91B3943E-A0DC-3B4B-9365-54155FC25897}" type="sibTrans" cxnId="{973E8353-60E4-4F4A-822A-F4ABD46F4C74}">
      <dgm:prSet/>
      <dgm:spPr/>
      <dgm:t>
        <a:bodyPr/>
        <a:lstStyle/>
        <a:p>
          <a:endParaRPr lang="en-US"/>
        </a:p>
      </dgm:t>
    </dgm:pt>
    <dgm:pt modelId="{53076C23-90CA-7945-AC33-41861AB6FCED}">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741054C0-D15C-EB41-B420-5A0BCECDC77C}" type="parTrans" cxnId="{06DF245C-6143-6D44-905E-3F52A3CB2EFA}">
      <dgm:prSet/>
      <dgm:spPr/>
      <dgm:t>
        <a:bodyPr/>
        <a:lstStyle/>
        <a:p>
          <a:endParaRPr lang="en-US"/>
        </a:p>
      </dgm:t>
    </dgm:pt>
    <dgm:pt modelId="{D747E78B-F925-CF43-9A58-3B705C5D08C5}" type="sibTrans" cxnId="{06DF245C-6143-6D44-905E-3F52A3CB2EFA}">
      <dgm:prSet/>
      <dgm:spPr/>
      <dgm:t>
        <a:bodyPr/>
        <a:lstStyle/>
        <a:p>
          <a:endParaRPr lang="en-US"/>
        </a:p>
      </dgm:t>
    </dgm:pt>
    <dgm:pt modelId="{7C866BFC-BEC8-9343-A5CE-899478F5A1DB}" type="pres">
      <dgm:prSet presAssocID="{4FBDEC97-7F18-0941-BD0D-93DC92FEC60E}" presName="diagram" presStyleCnt="0">
        <dgm:presLayoutVars>
          <dgm:chPref val="1"/>
          <dgm:dir/>
          <dgm:animOne val="branch"/>
          <dgm:animLvl val="lvl"/>
          <dgm:resizeHandles/>
        </dgm:presLayoutVars>
      </dgm:prSet>
      <dgm:spPr/>
    </dgm:pt>
    <dgm:pt modelId="{5EE29D5F-AB75-4148-8BBE-163D553F4FC9}" type="pres">
      <dgm:prSet presAssocID="{D6395082-52A9-374B-8ACD-1379E5925EBA}" presName="root" presStyleCnt="0"/>
      <dgm:spPr/>
    </dgm:pt>
    <dgm:pt modelId="{C2068DD6-72B9-E84D-96CA-3FE8E4FA2595}" type="pres">
      <dgm:prSet presAssocID="{D6395082-52A9-374B-8ACD-1379E5925EBA}" presName="rootComposite" presStyleCnt="0"/>
      <dgm:spPr/>
    </dgm:pt>
    <dgm:pt modelId="{802A390D-1711-EB43-B6B1-51B03157E16D}" type="pres">
      <dgm:prSet presAssocID="{D6395082-52A9-374B-8ACD-1379E5925EBA}" presName="rootText" presStyleLbl="node1" presStyleIdx="0" presStyleCnt="2"/>
      <dgm:spPr/>
    </dgm:pt>
    <dgm:pt modelId="{3AF6767D-8A4D-1D47-A957-90BE49A939CA}" type="pres">
      <dgm:prSet presAssocID="{D6395082-52A9-374B-8ACD-1379E5925EBA}" presName="rootConnector" presStyleLbl="node1" presStyleIdx="0" presStyleCnt="2"/>
      <dgm:spPr/>
    </dgm:pt>
    <dgm:pt modelId="{EA3D751C-B325-7241-A461-922182533F51}" type="pres">
      <dgm:prSet presAssocID="{D6395082-52A9-374B-8ACD-1379E5925EBA}" presName="childShape" presStyleCnt="0"/>
      <dgm:spPr/>
    </dgm:pt>
    <dgm:pt modelId="{84D386B0-20D5-0549-93E5-3245493CDF0A}" type="pres">
      <dgm:prSet presAssocID="{8F8C6A47-F0E0-0E42-A9CD-7BA28B1DDBDC}" presName="Name13" presStyleLbl="parChTrans1D2" presStyleIdx="0" presStyleCnt="4"/>
      <dgm:spPr/>
    </dgm:pt>
    <dgm:pt modelId="{55339D3E-86E4-9549-A26F-B433BADACD16}" type="pres">
      <dgm:prSet presAssocID="{48342A30-CBD9-2649-B5B3-FCB2467B3831}" presName="childText" presStyleLbl="bgAcc1" presStyleIdx="0" presStyleCnt="4">
        <dgm:presLayoutVars>
          <dgm:bulletEnabled val="1"/>
        </dgm:presLayoutVars>
      </dgm:prSet>
      <dgm:spPr/>
    </dgm:pt>
    <dgm:pt modelId="{2754CD02-7F63-6244-91F9-0A2780207B9F}" type="pres">
      <dgm:prSet presAssocID="{1B086981-D689-734F-A567-ADEEB7F32C4B}" presName="Name13" presStyleLbl="parChTrans1D2" presStyleIdx="1" presStyleCnt="4"/>
      <dgm:spPr/>
    </dgm:pt>
    <dgm:pt modelId="{8234D893-5D41-5442-ABCB-DABBD619ED67}" type="pres">
      <dgm:prSet presAssocID="{21AB9D32-1CB1-0147-A7DA-37FBF806464F}" presName="childText" presStyleLbl="bgAcc1" presStyleIdx="1" presStyleCnt="4">
        <dgm:presLayoutVars>
          <dgm:bulletEnabled val="1"/>
        </dgm:presLayoutVars>
      </dgm:prSet>
      <dgm:spPr/>
    </dgm:pt>
    <dgm:pt modelId="{6A7CEEC5-0055-5A46-9A60-57B500279189}" type="pres">
      <dgm:prSet presAssocID="{02057130-A21B-9844-B4A6-B06DA5EBC189}" presName="root" presStyleCnt="0"/>
      <dgm:spPr/>
    </dgm:pt>
    <dgm:pt modelId="{FA500933-86BE-1E4A-B62D-CDD436F7515E}" type="pres">
      <dgm:prSet presAssocID="{02057130-A21B-9844-B4A6-B06DA5EBC189}" presName="rootComposite" presStyleCnt="0"/>
      <dgm:spPr/>
    </dgm:pt>
    <dgm:pt modelId="{3F76F116-BC2E-AA44-A430-2604514F2DB1}" type="pres">
      <dgm:prSet presAssocID="{02057130-A21B-9844-B4A6-B06DA5EBC189}" presName="rootText" presStyleLbl="node1" presStyleIdx="1" presStyleCnt="2"/>
      <dgm:spPr/>
    </dgm:pt>
    <dgm:pt modelId="{F16461D4-84AB-1D41-AD10-26775209FA7C}" type="pres">
      <dgm:prSet presAssocID="{02057130-A21B-9844-B4A6-B06DA5EBC189}" presName="rootConnector" presStyleLbl="node1" presStyleIdx="1" presStyleCnt="2"/>
      <dgm:spPr/>
    </dgm:pt>
    <dgm:pt modelId="{D3E115D8-5231-E043-8F97-6A39864BFCF3}" type="pres">
      <dgm:prSet presAssocID="{02057130-A21B-9844-B4A6-B06DA5EBC189}" presName="childShape" presStyleCnt="0"/>
      <dgm:spPr/>
    </dgm:pt>
    <dgm:pt modelId="{4879997D-8811-D847-9F77-9BCF27DB0C99}" type="pres">
      <dgm:prSet presAssocID="{0E7025CA-84E1-B14F-8F5A-2D799B6FD3A8}" presName="Name13" presStyleLbl="parChTrans1D2" presStyleIdx="2" presStyleCnt="4"/>
      <dgm:spPr/>
    </dgm:pt>
    <dgm:pt modelId="{1B08B303-B455-C046-B5A0-436069EBA5C0}" type="pres">
      <dgm:prSet presAssocID="{E5260D78-6862-BB41-92C2-D2533ED23807}" presName="childText" presStyleLbl="bgAcc1" presStyleIdx="2" presStyleCnt="4">
        <dgm:presLayoutVars>
          <dgm:bulletEnabled val="1"/>
        </dgm:presLayoutVars>
      </dgm:prSet>
      <dgm:spPr/>
    </dgm:pt>
    <dgm:pt modelId="{56CC4620-9897-AC41-8B1F-ED9D1CE3A1D3}" type="pres">
      <dgm:prSet presAssocID="{741054C0-D15C-EB41-B420-5A0BCECDC77C}" presName="Name13" presStyleLbl="parChTrans1D2" presStyleIdx="3" presStyleCnt="4"/>
      <dgm:spPr/>
    </dgm:pt>
    <dgm:pt modelId="{3418BE74-11F6-9A45-9D62-A055EF0AFDF0}" type="pres">
      <dgm:prSet presAssocID="{53076C23-90CA-7945-AC33-41861AB6FCED}" presName="childText" presStyleLbl="bgAcc1" presStyleIdx="3" presStyleCnt="4">
        <dgm:presLayoutVars>
          <dgm:bulletEnabled val="1"/>
        </dgm:presLayoutVars>
      </dgm:prSet>
      <dgm:spPr/>
    </dgm:pt>
  </dgm:ptLst>
  <dgm:cxnLst>
    <dgm:cxn modelId="{C8377021-1480-344B-9C03-0E24BE4B4A62}" type="presOf" srcId="{48342A30-CBD9-2649-B5B3-FCB2467B3831}" destId="{55339D3E-86E4-9549-A26F-B433BADACD16}" srcOrd="0" destOrd="0" presId="urn:microsoft.com/office/officeart/2005/8/layout/hierarchy3"/>
    <dgm:cxn modelId="{5A4D5525-C1B3-C84C-B23B-77F66486818B}" srcId="{4FBDEC97-7F18-0941-BD0D-93DC92FEC60E}" destId="{D6395082-52A9-374B-8ACD-1379E5925EBA}" srcOrd="0" destOrd="0" parTransId="{75DC74C6-E2E5-0343-9AC0-00A70443BD7B}" sibTransId="{8AB87A46-1149-9E4A-A78E-0593006F1E38}"/>
    <dgm:cxn modelId="{863D7E29-7B92-7146-B4DD-7A8FB1766810}" type="presOf" srcId="{741054C0-D15C-EB41-B420-5A0BCECDC77C}" destId="{56CC4620-9897-AC41-8B1F-ED9D1CE3A1D3}" srcOrd="0" destOrd="0" presId="urn:microsoft.com/office/officeart/2005/8/layout/hierarchy3"/>
    <dgm:cxn modelId="{78A51F2D-EBB9-144D-8078-FC7E31AB7380}" type="presOf" srcId="{02057130-A21B-9844-B4A6-B06DA5EBC189}" destId="{3F76F116-BC2E-AA44-A430-2604514F2DB1}" srcOrd="0" destOrd="0" presId="urn:microsoft.com/office/officeart/2005/8/layout/hierarchy3"/>
    <dgm:cxn modelId="{8679ED3E-7C85-0B4A-B710-FBF9860F8321}" type="presOf" srcId="{1B086981-D689-734F-A567-ADEEB7F32C4B}" destId="{2754CD02-7F63-6244-91F9-0A2780207B9F}" srcOrd="0" destOrd="0" presId="urn:microsoft.com/office/officeart/2005/8/layout/hierarchy3"/>
    <dgm:cxn modelId="{06DF245C-6143-6D44-905E-3F52A3CB2EFA}" srcId="{02057130-A21B-9844-B4A6-B06DA5EBC189}" destId="{53076C23-90CA-7945-AC33-41861AB6FCED}" srcOrd="1" destOrd="0" parTransId="{741054C0-D15C-EB41-B420-5A0BCECDC77C}" sibTransId="{D747E78B-F925-CF43-9A58-3B705C5D08C5}"/>
    <dgm:cxn modelId="{527D8248-3F2C-3D45-B235-8287D459E685}" srcId="{D6395082-52A9-374B-8ACD-1379E5925EBA}" destId="{21AB9D32-1CB1-0147-A7DA-37FBF806464F}" srcOrd="1" destOrd="0" parTransId="{1B086981-D689-734F-A567-ADEEB7F32C4B}" sibTransId="{D0F833CD-6185-6047-9471-1C9A7A588352}"/>
    <dgm:cxn modelId="{3C7CC469-4AF9-184E-A200-5DB7347C0907}" type="presOf" srcId="{D6395082-52A9-374B-8ACD-1379E5925EBA}" destId="{3AF6767D-8A4D-1D47-A957-90BE49A939CA}" srcOrd="1" destOrd="0" presId="urn:microsoft.com/office/officeart/2005/8/layout/hierarchy3"/>
    <dgm:cxn modelId="{973E8353-60E4-4F4A-822A-F4ABD46F4C74}" srcId="{02057130-A21B-9844-B4A6-B06DA5EBC189}" destId="{E5260D78-6862-BB41-92C2-D2533ED23807}" srcOrd="0" destOrd="0" parTransId="{0E7025CA-84E1-B14F-8F5A-2D799B6FD3A8}" sibTransId="{91B3943E-A0DC-3B4B-9365-54155FC25897}"/>
    <dgm:cxn modelId="{57C6A977-C519-4E4A-B03D-F2A0A3AB4510}" type="presOf" srcId="{E5260D78-6862-BB41-92C2-D2533ED23807}" destId="{1B08B303-B455-C046-B5A0-436069EBA5C0}" srcOrd="0" destOrd="0" presId="urn:microsoft.com/office/officeart/2005/8/layout/hierarchy3"/>
    <dgm:cxn modelId="{8C7BB881-35A0-3C45-9686-A45B4A9DEB9C}" type="presOf" srcId="{02057130-A21B-9844-B4A6-B06DA5EBC189}" destId="{F16461D4-84AB-1D41-AD10-26775209FA7C}" srcOrd="1" destOrd="0" presId="urn:microsoft.com/office/officeart/2005/8/layout/hierarchy3"/>
    <dgm:cxn modelId="{20150B9C-0E09-234D-9DC6-5524DE927FA5}" type="presOf" srcId="{0E7025CA-84E1-B14F-8F5A-2D799B6FD3A8}" destId="{4879997D-8811-D847-9F77-9BCF27DB0C99}" srcOrd="0" destOrd="0" presId="urn:microsoft.com/office/officeart/2005/8/layout/hierarchy3"/>
    <dgm:cxn modelId="{2710049D-3E28-FC40-BF6F-A168FD6EAC56}" type="presOf" srcId="{53076C23-90CA-7945-AC33-41861AB6FCED}" destId="{3418BE74-11F6-9A45-9D62-A055EF0AFDF0}" srcOrd="0" destOrd="0" presId="urn:microsoft.com/office/officeart/2005/8/layout/hierarchy3"/>
    <dgm:cxn modelId="{815F019F-E97D-374A-836A-30654B5B26F8}" type="presOf" srcId="{4FBDEC97-7F18-0941-BD0D-93DC92FEC60E}" destId="{7C866BFC-BEC8-9343-A5CE-899478F5A1DB}" srcOrd="0" destOrd="0" presId="urn:microsoft.com/office/officeart/2005/8/layout/hierarchy3"/>
    <dgm:cxn modelId="{FCD609A2-33E2-2B4A-8F07-8FEDCA60909C}" type="presOf" srcId="{8F8C6A47-F0E0-0E42-A9CD-7BA28B1DDBDC}" destId="{84D386B0-20D5-0549-93E5-3245493CDF0A}" srcOrd="0" destOrd="0" presId="urn:microsoft.com/office/officeart/2005/8/layout/hierarchy3"/>
    <dgm:cxn modelId="{2D37DFD5-2727-1D49-B550-37112DF472C1}" srcId="{4FBDEC97-7F18-0941-BD0D-93DC92FEC60E}" destId="{02057130-A21B-9844-B4A6-B06DA5EBC189}" srcOrd="1" destOrd="0" parTransId="{FB1076D7-8104-0840-8261-71F36F710ED6}" sibTransId="{ACA12FA2-BC9F-3C45-87AC-52650A8523C8}"/>
    <dgm:cxn modelId="{E160E0D6-9C99-CD43-87D5-E3C2A326C5F7}" srcId="{D6395082-52A9-374B-8ACD-1379E5925EBA}" destId="{48342A30-CBD9-2649-B5B3-FCB2467B3831}" srcOrd="0" destOrd="0" parTransId="{8F8C6A47-F0E0-0E42-A9CD-7BA28B1DDBDC}" sibTransId="{21A48E3C-68DE-0646-82B0-A37977A16EF0}"/>
    <dgm:cxn modelId="{9883D2E8-EABA-0047-9419-89211DA59E8D}" type="presOf" srcId="{D6395082-52A9-374B-8ACD-1379E5925EBA}" destId="{802A390D-1711-EB43-B6B1-51B03157E16D}" srcOrd="0" destOrd="0" presId="urn:microsoft.com/office/officeart/2005/8/layout/hierarchy3"/>
    <dgm:cxn modelId="{BEE1C2EA-A33B-A74B-96F6-A83A824ECD3A}" type="presOf" srcId="{21AB9D32-1CB1-0147-A7DA-37FBF806464F}" destId="{8234D893-5D41-5442-ABCB-DABBD619ED67}" srcOrd="0" destOrd="0" presId="urn:microsoft.com/office/officeart/2005/8/layout/hierarchy3"/>
    <dgm:cxn modelId="{40832C15-FF0D-A14A-AFD9-F81F9C31C43B}" type="presParOf" srcId="{7C866BFC-BEC8-9343-A5CE-899478F5A1DB}" destId="{5EE29D5F-AB75-4148-8BBE-163D553F4FC9}" srcOrd="0" destOrd="0" presId="urn:microsoft.com/office/officeart/2005/8/layout/hierarchy3"/>
    <dgm:cxn modelId="{5C7E8D3A-C745-B145-AEFC-2A0C3E85DF77}" type="presParOf" srcId="{5EE29D5F-AB75-4148-8BBE-163D553F4FC9}" destId="{C2068DD6-72B9-E84D-96CA-3FE8E4FA2595}" srcOrd="0" destOrd="0" presId="urn:microsoft.com/office/officeart/2005/8/layout/hierarchy3"/>
    <dgm:cxn modelId="{DDFEDBCB-5AFB-F040-B28B-CA68CC417851}" type="presParOf" srcId="{C2068DD6-72B9-E84D-96CA-3FE8E4FA2595}" destId="{802A390D-1711-EB43-B6B1-51B03157E16D}" srcOrd="0" destOrd="0" presId="urn:microsoft.com/office/officeart/2005/8/layout/hierarchy3"/>
    <dgm:cxn modelId="{CAB4877B-F6DD-D444-90CD-55B6BF1FDD4F}" type="presParOf" srcId="{C2068DD6-72B9-E84D-96CA-3FE8E4FA2595}" destId="{3AF6767D-8A4D-1D47-A957-90BE49A939CA}" srcOrd="1" destOrd="0" presId="urn:microsoft.com/office/officeart/2005/8/layout/hierarchy3"/>
    <dgm:cxn modelId="{20D71DBF-ED85-1248-9499-D44A14133356}" type="presParOf" srcId="{5EE29D5F-AB75-4148-8BBE-163D553F4FC9}" destId="{EA3D751C-B325-7241-A461-922182533F51}" srcOrd="1" destOrd="0" presId="urn:microsoft.com/office/officeart/2005/8/layout/hierarchy3"/>
    <dgm:cxn modelId="{929A978D-1B06-F04D-B18C-BAC17EF0DFDC}" type="presParOf" srcId="{EA3D751C-B325-7241-A461-922182533F51}" destId="{84D386B0-20D5-0549-93E5-3245493CDF0A}" srcOrd="0" destOrd="0" presId="urn:microsoft.com/office/officeart/2005/8/layout/hierarchy3"/>
    <dgm:cxn modelId="{D15F2FE6-D46C-724E-8F25-20F816C9E6AC}" type="presParOf" srcId="{EA3D751C-B325-7241-A461-922182533F51}" destId="{55339D3E-86E4-9549-A26F-B433BADACD16}" srcOrd="1" destOrd="0" presId="urn:microsoft.com/office/officeart/2005/8/layout/hierarchy3"/>
    <dgm:cxn modelId="{F809BA10-C46D-614A-A82B-852B987D0E8F}" type="presParOf" srcId="{EA3D751C-B325-7241-A461-922182533F51}" destId="{2754CD02-7F63-6244-91F9-0A2780207B9F}" srcOrd="2" destOrd="0" presId="urn:microsoft.com/office/officeart/2005/8/layout/hierarchy3"/>
    <dgm:cxn modelId="{557CCF21-025D-BC4B-8212-130111F435AE}" type="presParOf" srcId="{EA3D751C-B325-7241-A461-922182533F51}" destId="{8234D893-5D41-5442-ABCB-DABBD619ED67}" srcOrd="3" destOrd="0" presId="urn:microsoft.com/office/officeart/2005/8/layout/hierarchy3"/>
    <dgm:cxn modelId="{12425463-F848-EB4A-BB43-55EB3C954A72}" type="presParOf" srcId="{7C866BFC-BEC8-9343-A5CE-899478F5A1DB}" destId="{6A7CEEC5-0055-5A46-9A60-57B500279189}" srcOrd="1" destOrd="0" presId="urn:microsoft.com/office/officeart/2005/8/layout/hierarchy3"/>
    <dgm:cxn modelId="{A88CB4B6-FF56-024D-911B-ED6D8C019D31}" type="presParOf" srcId="{6A7CEEC5-0055-5A46-9A60-57B500279189}" destId="{FA500933-86BE-1E4A-B62D-CDD436F7515E}" srcOrd="0" destOrd="0" presId="urn:microsoft.com/office/officeart/2005/8/layout/hierarchy3"/>
    <dgm:cxn modelId="{0D9F9B95-C137-CD48-9FCE-A79EF462DBD3}" type="presParOf" srcId="{FA500933-86BE-1E4A-B62D-CDD436F7515E}" destId="{3F76F116-BC2E-AA44-A430-2604514F2DB1}" srcOrd="0" destOrd="0" presId="urn:microsoft.com/office/officeart/2005/8/layout/hierarchy3"/>
    <dgm:cxn modelId="{5B3BE81F-43A0-EB41-A59B-4FB6CC3B6D3C}" type="presParOf" srcId="{FA500933-86BE-1E4A-B62D-CDD436F7515E}" destId="{F16461D4-84AB-1D41-AD10-26775209FA7C}" srcOrd="1" destOrd="0" presId="urn:microsoft.com/office/officeart/2005/8/layout/hierarchy3"/>
    <dgm:cxn modelId="{4FC4F98F-57D0-E242-B1FD-93A09A9DC6C3}" type="presParOf" srcId="{6A7CEEC5-0055-5A46-9A60-57B500279189}" destId="{D3E115D8-5231-E043-8F97-6A39864BFCF3}" srcOrd="1" destOrd="0" presId="urn:microsoft.com/office/officeart/2005/8/layout/hierarchy3"/>
    <dgm:cxn modelId="{45431E6C-4238-F74A-86AD-96B39181D2A3}" type="presParOf" srcId="{D3E115D8-5231-E043-8F97-6A39864BFCF3}" destId="{4879997D-8811-D847-9F77-9BCF27DB0C99}" srcOrd="0" destOrd="0" presId="urn:microsoft.com/office/officeart/2005/8/layout/hierarchy3"/>
    <dgm:cxn modelId="{EC255616-6992-5B44-92AB-A877BC85A41C}" type="presParOf" srcId="{D3E115D8-5231-E043-8F97-6A39864BFCF3}" destId="{1B08B303-B455-C046-B5A0-436069EBA5C0}" srcOrd="1" destOrd="0" presId="urn:microsoft.com/office/officeart/2005/8/layout/hierarchy3"/>
    <dgm:cxn modelId="{531A6A60-76C5-8746-957F-2C8F2BAF421B}" type="presParOf" srcId="{D3E115D8-5231-E043-8F97-6A39864BFCF3}" destId="{56CC4620-9897-AC41-8B1F-ED9D1CE3A1D3}" srcOrd="2" destOrd="0" presId="urn:microsoft.com/office/officeart/2005/8/layout/hierarchy3"/>
    <dgm:cxn modelId="{D339809E-B12D-B34B-B46B-3A7361A83236}" type="presParOf" srcId="{D3E115D8-5231-E043-8F97-6A39864BFCF3}" destId="{3418BE74-11F6-9A45-9D62-A055EF0AFDF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FBDEC97-7F18-0941-BD0D-93DC92FEC60E}"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D6395082-52A9-374B-8ACD-1379E5925EBA}">
      <dgm:prSet phldrT="[Text]" custT="1"/>
      <dgm:spPr>
        <a:solidFill>
          <a:schemeClr val="accent5">
            <a:lumMod val="60000"/>
            <a:lumOff val="40000"/>
          </a:schemeClr>
        </a:solidFill>
        <a:ln>
          <a:solidFill>
            <a:schemeClr val="tx1"/>
          </a:solidFill>
        </a:ln>
      </dgm:spPr>
      <dgm:t>
        <a:bodyPr anchor="t"/>
        <a:lstStyle/>
        <a:p>
          <a:pPr algn="ctr"/>
          <a:r>
            <a:rPr lang="en-US" sz="2000" dirty="0"/>
            <a:t>Long Term Goal</a:t>
          </a:r>
        </a:p>
      </dgm:t>
    </dgm:pt>
    <dgm:pt modelId="{75DC74C6-E2E5-0343-9AC0-00A70443BD7B}" type="parTrans" cxnId="{5A4D5525-C1B3-C84C-B23B-77F66486818B}">
      <dgm:prSet/>
      <dgm:spPr/>
      <dgm:t>
        <a:bodyPr/>
        <a:lstStyle/>
        <a:p>
          <a:endParaRPr lang="en-US"/>
        </a:p>
      </dgm:t>
    </dgm:pt>
    <dgm:pt modelId="{8AB87A46-1149-9E4A-A78E-0593006F1E38}" type="sibTrans" cxnId="{5A4D5525-C1B3-C84C-B23B-77F66486818B}">
      <dgm:prSet/>
      <dgm:spPr/>
      <dgm:t>
        <a:bodyPr/>
        <a:lstStyle/>
        <a:p>
          <a:endParaRPr lang="en-US"/>
        </a:p>
      </dgm:t>
    </dgm:pt>
    <dgm:pt modelId="{48342A30-CBD9-2649-B5B3-FCB2467B3831}">
      <dgm:prSet phldrT="[Text]" custT="1"/>
      <dgm:spPr>
        <a:solidFill>
          <a:schemeClr val="accent5">
            <a:lumMod val="60000"/>
            <a:lumOff val="40000"/>
          </a:schemeClr>
        </a:solidFill>
        <a:ln>
          <a:solidFill>
            <a:schemeClr val="tx1"/>
          </a:solidFill>
        </a:ln>
      </dgm:spPr>
      <dgm:t>
        <a:bodyPr anchor="t"/>
        <a:lstStyle/>
        <a:p>
          <a:r>
            <a:rPr lang="en-US" sz="1900" dirty="0">
              <a:latin typeface="Calibri (Body)"/>
              <a:cs typeface="Calibri (Body)"/>
            </a:rPr>
            <a:t>Short Term Goal</a:t>
          </a:r>
        </a:p>
      </dgm:t>
    </dgm:pt>
    <dgm:pt modelId="{8F8C6A47-F0E0-0E42-A9CD-7BA28B1DDBDC}" type="parTrans" cxnId="{E160E0D6-9C99-CD43-87D5-E3C2A326C5F7}">
      <dgm:prSet/>
      <dgm:spPr/>
      <dgm:t>
        <a:bodyPr/>
        <a:lstStyle/>
        <a:p>
          <a:endParaRPr lang="en-US"/>
        </a:p>
      </dgm:t>
    </dgm:pt>
    <dgm:pt modelId="{21A48E3C-68DE-0646-82B0-A37977A16EF0}" type="sibTrans" cxnId="{E160E0D6-9C99-CD43-87D5-E3C2A326C5F7}">
      <dgm:prSet/>
      <dgm:spPr/>
      <dgm:t>
        <a:bodyPr/>
        <a:lstStyle/>
        <a:p>
          <a:endParaRPr lang="en-US"/>
        </a:p>
      </dgm:t>
    </dgm:pt>
    <dgm:pt modelId="{21AB9D32-1CB1-0147-A7DA-37FBF806464F}">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1B086981-D689-734F-A567-ADEEB7F32C4B}" type="parTrans" cxnId="{527D8248-3F2C-3D45-B235-8287D459E685}">
      <dgm:prSet/>
      <dgm:spPr/>
      <dgm:t>
        <a:bodyPr/>
        <a:lstStyle/>
        <a:p>
          <a:endParaRPr lang="en-US"/>
        </a:p>
      </dgm:t>
    </dgm:pt>
    <dgm:pt modelId="{D0F833CD-6185-6047-9471-1C9A7A588352}" type="sibTrans" cxnId="{527D8248-3F2C-3D45-B235-8287D459E685}">
      <dgm:prSet/>
      <dgm:spPr/>
      <dgm:t>
        <a:bodyPr/>
        <a:lstStyle/>
        <a:p>
          <a:endParaRPr lang="en-US"/>
        </a:p>
      </dgm:t>
    </dgm:pt>
    <dgm:pt modelId="{02057130-A21B-9844-B4A6-B06DA5EBC189}">
      <dgm:prSet phldrT="[Text]" custT="1"/>
      <dgm:spPr>
        <a:solidFill>
          <a:schemeClr val="accent5">
            <a:lumMod val="60000"/>
            <a:lumOff val="40000"/>
          </a:schemeClr>
        </a:solidFill>
        <a:ln>
          <a:solidFill>
            <a:schemeClr val="tx1"/>
          </a:solidFill>
        </a:ln>
      </dgm:spPr>
      <dgm:t>
        <a:bodyPr anchor="t"/>
        <a:lstStyle/>
        <a:p>
          <a:pPr algn="ctr"/>
          <a:r>
            <a:rPr lang="en-US" sz="2000" dirty="0"/>
            <a:t>Long Term Goal</a:t>
          </a:r>
        </a:p>
      </dgm:t>
    </dgm:pt>
    <dgm:pt modelId="{FB1076D7-8104-0840-8261-71F36F710ED6}" type="parTrans" cxnId="{2D37DFD5-2727-1D49-B550-37112DF472C1}">
      <dgm:prSet/>
      <dgm:spPr/>
      <dgm:t>
        <a:bodyPr/>
        <a:lstStyle/>
        <a:p>
          <a:endParaRPr lang="en-US"/>
        </a:p>
      </dgm:t>
    </dgm:pt>
    <dgm:pt modelId="{ACA12FA2-BC9F-3C45-87AC-52650A8523C8}" type="sibTrans" cxnId="{2D37DFD5-2727-1D49-B550-37112DF472C1}">
      <dgm:prSet/>
      <dgm:spPr/>
      <dgm:t>
        <a:bodyPr/>
        <a:lstStyle/>
        <a:p>
          <a:endParaRPr lang="en-US"/>
        </a:p>
      </dgm:t>
    </dgm:pt>
    <dgm:pt modelId="{E5260D78-6862-BB41-92C2-D2533ED23807}">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0E7025CA-84E1-B14F-8F5A-2D799B6FD3A8}" type="parTrans" cxnId="{973E8353-60E4-4F4A-822A-F4ABD46F4C74}">
      <dgm:prSet/>
      <dgm:spPr/>
      <dgm:t>
        <a:bodyPr/>
        <a:lstStyle/>
        <a:p>
          <a:endParaRPr lang="en-US"/>
        </a:p>
      </dgm:t>
    </dgm:pt>
    <dgm:pt modelId="{91B3943E-A0DC-3B4B-9365-54155FC25897}" type="sibTrans" cxnId="{973E8353-60E4-4F4A-822A-F4ABD46F4C74}">
      <dgm:prSet/>
      <dgm:spPr/>
      <dgm:t>
        <a:bodyPr/>
        <a:lstStyle/>
        <a:p>
          <a:endParaRPr lang="en-US"/>
        </a:p>
      </dgm:t>
    </dgm:pt>
    <dgm:pt modelId="{53076C23-90CA-7945-AC33-41861AB6FCED}">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741054C0-D15C-EB41-B420-5A0BCECDC77C}" type="parTrans" cxnId="{06DF245C-6143-6D44-905E-3F52A3CB2EFA}">
      <dgm:prSet/>
      <dgm:spPr/>
      <dgm:t>
        <a:bodyPr/>
        <a:lstStyle/>
        <a:p>
          <a:endParaRPr lang="en-US"/>
        </a:p>
      </dgm:t>
    </dgm:pt>
    <dgm:pt modelId="{D747E78B-F925-CF43-9A58-3B705C5D08C5}" type="sibTrans" cxnId="{06DF245C-6143-6D44-905E-3F52A3CB2EFA}">
      <dgm:prSet/>
      <dgm:spPr/>
      <dgm:t>
        <a:bodyPr/>
        <a:lstStyle/>
        <a:p>
          <a:endParaRPr lang="en-US"/>
        </a:p>
      </dgm:t>
    </dgm:pt>
    <dgm:pt modelId="{7C866BFC-BEC8-9343-A5CE-899478F5A1DB}" type="pres">
      <dgm:prSet presAssocID="{4FBDEC97-7F18-0941-BD0D-93DC92FEC60E}" presName="diagram" presStyleCnt="0">
        <dgm:presLayoutVars>
          <dgm:chPref val="1"/>
          <dgm:dir/>
          <dgm:animOne val="branch"/>
          <dgm:animLvl val="lvl"/>
          <dgm:resizeHandles/>
        </dgm:presLayoutVars>
      </dgm:prSet>
      <dgm:spPr/>
    </dgm:pt>
    <dgm:pt modelId="{5EE29D5F-AB75-4148-8BBE-163D553F4FC9}" type="pres">
      <dgm:prSet presAssocID="{D6395082-52A9-374B-8ACD-1379E5925EBA}" presName="root" presStyleCnt="0"/>
      <dgm:spPr/>
    </dgm:pt>
    <dgm:pt modelId="{C2068DD6-72B9-E84D-96CA-3FE8E4FA2595}" type="pres">
      <dgm:prSet presAssocID="{D6395082-52A9-374B-8ACD-1379E5925EBA}" presName="rootComposite" presStyleCnt="0"/>
      <dgm:spPr/>
    </dgm:pt>
    <dgm:pt modelId="{802A390D-1711-EB43-B6B1-51B03157E16D}" type="pres">
      <dgm:prSet presAssocID="{D6395082-52A9-374B-8ACD-1379E5925EBA}" presName="rootText" presStyleLbl="node1" presStyleIdx="0" presStyleCnt="2"/>
      <dgm:spPr/>
    </dgm:pt>
    <dgm:pt modelId="{3AF6767D-8A4D-1D47-A957-90BE49A939CA}" type="pres">
      <dgm:prSet presAssocID="{D6395082-52A9-374B-8ACD-1379E5925EBA}" presName="rootConnector" presStyleLbl="node1" presStyleIdx="0" presStyleCnt="2"/>
      <dgm:spPr/>
    </dgm:pt>
    <dgm:pt modelId="{EA3D751C-B325-7241-A461-922182533F51}" type="pres">
      <dgm:prSet presAssocID="{D6395082-52A9-374B-8ACD-1379E5925EBA}" presName="childShape" presStyleCnt="0"/>
      <dgm:spPr/>
    </dgm:pt>
    <dgm:pt modelId="{84D386B0-20D5-0549-93E5-3245493CDF0A}" type="pres">
      <dgm:prSet presAssocID="{8F8C6A47-F0E0-0E42-A9CD-7BA28B1DDBDC}" presName="Name13" presStyleLbl="parChTrans1D2" presStyleIdx="0" presStyleCnt="4"/>
      <dgm:spPr/>
    </dgm:pt>
    <dgm:pt modelId="{55339D3E-86E4-9549-A26F-B433BADACD16}" type="pres">
      <dgm:prSet presAssocID="{48342A30-CBD9-2649-B5B3-FCB2467B3831}" presName="childText" presStyleLbl="bgAcc1" presStyleIdx="0" presStyleCnt="4">
        <dgm:presLayoutVars>
          <dgm:bulletEnabled val="1"/>
        </dgm:presLayoutVars>
      </dgm:prSet>
      <dgm:spPr/>
    </dgm:pt>
    <dgm:pt modelId="{2754CD02-7F63-6244-91F9-0A2780207B9F}" type="pres">
      <dgm:prSet presAssocID="{1B086981-D689-734F-A567-ADEEB7F32C4B}" presName="Name13" presStyleLbl="parChTrans1D2" presStyleIdx="1" presStyleCnt="4"/>
      <dgm:spPr/>
    </dgm:pt>
    <dgm:pt modelId="{8234D893-5D41-5442-ABCB-DABBD619ED67}" type="pres">
      <dgm:prSet presAssocID="{21AB9D32-1CB1-0147-A7DA-37FBF806464F}" presName="childText" presStyleLbl="bgAcc1" presStyleIdx="1" presStyleCnt="4">
        <dgm:presLayoutVars>
          <dgm:bulletEnabled val="1"/>
        </dgm:presLayoutVars>
      </dgm:prSet>
      <dgm:spPr/>
    </dgm:pt>
    <dgm:pt modelId="{6A7CEEC5-0055-5A46-9A60-57B500279189}" type="pres">
      <dgm:prSet presAssocID="{02057130-A21B-9844-B4A6-B06DA5EBC189}" presName="root" presStyleCnt="0"/>
      <dgm:spPr/>
    </dgm:pt>
    <dgm:pt modelId="{FA500933-86BE-1E4A-B62D-CDD436F7515E}" type="pres">
      <dgm:prSet presAssocID="{02057130-A21B-9844-B4A6-B06DA5EBC189}" presName="rootComposite" presStyleCnt="0"/>
      <dgm:spPr/>
    </dgm:pt>
    <dgm:pt modelId="{3F76F116-BC2E-AA44-A430-2604514F2DB1}" type="pres">
      <dgm:prSet presAssocID="{02057130-A21B-9844-B4A6-B06DA5EBC189}" presName="rootText" presStyleLbl="node1" presStyleIdx="1" presStyleCnt="2"/>
      <dgm:spPr/>
    </dgm:pt>
    <dgm:pt modelId="{F16461D4-84AB-1D41-AD10-26775209FA7C}" type="pres">
      <dgm:prSet presAssocID="{02057130-A21B-9844-B4A6-B06DA5EBC189}" presName="rootConnector" presStyleLbl="node1" presStyleIdx="1" presStyleCnt="2"/>
      <dgm:spPr/>
    </dgm:pt>
    <dgm:pt modelId="{D3E115D8-5231-E043-8F97-6A39864BFCF3}" type="pres">
      <dgm:prSet presAssocID="{02057130-A21B-9844-B4A6-B06DA5EBC189}" presName="childShape" presStyleCnt="0"/>
      <dgm:spPr/>
    </dgm:pt>
    <dgm:pt modelId="{4879997D-8811-D847-9F77-9BCF27DB0C99}" type="pres">
      <dgm:prSet presAssocID="{0E7025CA-84E1-B14F-8F5A-2D799B6FD3A8}" presName="Name13" presStyleLbl="parChTrans1D2" presStyleIdx="2" presStyleCnt="4"/>
      <dgm:spPr/>
    </dgm:pt>
    <dgm:pt modelId="{1B08B303-B455-C046-B5A0-436069EBA5C0}" type="pres">
      <dgm:prSet presAssocID="{E5260D78-6862-BB41-92C2-D2533ED23807}" presName="childText" presStyleLbl="bgAcc1" presStyleIdx="2" presStyleCnt="4">
        <dgm:presLayoutVars>
          <dgm:bulletEnabled val="1"/>
        </dgm:presLayoutVars>
      </dgm:prSet>
      <dgm:spPr/>
    </dgm:pt>
    <dgm:pt modelId="{56CC4620-9897-AC41-8B1F-ED9D1CE3A1D3}" type="pres">
      <dgm:prSet presAssocID="{741054C0-D15C-EB41-B420-5A0BCECDC77C}" presName="Name13" presStyleLbl="parChTrans1D2" presStyleIdx="3" presStyleCnt="4"/>
      <dgm:spPr/>
    </dgm:pt>
    <dgm:pt modelId="{3418BE74-11F6-9A45-9D62-A055EF0AFDF0}" type="pres">
      <dgm:prSet presAssocID="{53076C23-90CA-7945-AC33-41861AB6FCED}" presName="childText" presStyleLbl="bgAcc1" presStyleIdx="3" presStyleCnt="4">
        <dgm:presLayoutVars>
          <dgm:bulletEnabled val="1"/>
        </dgm:presLayoutVars>
      </dgm:prSet>
      <dgm:spPr/>
    </dgm:pt>
  </dgm:ptLst>
  <dgm:cxnLst>
    <dgm:cxn modelId="{5A4D5525-C1B3-C84C-B23B-77F66486818B}" srcId="{4FBDEC97-7F18-0941-BD0D-93DC92FEC60E}" destId="{D6395082-52A9-374B-8ACD-1379E5925EBA}" srcOrd="0" destOrd="0" parTransId="{75DC74C6-E2E5-0343-9AC0-00A70443BD7B}" sibTransId="{8AB87A46-1149-9E4A-A78E-0593006F1E38}"/>
    <dgm:cxn modelId="{6241F02B-48A1-A54E-AB51-3B560157CFC4}" type="presOf" srcId="{1B086981-D689-734F-A567-ADEEB7F32C4B}" destId="{2754CD02-7F63-6244-91F9-0A2780207B9F}" srcOrd="0" destOrd="0" presId="urn:microsoft.com/office/officeart/2005/8/layout/hierarchy3"/>
    <dgm:cxn modelId="{06DF245C-6143-6D44-905E-3F52A3CB2EFA}" srcId="{02057130-A21B-9844-B4A6-B06DA5EBC189}" destId="{53076C23-90CA-7945-AC33-41861AB6FCED}" srcOrd="1" destOrd="0" parTransId="{741054C0-D15C-EB41-B420-5A0BCECDC77C}" sibTransId="{D747E78B-F925-CF43-9A58-3B705C5D08C5}"/>
    <dgm:cxn modelId="{B3A5B85E-CA5B-BC4C-AF22-03A393C66E14}" type="presOf" srcId="{02057130-A21B-9844-B4A6-B06DA5EBC189}" destId="{F16461D4-84AB-1D41-AD10-26775209FA7C}" srcOrd="1" destOrd="0" presId="urn:microsoft.com/office/officeart/2005/8/layout/hierarchy3"/>
    <dgm:cxn modelId="{8DD63D5F-5086-9C4D-8B88-E03BB0785CE0}" type="presOf" srcId="{21AB9D32-1CB1-0147-A7DA-37FBF806464F}" destId="{8234D893-5D41-5442-ABCB-DABBD619ED67}" srcOrd="0" destOrd="0" presId="urn:microsoft.com/office/officeart/2005/8/layout/hierarchy3"/>
    <dgm:cxn modelId="{527D8248-3F2C-3D45-B235-8287D459E685}" srcId="{D6395082-52A9-374B-8ACD-1379E5925EBA}" destId="{21AB9D32-1CB1-0147-A7DA-37FBF806464F}" srcOrd="1" destOrd="0" parTransId="{1B086981-D689-734F-A567-ADEEB7F32C4B}" sibTransId="{D0F833CD-6185-6047-9471-1C9A7A588352}"/>
    <dgm:cxn modelId="{25775550-8E09-A94F-AF63-4CDC3BC64B3A}" type="presOf" srcId="{D6395082-52A9-374B-8ACD-1379E5925EBA}" destId="{3AF6767D-8A4D-1D47-A957-90BE49A939CA}" srcOrd="1" destOrd="0" presId="urn:microsoft.com/office/officeart/2005/8/layout/hierarchy3"/>
    <dgm:cxn modelId="{973E8353-60E4-4F4A-822A-F4ABD46F4C74}" srcId="{02057130-A21B-9844-B4A6-B06DA5EBC189}" destId="{E5260D78-6862-BB41-92C2-D2533ED23807}" srcOrd="0" destOrd="0" parTransId="{0E7025CA-84E1-B14F-8F5A-2D799B6FD3A8}" sibTransId="{91B3943E-A0DC-3B4B-9365-54155FC25897}"/>
    <dgm:cxn modelId="{263AB854-93EC-F64F-83CB-BB8829D26AB2}" type="presOf" srcId="{4FBDEC97-7F18-0941-BD0D-93DC92FEC60E}" destId="{7C866BFC-BEC8-9343-A5CE-899478F5A1DB}" srcOrd="0" destOrd="0" presId="urn:microsoft.com/office/officeart/2005/8/layout/hierarchy3"/>
    <dgm:cxn modelId="{D567DD57-EC9A-EE43-B1B4-108936AF71A9}" type="presOf" srcId="{8F8C6A47-F0E0-0E42-A9CD-7BA28B1DDBDC}" destId="{84D386B0-20D5-0549-93E5-3245493CDF0A}" srcOrd="0" destOrd="0" presId="urn:microsoft.com/office/officeart/2005/8/layout/hierarchy3"/>
    <dgm:cxn modelId="{0372EB78-3833-D34C-9EDF-98E9E0A03D83}" type="presOf" srcId="{D6395082-52A9-374B-8ACD-1379E5925EBA}" destId="{802A390D-1711-EB43-B6B1-51B03157E16D}" srcOrd="0" destOrd="0" presId="urn:microsoft.com/office/officeart/2005/8/layout/hierarchy3"/>
    <dgm:cxn modelId="{70EA237C-B7DC-1E4D-8345-F47CF618CACA}" type="presOf" srcId="{E5260D78-6862-BB41-92C2-D2533ED23807}" destId="{1B08B303-B455-C046-B5A0-436069EBA5C0}" srcOrd="0" destOrd="0" presId="urn:microsoft.com/office/officeart/2005/8/layout/hierarchy3"/>
    <dgm:cxn modelId="{CFD509A5-329B-1E44-AAA0-6B84A6584F02}" type="presOf" srcId="{53076C23-90CA-7945-AC33-41861AB6FCED}" destId="{3418BE74-11F6-9A45-9D62-A055EF0AFDF0}" srcOrd="0" destOrd="0" presId="urn:microsoft.com/office/officeart/2005/8/layout/hierarchy3"/>
    <dgm:cxn modelId="{9B1C5FAB-C686-A842-B0D5-C6D367C1BE14}" type="presOf" srcId="{48342A30-CBD9-2649-B5B3-FCB2467B3831}" destId="{55339D3E-86E4-9549-A26F-B433BADACD16}" srcOrd="0" destOrd="0" presId="urn:microsoft.com/office/officeart/2005/8/layout/hierarchy3"/>
    <dgm:cxn modelId="{2D37DFD5-2727-1D49-B550-37112DF472C1}" srcId="{4FBDEC97-7F18-0941-BD0D-93DC92FEC60E}" destId="{02057130-A21B-9844-B4A6-B06DA5EBC189}" srcOrd="1" destOrd="0" parTransId="{FB1076D7-8104-0840-8261-71F36F710ED6}" sibTransId="{ACA12FA2-BC9F-3C45-87AC-52650A8523C8}"/>
    <dgm:cxn modelId="{E160E0D6-9C99-CD43-87D5-E3C2A326C5F7}" srcId="{D6395082-52A9-374B-8ACD-1379E5925EBA}" destId="{48342A30-CBD9-2649-B5B3-FCB2467B3831}" srcOrd="0" destOrd="0" parTransId="{8F8C6A47-F0E0-0E42-A9CD-7BA28B1DDBDC}" sibTransId="{21A48E3C-68DE-0646-82B0-A37977A16EF0}"/>
    <dgm:cxn modelId="{2A364BDE-9349-6B43-89E9-D189BD937883}" type="presOf" srcId="{741054C0-D15C-EB41-B420-5A0BCECDC77C}" destId="{56CC4620-9897-AC41-8B1F-ED9D1CE3A1D3}" srcOrd="0" destOrd="0" presId="urn:microsoft.com/office/officeart/2005/8/layout/hierarchy3"/>
    <dgm:cxn modelId="{B2CF7ADE-5F68-6149-99FE-D5F7A4991D2D}" type="presOf" srcId="{0E7025CA-84E1-B14F-8F5A-2D799B6FD3A8}" destId="{4879997D-8811-D847-9F77-9BCF27DB0C99}" srcOrd="0" destOrd="0" presId="urn:microsoft.com/office/officeart/2005/8/layout/hierarchy3"/>
    <dgm:cxn modelId="{72EA41FC-C5B9-1A4A-841B-49A1AA7364A7}" type="presOf" srcId="{02057130-A21B-9844-B4A6-B06DA5EBC189}" destId="{3F76F116-BC2E-AA44-A430-2604514F2DB1}" srcOrd="0" destOrd="0" presId="urn:microsoft.com/office/officeart/2005/8/layout/hierarchy3"/>
    <dgm:cxn modelId="{E9F603E5-219C-C746-8283-E6AD6BE5F953}" type="presParOf" srcId="{7C866BFC-BEC8-9343-A5CE-899478F5A1DB}" destId="{5EE29D5F-AB75-4148-8BBE-163D553F4FC9}" srcOrd="0" destOrd="0" presId="urn:microsoft.com/office/officeart/2005/8/layout/hierarchy3"/>
    <dgm:cxn modelId="{421739F7-55F6-E245-83CA-C2BC919AFCE6}" type="presParOf" srcId="{5EE29D5F-AB75-4148-8BBE-163D553F4FC9}" destId="{C2068DD6-72B9-E84D-96CA-3FE8E4FA2595}" srcOrd="0" destOrd="0" presId="urn:microsoft.com/office/officeart/2005/8/layout/hierarchy3"/>
    <dgm:cxn modelId="{747599D2-8C55-3746-9AA5-0E2B87069BB0}" type="presParOf" srcId="{C2068DD6-72B9-E84D-96CA-3FE8E4FA2595}" destId="{802A390D-1711-EB43-B6B1-51B03157E16D}" srcOrd="0" destOrd="0" presId="urn:microsoft.com/office/officeart/2005/8/layout/hierarchy3"/>
    <dgm:cxn modelId="{9A3AE62D-39D9-FF4A-B12C-FE64484074D9}" type="presParOf" srcId="{C2068DD6-72B9-E84D-96CA-3FE8E4FA2595}" destId="{3AF6767D-8A4D-1D47-A957-90BE49A939CA}" srcOrd="1" destOrd="0" presId="urn:microsoft.com/office/officeart/2005/8/layout/hierarchy3"/>
    <dgm:cxn modelId="{4EE3B1CA-1F4B-BA4B-BAF9-0529DCC4449A}" type="presParOf" srcId="{5EE29D5F-AB75-4148-8BBE-163D553F4FC9}" destId="{EA3D751C-B325-7241-A461-922182533F51}" srcOrd="1" destOrd="0" presId="urn:microsoft.com/office/officeart/2005/8/layout/hierarchy3"/>
    <dgm:cxn modelId="{1C2E4F71-76AE-3946-9AB7-8BC8F52038FE}" type="presParOf" srcId="{EA3D751C-B325-7241-A461-922182533F51}" destId="{84D386B0-20D5-0549-93E5-3245493CDF0A}" srcOrd="0" destOrd="0" presId="urn:microsoft.com/office/officeart/2005/8/layout/hierarchy3"/>
    <dgm:cxn modelId="{64F7F48F-78F6-AB4B-BD42-68D408377FAE}" type="presParOf" srcId="{EA3D751C-B325-7241-A461-922182533F51}" destId="{55339D3E-86E4-9549-A26F-B433BADACD16}" srcOrd="1" destOrd="0" presId="urn:microsoft.com/office/officeart/2005/8/layout/hierarchy3"/>
    <dgm:cxn modelId="{499618A6-ECEB-D44B-A599-CD0DD4C3CD61}" type="presParOf" srcId="{EA3D751C-B325-7241-A461-922182533F51}" destId="{2754CD02-7F63-6244-91F9-0A2780207B9F}" srcOrd="2" destOrd="0" presId="urn:microsoft.com/office/officeart/2005/8/layout/hierarchy3"/>
    <dgm:cxn modelId="{2A97DF46-7506-5649-9021-5101D3A7BAFA}" type="presParOf" srcId="{EA3D751C-B325-7241-A461-922182533F51}" destId="{8234D893-5D41-5442-ABCB-DABBD619ED67}" srcOrd="3" destOrd="0" presId="urn:microsoft.com/office/officeart/2005/8/layout/hierarchy3"/>
    <dgm:cxn modelId="{E929FEE6-F0D3-6A43-8BF1-FE39E6731B48}" type="presParOf" srcId="{7C866BFC-BEC8-9343-A5CE-899478F5A1DB}" destId="{6A7CEEC5-0055-5A46-9A60-57B500279189}" srcOrd="1" destOrd="0" presId="urn:microsoft.com/office/officeart/2005/8/layout/hierarchy3"/>
    <dgm:cxn modelId="{291B107B-E794-9A4B-B117-CE05DC0831E2}" type="presParOf" srcId="{6A7CEEC5-0055-5A46-9A60-57B500279189}" destId="{FA500933-86BE-1E4A-B62D-CDD436F7515E}" srcOrd="0" destOrd="0" presId="urn:microsoft.com/office/officeart/2005/8/layout/hierarchy3"/>
    <dgm:cxn modelId="{77805B27-492C-1B42-A7E7-95BE20A68BAB}" type="presParOf" srcId="{FA500933-86BE-1E4A-B62D-CDD436F7515E}" destId="{3F76F116-BC2E-AA44-A430-2604514F2DB1}" srcOrd="0" destOrd="0" presId="urn:microsoft.com/office/officeart/2005/8/layout/hierarchy3"/>
    <dgm:cxn modelId="{7E8CBB8C-93B8-A54E-BED3-9566B6387795}" type="presParOf" srcId="{FA500933-86BE-1E4A-B62D-CDD436F7515E}" destId="{F16461D4-84AB-1D41-AD10-26775209FA7C}" srcOrd="1" destOrd="0" presId="urn:microsoft.com/office/officeart/2005/8/layout/hierarchy3"/>
    <dgm:cxn modelId="{5F529567-597F-7F44-BA49-4223CC3A29B2}" type="presParOf" srcId="{6A7CEEC5-0055-5A46-9A60-57B500279189}" destId="{D3E115D8-5231-E043-8F97-6A39864BFCF3}" srcOrd="1" destOrd="0" presId="urn:microsoft.com/office/officeart/2005/8/layout/hierarchy3"/>
    <dgm:cxn modelId="{C8808B30-B8B7-0C4E-A3F6-BCDE64391BD7}" type="presParOf" srcId="{D3E115D8-5231-E043-8F97-6A39864BFCF3}" destId="{4879997D-8811-D847-9F77-9BCF27DB0C99}" srcOrd="0" destOrd="0" presId="urn:microsoft.com/office/officeart/2005/8/layout/hierarchy3"/>
    <dgm:cxn modelId="{BFB3E034-C8D4-4F4B-83A9-5684D73C97FC}" type="presParOf" srcId="{D3E115D8-5231-E043-8F97-6A39864BFCF3}" destId="{1B08B303-B455-C046-B5A0-436069EBA5C0}" srcOrd="1" destOrd="0" presId="urn:microsoft.com/office/officeart/2005/8/layout/hierarchy3"/>
    <dgm:cxn modelId="{D1DDCA7C-07AC-B143-B980-0129EC9F16D7}" type="presParOf" srcId="{D3E115D8-5231-E043-8F97-6A39864BFCF3}" destId="{56CC4620-9897-AC41-8B1F-ED9D1CE3A1D3}" srcOrd="2" destOrd="0" presId="urn:microsoft.com/office/officeart/2005/8/layout/hierarchy3"/>
    <dgm:cxn modelId="{D5EF79C8-7879-F046-9797-1A245E188B34}" type="presParOf" srcId="{D3E115D8-5231-E043-8F97-6A39864BFCF3}" destId="{3418BE74-11F6-9A45-9D62-A055EF0AFDF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FBDEC97-7F18-0941-BD0D-93DC92FEC60E}"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D6395082-52A9-374B-8ACD-1379E5925EBA}">
      <dgm:prSet phldrT="[Text]" custT="1"/>
      <dgm:spPr>
        <a:solidFill>
          <a:schemeClr val="accent5">
            <a:lumMod val="60000"/>
            <a:lumOff val="40000"/>
          </a:schemeClr>
        </a:solidFill>
        <a:ln>
          <a:solidFill>
            <a:schemeClr val="tx1"/>
          </a:solidFill>
        </a:ln>
      </dgm:spPr>
      <dgm:t>
        <a:bodyPr anchor="t"/>
        <a:lstStyle/>
        <a:p>
          <a:pPr algn="ctr"/>
          <a:r>
            <a:rPr lang="en-US" sz="2000" dirty="0"/>
            <a:t>Long Term Goal</a:t>
          </a:r>
        </a:p>
      </dgm:t>
    </dgm:pt>
    <dgm:pt modelId="{75DC74C6-E2E5-0343-9AC0-00A70443BD7B}" type="parTrans" cxnId="{5A4D5525-C1B3-C84C-B23B-77F66486818B}">
      <dgm:prSet/>
      <dgm:spPr/>
      <dgm:t>
        <a:bodyPr/>
        <a:lstStyle/>
        <a:p>
          <a:endParaRPr lang="en-US"/>
        </a:p>
      </dgm:t>
    </dgm:pt>
    <dgm:pt modelId="{8AB87A46-1149-9E4A-A78E-0593006F1E38}" type="sibTrans" cxnId="{5A4D5525-C1B3-C84C-B23B-77F66486818B}">
      <dgm:prSet/>
      <dgm:spPr/>
      <dgm:t>
        <a:bodyPr/>
        <a:lstStyle/>
        <a:p>
          <a:endParaRPr lang="en-US"/>
        </a:p>
      </dgm:t>
    </dgm:pt>
    <dgm:pt modelId="{48342A30-CBD9-2649-B5B3-FCB2467B3831}">
      <dgm:prSet phldrT="[Text]" custT="1"/>
      <dgm:spPr>
        <a:solidFill>
          <a:schemeClr val="accent5">
            <a:lumMod val="60000"/>
            <a:lumOff val="40000"/>
          </a:schemeClr>
        </a:solidFill>
        <a:ln>
          <a:solidFill>
            <a:schemeClr val="tx1"/>
          </a:solidFill>
        </a:ln>
      </dgm:spPr>
      <dgm:t>
        <a:bodyPr anchor="t"/>
        <a:lstStyle/>
        <a:p>
          <a:r>
            <a:rPr lang="en-US" sz="1900" dirty="0">
              <a:latin typeface="Calibri (Body)"/>
              <a:cs typeface="Calibri (Body)"/>
            </a:rPr>
            <a:t>Short Term Goal</a:t>
          </a:r>
        </a:p>
      </dgm:t>
    </dgm:pt>
    <dgm:pt modelId="{8F8C6A47-F0E0-0E42-A9CD-7BA28B1DDBDC}" type="parTrans" cxnId="{E160E0D6-9C99-CD43-87D5-E3C2A326C5F7}">
      <dgm:prSet/>
      <dgm:spPr/>
      <dgm:t>
        <a:bodyPr/>
        <a:lstStyle/>
        <a:p>
          <a:endParaRPr lang="en-US"/>
        </a:p>
      </dgm:t>
    </dgm:pt>
    <dgm:pt modelId="{21A48E3C-68DE-0646-82B0-A37977A16EF0}" type="sibTrans" cxnId="{E160E0D6-9C99-CD43-87D5-E3C2A326C5F7}">
      <dgm:prSet/>
      <dgm:spPr/>
      <dgm:t>
        <a:bodyPr/>
        <a:lstStyle/>
        <a:p>
          <a:endParaRPr lang="en-US"/>
        </a:p>
      </dgm:t>
    </dgm:pt>
    <dgm:pt modelId="{21AB9D32-1CB1-0147-A7DA-37FBF806464F}">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1B086981-D689-734F-A567-ADEEB7F32C4B}" type="parTrans" cxnId="{527D8248-3F2C-3D45-B235-8287D459E685}">
      <dgm:prSet/>
      <dgm:spPr/>
      <dgm:t>
        <a:bodyPr/>
        <a:lstStyle/>
        <a:p>
          <a:endParaRPr lang="en-US"/>
        </a:p>
      </dgm:t>
    </dgm:pt>
    <dgm:pt modelId="{D0F833CD-6185-6047-9471-1C9A7A588352}" type="sibTrans" cxnId="{527D8248-3F2C-3D45-B235-8287D459E685}">
      <dgm:prSet/>
      <dgm:spPr/>
      <dgm:t>
        <a:bodyPr/>
        <a:lstStyle/>
        <a:p>
          <a:endParaRPr lang="en-US"/>
        </a:p>
      </dgm:t>
    </dgm:pt>
    <dgm:pt modelId="{02057130-A21B-9844-B4A6-B06DA5EBC189}">
      <dgm:prSet phldrT="[Text]" custT="1"/>
      <dgm:spPr>
        <a:solidFill>
          <a:schemeClr val="accent5">
            <a:lumMod val="60000"/>
            <a:lumOff val="40000"/>
          </a:schemeClr>
        </a:solidFill>
        <a:ln>
          <a:solidFill>
            <a:schemeClr val="tx1"/>
          </a:solidFill>
        </a:ln>
      </dgm:spPr>
      <dgm:t>
        <a:bodyPr anchor="t"/>
        <a:lstStyle/>
        <a:p>
          <a:pPr algn="ctr"/>
          <a:r>
            <a:rPr lang="en-US" sz="2000" dirty="0"/>
            <a:t>Long Term Goal</a:t>
          </a:r>
        </a:p>
      </dgm:t>
    </dgm:pt>
    <dgm:pt modelId="{FB1076D7-8104-0840-8261-71F36F710ED6}" type="parTrans" cxnId="{2D37DFD5-2727-1D49-B550-37112DF472C1}">
      <dgm:prSet/>
      <dgm:spPr/>
      <dgm:t>
        <a:bodyPr/>
        <a:lstStyle/>
        <a:p>
          <a:endParaRPr lang="en-US"/>
        </a:p>
      </dgm:t>
    </dgm:pt>
    <dgm:pt modelId="{ACA12FA2-BC9F-3C45-87AC-52650A8523C8}" type="sibTrans" cxnId="{2D37DFD5-2727-1D49-B550-37112DF472C1}">
      <dgm:prSet/>
      <dgm:spPr/>
      <dgm:t>
        <a:bodyPr/>
        <a:lstStyle/>
        <a:p>
          <a:endParaRPr lang="en-US"/>
        </a:p>
      </dgm:t>
    </dgm:pt>
    <dgm:pt modelId="{E5260D78-6862-BB41-92C2-D2533ED23807}">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0E7025CA-84E1-B14F-8F5A-2D799B6FD3A8}" type="parTrans" cxnId="{973E8353-60E4-4F4A-822A-F4ABD46F4C74}">
      <dgm:prSet/>
      <dgm:spPr/>
      <dgm:t>
        <a:bodyPr/>
        <a:lstStyle/>
        <a:p>
          <a:endParaRPr lang="en-US"/>
        </a:p>
      </dgm:t>
    </dgm:pt>
    <dgm:pt modelId="{91B3943E-A0DC-3B4B-9365-54155FC25897}" type="sibTrans" cxnId="{973E8353-60E4-4F4A-822A-F4ABD46F4C74}">
      <dgm:prSet/>
      <dgm:spPr/>
      <dgm:t>
        <a:bodyPr/>
        <a:lstStyle/>
        <a:p>
          <a:endParaRPr lang="en-US"/>
        </a:p>
      </dgm:t>
    </dgm:pt>
    <dgm:pt modelId="{53076C23-90CA-7945-AC33-41861AB6FCED}">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741054C0-D15C-EB41-B420-5A0BCECDC77C}" type="parTrans" cxnId="{06DF245C-6143-6D44-905E-3F52A3CB2EFA}">
      <dgm:prSet/>
      <dgm:spPr/>
      <dgm:t>
        <a:bodyPr/>
        <a:lstStyle/>
        <a:p>
          <a:endParaRPr lang="en-US"/>
        </a:p>
      </dgm:t>
    </dgm:pt>
    <dgm:pt modelId="{D747E78B-F925-CF43-9A58-3B705C5D08C5}" type="sibTrans" cxnId="{06DF245C-6143-6D44-905E-3F52A3CB2EFA}">
      <dgm:prSet/>
      <dgm:spPr/>
      <dgm:t>
        <a:bodyPr/>
        <a:lstStyle/>
        <a:p>
          <a:endParaRPr lang="en-US"/>
        </a:p>
      </dgm:t>
    </dgm:pt>
    <dgm:pt modelId="{7C866BFC-BEC8-9343-A5CE-899478F5A1DB}" type="pres">
      <dgm:prSet presAssocID="{4FBDEC97-7F18-0941-BD0D-93DC92FEC60E}" presName="diagram" presStyleCnt="0">
        <dgm:presLayoutVars>
          <dgm:chPref val="1"/>
          <dgm:dir/>
          <dgm:animOne val="branch"/>
          <dgm:animLvl val="lvl"/>
          <dgm:resizeHandles/>
        </dgm:presLayoutVars>
      </dgm:prSet>
      <dgm:spPr/>
    </dgm:pt>
    <dgm:pt modelId="{5EE29D5F-AB75-4148-8BBE-163D553F4FC9}" type="pres">
      <dgm:prSet presAssocID="{D6395082-52A9-374B-8ACD-1379E5925EBA}" presName="root" presStyleCnt="0"/>
      <dgm:spPr/>
    </dgm:pt>
    <dgm:pt modelId="{C2068DD6-72B9-E84D-96CA-3FE8E4FA2595}" type="pres">
      <dgm:prSet presAssocID="{D6395082-52A9-374B-8ACD-1379E5925EBA}" presName="rootComposite" presStyleCnt="0"/>
      <dgm:spPr/>
    </dgm:pt>
    <dgm:pt modelId="{802A390D-1711-EB43-B6B1-51B03157E16D}" type="pres">
      <dgm:prSet presAssocID="{D6395082-52A9-374B-8ACD-1379E5925EBA}" presName="rootText" presStyleLbl="node1" presStyleIdx="0" presStyleCnt="2"/>
      <dgm:spPr/>
    </dgm:pt>
    <dgm:pt modelId="{3AF6767D-8A4D-1D47-A957-90BE49A939CA}" type="pres">
      <dgm:prSet presAssocID="{D6395082-52A9-374B-8ACD-1379E5925EBA}" presName="rootConnector" presStyleLbl="node1" presStyleIdx="0" presStyleCnt="2"/>
      <dgm:spPr/>
    </dgm:pt>
    <dgm:pt modelId="{EA3D751C-B325-7241-A461-922182533F51}" type="pres">
      <dgm:prSet presAssocID="{D6395082-52A9-374B-8ACD-1379E5925EBA}" presName="childShape" presStyleCnt="0"/>
      <dgm:spPr/>
    </dgm:pt>
    <dgm:pt modelId="{84D386B0-20D5-0549-93E5-3245493CDF0A}" type="pres">
      <dgm:prSet presAssocID="{8F8C6A47-F0E0-0E42-A9CD-7BA28B1DDBDC}" presName="Name13" presStyleLbl="parChTrans1D2" presStyleIdx="0" presStyleCnt="4"/>
      <dgm:spPr/>
    </dgm:pt>
    <dgm:pt modelId="{55339D3E-86E4-9549-A26F-B433BADACD16}" type="pres">
      <dgm:prSet presAssocID="{48342A30-CBD9-2649-B5B3-FCB2467B3831}" presName="childText" presStyleLbl="bgAcc1" presStyleIdx="0" presStyleCnt="4">
        <dgm:presLayoutVars>
          <dgm:bulletEnabled val="1"/>
        </dgm:presLayoutVars>
      </dgm:prSet>
      <dgm:spPr/>
    </dgm:pt>
    <dgm:pt modelId="{2754CD02-7F63-6244-91F9-0A2780207B9F}" type="pres">
      <dgm:prSet presAssocID="{1B086981-D689-734F-A567-ADEEB7F32C4B}" presName="Name13" presStyleLbl="parChTrans1D2" presStyleIdx="1" presStyleCnt="4"/>
      <dgm:spPr/>
    </dgm:pt>
    <dgm:pt modelId="{8234D893-5D41-5442-ABCB-DABBD619ED67}" type="pres">
      <dgm:prSet presAssocID="{21AB9D32-1CB1-0147-A7DA-37FBF806464F}" presName="childText" presStyleLbl="bgAcc1" presStyleIdx="1" presStyleCnt="4">
        <dgm:presLayoutVars>
          <dgm:bulletEnabled val="1"/>
        </dgm:presLayoutVars>
      </dgm:prSet>
      <dgm:spPr/>
    </dgm:pt>
    <dgm:pt modelId="{6A7CEEC5-0055-5A46-9A60-57B500279189}" type="pres">
      <dgm:prSet presAssocID="{02057130-A21B-9844-B4A6-B06DA5EBC189}" presName="root" presStyleCnt="0"/>
      <dgm:spPr/>
    </dgm:pt>
    <dgm:pt modelId="{FA500933-86BE-1E4A-B62D-CDD436F7515E}" type="pres">
      <dgm:prSet presAssocID="{02057130-A21B-9844-B4A6-B06DA5EBC189}" presName="rootComposite" presStyleCnt="0"/>
      <dgm:spPr/>
    </dgm:pt>
    <dgm:pt modelId="{3F76F116-BC2E-AA44-A430-2604514F2DB1}" type="pres">
      <dgm:prSet presAssocID="{02057130-A21B-9844-B4A6-B06DA5EBC189}" presName="rootText" presStyleLbl="node1" presStyleIdx="1" presStyleCnt="2"/>
      <dgm:spPr/>
    </dgm:pt>
    <dgm:pt modelId="{F16461D4-84AB-1D41-AD10-26775209FA7C}" type="pres">
      <dgm:prSet presAssocID="{02057130-A21B-9844-B4A6-B06DA5EBC189}" presName="rootConnector" presStyleLbl="node1" presStyleIdx="1" presStyleCnt="2"/>
      <dgm:spPr/>
    </dgm:pt>
    <dgm:pt modelId="{D3E115D8-5231-E043-8F97-6A39864BFCF3}" type="pres">
      <dgm:prSet presAssocID="{02057130-A21B-9844-B4A6-B06DA5EBC189}" presName="childShape" presStyleCnt="0"/>
      <dgm:spPr/>
    </dgm:pt>
    <dgm:pt modelId="{4879997D-8811-D847-9F77-9BCF27DB0C99}" type="pres">
      <dgm:prSet presAssocID="{0E7025CA-84E1-B14F-8F5A-2D799B6FD3A8}" presName="Name13" presStyleLbl="parChTrans1D2" presStyleIdx="2" presStyleCnt="4"/>
      <dgm:spPr/>
    </dgm:pt>
    <dgm:pt modelId="{1B08B303-B455-C046-B5A0-436069EBA5C0}" type="pres">
      <dgm:prSet presAssocID="{E5260D78-6862-BB41-92C2-D2533ED23807}" presName="childText" presStyleLbl="bgAcc1" presStyleIdx="2" presStyleCnt="4">
        <dgm:presLayoutVars>
          <dgm:bulletEnabled val="1"/>
        </dgm:presLayoutVars>
      </dgm:prSet>
      <dgm:spPr/>
    </dgm:pt>
    <dgm:pt modelId="{56CC4620-9897-AC41-8B1F-ED9D1CE3A1D3}" type="pres">
      <dgm:prSet presAssocID="{741054C0-D15C-EB41-B420-5A0BCECDC77C}" presName="Name13" presStyleLbl="parChTrans1D2" presStyleIdx="3" presStyleCnt="4"/>
      <dgm:spPr/>
    </dgm:pt>
    <dgm:pt modelId="{3418BE74-11F6-9A45-9D62-A055EF0AFDF0}" type="pres">
      <dgm:prSet presAssocID="{53076C23-90CA-7945-AC33-41861AB6FCED}" presName="childText" presStyleLbl="bgAcc1" presStyleIdx="3" presStyleCnt="4">
        <dgm:presLayoutVars>
          <dgm:bulletEnabled val="1"/>
        </dgm:presLayoutVars>
      </dgm:prSet>
      <dgm:spPr/>
    </dgm:pt>
  </dgm:ptLst>
  <dgm:cxnLst>
    <dgm:cxn modelId="{F1955309-A879-1649-A919-97F226FFC33A}" type="presOf" srcId="{E5260D78-6862-BB41-92C2-D2533ED23807}" destId="{1B08B303-B455-C046-B5A0-436069EBA5C0}" srcOrd="0" destOrd="0" presId="urn:microsoft.com/office/officeart/2005/8/layout/hierarchy3"/>
    <dgm:cxn modelId="{0497A913-A60B-0C4E-9FFE-131A5DF9141D}" type="presOf" srcId="{D6395082-52A9-374B-8ACD-1379E5925EBA}" destId="{802A390D-1711-EB43-B6B1-51B03157E16D}" srcOrd="0" destOrd="0" presId="urn:microsoft.com/office/officeart/2005/8/layout/hierarchy3"/>
    <dgm:cxn modelId="{5A4D5525-C1B3-C84C-B23B-77F66486818B}" srcId="{4FBDEC97-7F18-0941-BD0D-93DC92FEC60E}" destId="{D6395082-52A9-374B-8ACD-1379E5925EBA}" srcOrd="0" destOrd="0" parTransId="{75DC74C6-E2E5-0343-9AC0-00A70443BD7B}" sibTransId="{8AB87A46-1149-9E4A-A78E-0593006F1E38}"/>
    <dgm:cxn modelId="{77ED333A-A7A6-F04B-9AE6-E452EB1C2555}" type="presOf" srcId="{8F8C6A47-F0E0-0E42-A9CD-7BA28B1DDBDC}" destId="{84D386B0-20D5-0549-93E5-3245493CDF0A}" srcOrd="0" destOrd="0" presId="urn:microsoft.com/office/officeart/2005/8/layout/hierarchy3"/>
    <dgm:cxn modelId="{06AA143C-2A3A-A347-A17E-EF45F11691E6}" type="presOf" srcId="{741054C0-D15C-EB41-B420-5A0BCECDC77C}" destId="{56CC4620-9897-AC41-8B1F-ED9D1CE3A1D3}" srcOrd="0" destOrd="0" presId="urn:microsoft.com/office/officeart/2005/8/layout/hierarchy3"/>
    <dgm:cxn modelId="{21D30A3F-D5E2-6147-81CC-23F1ECB3EB3B}" type="presOf" srcId="{48342A30-CBD9-2649-B5B3-FCB2467B3831}" destId="{55339D3E-86E4-9549-A26F-B433BADACD16}" srcOrd="0" destOrd="0" presId="urn:microsoft.com/office/officeart/2005/8/layout/hierarchy3"/>
    <dgm:cxn modelId="{06DF245C-6143-6D44-905E-3F52A3CB2EFA}" srcId="{02057130-A21B-9844-B4A6-B06DA5EBC189}" destId="{53076C23-90CA-7945-AC33-41861AB6FCED}" srcOrd="1" destOrd="0" parTransId="{741054C0-D15C-EB41-B420-5A0BCECDC77C}" sibTransId="{D747E78B-F925-CF43-9A58-3B705C5D08C5}"/>
    <dgm:cxn modelId="{527D8248-3F2C-3D45-B235-8287D459E685}" srcId="{D6395082-52A9-374B-8ACD-1379E5925EBA}" destId="{21AB9D32-1CB1-0147-A7DA-37FBF806464F}" srcOrd="1" destOrd="0" parTransId="{1B086981-D689-734F-A567-ADEEB7F32C4B}" sibTransId="{D0F833CD-6185-6047-9471-1C9A7A588352}"/>
    <dgm:cxn modelId="{61C22D6C-1526-6A46-B27B-17DCF77B754B}" type="presOf" srcId="{0E7025CA-84E1-B14F-8F5A-2D799B6FD3A8}" destId="{4879997D-8811-D847-9F77-9BCF27DB0C99}" srcOrd="0" destOrd="0" presId="urn:microsoft.com/office/officeart/2005/8/layout/hierarchy3"/>
    <dgm:cxn modelId="{55378F4C-FAD4-D94E-8608-EAD546E3907D}" type="presOf" srcId="{1B086981-D689-734F-A567-ADEEB7F32C4B}" destId="{2754CD02-7F63-6244-91F9-0A2780207B9F}" srcOrd="0" destOrd="0" presId="urn:microsoft.com/office/officeart/2005/8/layout/hierarchy3"/>
    <dgm:cxn modelId="{973E8353-60E4-4F4A-822A-F4ABD46F4C74}" srcId="{02057130-A21B-9844-B4A6-B06DA5EBC189}" destId="{E5260D78-6862-BB41-92C2-D2533ED23807}" srcOrd="0" destOrd="0" parTransId="{0E7025CA-84E1-B14F-8F5A-2D799B6FD3A8}" sibTransId="{91B3943E-A0DC-3B4B-9365-54155FC25897}"/>
    <dgm:cxn modelId="{12FA5299-40AD-5442-A067-335CB3865B2D}" type="presOf" srcId="{02057130-A21B-9844-B4A6-B06DA5EBC189}" destId="{3F76F116-BC2E-AA44-A430-2604514F2DB1}" srcOrd="0" destOrd="0" presId="urn:microsoft.com/office/officeart/2005/8/layout/hierarchy3"/>
    <dgm:cxn modelId="{77A6F6B9-A788-D54A-A3F8-B0AA87B65C6A}" type="presOf" srcId="{02057130-A21B-9844-B4A6-B06DA5EBC189}" destId="{F16461D4-84AB-1D41-AD10-26775209FA7C}" srcOrd="1" destOrd="0" presId="urn:microsoft.com/office/officeart/2005/8/layout/hierarchy3"/>
    <dgm:cxn modelId="{D25D60BF-5B7C-FB46-ACB2-745DB284480C}" type="presOf" srcId="{4FBDEC97-7F18-0941-BD0D-93DC92FEC60E}" destId="{7C866BFC-BEC8-9343-A5CE-899478F5A1DB}" srcOrd="0" destOrd="0" presId="urn:microsoft.com/office/officeart/2005/8/layout/hierarchy3"/>
    <dgm:cxn modelId="{DC03C0CF-3B82-334F-BE36-7562A331456E}" type="presOf" srcId="{D6395082-52A9-374B-8ACD-1379E5925EBA}" destId="{3AF6767D-8A4D-1D47-A957-90BE49A939CA}" srcOrd="1" destOrd="0" presId="urn:microsoft.com/office/officeart/2005/8/layout/hierarchy3"/>
    <dgm:cxn modelId="{2D37DFD5-2727-1D49-B550-37112DF472C1}" srcId="{4FBDEC97-7F18-0941-BD0D-93DC92FEC60E}" destId="{02057130-A21B-9844-B4A6-B06DA5EBC189}" srcOrd="1" destOrd="0" parTransId="{FB1076D7-8104-0840-8261-71F36F710ED6}" sibTransId="{ACA12FA2-BC9F-3C45-87AC-52650A8523C8}"/>
    <dgm:cxn modelId="{E160E0D6-9C99-CD43-87D5-E3C2A326C5F7}" srcId="{D6395082-52A9-374B-8ACD-1379E5925EBA}" destId="{48342A30-CBD9-2649-B5B3-FCB2467B3831}" srcOrd="0" destOrd="0" parTransId="{8F8C6A47-F0E0-0E42-A9CD-7BA28B1DDBDC}" sibTransId="{21A48E3C-68DE-0646-82B0-A37977A16EF0}"/>
    <dgm:cxn modelId="{920041E3-40C4-F44C-96FB-71F08504AEA8}" type="presOf" srcId="{21AB9D32-1CB1-0147-A7DA-37FBF806464F}" destId="{8234D893-5D41-5442-ABCB-DABBD619ED67}" srcOrd="0" destOrd="0" presId="urn:microsoft.com/office/officeart/2005/8/layout/hierarchy3"/>
    <dgm:cxn modelId="{7BA883EA-0A18-0B40-B06A-E79FDA029FC5}" type="presOf" srcId="{53076C23-90CA-7945-AC33-41861AB6FCED}" destId="{3418BE74-11F6-9A45-9D62-A055EF0AFDF0}" srcOrd="0" destOrd="0" presId="urn:microsoft.com/office/officeart/2005/8/layout/hierarchy3"/>
    <dgm:cxn modelId="{513CBE42-52E6-6140-B9E6-EB6DD0D472CB}" type="presParOf" srcId="{7C866BFC-BEC8-9343-A5CE-899478F5A1DB}" destId="{5EE29D5F-AB75-4148-8BBE-163D553F4FC9}" srcOrd="0" destOrd="0" presId="urn:microsoft.com/office/officeart/2005/8/layout/hierarchy3"/>
    <dgm:cxn modelId="{EBD482A1-7702-3940-B258-8377061187F9}" type="presParOf" srcId="{5EE29D5F-AB75-4148-8BBE-163D553F4FC9}" destId="{C2068DD6-72B9-E84D-96CA-3FE8E4FA2595}" srcOrd="0" destOrd="0" presId="urn:microsoft.com/office/officeart/2005/8/layout/hierarchy3"/>
    <dgm:cxn modelId="{787DB451-BF1C-5041-A537-364ED310378E}" type="presParOf" srcId="{C2068DD6-72B9-E84D-96CA-3FE8E4FA2595}" destId="{802A390D-1711-EB43-B6B1-51B03157E16D}" srcOrd="0" destOrd="0" presId="urn:microsoft.com/office/officeart/2005/8/layout/hierarchy3"/>
    <dgm:cxn modelId="{9986863E-483C-B042-B2EC-DB7D659D038F}" type="presParOf" srcId="{C2068DD6-72B9-E84D-96CA-3FE8E4FA2595}" destId="{3AF6767D-8A4D-1D47-A957-90BE49A939CA}" srcOrd="1" destOrd="0" presId="urn:microsoft.com/office/officeart/2005/8/layout/hierarchy3"/>
    <dgm:cxn modelId="{E26A712B-9066-064A-955A-959E9F3F9017}" type="presParOf" srcId="{5EE29D5F-AB75-4148-8BBE-163D553F4FC9}" destId="{EA3D751C-B325-7241-A461-922182533F51}" srcOrd="1" destOrd="0" presId="urn:microsoft.com/office/officeart/2005/8/layout/hierarchy3"/>
    <dgm:cxn modelId="{F5F05619-2691-6F45-A1EB-77EB2415D350}" type="presParOf" srcId="{EA3D751C-B325-7241-A461-922182533F51}" destId="{84D386B0-20D5-0549-93E5-3245493CDF0A}" srcOrd="0" destOrd="0" presId="urn:microsoft.com/office/officeart/2005/8/layout/hierarchy3"/>
    <dgm:cxn modelId="{83773A6C-5FD8-4D4E-92B2-9E3A492BE7F0}" type="presParOf" srcId="{EA3D751C-B325-7241-A461-922182533F51}" destId="{55339D3E-86E4-9549-A26F-B433BADACD16}" srcOrd="1" destOrd="0" presId="urn:microsoft.com/office/officeart/2005/8/layout/hierarchy3"/>
    <dgm:cxn modelId="{D22A1C86-8210-A64A-8B1A-03D195B7EBE4}" type="presParOf" srcId="{EA3D751C-B325-7241-A461-922182533F51}" destId="{2754CD02-7F63-6244-91F9-0A2780207B9F}" srcOrd="2" destOrd="0" presId="urn:microsoft.com/office/officeart/2005/8/layout/hierarchy3"/>
    <dgm:cxn modelId="{52A176E5-6D8B-6541-AA0F-CDAF81349E26}" type="presParOf" srcId="{EA3D751C-B325-7241-A461-922182533F51}" destId="{8234D893-5D41-5442-ABCB-DABBD619ED67}" srcOrd="3" destOrd="0" presId="urn:microsoft.com/office/officeart/2005/8/layout/hierarchy3"/>
    <dgm:cxn modelId="{7B434029-749B-B648-A886-ADD751A2127C}" type="presParOf" srcId="{7C866BFC-BEC8-9343-A5CE-899478F5A1DB}" destId="{6A7CEEC5-0055-5A46-9A60-57B500279189}" srcOrd="1" destOrd="0" presId="urn:microsoft.com/office/officeart/2005/8/layout/hierarchy3"/>
    <dgm:cxn modelId="{EFB06283-1552-114E-B942-81438687739E}" type="presParOf" srcId="{6A7CEEC5-0055-5A46-9A60-57B500279189}" destId="{FA500933-86BE-1E4A-B62D-CDD436F7515E}" srcOrd="0" destOrd="0" presId="urn:microsoft.com/office/officeart/2005/8/layout/hierarchy3"/>
    <dgm:cxn modelId="{207BF4E4-3F8A-6E40-AE05-8AB4D347C4DB}" type="presParOf" srcId="{FA500933-86BE-1E4A-B62D-CDD436F7515E}" destId="{3F76F116-BC2E-AA44-A430-2604514F2DB1}" srcOrd="0" destOrd="0" presId="urn:microsoft.com/office/officeart/2005/8/layout/hierarchy3"/>
    <dgm:cxn modelId="{703BE8D0-E8A1-9B41-8E4B-2FC1841F8104}" type="presParOf" srcId="{FA500933-86BE-1E4A-B62D-CDD436F7515E}" destId="{F16461D4-84AB-1D41-AD10-26775209FA7C}" srcOrd="1" destOrd="0" presId="urn:microsoft.com/office/officeart/2005/8/layout/hierarchy3"/>
    <dgm:cxn modelId="{E70D3A36-109B-3240-B2EA-FFE02DD0250B}" type="presParOf" srcId="{6A7CEEC5-0055-5A46-9A60-57B500279189}" destId="{D3E115D8-5231-E043-8F97-6A39864BFCF3}" srcOrd="1" destOrd="0" presId="urn:microsoft.com/office/officeart/2005/8/layout/hierarchy3"/>
    <dgm:cxn modelId="{D0599DAA-49A5-3547-AE62-776F5F881C90}" type="presParOf" srcId="{D3E115D8-5231-E043-8F97-6A39864BFCF3}" destId="{4879997D-8811-D847-9F77-9BCF27DB0C99}" srcOrd="0" destOrd="0" presId="urn:microsoft.com/office/officeart/2005/8/layout/hierarchy3"/>
    <dgm:cxn modelId="{FF95318F-270D-F14F-BE9C-9784F3B2B0D8}" type="presParOf" srcId="{D3E115D8-5231-E043-8F97-6A39864BFCF3}" destId="{1B08B303-B455-C046-B5A0-436069EBA5C0}" srcOrd="1" destOrd="0" presId="urn:microsoft.com/office/officeart/2005/8/layout/hierarchy3"/>
    <dgm:cxn modelId="{82BA641C-39FD-F641-B8B1-B7F4BC7F7791}" type="presParOf" srcId="{D3E115D8-5231-E043-8F97-6A39864BFCF3}" destId="{56CC4620-9897-AC41-8B1F-ED9D1CE3A1D3}" srcOrd="2" destOrd="0" presId="urn:microsoft.com/office/officeart/2005/8/layout/hierarchy3"/>
    <dgm:cxn modelId="{F4E12AAC-1C3D-4F43-8A1C-951ACB87C314}" type="presParOf" srcId="{D3E115D8-5231-E043-8F97-6A39864BFCF3}" destId="{3418BE74-11F6-9A45-9D62-A055EF0AFDF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FBDEC97-7F18-0941-BD0D-93DC92FEC60E}"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D6395082-52A9-374B-8ACD-1379E5925EBA}">
      <dgm:prSet phldrT="[Text]" custT="1"/>
      <dgm:spPr>
        <a:solidFill>
          <a:schemeClr val="accent5">
            <a:lumMod val="60000"/>
            <a:lumOff val="40000"/>
          </a:schemeClr>
        </a:solidFill>
        <a:ln>
          <a:solidFill>
            <a:schemeClr val="tx1"/>
          </a:solidFill>
        </a:ln>
      </dgm:spPr>
      <dgm:t>
        <a:bodyPr anchor="t"/>
        <a:lstStyle/>
        <a:p>
          <a:pPr algn="ctr"/>
          <a:r>
            <a:rPr lang="en-US" sz="2000" dirty="0"/>
            <a:t>Long Term Goal</a:t>
          </a:r>
        </a:p>
      </dgm:t>
    </dgm:pt>
    <dgm:pt modelId="{75DC74C6-E2E5-0343-9AC0-00A70443BD7B}" type="parTrans" cxnId="{5A4D5525-C1B3-C84C-B23B-77F66486818B}">
      <dgm:prSet/>
      <dgm:spPr/>
      <dgm:t>
        <a:bodyPr/>
        <a:lstStyle/>
        <a:p>
          <a:endParaRPr lang="en-US"/>
        </a:p>
      </dgm:t>
    </dgm:pt>
    <dgm:pt modelId="{8AB87A46-1149-9E4A-A78E-0593006F1E38}" type="sibTrans" cxnId="{5A4D5525-C1B3-C84C-B23B-77F66486818B}">
      <dgm:prSet/>
      <dgm:spPr/>
      <dgm:t>
        <a:bodyPr/>
        <a:lstStyle/>
        <a:p>
          <a:endParaRPr lang="en-US"/>
        </a:p>
      </dgm:t>
    </dgm:pt>
    <dgm:pt modelId="{48342A30-CBD9-2649-B5B3-FCB2467B3831}">
      <dgm:prSet phldrT="[Text]" custT="1"/>
      <dgm:spPr>
        <a:solidFill>
          <a:schemeClr val="accent5">
            <a:lumMod val="60000"/>
            <a:lumOff val="40000"/>
          </a:schemeClr>
        </a:solidFill>
        <a:ln>
          <a:solidFill>
            <a:schemeClr val="tx1"/>
          </a:solidFill>
        </a:ln>
      </dgm:spPr>
      <dgm:t>
        <a:bodyPr anchor="t"/>
        <a:lstStyle/>
        <a:p>
          <a:r>
            <a:rPr lang="en-US" sz="1900" dirty="0">
              <a:latin typeface="Calibri (Body)"/>
              <a:cs typeface="Calibri (Body)"/>
            </a:rPr>
            <a:t>Short Term Goal</a:t>
          </a:r>
        </a:p>
      </dgm:t>
    </dgm:pt>
    <dgm:pt modelId="{8F8C6A47-F0E0-0E42-A9CD-7BA28B1DDBDC}" type="parTrans" cxnId="{E160E0D6-9C99-CD43-87D5-E3C2A326C5F7}">
      <dgm:prSet/>
      <dgm:spPr/>
      <dgm:t>
        <a:bodyPr/>
        <a:lstStyle/>
        <a:p>
          <a:endParaRPr lang="en-US"/>
        </a:p>
      </dgm:t>
    </dgm:pt>
    <dgm:pt modelId="{21A48E3C-68DE-0646-82B0-A37977A16EF0}" type="sibTrans" cxnId="{E160E0D6-9C99-CD43-87D5-E3C2A326C5F7}">
      <dgm:prSet/>
      <dgm:spPr/>
      <dgm:t>
        <a:bodyPr/>
        <a:lstStyle/>
        <a:p>
          <a:endParaRPr lang="en-US"/>
        </a:p>
      </dgm:t>
    </dgm:pt>
    <dgm:pt modelId="{21AB9D32-1CB1-0147-A7DA-37FBF806464F}">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1B086981-D689-734F-A567-ADEEB7F32C4B}" type="parTrans" cxnId="{527D8248-3F2C-3D45-B235-8287D459E685}">
      <dgm:prSet/>
      <dgm:spPr/>
      <dgm:t>
        <a:bodyPr/>
        <a:lstStyle/>
        <a:p>
          <a:endParaRPr lang="en-US"/>
        </a:p>
      </dgm:t>
    </dgm:pt>
    <dgm:pt modelId="{D0F833CD-6185-6047-9471-1C9A7A588352}" type="sibTrans" cxnId="{527D8248-3F2C-3D45-B235-8287D459E685}">
      <dgm:prSet/>
      <dgm:spPr/>
      <dgm:t>
        <a:bodyPr/>
        <a:lstStyle/>
        <a:p>
          <a:endParaRPr lang="en-US"/>
        </a:p>
      </dgm:t>
    </dgm:pt>
    <dgm:pt modelId="{02057130-A21B-9844-B4A6-B06DA5EBC189}">
      <dgm:prSet phldrT="[Text]" custT="1"/>
      <dgm:spPr>
        <a:solidFill>
          <a:schemeClr val="accent5">
            <a:lumMod val="60000"/>
            <a:lumOff val="40000"/>
          </a:schemeClr>
        </a:solidFill>
        <a:ln>
          <a:solidFill>
            <a:schemeClr val="tx1"/>
          </a:solidFill>
        </a:ln>
      </dgm:spPr>
      <dgm:t>
        <a:bodyPr anchor="t"/>
        <a:lstStyle/>
        <a:p>
          <a:pPr algn="ctr"/>
          <a:r>
            <a:rPr lang="en-US" sz="2000" dirty="0"/>
            <a:t>Long Term Goal</a:t>
          </a:r>
        </a:p>
      </dgm:t>
    </dgm:pt>
    <dgm:pt modelId="{FB1076D7-8104-0840-8261-71F36F710ED6}" type="parTrans" cxnId="{2D37DFD5-2727-1D49-B550-37112DF472C1}">
      <dgm:prSet/>
      <dgm:spPr/>
      <dgm:t>
        <a:bodyPr/>
        <a:lstStyle/>
        <a:p>
          <a:endParaRPr lang="en-US"/>
        </a:p>
      </dgm:t>
    </dgm:pt>
    <dgm:pt modelId="{ACA12FA2-BC9F-3C45-87AC-52650A8523C8}" type="sibTrans" cxnId="{2D37DFD5-2727-1D49-B550-37112DF472C1}">
      <dgm:prSet/>
      <dgm:spPr/>
      <dgm:t>
        <a:bodyPr/>
        <a:lstStyle/>
        <a:p>
          <a:endParaRPr lang="en-US"/>
        </a:p>
      </dgm:t>
    </dgm:pt>
    <dgm:pt modelId="{E5260D78-6862-BB41-92C2-D2533ED23807}">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0E7025CA-84E1-B14F-8F5A-2D799B6FD3A8}" type="parTrans" cxnId="{973E8353-60E4-4F4A-822A-F4ABD46F4C74}">
      <dgm:prSet/>
      <dgm:spPr/>
      <dgm:t>
        <a:bodyPr/>
        <a:lstStyle/>
        <a:p>
          <a:endParaRPr lang="en-US"/>
        </a:p>
      </dgm:t>
    </dgm:pt>
    <dgm:pt modelId="{91B3943E-A0DC-3B4B-9365-54155FC25897}" type="sibTrans" cxnId="{973E8353-60E4-4F4A-822A-F4ABD46F4C74}">
      <dgm:prSet/>
      <dgm:spPr/>
      <dgm:t>
        <a:bodyPr/>
        <a:lstStyle/>
        <a:p>
          <a:endParaRPr lang="en-US"/>
        </a:p>
      </dgm:t>
    </dgm:pt>
    <dgm:pt modelId="{53076C23-90CA-7945-AC33-41861AB6FCED}">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741054C0-D15C-EB41-B420-5A0BCECDC77C}" type="parTrans" cxnId="{06DF245C-6143-6D44-905E-3F52A3CB2EFA}">
      <dgm:prSet/>
      <dgm:spPr/>
      <dgm:t>
        <a:bodyPr/>
        <a:lstStyle/>
        <a:p>
          <a:endParaRPr lang="en-US"/>
        </a:p>
      </dgm:t>
    </dgm:pt>
    <dgm:pt modelId="{D747E78B-F925-CF43-9A58-3B705C5D08C5}" type="sibTrans" cxnId="{06DF245C-6143-6D44-905E-3F52A3CB2EFA}">
      <dgm:prSet/>
      <dgm:spPr/>
      <dgm:t>
        <a:bodyPr/>
        <a:lstStyle/>
        <a:p>
          <a:endParaRPr lang="en-US"/>
        </a:p>
      </dgm:t>
    </dgm:pt>
    <dgm:pt modelId="{7C866BFC-BEC8-9343-A5CE-899478F5A1DB}" type="pres">
      <dgm:prSet presAssocID="{4FBDEC97-7F18-0941-BD0D-93DC92FEC60E}" presName="diagram" presStyleCnt="0">
        <dgm:presLayoutVars>
          <dgm:chPref val="1"/>
          <dgm:dir/>
          <dgm:animOne val="branch"/>
          <dgm:animLvl val="lvl"/>
          <dgm:resizeHandles/>
        </dgm:presLayoutVars>
      </dgm:prSet>
      <dgm:spPr/>
    </dgm:pt>
    <dgm:pt modelId="{5EE29D5F-AB75-4148-8BBE-163D553F4FC9}" type="pres">
      <dgm:prSet presAssocID="{D6395082-52A9-374B-8ACD-1379E5925EBA}" presName="root" presStyleCnt="0"/>
      <dgm:spPr/>
    </dgm:pt>
    <dgm:pt modelId="{C2068DD6-72B9-E84D-96CA-3FE8E4FA2595}" type="pres">
      <dgm:prSet presAssocID="{D6395082-52A9-374B-8ACD-1379E5925EBA}" presName="rootComposite" presStyleCnt="0"/>
      <dgm:spPr/>
    </dgm:pt>
    <dgm:pt modelId="{802A390D-1711-EB43-B6B1-51B03157E16D}" type="pres">
      <dgm:prSet presAssocID="{D6395082-52A9-374B-8ACD-1379E5925EBA}" presName="rootText" presStyleLbl="node1" presStyleIdx="0" presStyleCnt="2"/>
      <dgm:spPr/>
    </dgm:pt>
    <dgm:pt modelId="{3AF6767D-8A4D-1D47-A957-90BE49A939CA}" type="pres">
      <dgm:prSet presAssocID="{D6395082-52A9-374B-8ACD-1379E5925EBA}" presName="rootConnector" presStyleLbl="node1" presStyleIdx="0" presStyleCnt="2"/>
      <dgm:spPr/>
    </dgm:pt>
    <dgm:pt modelId="{EA3D751C-B325-7241-A461-922182533F51}" type="pres">
      <dgm:prSet presAssocID="{D6395082-52A9-374B-8ACD-1379E5925EBA}" presName="childShape" presStyleCnt="0"/>
      <dgm:spPr/>
    </dgm:pt>
    <dgm:pt modelId="{84D386B0-20D5-0549-93E5-3245493CDF0A}" type="pres">
      <dgm:prSet presAssocID="{8F8C6A47-F0E0-0E42-A9CD-7BA28B1DDBDC}" presName="Name13" presStyleLbl="parChTrans1D2" presStyleIdx="0" presStyleCnt="4"/>
      <dgm:spPr/>
    </dgm:pt>
    <dgm:pt modelId="{55339D3E-86E4-9549-A26F-B433BADACD16}" type="pres">
      <dgm:prSet presAssocID="{48342A30-CBD9-2649-B5B3-FCB2467B3831}" presName="childText" presStyleLbl="bgAcc1" presStyleIdx="0" presStyleCnt="4">
        <dgm:presLayoutVars>
          <dgm:bulletEnabled val="1"/>
        </dgm:presLayoutVars>
      </dgm:prSet>
      <dgm:spPr/>
    </dgm:pt>
    <dgm:pt modelId="{2754CD02-7F63-6244-91F9-0A2780207B9F}" type="pres">
      <dgm:prSet presAssocID="{1B086981-D689-734F-A567-ADEEB7F32C4B}" presName="Name13" presStyleLbl="parChTrans1D2" presStyleIdx="1" presStyleCnt="4"/>
      <dgm:spPr/>
    </dgm:pt>
    <dgm:pt modelId="{8234D893-5D41-5442-ABCB-DABBD619ED67}" type="pres">
      <dgm:prSet presAssocID="{21AB9D32-1CB1-0147-A7DA-37FBF806464F}" presName="childText" presStyleLbl="bgAcc1" presStyleIdx="1" presStyleCnt="4">
        <dgm:presLayoutVars>
          <dgm:bulletEnabled val="1"/>
        </dgm:presLayoutVars>
      </dgm:prSet>
      <dgm:spPr/>
    </dgm:pt>
    <dgm:pt modelId="{6A7CEEC5-0055-5A46-9A60-57B500279189}" type="pres">
      <dgm:prSet presAssocID="{02057130-A21B-9844-B4A6-B06DA5EBC189}" presName="root" presStyleCnt="0"/>
      <dgm:spPr/>
    </dgm:pt>
    <dgm:pt modelId="{FA500933-86BE-1E4A-B62D-CDD436F7515E}" type="pres">
      <dgm:prSet presAssocID="{02057130-A21B-9844-B4A6-B06DA5EBC189}" presName="rootComposite" presStyleCnt="0"/>
      <dgm:spPr/>
    </dgm:pt>
    <dgm:pt modelId="{3F76F116-BC2E-AA44-A430-2604514F2DB1}" type="pres">
      <dgm:prSet presAssocID="{02057130-A21B-9844-B4A6-B06DA5EBC189}" presName="rootText" presStyleLbl="node1" presStyleIdx="1" presStyleCnt="2"/>
      <dgm:spPr/>
    </dgm:pt>
    <dgm:pt modelId="{F16461D4-84AB-1D41-AD10-26775209FA7C}" type="pres">
      <dgm:prSet presAssocID="{02057130-A21B-9844-B4A6-B06DA5EBC189}" presName="rootConnector" presStyleLbl="node1" presStyleIdx="1" presStyleCnt="2"/>
      <dgm:spPr/>
    </dgm:pt>
    <dgm:pt modelId="{D3E115D8-5231-E043-8F97-6A39864BFCF3}" type="pres">
      <dgm:prSet presAssocID="{02057130-A21B-9844-B4A6-B06DA5EBC189}" presName="childShape" presStyleCnt="0"/>
      <dgm:spPr/>
    </dgm:pt>
    <dgm:pt modelId="{4879997D-8811-D847-9F77-9BCF27DB0C99}" type="pres">
      <dgm:prSet presAssocID="{0E7025CA-84E1-B14F-8F5A-2D799B6FD3A8}" presName="Name13" presStyleLbl="parChTrans1D2" presStyleIdx="2" presStyleCnt="4"/>
      <dgm:spPr/>
    </dgm:pt>
    <dgm:pt modelId="{1B08B303-B455-C046-B5A0-436069EBA5C0}" type="pres">
      <dgm:prSet presAssocID="{E5260D78-6862-BB41-92C2-D2533ED23807}" presName="childText" presStyleLbl="bgAcc1" presStyleIdx="2" presStyleCnt="4">
        <dgm:presLayoutVars>
          <dgm:bulletEnabled val="1"/>
        </dgm:presLayoutVars>
      </dgm:prSet>
      <dgm:spPr/>
    </dgm:pt>
    <dgm:pt modelId="{56CC4620-9897-AC41-8B1F-ED9D1CE3A1D3}" type="pres">
      <dgm:prSet presAssocID="{741054C0-D15C-EB41-B420-5A0BCECDC77C}" presName="Name13" presStyleLbl="parChTrans1D2" presStyleIdx="3" presStyleCnt="4"/>
      <dgm:spPr/>
    </dgm:pt>
    <dgm:pt modelId="{3418BE74-11F6-9A45-9D62-A055EF0AFDF0}" type="pres">
      <dgm:prSet presAssocID="{53076C23-90CA-7945-AC33-41861AB6FCED}" presName="childText" presStyleLbl="bgAcc1" presStyleIdx="3" presStyleCnt="4">
        <dgm:presLayoutVars>
          <dgm:bulletEnabled val="1"/>
        </dgm:presLayoutVars>
      </dgm:prSet>
      <dgm:spPr/>
    </dgm:pt>
  </dgm:ptLst>
  <dgm:cxnLst>
    <dgm:cxn modelId="{E6DFF90D-3E54-4B40-94E0-53A67CD4A803}" type="presOf" srcId="{E5260D78-6862-BB41-92C2-D2533ED23807}" destId="{1B08B303-B455-C046-B5A0-436069EBA5C0}" srcOrd="0" destOrd="0" presId="urn:microsoft.com/office/officeart/2005/8/layout/hierarchy3"/>
    <dgm:cxn modelId="{5A4D5525-C1B3-C84C-B23B-77F66486818B}" srcId="{4FBDEC97-7F18-0941-BD0D-93DC92FEC60E}" destId="{D6395082-52A9-374B-8ACD-1379E5925EBA}" srcOrd="0" destOrd="0" parTransId="{75DC74C6-E2E5-0343-9AC0-00A70443BD7B}" sibTransId="{8AB87A46-1149-9E4A-A78E-0593006F1E38}"/>
    <dgm:cxn modelId="{FCB9BA3A-FC2C-CB42-BB37-88605C71E6BE}" type="presOf" srcId="{8F8C6A47-F0E0-0E42-A9CD-7BA28B1DDBDC}" destId="{84D386B0-20D5-0549-93E5-3245493CDF0A}" srcOrd="0" destOrd="0" presId="urn:microsoft.com/office/officeart/2005/8/layout/hierarchy3"/>
    <dgm:cxn modelId="{AA3B4F3E-5BD4-DF41-AEDC-30E310094109}" type="presOf" srcId="{4FBDEC97-7F18-0941-BD0D-93DC92FEC60E}" destId="{7C866BFC-BEC8-9343-A5CE-899478F5A1DB}" srcOrd="0" destOrd="0" presId="urn:microsoft.com/office/officeart/2005/8/layout/hierarchy3"/>
    <dgm:cxn modelId="{065CF25B-1CBA-7F41-81D6-1E90CE490AA9}" type="presOf" srcId="{1B086981-D689-734F-A567-ADEEB7F32C4B}" destId="{2754CD02-7F63-6244-91F9-0A2780207B9F}" srcOrd="0" destOrd="0" presId="urn:microsoft.com/office/officeart/2005/8/layout/hierarchy3"/>
    <dgm:cxn modelId="{06DF245C-6143-6D44-905E-3F52A3CB2EFA}" srcId="{02057130-A21B-9844-B4A6-B06DA5EBC189}" destId="{53076C23-90CA-7945-AC33-41861AB6FCED}" srcOrd="1" destOrd="0" parTransId="{741054C0-D15C-EB41-B420-5A0BCECDC77C}" sibTransId="{D747E78B-F925-CF43-9A58-3B705C5D08C5}"/>
    <dgm:cxn modelId="{527D8248-3F2C-3D45-B235-8287D459E685}" srcId="{D6395082-52A9-374B-8ACD-1379E5925EBA}" destId="{21AB9D32-1CB1-0147-A7DA-37FBF806464F}" srcOrd="1" destOrd="0" parTransId="{1B086981-D689-734F-A567-ADEEB7F32C4B}" sibTransId="{D0F833CD-6185-6047-9471-1C9A7A588352}"/>
    <dgm:cxn modelId="{BFBCA36C-6A9D-5B4E-8E07-40C865BD3552}" type="presOf" srcId="{02057130-A21B-9844-B4A6-B06DA5EBC189}" destId="{F16461D4-84AB-1D41-AD10-26775209FA7C}" srcOrd="1" destOrd="0" presId="urn:microsoft.com/office/officeart/2005/8/layout/hierarchy3"/>
    <dgm:cxn modelId="{BA46E36D-91E7-6E4A-865D-C3F2F9D8933C}" type="presOf" srcId="{0E7025CA-84E1-B14F-8F5A-2D799B6FD3A8}" destId="{4879997D-8811-D847-9F77-9BCF27DB0C99}" srcOrd="0" destOrd="0" presId="urn:microsoft.com/office/officeart/2005/8/layout/hierarchy3"/>
    <dgm:cxn modelId="{973E8353-60E4-4F4A-822A-F4ABD46F4C74}" srcId="{02057130-A21B-9844-B4A6-B06DA5EBC189}" destId="{E5260D78-6862-BB41-92C2-D2533ED23807}" srcOrd="0" destOrd="0" parTransId="{0E7025CA-84E1-B14F-8F5A-2D799B6FD3A8}" sibTransId="{91B3943E-A0DC-3B4B-9365-54155FC25897}"/>
    <dgm:cxn modelId="{E368EE5A-FF79-DB4A-8CC9-77369C671CEF}" type="presOf" srcId="{D6395082-52A9-374B-8ACD-1379E5925EBA}" destId="{802A390D-1711-EB43-B6B1-51B03157E16D}" srcOrd="0" destOrd="0" presId="urn:microsoft.com/office/officeart/2005/8/layout/hierarchy3"/>
    <dgm:cxn modelId="{69FF7A80-95CE-9C4C-874F-91B55C5EB8E1}" type="presOf" srcId="{741054C0-D15C-EB41-B420-5A0BCECDC77C}" destId="{56CC4620-9897-AC41-8B1F-ED9D1CE3A1D3}" srcOrd="0" destOrd="0" presId="urn:microsoft.com/office/officeart/2005/8/layout/hierarchy3"/>
    <dgm:cxn modelId="{DF07FB80-3EBE-D34A-B33B-A1CB0B738592}" type="presOf" srcId="{48342A30-CBD9-2649-B5B3-FCB2467B3831}" destId="{55339D3E-86E4-9549-A26F-B433BADACD16}" srcOrd="0" destOrd="0" presId="urn:microsoft.com/office/officeart/2005/8/layout/hierarchy3"/>
    <dgm:cxn modelId="{38DD11AA-8D1D-1440-8CAA-245BA17D1CA9}" type="presOf" srcId="{53076C23-90CA-7945-AC33-41861AB6FCED}" destId="{3418BE74-11F6-9A45-9D62-A055EF0AFDF0}" srcOrd="0" destOrd="0" presId="urn:microsoft.com/office/officeart/2005/8/layout/hierarchy3"/>
    <dgm:cxn modelId="{47E179C1-45FE-7C48-84F6-913B8C466D3B}" type="presOf" srcId="{02057130-A21B-9844-B4A6-B06DA5EBC189}" destId="{3F76F116-BC2E-AA44-A430-2604514F2DB1}" srcOrd="0" destOrd="0" presId="urn:microsoft.com/office/officeart/2005/8/layout/hierarchy3"/>
    <dgm:cxn modelId="{C01D4AC5-EAB0-C442-83C9-61A4381F45EB}" type="presOf" srcId="{D6395082-52A9-374B-8ACD-1379E5925EBA}" destId="{3AF6767D-8A4D-1D47-A957-90BE49A939CA}" srcOrd="1" destOrd="0" presId="urn:microsoft.com/office/officeart/2005/8/layout/hierarchy3"/>
    <dgm:cxn modelId="{2D37DFD5-2727-1D49-B550-37112DF472C1}" srcId="{4FBDEC97-7F18-0941-BD0D-93DC92FEC60E}" destId="{02057130-A21B-9844-B4A6-B06DA5EBC189}" srcOrd="1" destOrd="0" parTransId="{FB1076D7-8104-0840-8261-71F36F710ED6}" sibTransId="{ACA12FA2-BC9F-3C45-87AC-52650A8523C8}"/>
    <dgm:cxn modelId="{E160E0D6-9C99-CD43-87D5-E3C2A326C5F7}" srcId="{D6395082-52A9-374B-8ACD-1379E5925EBA}" destId="{48342A30-CBD9-2649-B5B3-FCB2467B3831}" srcOrd="0" destOrd="0" parTransId="{8F8C6A47-F0E0-0E42-A9CD-7BA28B1DDBDC}" sibTransId="{21A48E3C-68DE-0646-82B0-A37977A16EF0}"/>
    <dgm:cxn modelId="{E43DEBD7-D919-C842-890E-90920C7A9F5D}" type="presOf" srcId="{21AB9D32-1CB1-0147-A7DA-37FBF806464F}" destId="{8234D893-5D41-5442-ABCB-DABBD619ED67}" srcOrd="0" destOrd="0" presId="urn:microsoft.com/office/officeart/2005/8/layout/hierarchy3"/>
    <dgm:cxn modelId="{D8721907-8485-5949-AA3C-A98EF91C8F1D}" type="presParOf" srcId="{7C866BFC-BEC8-9343-A5CE-899478F5A1DB}" destId="{5EE29D5F-AB75-4148-8BBE-163D553F4FC9}" srcOrd="0" destOrd="0" presId="urn:microsoft.com/office/officeart/2005/8/layout/hierarchy3"/>
    <dgm:cxn modelId="{23831B6C-8681-D74C-927C-72AFD04DEA8B}" type="presParOf" srcId="{5EE29D5F-AB75-4148-8BBE-163D553F4FC9}" destId="{C2068DD6-72B9-E84D-96CA-3FE8E4FA2595}" srcOrd="0" destOrd="0" presId="urn:microsoft.com/office/officeart/2005/8/layout/hierarchy3"/>
    <dgm:cxn modelId="{8D0392F8-0A3A-A041-858F-CFB14530DEDD}" type="presParOf" srcId="{C2068DD6-72B9-E84D-96CA-3FE8E4FA2595}" destId="{802A390D-1711-EB43-B6B1-51B03157E16D}" srcOrd="0" destOrd="0" presId="urn:microsoft.com/office/officeart/2005/8/layout/hierarchy3"/>
    <dgm:cxn modelId="{1194CE28-8854-E948-88DC-4541AA3BF86E}" type="presParOf" srcId="{C2068DD6-72B9-E84D-96CA-3FE8E4FA2595}" destId="{3AF6767D-8A4D-1D47-A957-90BE49A939CA}" srcOrd="1" destOrd="0" presId="urn:microsoft.com/office/officeart/2005/8/layout/hierarchy3"/>
    <dgm:cxn modelId="{89B5D162-DA87-CF43-9AA9-1ED31D05B550}" type="presParOf" srcId="{5EE29D5F-AB75-4148-8BBE-163D553F4FC9}" destId="{EA3D751C-B325-7241-A461-922182533F51}" srcOrd="1" destOrd="0" presId="urn:microsoft.com/office/officeart/2005/8/layout/hierarchy3"/>
    <dgm:cxn modelId="{7C84E3B8-4DC0-DF40-B75B-4671E70B7718}" type="presParOf" srcId="{EA3D751C-B325-7241-A461-922182533F51}" destId="{84D386B0-20D5-0549-93E5-3245493CDF0A}" srcOrd="0" destOrd="0" presId="urn:microsoft.com/office/officeart/2005/8/layout/hierarchy3"/>
    <dgm:cxn modelId="{2740CEB0-E729-4B4A-A3BF-54D591277323}" type="presParOf" srcId="{EA3D751C-B325-7241-A461-922182533F51}" destId="{55339D3E-86E4-9549-A26F-B433BADACD16}" srcOrd="1" destOrd="0" presId="urn:microsoft.com/office/officeart/2005/8/layout/hierarchy3"/>
    <dgm:cxn modelId="{0AD0C9C0-1C92-D140-9A06-1D57FFD7C3BE}" type="presParOf" srcId="{EA3D751C-B325-7241-A461-922182533F51}" destId="{2754CD02-7F63-6244-91F9-0A2780207B9F}" srcOrd="2" destOrd="0" presId="urn:microsoft.com/office/officeart/2005/8/layout/hierarchy3"/>
    <dgm:cxn modelId="{07B2EF33-5D89-4B46-AE34-F4319894ED81}" type="presParOf" srcId="{EA3D751C-B325-7241-A461-922182533F51}" destId="{8234D893-5D41-5442-ABCB-DABBD619ED67}" srcOrd="3" destOrd="0" presId="urn:microsoft.com/office/officeart/2005/8/layout/hierarchy3"/>
    <dgm:cxn modelId="{CEACC1BE-87EA-0B46-8C64-4151D9FA1F0C}" type="presParOf" srcId="{7C866BFC-BEC8-9343-A5CE-899478F5A1DB}" destId="{6A7CEEC5-0055-5A46-9A60-57B500279189}" srcOrd="1" destOrd="0" presId="urn:microsoft.com/office/officeart/2005/8/layout/hierarchy3"/>
    <dgm:cxn modelId="{0EED55B1-E5F5-D24E-9F29-D5A679DD279A}" type="presParOf" srcId="{6A7CEEC5-0055-5A46-9A60-57B500279189}" destId="{FA500933-86BE-1E4A-B62D-CDD436F7515E}" srcOrd="0" destOrd="0" presId="urn:microsoft.com/office/officeart/2005/8/layout/hierarchy3"/>
    <dgm:cxn modelId="{761FA8DB-6FC0-7949-A9B1-74D91E702D4F}" type="presParOf" srcId="{FA500933-86BE-1E4A-B62D-CDD436F7515E}" destId="{3F76F116-BC2E-AA44-A430-2604514F2DB1}" srcOrd="0" destOrd="0" presId="urn:microsoft.com/office/officeart/2005/8/layout/hierarchy3"/>
    <dgm:cxn modelId="{720EADE7-E67D-5A41-BE5D-88AF38A1F237}" type="presParOf" srcId="{FA500933-86BE-1E4A-B62D-CDD436F7515E}" destId="{F16461D4-84AB-1D41-AD10-26775209FA7C}" srcOrd="1" destOrd="0" presId="urn:microsoft.com/office/officeart/2005/8/layout/hierarchy3"/>
    <dgm:cxn modelId="{917487CD-F06A-C048-B5BB-1D8617511312}" type="presParOf" srcId="{6A7CEEC5-0055-5A46-9A60-57B500279189}" destId="{D3E115D8-5231-E043-8F97-6A39864BFCF3}" srcOrd="1" destOrd="0" presId="urn:microsoft.com/office/officeart/2005/8/layout/hierarchy3"/>
    <dgm:cxn modelId="{3BAE30CB-7020-FA4B-BD3E-039E2B545810}" type="presParOf" srcId="{D3E115D8-5231-E043-8F97-6A39864BFCF3}" destId="{4879997D-8811-D847-9F77-9BCF27DB0C99}" srcOrd="0" destOrd="0" presId="urn:microsoft.com/office/officeart/2005/8/layout/hierarchy3"/>
    <dgm:cxn modelId="{20D22FC3-89DF-1E4F-8AA1-C6CEC02B4C80}" type="presParOf" srcId="{D3E115D8-5231-E043-8F97-6A39864BFCF3}" destId="{1B08B303-B455-C046-B5A0-436069EBA5C0}" srcOrd="1" destOrd="0" presId="urn:microsoft.com/office/officeart/2005/8/layout/hierarchy3"/>
    <dgm:cxn modelId="{4D0E242F-7AA5-CE41-B3BE-B5448F75DE3B}" type="presParOf" srcId="{D3E115D8-5231-E043-8F97-6A39864BFCF3}" destId="{56CC4620-9897-AC41-8B1F-ED9D1CE3A1D3}" srcOrd="2" destOrd="0" presId="urn:microsoft.com/office/officeart/2005/8/layout/hierarchy3"/>
    <dgm:cxn modelId="{54284A28-25EA-C44C-853C-222F021E9AB3}" type="presParOf" srcId="{D3E115D8-5231-E043-8F97-6A39864BFCF3}" destId="{3418BE74-11F6-9A45-9D62-A055EF0AFDF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5D147C-A464-424A-AB89-453F54EE28BF}" type="doc">
      <dgm:prSet loTypeId="urn:microsoft.com/office/officeart/2005/8/layout/chart3" loCatId="relationship" qsTypeId="urn:microsoft.com/office/officeart/2005/8/quickstyle/simple4" qsCatId="simple" csTypeId="urn:microsoft.com/office/officeart/2005/8/colors/accent1_2" csCatId="accent1" phldr="1"/>
      <dgm:spPr/>
      <dgm:t>
        <a:bodyPr/>
        <a:lstStyle/>
        <a:p>
          <a:endParaRPr lang="en-US"/>
        </a:p>
      </dgm:t>
    </dgm:pt>
    <dgm:pt modelId="{4249A980-FE6C-0246-AB7C-1644D4F6E675}">
      <dgm:prSet phldrT="[Text]"/>
      <dgm:spPr>
        <a:solidFill>
          <a:schemeClr val="accent5">
            <a:lumMod val="75000"/>
          </a:schemeClr>
        </a:solidFill>
        <a:ln>
          <a:solidFill>
            <a:schemeClr val="bg1"/>
          </a:solidFill>
        </a:ln>
      </dgm:spPr>
      <dgm:t>
        <a:bodyPr/>
        <a:lstStyle/>
        <a:p>
          <a:r>
            <a:rPr lang="en-US" dirty="0"/>
            <a:t>Spiritual</a:t>
          </a:r>
        </a:p>
      </dgm:t>
    </dgm:pt>
    <dgm:pt modelId="{661B72D0-AE6D-6B47-A7AD-F0447FA89870}" type="parTrans" cxnId="{4A8A5205-5CDC-F646-BE83-60104C6756C3}">
      <dgm:prSet/>
      <dgm:spPr/>
      <dgm:t>
        <a:bodyPr/>
        <a:lstStyle/>
        <a:p>
          <a:endParaRPr lang="en-US"/>
        </a:p>
      </dgm:t>
    </dgm:pt>
    <dgm:pt modelId="{73798BB3-185C-0346-87DE-EDFFEAFA94C1}" type="sibTrans" cxnId="{4A8A5205-5CDC-F646-BE83-60104C6756C3}">
      <dgm:prSet/>
      <dgm:spPr/>
      <dgm:t>
        <a:bodyPr/>
        <a:lstStyle/>
        <a:p>
          <a:endParaRPr lang="en-US"/>
        </a:p>
      </dgm:t>
    </dgm:pt>
    <dgm:pt modelId="{1D2725B2-42E6-9C4E-9910-588D6F677F1E}">
      <dgm:prSet phldrT="[Text]"/>
      <dgm:spPr>
        <a:solidFill>
          <a:schemeClr val="accent5">
            <a:lumMod val="75000"/>
          </a:schemeClr>
        </a:solidFill>
        <a:ln>
          <a:solidFill>
            <a:schemeClr val="bg1"/>
          </a:solidFill>
        </a:ln>
      </dgm:spPr>
      <dgm:t>
        <a:bodyPr/>
        <a:lstStyle/>
        <a:p>
          <a:r>
            <a:rPr lang="en-US" dirty="0"/>
            <a:t>Intellectual</a:t>
          </a:r>
        </a:p>
      </dgm:t>
    </dgm:pt>
    <dgm:pt modelId="{D7E43525-4DB3-0242-9E98-A2AF551AE534}" type="parTrans" cxnId="{3E5F411A-4C50-6048-AA49-3A151BEE9F94}">
      <dgm:prSet/>
      <dgm:spPr/>
      <dgm:t>
        <a:bodyPr/>
        <a:lstStyle/>
        <a:p>
          <a:endParaRPr lang="en-US"/>
        </a:p>
      </dgm:t>
    </dgm:pt>
    <dgm:pt modelId="{F0E6D1CB-771C-C741-93C1-95CE3ADEB7BA}" type="sibTrans" cxnId="{3E5F411A-4C50-6048-AA49-3A151BEE9F94}">
      <dgm:prSet/>
      <dgm:spPr/>
      <dgm:t>
        <a:bodyPr/>
        <a:lstStyle/>
        <a:p>
          <a:endParaRPr lang="en-US"/>
        </a:p>
      </dgm:t>
    </dgm:pt>
    <dgm:pt modelId="{0A554FF1-F296-9A4A-A561-EF6AAE3A1DC3}">
      <dgm:prSet phldrT="[Text]"/>
      <dgm:spPr>
        <a:solidFill>
          <a:schemeClr val="accent5">
            <a:lumMod val="75000"/>
          </a:schemeClr>
        </a:solidFill>
        <a:ln>
          <a:solidFill>
            <a:schemeClr val="bg1"/>
          </a:solidFill>
        </a:ln>
      </dgm:spPr>
      <dgm:t>
        <a:bodyPr/>
        <a:lstStyle/>
        <a:p>
          <a:r>
            <a:rPr lang="en-US" dirty="0"/>
            <a:t>Environmental</a:t>
          </a:r>
        </a:p>
      </dgm:t>
    </dgm:pt>
    <dgm:pt modelId="{86A57ACE-3760-0343-A68E-0C26E44CCB7A}" type="parTrans" cxnId="{F65E99FF-287E-7441-A5DB-A13905E59C90}">
      <dgm:prSet/>
      <dgm:spPr/>
      <dgm:t>
        <a:bodyPr/>
        <a:lstStyle/>
        <a:p>
          <a:endParaRPr lang="en-US"/>
        </a:p>
      </dgm:t>
    </dgm:pt>
    <dgm:pt modelId="{9A1156BC-3304-4747-A7A4-36093723718F}" type="sibTrans" cxnId="{F65E99FF-287E-7441-A5DB-A13905E59C90}">
      <dgm:prSet/>
      <dgm:spPr/>
      <dgm:t>
        <a:bodyPr/>
        <a:lstStyle/>
        <a:p>
          <a:endParaRPr lang="en-US"/>
        </a:p>
      </dgm:t>
    </dgm:pt>
    <dgm:pt modelId="{50844DDD-6BA7-F249-A9ED-6515BB43A5CF}">
      <dgm:prSet phldrT="[Text]"/>
      <dgm:spPr>
        <a:solidFill>
          <a:schemeClr val="accent5">
            <a:lumMod val="75000"/>
          </a:schemeClr>
        </a:solidFill>
        <a:ln>
          <a:solidFill>
            <a:schemeClr val="bg1"/>
          </a:solidFill>
        </a:ln>
      </dgm:spPr>
      <dgm:t>
        <a:bodyPr/>
        <a:lstStyle/>
        <a:p>
          <a:r>
            <a:rPr lang="en-US" dirty="0"/>
            <a:t>Emotional</a:t>
          </a:r>
        </a:p>
      </dgm:t>
    </dgm:pt>
    <dgm:pt modelId="{7974ECA7-2E39-5348-8C33-CC1E904A1FA0}" type="parTrans" cxnId="{0ECD6B3B-0F78-7B40-88C1-C328622FD936}">
      <dgm:prSet/>
      <dgm:spPr/>
      <dgm:t>
        <a:bodyPr/>
        <a:lstStyle/>
        <a:p>
          <a:endParaRPr lang="en-US"/>
        </a:p>
      </dgm:t>
    </dgm:pt>
    <dgm:pt modelId="{0BE53115-28F8-2445-A207-753CBF4C531B}" type="sibTrans" cxnId="{0ECD6B3B-0F78-7B40-88C1-C328622FD936}">
      <dgm:prSet/>
      <dgm:spPr/>
      <dgm:t>
        <a:bodyPr/>
        <a:lstStyle/>
        <a:p>
          <a:endParaRPr lang="en-US"/>
        </a:p>
      </dgm:t>
    </dgm:pt>
    <dgm:pt modelId="{27B61D31-422C-DE4B-817C-DA9964781380}">
      <dgm:prSet phldrT="[Text]"/>
      <dgm:spPr>
        <a:solidFill>
          <a:schemeClr val="accent5">
            <a:lumMod val="60000"/>
            <a:lumOff val="40000"/>
          </a:schemeClr>
        </a:solidFill>
        <a:ln>
          <a:solidFill>
            <a:schemeClr val="tx1"/>
          </a:solidFill>
        </a:ln>
      </dgm:spPr>
      <dgm:t>
        <a:bodyPr/>
        <a:lstStyle/>
        <a:p>
          <a:r>
            <a:rPr lang="en-US" dirty="0"/>
            <a:t>Physical</a:t>
          </a:r>
        </a:p>
      </dgm:t>
    </dgm:pt>
    <dgm:pt modelId="{7C89E2C6-B0FF-5C4A-8F55-FA12108C2015}" type="parTrans" cxnId="{8EA5D2D1-109D-E441-A62F-F04EE620D3BD}">
      <dgm:prSet/>
      <dgm:spPr/>
      <dgm:t>
        <a:bodyPr/>
        <a:lstStyle/>
        <a:p>
          <a:endParaRPr lang="en-US"/>
        </a:p>
      </dgm:t>
    </dgm:pt>
    <dgm:pt modelId="{F94B54FE-026F-F14B-9E91-9423EF624E1A}" type="sibTrans" cxnId="{8EA5D2D1-109D-E441-A62F-F04EE620D3BD}">
      <dgm:prSet/>
      <dgm:spPr/>
      <dgm:t>
        <a:bodyPr/>
        <a:lstStyle/>
        <a:p>
          <a:endParaRPr lang="en-US"/>
        </a:p>
      </dgm:t>
    </dgm:pt>
    <dgm:pt modelId="{609A948B-3BBE-624D-AF0F-FE05588591AF}">
      <dgm:prSet phldrT="[Text]"/>
      <dgm:spPr>
        <a:solidFill>
          <a:schemeClr val="accent5">
            <a:lumMod val="75000"/>
          </a:schemeClr>
        </a:solidFill>
        <a:ln>
          <a:solidFill>
            <a:schemeClr val="bg1"/>
          </a:solidFill>
        </a:ln>
      </dgm:spPr>
      <dgm:t>
        <a:bodyPr/>
        <a:lstStyle/>
        <a:p>
          <a:r>
            <a:rPr lang="en-US" dirty="0"/>
            <a:t>Social</a:t>
          </a:r>
        </a:p>
      </dgm:t>
    </dgm:pt>
    <dgm:pt modelId="{C0A663F2-122F-A44A-8AB8-C88460E23712}" type="parTrans" cxnId="{54E5D35D-FBB6-1144-8341-43F899CB3401}">
      <dgm:prSet/>
      <dgm:spPr/>
      <dgm:t>
        <a:bodyPr/>
        <a:lstStyle/>
        <a:p>
          <a:endParaRPr lang="en-US"/>
        </a:p>
      </dgm:t>
    </dgm:pt>
    <dgm:pt modelId="{B0F339F4-19A5-DC48-9788-FE9234A62346}" type="sibTrans" cxnId="{54E5D35D-FBB6-1144-8341-43F899CB3401}">
      <dgm:prSet/>
      <dgm:spPr/>
      <dgm:t>
        <a:bodyPr/>
        <a:lstStyle/>
        <a:p>
          <a:endParaRPr lang="en-US"/>
        </a:p>
      </dgm:t>
    </dgm:pt>
    <dgm:pt modelId="{A1097A8A-E330-3543-B8AF-C82FDCBF4761}">
      <dgm:prSet phldrT="[Text]"/>
      <dgm:spPr>
        <a:solidFill>
          <a:schemeClr val="accent5">
            <a:lumMod val="75000"/>
          </a:schemeClr>
        </a:solidFill>
        <a:ln>
          <a:solidFill>
            <a:schemeClr val="bg1"/>
          </a:solidFill>
        </a:ln>
      </dgm:spPr>
      <dgm:t>
        <a:bodyPr/>
        <a:lstStyle/>
        <a:p>
          <a:r>
            <a:rPr lang="en-US" dirty="0"/>
            <a:t>Occupational</a:t>
          </a:r>
        </a:p>
      </dgm:t>
    </dgm:pt>
    <dgm:pt modelId="{73A2F512-5D8A-0E4D-B91D-F1F38FBE1AA5}" type="sibTrans" cxnId="{00CF57DE-4984-C646-8A34-22FD0E4E1C62}">
      <dgm:prSet/>
      <dgm:spPr/>
      <dgm:t>
        <a:bodyPr/>
        <a:lstStyle/>
        <a:p>
          <a:endParaRPr lang="en-US"/>
        </a:p>
      </dgm:t>
    </dgm:pt>
    <dgm:pt modelId="{EC7668CB-13CD-9F43-86AF-8E175DFCF2A8}" type="parTrans" cxnId="{00CF57DE-4984-C646-8A34-22FD0E4E1C62}">
      <dgm:prSet/>
      <dgm:spPr/>
      <dgm:t>
        <a:bodyPr/>
        <a:lstStyle/>
        <a:p>
          <a:endParaRPr lang="en-US"/>
        </a:p>
      </dgm:t>
    </dgm:pt>
    <dgm:pt modelId="{DE4A99C1-42A1-C94F-8A4F-A87BA6366A58}" type="pres">
      <dgm:prSet presAssocID="{345D147C-A464-424A-AB89-453F54EE28BF}" presName="compositeShape" presStyleCnt="0">
        <dgm:presLayoutVars>
          <dgm:chMax val="7"/>
          <dgm:dir/>
          <dgm:resizeHandles val="exact"/>
        </dgm:presLayoutVars>
      </dgm:prSet>
      <dgm:spPr/>
    </dgm:pt>
    <dgm:pt modelId="{523BB5CB-C07F-B848-BBA8-6A9C7B9AAADD}" type="pres">
      <dgm:prSet presAssocID="{345D147C-A464-424A-AB89-453F54EE28BF}" presName="wedge1" presStyleLbl="node1" presStyleIdx="0" presStyleCnt="7"/>
      <dgm:spPr/>
    </dgm:pt>
    <dgm:pt modelId="{17D6C415-8712-0743-BB65-ADE66EF9CD1C}" type="pres">
      <dgm:prSet presAssocID="{345D147C-A464-424A-AB89-453F54EE28BF}" presName="wedge1Tx" presStyleLbl="node1" presStyleIdx="0" presStyleCnt="7">
        <dgm:presLayoutVars>
          <dgm:chMax val="0"/>
          <dgm:chPref val="0"/>
          <dgm:bulletEnabled val="1"/>
        </dgm:presLayoutVars>
      </dgm:prSet>
      <dgm:spPr/>
    </dgm:pt>
    <dgm:pt modelId="{4AAFC0F2-2EB2-2F4C-A736-ABFBAFEF9D08}" type="pres">
      <dgm:prSet presAssocID="{345D147C-A464-424A-AB89-453F54EE28BF}" presName="wedge2" presStyleLbl="node1" presStyleIdx="1" presStyleCnt="7"/>
      <dgm:spPr/>
    </dgm:pt>
    <dgm:pt modelId="{9D2CAB30-B4A5-5746-BC26-C98CA56C8ABC}" type="pres">
      <dgm:prSet presAssocID="{345D147C-A464-424A-AB89-453F54EE28BF}" presName="wedge2Tx" presStyleLbl="node1" presStyleIdx="1" presStyleCnt="7">
        <dgm:presLayoutVars>
          <dgm:chMax val="0"/>
          <dgm:chPref val="0"/>
          <dgm:bulletEnabled val="1"/>
        </dgm:presLayoutVars>
      </dgm:prSet>
      <dgm:spPr/>
    </dgm:pt>
    <dgm:pt modelId="{3791851B-AE9B-AE43-B0C9-E56A5387FE6E}" type="pres">
      <dgm:prSet presAssocID="{345D147C-A464-424A-AB89-453F54EE28BF}" presName="wedge3" presStyleLbl="node1" presStyleIdx="2" presStyleCnt="7"/>
      <dgm:spPr/>
    </dgm:pt>
    <dgm:pt modelId="{F1E0FEF5-557B-6B43-8C92-01FBF29E66E9}" type="pres">
      <dgm:prSet presAssocID="{345D147C-A464-424A-AB89-453F54EE28BF}" presName="wedge3Tx" presStyleLbl="node1" presStyleIdx="2" presStyleCnt="7">
        <dgm:presLayoutVars>
          <dgm:chMax val="0"/>
          <dgm:chPref val="0"/>
          <dgm:bulletEnabled val="1"/>
        </dgm:presLayoutVars>
      </dgm:prSet>
      <dgm:spPr/>
    </dgm:pt>
    <dgm:pt modelId="{2BAF7D43-F11D-2E4F-9C13-072B5CBDE789}" type="pres">
      <dgm:prSet presAssocID="{345D147C-A464-424A-AB89-453F54EE28BF}" presName="wedge4" presStyleLbl="node1" presStyleIdx="3" presStyleCnt="7"/>
      <dgm:spPr/>
    </dgm:pt>
    <dgm:pt modelId="{E1B71A46-A572-F449-A3FA-41AC31FB4B50}" type="pres">
      <dgm:prSet presAssocID="{345D147C-A464-424A-AB89-453F54EE28BF}" presName="wedge4Tx" presStyleLbl="node1" presStyleIdx="3" presStyleCnt="7">
        <dgm:presLayoutVars>
          <dgm:chMax val="0"/>
          <dgm:chPref val="0"/>
          <dgm:bulletEnabled val="1"/>
        </dgm:presLayoutVars>
      </dgm:prSet>
      <dgm:spPr/>
    </dgm:pt>
    <dgm:pt modelId="{8E02FCAC-A553-AB4B-AE48-8FE8F0D66409}" type="pres">
      <dgm:prSet presAssocID="{345D147C-A464-424A-AB89-453F54EE28BF}" presName="wedge5" presStyleLbl="node1" presStyleIdx="4" presStyleCnt="7"/>
      <dgm:spPr/>
    </dgm:pt>
    <dgm:pt modelId="{CF8FE694-39B1-E84D-AA8A-188326A84152}" type="pres">
      <dgm:prSet presAssocID="{345D147C-A464-424A-AB89-453F54EE28BF}" presName="wedge5Tx" presStyleLbl="node1" presStyleIdx="4" presStyleCnt="7">
        <dgm:presLayoutVars>
          <dgm:chMax val="0"/>
          <dgm:chPref val="0"/>
          <dgm:bulletEnabled val="1"/>
        </dgm:presLayoutVars>
      </dgm:prSet>
      <dgm:spPr/>
    </dgm:pt>
    <dgm:pt modelId="{D2AA944A-B374-9B42-94C5-706E6F614FBF}" type="pres">
      <dgm:prSet presAssocID="{345D147C-A464-424A-AB89-453F54EE28BF}" presName="wedge6" presStyleLbl="node1" presStyleIdx="5" presStyleCnt="7"/>
      <dgm:spPr/>
    </dgm:pt>
    <dgm:pt modelId="{41A0FA64-41D7-B343-ABD5-7C0F62799E32}" type="pres">
      <dgm:prSet presAssocID="{345D147C-A464-424A-AB89-453F54EE28BF}" presName="wedge6Tx" presStyleLbl="node1" presStyleIdx="5" presStyleCnt="7">
        <dgm:presLayoutVars>
          <dgm:chMax val="0"/>
          <dgm:chPref val="0"/>
          <dgm:bulletEnabled val="1"/>
        </dgm:presLayoutVars>
      </dgm:prSet>
      <dgm:spPr/>
    </dgm:pt>
    <dgm:pt modelId="{78D06B38-60F7-8440-BAE4-19D1C8BCBF01}" type="pres">
      <dgm:prSet presAssocID="{345D147C-A464-424A-AB89-453F54EE28BF}" presName="wedge7" presStyleLbl="node1" presStyleIdx="6" presStyleCnt="7"/>
      <dgm:spPr/>
    </dgm:pt>
    <dgm:pt modelId="{B7536364-E282-BE45-B3B5-AA71FAA35151}" type="pres">
      <dgm:prSet presAssocID="{345D147C-A464-424A-AB89-453F54EE28BF}" presName="wedge7Tx" presStyleLbl="node1" presStyleIdx="6" presStyleCnt="7">
        <dgm:presLayoutVars>
          <dgm:chMax val="0"/>
          <dgm:chPref val="0"/>
          <dgm:bulletEnabled val="1"/>
        </dgm:presLayoutVars>
      </dgm:prSet>
      <dgm:spPr/>
    </dgm:pt>
  </dgm:ptLst>
  <dgm:cxnLst>
    <dgm:cxn modelId="{4A8A5205-5CDC-F646-BE83-60104C6756C3}" srcId="{345D147C-A464-424A-AB89-453F54EE28BF}" destId="{4249A980-FE6C-0246-AB7C-1644D4F6E675}" srcOrd="2" destOrd="0" parTransId="{661B72D0-AE6D-6B47-A7AD-F0447FA89870}" sibTransId="{73798BB3-185C-0346-87DE-EDFFEAFA94C1}"/>
    <dgm:cxn modelId="{A8CB6713-B098-554A-BE23-915A0D40BCB2}" type="presOf" srcId="{609A948B-3BBE-624D-AF0F-FE05588591AF}" destId="{4AAFC0F2-2EB2-2F4C-A736-ABFBAFEF9D08}" srcOrd="0" destOrd="0" presId="urn:microsoft.com/office/officeart/2005/8/layout/chart3"/>
    <dgm:cxn modelId="{3E5F411A-4C50-6048-AA49-3A151BEE9F94}" srcId="{345D147C-A464-424A-AB89-453F54EE28BF}" destId="{1D2725B2-42E6-9C4E-9910-588D6F677F1E}" srcOrd="3" destOrd="0" parTransId="{D7E43525-4DB3-0242-9E98-A2AF551AE534}" sibTransId="{F0E6D1CB-771C-C741-93C1-95CE3ADEB7BA}"/>
    <dgm:cxn modelId="{0F598A2C-9E68-E844-80AA-43F418AA75B8}" type="presOf" srcId="{27B61D31-422C-DE4B-817C-DA9964781380}" destId="{523BB5CB-C07F-B848-BBA8-6A9C7B9AAADD}" srcOrd="0" destOrd="0" presId="urn:microsoft.com/office/officeart/2005/8/layout/chart3"/>
    <dgm:cxn modelId="{722BA530-732B-B44D-B51F-15C811DB3FA1}" type="presOf" srcId="{345D147C-A464-424A-AB89-453F54EE28BF}" destId="{DE4A99C1-42A1-C94F-8A4F-A87BA6366A58}" srcOrd="0" destOrd="0" presId="urn:microsoft.com/office/officeart/2005/8/layout/chart3"/>
    <dgm:cxn modelId="{E5A9D439-6E8F-E943-B494-DB890C49DA0C}" type="presOf" srcId="{27B61D31-422C-DE4B-817C-DA9964781380}" destId="{17D6C415-8712-0743-BB65-ADE66EF9CD1C}" srcOrd="1" destOrd="0" presId="urn:microsoft.com/office/officeart/2005/8/layout/chart3"/>
    <dgm:cxn modelId="{0ECD6B3B-0F78-7B40-88C1-C328622FD936}" srcId="{345D147C-A464-424A-AB89-453F54EE28BF}" destId="{50844DDD-6BA7-F249-A9ED-6515BB43A5CF}" srcOrd="5" destOrd="0" parTransId="{7974ECA7-2E39-5348-8C33-CC1E904A1FA0}" sibTransId="{0BE53115-28F8-2445-A207-753CBF4C531B}"/>
    <dgm:cxn modelId="{4CC9D940-F5E0-F148-AF68-2A20014968F8}" type="presOf" srcId="{0A554FF1-F296-9A4A-A561-EF6AAE3A1DC3}" destId="{8E02FCAC-A553-AB4B-AE48-8FE8F0D66409}" srcOrd="0" destOrd="0" presId="urn:microsoft.com/office/officeart/2005/8/layout/chart3"/>
    <dgm:cxn modelId="{54E5D35D-FBB6-1144-8341-43F899CB3401}" srcId="{345D147C-A464-424A-AB89-453F54EE28BF}" destId="{609A948B-3BBE-624D-AF0F-FE05588591AF}" srcOrd="1" destOrd="0" parTransId="{C0A663F2-122F-A44A-8AB8-C88460E23712}" sibTransId="{B0F339F4-19A5-DC48-9788-FE9234A62346}"/>
    <dgm:cxn modelId="{DD3D336F-2172-AD4C-B439-D191507EC8A3}" type="presOf" srcId="{50844DDD-6BA7-F249-A9ED-6515BB43A5CF}" destId="{D2AA944A-B374-9B42-94C5-706E6F614FBF}" srcOrd="0" destOrd="0" presId="urn:microsoft.com/office/officeart/2005/8/layout/chart3"/>
    <dgm:cxn modelId="{F5F7D38A-0439-444F-8DCF-CB55603B0009}" type="presOf" srcId="{4249A980-FE6C-0246-AB7C-1644D4F6E675}" destId="{3791851B-AE9B-AE43-B0C9-E56A5387FE6E}" srcOrd="0" destOrd="0" presId="urn:microsoft.com/office/officeart/2005/8/layout/chart3"/>
    <dgm:cxn modelId="{6EFF5593-016E-2649-B6AB-658FB0C4A6AB}" type="presOf" srcId="{4249A980-FE6C-0246-AB7C-1644D4F6E675}" destId="{F1E0FEF5-557B-6B43-8C92-01FBF29E66E9}" srcOrd="1" destOrd="0" presId="urn:microsoft.com/office/officeart/2005/8/layout/chart3"/>
    <dgm:cxn modelId="{74AF2FB2-A482-4742-A3FF-49EDF3B87B02}" type="presOf" srcId="{1D2725B2-42E6-9C4E-9910-588D6F677F1E}" destId="{E1B71A46-A572-F449-A3FA-41AC31FB4B50}" srcOrd="1" destOrd="0" presId="urn:microsoft.com/office/officeart/2005/8/layout/chart3"/>
    <dgm:cxn modelId="{821CACB5-DF75-7640-937B-2A5BE6B2A7BA}" type="presOf" srcId="{A1097A8A-E330-3543-B8AF-C82FDCBF4761}" destId="{78D06B38-60F7-8440-BAE4-19D1C8BCBF01}" srcOrd="0" destOrd="0" presId="urn:microsoft.com/office/officeart/2005/8/layout/chart3"/>
    <dgm:cxn modelId="{43CE97C0-5422-534E-8B04-CCB2E11444D2}" type="presOf" srcId="{A1097A8A-E330-3543-B8AF-C82FDCBF4761}" destId="{B7536364-E282-BE45-B3B5-AA71FAA35151}" srcOrd="1" destOrd="0" presId="urn:microsoft.com/office/officeart/2005/8/layout/chart3"/>
    <dgm:cxn modelId="{8EA5D2D1-109D-E441-A62F-F04EE620D3BD}" srcId="{345D147C-A464-424A-AB89-453F54EE28BF}" destId="{27B61D31-422C-DE4B-817C-DA9964781380}" srcOrd="0" destOrd="0" parTransId="{7C89E2C6-B0FF-5C4A-8F55-FA12108C2015}" sibTransId="{F94B54FE-026F-F14B-9E91-9423EF624E1A}"/>
    <dgm:cxn modelId="{BBDA9BD6-C32B-3D49-B80D-836BA0581202}" type="presOf" srcId="{0A554FF1-F296-9A4A-A561-EF6AAE3A1DC3}" destId="{CF8FE694-39B1-E84D-AA8A-188326A84152}" srcOrd="1" destOrd="0" presId="urn:microsoft.com/office/officeart/2005/8/layout/chart3"/>
    <dgm:cxn modelId="{00CF57DE-4984-C646-8A34-22FD0E4E1C62}" srcId="{345D147C-A464-424A-AB89-453F54EE28BF}" destId="{A1097A8A-E330-3543-B8AF-C82FDCBF4761}" srcOrd="6" destOrd="0" parTransId="{EC7668CB-13CD-9F43-86AF-8E175DFCF2A8}" sibTransId="{73A2F512-5D8A-0E4D-B91D-F1F38FBE1AA5}"/>
    <dgm:cxn modelId="{1003E1DF-D970-F54B-AA91-73D1AFF5C980}" type="presOf" srcId="{609A948B-3BBE-624D-AF0F-FE05588591AF}" destId="{9D2CAB30-B4A5-5746-BC26-C98CA56C8ABC}" srcOrd="1" destOrd="0" presId="urn:microsoft.com/office/officeart/2005/8/layout/chart3"/>
    <dgm:cxn modelId="{A51EE4E8-FDA1-AD41-94FB-0E9FCB745011}" type="presOf" srcId="{50844DDD-6BA7-F249-A9ED-6515BB43A5CF}" destId="{41A0FA64-41D7-B343-ABD5-7C0F62799E32}" srcOrd="1" destOrd="0" presId="urn:microsoft.com/office/officeart/2005/8/layout/chart3"/>
    <dgm:cxn modelId="{DAB4D5F5-B188-424D-9ACC-B17834E89285}" type="presOf" srcId="{1D2725B2-42E6-9C4E-9910-588D6F677F1E}" destId="{2BAF7D43-F11D-2E4F-9C13-072B5CBDE789}" srcOrd="0" destOrd="0" presId="urn:microsoft.com/office/officeart/2005/8/layout/chart3"/>
    <dgm:cxn modelId="{F65E99FF-287E-7441-A5DB-A13905E59C90}" srcId="{345D147C-A464-424A-AB89-453F54EE28BF}" destId="{0A554FF1-F296-9A4A-A561-EF6AAE3A1DC3}" srcOrd="4" destOrd="0" parTransId="{86A57ACE-3760-0343-A68E-0C26E44CCB7A}" sibTransId="{9A1156BC-3304-4747-A7A4-36093723718F}"/>
    <dgm:cxn modelId="{06EF2182-AA58-A54A-9096-9ADE8A1C735B}" type="presParOf" srcId="{DE4A99C1-42A1-C94F-8A4F-A87BA6366A58}" destId="{523BB5CB-C07F-B848-BBA8-6A9C7B9AAADD}" srcOrd="0" destOrd="0" presId="urn:microsoft.com/office/officeart/2005/8/layout/chart3"/>
    <dgm:cxn modelId="{5B78F63C-E360-044A-AC70-56668A0C7A66}" type="presParOf" srcId="{DE4A99C1-42A1-C94F-8A4F-A87BA6366A58}" destId="{17D6C415-8712-0743-BB65-ADE66EF9CD1C}" srcOrd="1" destOrd="0" presId="urn:microsoft.com/office/officeart/2005/8/layout/chart3"/>
    <dgm:cxn modelId="{76D42B6E-E0B7-E347-A5BA-5AD821A8E792}" type="presParOf" srcId="{DE4A99C1-42A1-C94F-8A4F-A87BA6366A58}" destId="{4AAFC0F2-2EB2-2F4C-A736-ABFBAFEF9D08}" srcOrd="2" destOrd="0" presId="urn:microsoft.com/office/officeart/2005/8/layout/chart3"/>
    <dgm:cxn modelId="{E60D2209-C446-4F43-86FE-C2BC536981E8}" type="presParOf" srcId="{DE4A99C1-42A1-C94F-8A4F-A87BA6366A58}" destId="{9D2CAB30-B4A5-5746-BC26-C98CA56C8ABC}" srcOrd="3" destOrd="0" presId="urn:microsoft.com/office/officeart/2005/8/layout/chart3"/>
    <dgm:cxn modelId="{11BA2963-A0C7-EE4E-9129-4C1D82401E61}" type="presParOf" srcId="{DE4A99C1-42A1-C94F-8A4F-A87BA6366A58}" destId="{3791851B-AE9B-AE43-B0C9-E56A5387FE6E}" srcOrd="4" destOrd="0" presId="urn:microsoft.com/office/officeart/2005/8/layout/chart3"/>
    <dgm:cxn modelId="{CC3B8337-98CD-484D-B497-B0561A4ED417}" type="presParOf" srcId="{DE4A99C1-42A1-C94F-8A4F-A87BA6366A58}" destId="{F1E0FEF5-557B-6B43-8C92-01FBF29E66E9}" srcOrd="5" destOrd="0" presId="urn:microsoft.com/office/officeart/2005/8/layout/chart3"/>
    <dgm:cxn modelId="{93048073-63D8-D145-86BB-B40D82B027FC}" type="presParOf" srcId="{DE4A99C1-42A1-C94F-8A4F-A87BA6366A58}" destId="{2BAF7D43-F11D-2E4F-9C13-072B5CBDE789}" srcOrd="6" destOrd="0" presId="urn:microsoft.com/office/officeart/2005/8/layout/chart3"/>
    <dgm:cxn modelId="{17D5BC9D-02AF-434C-9C51-4181EC314797}" type="presParOf" srcId="{DE4A99C1-42A1-C94F-8A4F-A87BA6366A58}" destId="{E1B71A46-A572-F449-A3FA-41AC31FB4B50}" srcOrd="7" destOrd="0" presId="urn:microsoft.com/office/officeart/2005/8/layout/chart3"/>
    <dgm:cxn modelId="{0A3D1C54-3F17-1142-A141-E52E6C0C61D1}" type="presParOf" srcId="{DE4A99C1-42A1-C94F-8A4F-A87BA6366A58}" destId="{8E02FCAC-A553-AB4B-AE48-8FE8F0D66409}" srcOrd="8" destOrd="0" presId="urn:microsoft.com/office/officeart/2005/8/layout/chart3"/>
    <dgm:cxn modelId="{AE192FF8-6E7E-6E4C-86E2-0FD83DB71CDF}" type="presParOf" srcId="{DE4A99C1-42A1-C94F-8A4F-A87BA6366A58}" destId="{CF8FE694-39B1-E84D-AA8A-188326A84152}" srcOrd="9" destOrd="0" presId="urn:microsoft.com/office/officeart/2005/8/layout/chart3"/>
    <dgm:cxn modelId="{5FA075F2-3BFD-8B46-B78D-CC0A434EA26B}" type="presParOf" srcId="{DE4A99C1-42A1-C94F-8A4F-A87BA6366A58}" destId="{D2AA944A-B374-9B42-94C5-706E6F614FBF}" srcOrd="10" destOrd="0" presId="urn:microsoft.com/office/officeart/2005/8/layout/chart3"/>
    <dgm:cxn modelId="{8D63EA1E-9851-2946-815E-D555D1EF085D}" type="presParOf" srcId="{DE4A99C1-42A1-C94F-8A4F-A87BA6366A58}" destId="{41A0FA64-41D7-B343-ABD5-7C0F62799E32}" srcOrd="11" destOrd="0" presId="urn:microsoft.com/office/officeart/2005/8/layout/chart3"/>
    <dgm:cxn modelId="{94BDD0BB-E0A0-2242-9F38-C1337F7DBE82}" type="presParOf" srcId="{DE4A99C1-42A1-C94F-8A4F-A87BA6366A58}" destId="{78D06B38-60F7-8440-BAE4-19D1C8BCBF01}" srcOrd="12" destOrd="0" presId="urn:microsoft.com/office/officeart/2005/8/layout/chart3"/>
    <dgm:cxn modelId="{DE4BA5F1-6C8A-C94E-98C1-4C11DFF84D5B}" type="presParOf" srcId="{DE4A99C1-42A1-C94F-8A4F-A87BA6366A58}" destId="{B7536364-E282-BE45-B3B5-AA71FAA35151}" srcOrd="1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5D147C-A464-424A-AB89-453F54EE28BF}" type="doc">
      <dgm:prSet loTypeId="urn:microsoft.com/office/officeart/2005/8/layout/chart3" loCatId="relationship" qsTypeId="urn:microsoft.com/office/officeart/2005/8/quickstyle/simple4" qsCatId="simple" csTypeId="urn:microsoft.com/office/officeart/2005/8/colors/accent1_2" csCatId="accent1" phldr="1"/>
      <dgm:spPr/>
      <dgm:t>
        <a:bodyPr/>
        <a:lstStyle/>
        <a:p>
          <a:endParaRPr lang="en-US"/>
        </a:p>
      </dgm:t>
    </dgm:pt>
    <dgm:pt modelId="{F011F374-C49A-8141-8FE4-08A6EE52264A}">
      <dgm:prSet phldrT="[Text]"/>
      <dgm:spPr>
        <a:solidFill>
          <a:schemeClr val="accent5">
            <a:lumMod val="75000"/>
          </a:schemeClr>
        </a:solidFill>
        <a:ln>
          <a:solidFill>
            <a:schemeClr val="bg1"/>
          </a:solidFill>
        </a:ln>
      </dgm:spPr>
      <dgm:t>
        <a:bodyPr/>
        <a:lstStyle/>
        <a:p>
          <a:r>
            <a:rPr lang="en-US" dirty="0"/>
            <a:t>Physical</a:t>
          </a:r>
        </a:p>
      </dgm:t>
    </dgm:pt>
    <dgm:pt modelId="{06CE4C76-75E7-F843-8E47-156EB14AC28C}" type="parTrans" cxnId="{9ACBB9AD-D8FF-6043-95CD-7C994BBE08F2}">
      <dgm:prSet/>
      <dgm:spPr/>
      <dgm:t>
        <a:bodyPr/>
        <a:lstStyle/>
        <a:p>
          <a:endParaRPr lang="en-US"/>
        </a:p>
      </dgm:t>
    </dgm:pt>
    <dgm:pt modelId="{2E405219-36BF-F546-9A88-68BFF258348E}" type="sibTrans" cxnId="{9ACBB9AD-D8FF-6043-95CD-7C994BBE08F2}">
      <dgm:prSet/>
      <dgm:spPr/>
      <dgm:t>
        <a:bodyPr/>
        <a:lstStyle/>
        <a:p>
          <a:endParaRPr lang="en-US"/>
        </a:p>
      </dgm:t>
    </dgm:pt>
    <dgm:pt modelId="{F3607C75-E13B-FA40-B900-662E5C799898}">
      <dgm:prSet phldrT="[Text]"/>
      <dgm:spPr>
        <a:solidFill>
          <a:schemeClr val="accent5">
            <a:lumMod val="60000"/>
            <a:lumOff val="40000"/>
          </a:schemeClr>
        </a:solidFill>
        <a:ln>
          <a:solidFill>
            <a:schemeClr val="tx1"/>
          </a:solidFill>
        </a:ln>
      </dgm:spPr>
      <dgm:t>
        <a:bodyPr/>
        <a:lstStyle/>
        <a:p>
          <a:r>
            <a:rPr lang="en-US" dirty="0"/>
            <a:t>Social</a:t>
          </a:r>
        </a:p>
      </dgm:t>
    </dgm:pt>
    <dgm:pt modelId="{CAAF020D-B031-1A4D-8381-381746380111}" type="parTrans" cxnId="{2E9D064F-A8E9-4744-8214-6C6606A954D1}">
      <dgm:prSet/>
      <dgm:spPr/>
      <dgm:t>
        <a:bodyPr/>
        <a:lstStyle/>
        <a:p>
          <a:endParaRPr lang="en-US"/>
        </a:p>
      </dgm:t>
    </dgm:pt>
    <dgm:pt modelId="{3F019665-5F3A-194F-ABDC-78910A360518}" type="sibTrans" cxnId="{2E9D064F-A8E9-4744-8214-6C6606A954D1}">
      <dgm:prSet/>
      <dgm:spPr/>
      <dgm:t>
        <a:bodyPr/>
        <a:lstStyle/>
        <a:p>
          <a:endParaRPr lang="en-US"/>
        </a:p>
      </dgm:t>
    </dgm:pt>
    <dgm:pt modelId="{4249A980-FE6C-0246-AB7C-1644D4F6E675}">
      <dgm:prSet phldrT="[Text]"/>
      <dgm:spPr>
        <a:solidFill>
          <a:schemeClr val="accent5">
            <a:lumMod val="75000"/>
          </a:schemeClr>
        </a:solidFill>
        <a:ln>
          <a:solidFill>
            <a:schemeClr val="bg1"/>
          </a:solidFill>
        </a:ln>
      </dgm:spPr>
      <dgm:t>
        <a:bodyPr/>
        <a:lstStyle/>
        <a:p>
          <a:r>
            <a:rPr lang="en-US" dirty="0"/>
            <a:t>Spiritual</a:t>
          </a:r>
        </a:p>
      </dgm:t>
    </dgm:pt>
    <dgm:pt modelId="{661B72D0-AE6D-6B47-A7AD-F0447FA89870}" type="parTrans" cxnId="{4A8A5205-5CDC-F646-BE83-60104C6756C3}">
      <dgm:prSet/>
      <dgm:spPr/>
      <dgm:t>
        <a:bodyPr/>
        <a:lstStyle/>
        <a:p>
          <a:endParaRPr lang="en-US"/>
        </a:p>
      </dgm:t>
    </dgm:pt>
    <dgm:pt modelId="{73798BB3-185C-0346-87DE-EDFFEAFA94C1}" type="sibTrans" cxnId="{4A8A5205-5CDC-F646-BE83-60104C6756C3}">
      <dgm:prSet/>
      <dgm:spPr/>
      <dgm:t>
        <a:bodyPr/>
        <a:lstStyle/>
        <a:p>
          <a:endParaRPr lang="en-US"/>
        </a:p>
      </dgm:t>
    </dgm:pt>
    <dgm:pt modelId="{1D2725B2-42E6-9C4E-9910-588D6F677F1E}">
      <dgm:prSet phldrT="[Text]"/>
      <dgm:spPr>
        <a:solidFill>
          <a:schemeClr val="accent5">
            <a:lumMod val="75000"/>
          </a:schemeClr>
        </a:solidFill>
        <a:ln>
          <a:solidFill>
            <a:schemeClr val="bg1"/>
          </a:solidFill>
        </a:ln>
      </dgm:spPr>
      <dgm:t>
        <a:bodyPr/>
        <a:lstStyle/>
        <a:p>
          <a:r>
            <a:rPr lang="en-US" dirty="0"/>
            <a:t>Intellectual</a:t>
          </a:r>
        </a:p>
      </dgm:t>
    </dgm:pt>
    <dgm:pt modelId="{D7E43525-4DB3-0242-9E98-A2AF551AE534}" type="parTrans" cxnId="{3E5F411A-4C50-6048-AA49-3A151BEE9F94}">
      <dgm:prSet/>
      <dgm:spPr/>
      <dgm:t>
        <a:bodyPr/>
        <a:lstStyle/>
        <a:p>
          <a:endParaRPr lang="en-US"/>
        </a:p>
      </dgm:t>
    </dgm:pt>
    <dgm:pt modelId="{F0E6D1CB-771C-C741-93C1-95CE3ADEB7BA}" type="sibTrans" cxnId="{3E5F411A-4C50-6048-AA49-3A151BEE9F94}">
      <dgm:prSet/>
      <dgm:spPr/>
      <dgm:t>
        <a:bodyPr/>
        <a:lstStyle/>
        <a:p>
          <a:endParaRPr lang="en-US"/>
        </a:p>
      </dgm:t>
    </dgm:pt>
    <dgm:pt modelId="{0A554FF1-F296-9A4A-A561-EF6AAE3A1DC3}">
      <dgm:prSet phldrT="[Text]"/>
      <dgm:spPr>
        <a:solidFill>
          <a:schemeClr val="accent5">
            <a:lumMod val="75000"/>
          </a:schemeClr>
        </a:solidFill>
        <a:ln>
          <a:solidFill>
            <a:schemeClr val="bg1"/>
          </a:solidFill>
        </a:ln>
      </dgm:spPr>
      <dgm:t>
        <a:bodyPr/>
        <a:lstStyle/>
        <a:p>
          <a:r>
            <a:rPr lang="en-US" dirty="0"/>
            <a:t>Environmental</a:t>
          </a:r>
        </a:p>
      </dgm:t>
    </dgm:pt>
    <dgm:pt modelId="{86A57ACE-3760-0343-A68E-0C26E44CCB7A}" type="parTrans" cxnId="{F65E99FF-287E-7441-A5DB-A13905E59C90}">
      <dgm:prSet/>
      <dgm:spPr/>
      <dgm:t>
        <a:bodyPr/>
        <a:lstStyle/>
        <a:p>
          <a:endParaRPr lang="en-US"/>
        </a:p>
      </dgm:t>
    </dgm:pt>
    <dgm:pt modelId="{9A1156BC-3304-4747-A7A4-36093723718F}" type="sibTrans" cxnId="{F65E99FF-287E-7441-A5DB-A13905E59C90}">
      <dgm:prSet/>
      <dgm:spPr/>
      <dgm:t>
        <a:bodyPr/>
        <a:lstStyle/>
        <a:p>
          <a:endParaRPr lang="en-US"/>
        </a:p>
      </dgm:t>
    </dgm:pt>
    <dgm:pt modelId="{50844DDD-6BA7-F249-A9ED-6515BB43A5CF}">
      <dgm:prSet phldrT="[Text]"/>
      <dgm:spPr>
        <a:solidFill>
          <a:schemeClr val="accent5">
            <a:lumMod val="75000"/>
          </a:schemeClr>
        </a:solidFill>
        <a:ln>
          <a:solidFill>
            <a:schemeClr val="bg1"/>
          </a:solidFill>
        </a:ln>
      </dgm:spPr>
      <dgm:t>
        <a:bodyPr/>
        <a:lstStyle/>
        <a:p>
          <a:r>
            <a:rPr lang="en-US" dirty="0"/>
            <a:t>Emotional</a:t>
          </a:r>
        </a:p>
      </dgm:t>
    </dgm:pt>
    <dgm:pt modelId="{7974ECA7-2E39-5348-8C33-CC1E904A1FA0}" type="parTrans" cxnId="{0ECD6B3B-0F78-7B40-88C1-C328622FD936}">
      <dgm:prSet/>
      <dgm:spPr/>
      <dgm:t>
        <a:bodyPr/>
        <a:lstStyle/>
        <a:p>
          <a:endParaRPr lang="en-US"/>
        </a:p>
      </dgm:t>
    </dgm:pt>
    <dgm:pt modelId="{0BE53115-28F8-2445-A207-753CBF4C531B}" type="sibTrans" cxnId="{0ECD6B3B-0F78-7B40-88C1-C328622FD936}">
      <dgm:prSet/>
      <dgm:spPr/>
      <dgm:t>
        <a:bodyPr/>
        <a:lstStyle/>
        <a:p>
          <a:endParaRPr lang="en-US"/>
        </a:p>
      </dgm:t>
    </dgm:pt>
    <dgm:pt modelId="{A1097A8A-E330-3543-B8AF-C82FDCBF4761}">
      <dgm:prSet phldrT="[Text]"/>
      <dgm:spPr>
        <a:solidFill>
          <a:schemeClr val="accent5">
            <a:lumMod val="75000"/>
          </a:schemeClr>
        </a:solidFill>
        <a:ln>
          <a:solidFill>
            <a:schemeClr val="bg1"/>
          </a:solidFill>
        </a:ln>
      </dgm:spPr>
      <dgm:t>
        <a:bodyPr/>
        <a:lstStyle/>
        <a:p>
          <a:r>
            <a:rPr lang="en-US" dirty="0"/>
            <a:t>Occupational</a:t>
          </a:r>
        </a:p>
      </dgm:t>
    </dgm:pt>
    <dgm:pt modelId="{EC7668CB-13CD-9F43-86AF-8E175DFCF2A8}" type="parTrans" cxnId="{00CF57DE-4984-C646-8A34-22FD0E4E1C62}">
      <dgm:prSet/>
      <dgm:spPr/>
      <dgm:t>
        <a:bodyPr/>
        <a:lstStyle/>
        <a:p>
          <a:endParaRPr lang="en-US"/>
        </a:p>
      </dgm:t>
    </dgm:pt>
    <dgm:pt modelId="{73A2F512-5D8A-0E4D-B91D-F1F38FBE1AA5}" type="sibTrans" cxnId="{00CF57DE-4984-C646-8A34-22FD0E4E1C62}">
      <dgm:prSet/>
      <dgm:spPr/>
      <dgm:t>
        <a:bodyPr/>
        <a:lstStyle/>
        <a:p>
          <a:endParaRPr lang="en-US"/>
        </a:p>
      </dgm:t>
    </dgm:pt>
    <dgm:pt modelId="{DE4A99C1-42A1-C94F-8A4F-A87BA6366A58}" type="pres">
      <dgm:prSet presAssocID="{345D147C-A464-424A-AB89-453F54EE28BF}" presName="compositeShape" presStyleCnt="0">
        <dgm:presLayoutVars>
          <dgm:chMax val="7"/>
          <dgm:dir/>
          <dgm:resizeHandles val="exact"/>
        </dgm:presLayoutVars>
      </dgm:prSet>
      <dgm:spPr/>
    </dgm:pt>
    <dgm:pt modelId="{523BB5CB-C07F-B848-BBA8-6A9C7B9AAADD}" type="pres">
      <dgm:prSet presAssocID="{345D147C-A464-424A-AB89-453F54EE28BF}" presName="wedge1" presStyleLbl="node1" presStyleIdx="0" presStyleCnt="7"/>
      <dgm:spPr/>
    </dgm:pt>
    <dgm:pt modelId="{17D6C415-8712-0743-BB65-ADE66EF9CD1C}" type="pres">
      <dgm:prSet presAssocID="{345D147C-A464-424A-AB89-453F54EE28BF}" presName="wedge1Tx" presStyleLbl="node1" presStyleIdx="0" presStyleCnt="7">
        <dgm:presLayoutVars>
          <dgm:chMax val="0"/>
          <dgm:chPref val="0"/>
          <dgm:bulletEnabled val="1"/>
        </dgm:presLayoutVars>
      </dgm:prSet>
      <dgm:spPr/>
    </dgm:pt>
    <dgm:pt modelId="{4AAFC0F2-2EB2-2F4C-A736-ABFBAFEF9D08}" type="pres">
      <dgm:prSet presAssocID="{345D147C-A464-424A-AB89-453F54EE28BF}" presName="wedge2" presStyleLbl="node1" presStyleIdx="1" presStyleCnt="7"/>
      <dgm:spPr/>
    </dgm:pt>
    <dgm:pt modelId="{9D2CAB30-B4A5-5746-BC26-C98CA56C8ABC}" type="pres">
      <dgm:prSet presAssocID="{345D147C-A464-424A-AB89-453F54EE28BF}" presName="wedge2Tx" presStyleLbl="node1" presStyleIdx="1" presStyleCnt="7">
        <dgm:presLayoutVars>
          <dgm:chMax val="0"/>
          <dgm:chPref val="0"/>
          <dgm:bulletEnabled val="1"/>
        </dgm:presLayoutVars>
      </dgm:prSet>
      <dgm:spPr/>
    </dgm:pt>
    <dgm:pt modelId="{3791851B-AE9B-AE43-B0C9-E56A5387FE6E}" type="pres">
      <dgm:prSet presAssocID="{345D147C-A464-424A-AB89-453F54EE28BF}" presName="wedge3" presStyleLbl="node1" presStyleIdx="2" presStyleCnt="7"/>
      <dgm:spPr/>
    </dgm:pt>
    <dgm:pt modelId="{F1E0FEF5-557B-6B43-8C92-01FBF29E66E9}" type="pres">
      <dgm:prSet presAssocID="{345D147C-A464-424A-AB89-453F54EE28BF}" presName="wedge3Tx" presStyleLbl="node1" presStyleIdx="2" presStyleCnt="7">
        <dgm:presLayoutVars>
          <dgm:chMax val="0"/>
          <dgm:chPref val="0"/>
          <dgm:bulletEnabled val="1"/>
        </dgm:presLayoutVars>
      </dgm:prSet>
      <dgm:spPr/>
    </dgm:pt>
    <dgm:pt modelId="{2BAF7D43-F11D-2E4F-9C13-072B5CBDE789}" type="pres">
      <dgm:prSet presAssocID="{345D147C-A464-424A-AB89-453F54EE28BF}" presName="wedge4" presStyleLbl="node1" presStyleIdx="3" presStyleCnt="7"/>
      <dgm:spPr/>
    </dgm:pt>
    <dgm:pt modelId="{E1B71A46-A572-F449-A3FA-41AC31FB4B50}" type="pres">
      <dgm:prSet presAssocID="{345D147C-A464-424A-AB89-453F54EE28BF}" presName="wedge4Tx" presStyleLbl="node1" presStyleIdx="3" presStyleCnt="7">
        <dgm:presLayoutVars>
          <dgm:chMax val="0"/>
          <dgm:chPref val="0"/>
          <dgm:bulletEnabled val="1"/>
        </dgm:presLayoutVars>
      </dgm:prSet>
      <dgm:spPr/>
    </dgm:pt>
    <dgm:pt modelId="{8E02FCAC-A553-AB4B-AE48-8FE8F0D66409}" type="pres">
      <dgm:prSet presAssocID="{345D147C-A464-424A-AB89-453F54EE28BF}" presName="wedge5" presStyleLbl="node1" presStyleIdx="4" presStyleCnt="7"/>
      <dgm:spPr/>
    </dgm:pt>
    <dgm:pt modelId="{CF8FE694-39B1-E84D-AA8A-188326A84152}" type="pres">
      <dgm:prSet presAssocID="{345D147C-A464-424A-AB89-453F54EE28BF}" presName="wedge5Tx" presStyleLbl="node1" presStyleIdx="4" presStyleCnt="7">
        <dgm:presLayoutVars>
          <dgm:chMax val="0"/>
          <dgm:chPref val="0"/>
          <dgm:bulletEnabled val="1"/>
        </dgm:presLayoutVars>
      </dgm:prSet>
      <dgm:spPr/>
    </dgm:pt>
    <dgm:pt modelId="{D2AA944A-B374-9B42-94C5-706E6F614FBF}" type="pres">
      <dgm:prSet presAssocID="{345D147C-A464-424A-AB89-453F54EE28BF}" presName="wedge6" presStyleLbl="node1" presStyleIdx="5" presStyleCnt="7"/>
      <dgm:spPr/>
    </dgm:pt>
    <dgm:pt modelId="{41A0FA64-41D7-B343-ABD5-7C0F62799E32}" type="pres">
      <dgm:prSet presAssocID="{345D147C-A464-424A-AB89-453F54EE28BF}" presName="wedge6Tx" presStyleLbl="node1" presStyleIdx="5" presStyleCnt="7">
        <dgm:presLayoutVars>
          <dgm:chMax val="0"/>
          <dgm:chPref val="0"/>
          <dgm:bulletEnabled val="1"/>
        </dgm:presLayoutVars>
      </dgm:prSet>
      <dgm:spPr/>
    </dgm:pt>
    <dgm:pt modelId="{78D06B38-60F7-8440-BAE4-19D1C8BCBF01}" type="pres">
      <dgm:prSet presAssocID="{345D147C-A464-424A-AB89-453F54EE28BF}" presName="wedge7" presStyleLbl="node1" presStyleIdx="6" presStyleCnt="7"/>
      <dgm:spPr/>
    </dgm:pt>
    <dgm:pt modelId="{B7536364-E282-BE45-B3B5-AA71FAA35151}" type="pres">
      <dgm:prSet presAssocID="{345D147C-A464-424A-AB89-453F54EE28BF}" presName="wedge7Tx" presStyleLbl="node1" presStyleIdx="6" presStyleCnt="7">
        <dgm:presLayoutVars>
          <dgm:chMax val="0"/>
          <dgm:chPref val="0"/>
          <dgm:bulletEnabled val="1"/>
        </dgm:presLayoutVars>
      </dgm:prSet>
      <dgm:spPr/>
    </dgm:pt>
  </dgm:ptLst>
  <dgm:cxnLst>
    <dgm:cxn modelId="{82470800-74AB-FE4C-9BCA-B8CCEB21214D}" type="presOf" srcId="{4249A980-FE6C-0246-AB7C-1644D4F6E675}" destId="{9D2CAB30-B4A5-5746-BC26-C98CA56C8ABC}" srcOrd="1" destOrd="0" presId="urn:microsoft.com/office/officeart/2005/8/layout/chart3"/>
    <dgm:cxn modelId="{4A8A5205-5CDC-F646-BE83-60104C6756C3}" srcId="{345D147C-A464-424A-AB89-453F54EE28BF}" destId="{4249A980-FE6C-0246-AB7C-1644D4F6E675}" srcOrd="1" destOrd="0" parTransId="{661B72D0-AE6D-6B47-A7AD-F0447FA89870}" sibTransId="{73798BB3-185C-0346-87DE-EDFFEAFA94C1}"/>
    <dgm:cxn modelId="{9E43FD14-8036-A34C-B57E-E4DB30A9446E}" type="presOf" srcId="{50844DDD-6BA7-F249-A9ED-6515BB43A5CF}" destId="{8E02FCAC-A553-AB4B-AE48-8FE8F0D66409}" srcOrd="0" destOrd="0" presId="urn:microsoft.com/office/officeart/2005/8/layout/chart3"/>
    <dgm:cxn modelId="{3E5F411A-4C50-6048-AA49-3A151BEE9F94}" srcId="{345D147C-A464-424A-AB89-453F54EE28BF}" destId="{1D2725B2-42E6-9C4E-9910-588D6F677F1E}" srcOrd="2" destOrd="0" parTransId="{D7E43525-4DB3-0242-9E98-A2AF551AE534}" sibTransId="{F0E6D1CB-771C-C741-93C1-95CE3ADEB7BA}"/>
    <dgm:cxn modelId="{81B6A430-CE4A-B640-95A2-A0E777C1B1B5}" type="presOf" srcId="{A1097A8A-E330-3543-B8AF-C82FDCBF4761}" destId="{D2AA944A-B374-9B42-94C5-706E6F614FBF}" srcOrd="0" destOrd="0" presId="urn:microsoft.com/office/officeart/2005/8/layout/chart3"/>
    <dgm:cxn modelId="{0ECD6B3B-0F78-7B40-88C1-C328622FD936}" srcId="{345D147C-A464-424A-AB89-453F54EE28BF}" destId="{50844DDD-6BA7-F249-A9ED-6515BB43A5CF}" srcOrd="4" destOrd="0" parTransId="{7974ECA7-2E39-5348-8C33-CC1E904A1FA0}" sibTransId="{0BE53115-28F8-2445-A207-753CBF4C531B}"/>
    <dgm:cxn modelId="{D5BC8C5E-80C1-6445-9A67-9DBE93E8A026}" type="presOf" srcId="{1D2725B2-42E6-9C4E-9910-588D6F677F1E}" destId="{3791851B-AE9B-AE43-B0C9-E56A5387FE6E}" srcOrd="0" destOrd="0" presId="urn:microsoft.com/office/officeart/2005/8/layout/chart3"/>
    <dgm:cxn modelId="{A5E1EE5F-D98C-BB4F-8552-A8AA8167BF8E}" type="presOf" srcId="{0A554FF1-F296-9A4A-A561-EF6AAE3A1DC3}" destId="{2BAF7D43-F11D-2E4F-9C13-072B5CBDE789}" srcOrd="0" destOrd="0" presId="urn:microsoft.com/office/officeart/2005/8/layout/chart3"/>
    <dgm:cxn modelId="{2E9D064F-A8E9-4744-8214-6C6606A954D1}" srcId="{345D147C-A464-424A-AB89-453F54EE28BF}" destId="{F3607C75-E13B-FA40-B900-662E5C799898}" srcOrd="0" destOrd="0" parTransId="{CAAF020D-B031-1A4D-8381-381746380111}" sibTransId="{3F019665-5F3A-194F-ABDC-78910A360518}"/>
    <dgm:cxn modelId="{D7B29076-7906-B648-AE19-39B28F8CDA56}" type="presOf" srcId="{A1097A8A-E330-3543-B8AF-C82FDCBF4761}" destId="{41A0FA64-41D7-B343-ABD5-7C0F62799E32}" srcOrd="1" destOrd="0" presId="urn:microsoft.com/office/officeart/2005/8/layout/chart3"/>
    <dgm:cxn modelId="{8E082179-ECDF-314D-A25D-C8F36210D01F}" type="presOf" srcId="{1D2725B2-42E6-9C4E-9910-588D6F677F1E}" destId="{F1E0FEF5-557B-6B43-8C92-01FBF29E66E9}" srcOrd="1" destOrd="0" presId="urn:microsoft.com/office/officeart/2005/8/layout/chart3"/>
    <dgm:cxn modelId="{E279BE5A-5C76-5E4B-AAC6-2A28BF838B2D}" type="presOf" srcId="{F3607C75-E13B-FA40-B900-662E5C799898}" destId="{17D6C415-8712-0743-BB65-ADE66EF9CD1C}" srcOrd="1" destOrd="0" presId="urn:microsoft.com/office/officeart/2005/8/layout/chart3"/>
    <dgm:cxn modelId="{9ACBB9AD-D8FF-6043-95CD-7C994BBE08F2}" srcId="{345D147C-A464-424A-AB89-453F54EE28BF}" destId="{F011F374-C49A-8141-8FE4-08A6EE52264A}" srcOrd="6" destOrd="0" parTransId="{06CE4C76-75E7-F843-8E47-156EB14AC28C}" sibTransId="{2E405219-36BF-F546-9A88-68BFF258348E}"/>
    <dgm:cxn modelId="{1400FDB1-B548-7644-8CAA-53BF84E22381}" type="presOf" srcId="{0A554FF1-F296-9A4A-A561-EF6AAE3A1DC3}" destId="{E1B71A46-A572-F449-A3FA-41AC31FB4B50}" srcOrd="1" destOrd="0" presId="urn:microsoft.com/office/officeart/2005/8/layout/chart3"/>
    <dgm:cxn modelId="{561F00B9-C1AF-6A44-BE37-FE0C2978B0C7}" type="presOf" srcId="{50844DDD-6BA7-F249-A9ED-6515BB43A5CF}" destId="{CF8FE694-39B1-E84D-AA8A-188326A84152}" srcOrd="1" destOrd="0" presId="urn:microsoft.com/office/officeart/2005/8/layout/chart3"/>
    <dgm:cxn modelId="{BADAA9C5-8822-A348-B609-0018A2234A79}" type="presOf" srcId="{345D147C-A464-424A-AB89-453F54EE28BF}" destId="{DE4A99C1-42A1-C94F-8A4F-A87BA6366A58}" srcOrd="0" destOrd="0" presId="urn:microsoft.com/office/officeart/2005/8/layout/chart3"/>
    <dgm:cxn modelId="{AAA6A0C9-47AD-004F-845E-EF2F2661138E}" type="presOf" srcId="{F3607C75-E13B-FA40-B900-662E5C799898}" destId="{523BB5CB-C07F-B848-BBA8-6A9C7B9AAADD}" srcOrd="0" destOrd="0" presId="urn:microsoft.com/office/officeart/2005/8/layout/chart3"/>
    <dgm:cxn modelId="{82ECA7CF-666A-8C4B-9DCE-41E96F589556}" type="presOf" srcId="{4249A980-FE6C-0246-AB7C-1644D4F6E675}" destId="{4AAFC0F2-2EB2-2F4C-A736-ABFBAFEF9D08}" srcOrd="0" destOrd="0" presId="urn:microsoft.com/office/officeart/2005/8/layout/chart3"/>
    <dgm:cxn modelId="{00CF57DE-4984-C646-8A34-22FD0E4E1C62}" srcId="{345D147C-A464-424A-AB89-453F54EE28BF}" destId="{A1097A8A-E330-3543-B8AF-C82FDCBF4761}" srcOrd="5" destOrd="0" parTransId="{EC7668CB-13CD-9F43-86AF-8E175DFCF2A8}" sibTransId="{73A2F512-5D8A-0E4D-B91D-F1F38FBE1AA5}"/>
    <dgm:cxn modelId="{AD5FAFF4-B7FF-9046-9A99-041FFC651352}" type="presOf" srcId="{F011F374-C49A-8141-8FE4-08A6EE52264A}" destId="{78D06B38-60F7-8440-BAE4-19D1C8BCBF01}" srcOrd="0" destOrd="0" presId="urn:microsoft.com/office/officeart/2005/8/layout/chart3"/>
    <dgm:cxn modelId="{7B19FAF5-9B99-B448-92B7-6AD7C77BC016}" type="presOf" srcId="{F011F374-C49A-8141-8FE4-08A6EE52264A}" destId="{B7536364-E282-BE45-B3B5-AA71FAA35151}" srcOrd="1" destOrd="0" presId="urn:microsoft.com/office/officeart/2005/8/layout/chart3"/>
    <dgm:cxn modelId="{F65E99FF-287E-7441-A5DB-A13905E59C90}" srcId="{345D147C-A464-424A-AB89-453F54EE28BF}" destId="{0A554FF1-F296-9A4A-A561-EF6AAE3A1DC3}" srcOrd="3" destOrd="0" parTransId="{86A57ACE-3760-0343-A68E-0C26E44CCB7A}" sibTransId="{9A1156BC-3304-4747-A7A4-36093723718F}"/>
    <dgm:cxn modelId="{8E529761-6097-9443-8085-04D479A80395}" type="presParOf" srcId="{DE4A99C1-42A1-C94F-8A4F-A87BA6366A58}" destId="{523BB5CB-C07F-B848-BBA8-6A9C7B9AAADD}" srcOrd="0" destOrd="0" presId="urn:microsoft.com/office/officeart/2005/8/layout/chart3"/>
    <dgm:cxn modelId="{38FB9899-E103-B849-942A-880B64803C54}" type="presParOf" srcId="{DE4A99C1-42A1-C94F-8A4F-A87BA6366A58}" destId="{17D6C415-8712-0743-BB65-ADE66EF9CD1C}" srcOrd="1" destOrd="0" presId="urn:microsoft.com/office/officeart/2005/8/layout/chart3"/>
    <dgm:cxn modelId="{72524AEB-BB23-BC4D-9BE9-38785DA1877C}" type="presParOf" srcId="{DE4A99C1-42A1-C94F-8A4F-A87BA6366A58}" destId="{4AAFC0F2-2EB2-2F4C-A736-ABFBAFEF9D08}" srcOrd="2" destOrd="0" presId="urn:microsoft.com/office/officeart/2005/8/layout/chart3"/>
    <dgm:cxn modelId="{D32A84DE-F948-8148-BD27-FA57A62EE912}" type="presParOf" srcId="{DE4A99C1-42A1-C94F-8A4F-A87BA6366A58}" destId="{9D2CAB30-B4A5-5746-BC26-C98CA56C8ABC}" srcOrd="3" destOrd="0" presId="urn:microsoft.com/office/officeart/2005/8/layout/chart3"/>
    <dgm:cxn modelId="{37EDD9F9-A1CF-F142-B67E-4358E5544EC4}" type="presParOf" srcId="{DE4A99C1-42A1-C94F-8A4F-A87BA6366A58}" destId="{3791851B-AE9B-AE43-B0C9-E56A5387FE6E}" srcOrd="4" destOrd="0" presId="urn:microsoft.com/office/officeart/2005/8/layout/chart3"/>
    <dgm:cxn modelId="{F91FE42B-A5CE-F340-AB46-CD2C88676E00}" type="presParOf" srcId="{DE4A99C1-42A1-C94F-8A4F-A87BA6366A58}" destId="{F1E0FEF5-557B-6B43-8C92-01FBF29E66E9}" srcOrd="5" destOrd="0" presId="urn:microsoft.com/office/officeart/2005/8/layout/chart3"/>
    <dgm:cxn modelId="{E45649FC-60CF-5F4D-BEC2-2AE4744BB885}" type="presParOf" srcId="{DE4A99C1-42A1-C94F-8A4F-A87BA6366A58}" destId="{2BAF7D43-F11D-2E4F-9C13-072B5CBDE789}" srcOrd="6" destOrd="0" presId="urn:microsoft.com/office/officeart/2005/8/layout/chart3"/>
    <dgm:cxn modelId="{24CB883C-188A-2E42-AB3D-C238DA8FAE86}" type="presParOf" srcId="{DE4A99C1-42A1-C94F-8A4F-A87BA6366A58}" destId="{E1B71A46-A572-F449-A3FA-41AC31FB4B50}" srcOrd="7" destOrd="0" presId="urn:microsoft.com/office/officeart/2005/8/layout/chart3"/>
    <dgm:cxn modelId="{93AEBBD1-C1D4-E04F-A912-8A86EEACAD0A}" type="presParOf" srcId="{DE4A99C1-42A1-C94F-8A4F-A87BA6366A58}" destId="{8E02FCAC-A553-AB4B-AE48-8FE8F0D66409}" srcOrd="8" destOrd="0" presId="urn:microsoft.com/office/officeart/2005/8/layout/chart3"/>
    <dgm:cxn modelId="{F120626F-66C5-4447-BED4-3DB80E639827}" type="presParOf" srcId="{DE4A99C1-42A1-C94F-8A4F-A87BA6366A58}" destId="{CF8FE694-39B1-E84D-AA8A-188326A84152}" srcOrd="9" destOrd="0" presId="urn:microsoft.com/office/officeart/2005/8/layout/chart3"/>
    <dgm:cxn modelId="{DC16A1F8-F2C3-FF49-8527-2CFA33F5D7BD}" type="presParOf" srcId="{DE4A99C1-42A1-C94F-8A4F-A87BA6366A58}" destId="{D2AA944A-B374-9B42-94C5-706E6F614FBF}" srcOrd="10" destOrd="0" presId="urn:microsoft.com/office/officeart/2005/8/layout/chart3"/>
    <dgm:cxn modelId="{6A74102D-ACB0-4D41-BBD6-E682BBBED53B}" type="presParOf" srcId="{DE4A99C1-42A1-C94F-8A4F-A87BA6366A58}" destId="{41A0FA64-41D7-B343-ABD5-7C0F62799E32}" srcOrd="11" destOrd="0" presId="urn:microsoft.com/office/officeart/2005/8/layout/chart3"/>
    <dgm:cxn modelId="{9F74A54A-4BC5-8F4B-9BED-455E6BA20811}" type="presParOf" srcId="{DE4A99C1-42A1-C94F-8A4F-A87BA6366A58}" destId="{78D06B38-60F7-8440-BAE4-19D1C8BCBF01}" srcOrd="12" destOrd="0" presId="urn:microsoft.com/office/officeart/2005/8/layout/chart3"/>
    <dgm:cxn modelId="{BB55AA71-E6A1-374D-B8D3-EB0D4CC362F4}" type="presParOf" srcId="{DE4A99C1-42A1-C94F-8A4F-A87BA6366A58}" destId="{B7536364-E282-BE45-B3B5-AA71FAA35151}" srcOrd="1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5D147C-A464-424A-AB89-453F54EE28BF}" type="doc">
      <dgm:prSet loTypeId="urn:microsoft.com/office/officeart/2005/8/layout/chart3" loCatId="relationship" qsTypeId="urn:microsoft.com/office/officeart/2005/8/quickstyle/simple4" qsCatId="simple" csTypeId="urn:microsoft.com/office/officeart/2005/8/colors/accent1_2" csCatId="accent1" phldr="1"/>
      <dgm:spPr/>
      <dgm:t>
        <a:bodyPr/>
        <a:lstStyle/>
        <a:p>
          <a:endParaRPr lang="en-US"/>
        </a:p>
      </dgm:t>
    </dgm:pt>
    <dgm:pt modelId="{E0CAFB14-0C86-6445-9418-9759E0F9FE24}">
      <dgm:prSet phldrT="[Text]"/>
      <dgm:spPr>
        <a:solidFill>
          <a:schemeClr val="accent5">
            <a:lumMod val="60000"/>
            <a:lumOff val="40000"/>
          </a:schemeClr>
        </a:solidFill>
        <a:ln>
          <a:solidFill>
            <a:schemeClr val="tx1"/>
          </a:solidFill>
        </a:ln>
      </dgm:spPr>
      <dgm:t>
        <a:bodyPr/>
        <a:lstStyle/>
        <a:p>
          <a:r>
            <a:rPr lang="en-US" dirty="0"/>
            <a:t>Spiritual</a:t>
          </a:r>
        </a:p>
      </dgm:t>
    </dgm:pt>
    <dgm:pt modelId="{9E31A90C-6E0B-AA4E-9456-EAC040C5B6D3}" type="parTrans" cxnId="{5ECCCD4A-4316-F74E-AA9C-A71111E3BEFA}">
      <dgm:prSet/>
      <dgm:spPr/>
      <dgm:t>
        <a:bodyPr/>
        <a:lstStyle/>
        <a:p>
          <a:endParaRPr lang="en-US"/>
        </a:p>
      </dgm:t>
    </dgm:pt>
    <dgm:pt modelId="{25AF567B-EA40-9E49-91CB-8F54521D10B6}" type="sibTrans" cxnId="{5ECCCD4A-4316-F74E-AA9C-A71111E3BEFA}">
      <dgm:prSet/>
      <dgm:spPr/>
      <dgm:t>
        <a:bodyPr/>
        <a:lstStyle/>
        <a:p>
          <a:endParaRPr lang="en-US"/>
        </a:p>
      </dgm:t>
    </dgm:pt>
    <dgm:pt modelId="{C4469E6A-0DF4-0E48-BFB5-674CB7220EF0}">
      <dgm:prSet phldrT="[Text]"/>
      <dgm:spPr>
        <a:solidFill>
          <a:schemeClr val="accent5">
            <a:lumMod val="75000"/>
          </a:schemeClr>
        </a:solidFill>
        <a:ln>
          <a:solidFill>
            <a:schemeClr val="bg1"/>
          </a:solidFill>
        </a:ln>
      </dgm:spPr>
      <dgm:t>
        <a:bodyPr/>
        <a:lstStyle/>
        <a:p>
          <a:r>
            <a:rPr lang="en-US" dirty="0"/>
            <a:t>Intellectual</a:t>
          </a:r>
        </a:p>
      </dgm:t>
    </dgm:pt>
    <dgm:pt modelId="{9D0482BC-AE66-6C48-995E-6D1891029A97}" type="parTrans" cxnId="{B8212DAB-1D3D-FC4C-A0FB-C52EDE5F67B9}">
      <dgm:prSet/>
      <dgm:spPr/>
      <dgm:t>
        <a:bodyPr/>
        <a:lstStyle/>
        <a:p>
          <a:endParaRPr lang="en-US"/>
        </a:p>
      </dgm:t>
    </dgm:pt>
    <dgm:pt modelId="{0E3D3A0C-A454-D946-9682-2F24F499C62A}" type="sibTrans" cxnId="{B8212DAB-1D3D-FC4C-A0FB-C52EDE5F67B9}">
      <dgm:prSet/>
      <dgm:spPr/>
      <dgm:t>
        <a:bodyPr/>
        <a:lstStyle/>
        <a:p>
          <a:endParaRPr lang="en-US"/>
        </a:p>
      </dgm:t>
    </dgm:pt>
    <dgm:pt modelId="{F4D49D86-5735-5B49-86A6-A1D9586C1A84}">
      <dgm:prSet phldrT="[Text]"/>
      <dgm:spPr>
        <a:solidFill>
          <a:schemeClr val="accent5">
            <a:lumMod val="75000"/>
          </a:schemeClr>
        </a:solidFill>
        <a:ln>
          <a:solidFill>
            <a:schemeClr val="bg1"/>
          </a:solidFill>
        </a:ln>
      </dgm:spPr>
      <dgm:t>
        <a:bodyPr/>
        <a:lstStyle/>
        <a:p>
          <a:r>
            <a:rPr lang="en-US" dirty="0"/>
            <a:t>Environmental</a:t>
          </a:r>
        </a:p>
      </dgm:t>
    </dgm:pt>
    <dgm:pt modelId="{979D7AD2-AF8B-A044-94CC-EB92576316B6}" type="parTrans" cxnId="{CA99AA3E-FFB9-5347-9283-362710F65D93}">
      <dgm:prSet/>
      <dgm:spPr/>
      <dgm:t>
        <a:bodyPr/>
        <a:lstStyle/>
        <a:p>
          <a:endParaRPr lang="en-US"/>
        </a:p>
      </dgm:t>
    </dgm:pt>
    <dgm:pt modelId="{4880AC93-BB06-7F47-BF1F-EC61D5E23729}" type="sibTrans" cxnId="{CA99AA3E-FFB9-5347-9283-362710F65D93}">
      <dgm:prSet/>
      <dgm:spPr/>
      <dgm:t>
        <a:bodyPr/>
        <a:lstStyle/>
        <a:p>
          <a:endParaRPr lang="en-US"/>
        </a:p>
      </dgm:t>
    </dgm:pt>
    <dgm:pt modelId="{521F87D2-8E1E-4D41-BCD0-0F64FCBFEFC6}">
      <dgm:prSet phldrT="[Text]"/>
      <dgm:spPr>
        <a:solidFill>
          <a:schemeClr val="accent5">
            <a:lumMod val="75000"/>
          </a:schemeClr>
        </a:solidFill>
        <a:ln>
          <a:solidFill>
            <a:schemeClr val="bg1"/>
          </a:solidFill>
        </a:ln>
      </dgm:spPr>
      <dgm:t>
        <a:bodyPr/>
        <a:lstStyle/>
        <a:p>
          <a:r>
            <a:rPr lang="en-US" dirty="0"/>
            <a:t>Emotional</a:t>
          </a:r>
        </a:p>
      </dgm:t>
    </dgm:pt>
    <dgm:pt modelId="{90573678-0C75-7541-AC14-F73C187C5865}" type="parTrans" cxnId="{13CB959D-880F-8546-A811-8C0E2B0A5404}">
      <dgm:prSet/>
      <dgm:spPr/>
      <dgm:t>
        <a:bodyPr/>
        <a:lstStyle/>
        <a:p>
          <a:endParaRPr lang="en-US"/>
        </a:p>
      </dgm:t>
    </dgm:pt>
    <dgm:pt modelId="{ABA2C2F7-6B09-4A40-A0DA-5F047C878739}" type="sibTrans" cxnId="{13CB959D-880F-8546-A811-8C0E2B0A5404}">
      <dgm:prSet/>
      <dgm:spPr/>
      <dgm:t>
        <a:bodyPr/>
        <a:lstStyle/>
        <a:p>
          <a:endParaRPr lang="en-US"/>
        </a:p>
      </dgm:t>
    </dgm:pt>
    <dgm:pt modelId="{B5287ED7-CF07-7E4D-B408-6056FE38784A}">
      <dgm:prSet phldrT="[Text]"/>
      <dgm:spPr>
        <a:solidFill>
          <a:schemeClr val="accent5">
            <a:lumMod val="75000"/>
          </a:schemeClr>
        </a:solidFill>
        <a:ln>
          <a:solidFill>
            <a:schemeClr val="bg1"/>
          </a:solidFill>
        </a:ln>
      </dgm:spPr>
      <dgm:t>
        <a:bodyPr/>
        <a:lstStyle/>
        <a:p>
          <a:r>
            <a:rPr lang="en-US" dirty="0"/>
            <a:t>Occupational</a:t>
          </a:r>
        </a:p>
      </dgm:t>
    </dgm:pt>
    <dgm:pt modelId="{B2098BDA-CAED-9643-8513-7F37A79F8D04}" type="parTrans" cxnId="{83CEB326-F105-6246-AF4D-0F962E100121}">
      <dgm:prSet/>
      <dgm:spPr/>
      <dgm:t>
        <a:bodyPr/>
        <a:lstStyle/>
        <a:p>
          <a:endParaRPr lang="en-US"/>
        </a:p>
      </dgm:t>
    </dgm:pt>
    <dgm:pt modelId="{9A9D5751-8B34-0348-B69D-B10B481F04E5}" type="sibTrans" cxnId="{83CEB326-F105-6246-AF4D-0F962E100121}">
      <dgm:prSet/>
      <dgm:spPr/>
      <dgm:t>
        <a:bodyPr/>
        <a:lstStyle/>
        <a:p>
          <a:endParaRPr lang="en-US"/>
        </a:p>
      </dgm:t>
    </dgm:pt>
    <dgm:pt modelId="{95A08873-BFAB-5D4F-A64B-454EAA9B8CFA}">
      <dgm:prSet phldrT="[Text]"/>
      <dgm:spPr>
        <a:solidFill>
          <a:schemeClr val="accent5">
            <a:lumMod val="75000"/>
          </a:schemeClr>
        </a:solidFill>
        <a:ln>
          <a:solidFill>
            <a:schemeClr val="bg1"/>
          </a:solidFill>
        </a:ln>
      </dgm:spPr>
      <dgm:t>
        <a:bodyPr/>
        <a:lstStyle/>
        <a:p>
          <a:r>
            <a:rPr lang="en-US" dirty="0"/>
            <a:t>Physical</a:t>
          </a:r>
        </a:p>
      </dgm:t>
    </dgm:pt>
    <dgm:pt modelId="{382B9DB6-5459-3941-9012-0E3BCB97C985}" type="parTrans" cxnId="{BB2F7A9B-D5E8-2242-9072-9FB1629E840A}">
      <dgm:prSet/>
      <dgm:spPr/>
      <dgm:t>
        <a:bodyPr/>
        <a:lstStyle/>
        <a:p>
          <a:endParaRPr lang="en-US"/>
        </a:p>
      </dgm:t>
    </dgm:pt>
    <dgm:pt modelId="{36E390F5-1916-A74A-8F65-51B02C351C05}" type="sibTrans" cxnId="{BB2F7A9B-D5E8-2242-9072-9FB1629E840A}">
      <dgm:prSet/>
      <dgm:spPr/>
      <dgm:t>
        <a:bodyPr/>
        <a:lstStyle/>
        <a:p>
          <a:endParaRPr lang="en-US"/>
        </a:p>
      </dgm:t>
    </dgm:pt>
    <dgm:pt modelId="{2DB5C3E7-9168-694E-AAE5-CF459B06FB9B}">
      <dgm:prSet phldrT="[Text]"/>
      <dgm:spPr>
        <a:solidFill>
          <a:schemeClr val="accent5">
            <a:lumMod val="75000"/>
          </a:schemeClr>
        </a:solidFill>
        <a:ln>
          <a:solidFill>
            <a:schemeClr val="bg1"/>
          </a:solidFill>
        </a:ln>
      </dgm:spPr>
      <dgm:t>
        <a:bodyPr/>
        <a:lstStyle/>
        <a:p>
          <a:r>
            <a:rPr lang="en-US"/>
            <a:t>Social</a:t>
          </a:r>
          <a:endParaRPr lang="en-US" dirty="0"/>
        </a:p>
      </dgm:t>
    </dgm:pt>
    <dgm:pt modelId="{C64A0A54-1871-204A-8BC1-DFD6EADC6278}" type="parTrans" cxnId="{F024A87D-C15A-8E44-A451-47FCF75F88AF}">
      <dgm:prSet/>
      <dgm:spPr/>
      <dgm:t>
        <a:bodyPr/>
        <a:lstStyle/>
        <a:p>
          <a:endParaRPr lang="en-US"/>
        </a:p>
      </dgm:t>
    </dgm:pt>
    <dgm:pt modelId="{DABEA717-8D5C-114B-B140-539818CA2E65}" type="sibTrans" cxnId="{F024A87D-C15A-8E44-A451-47FCF75F88AF}">
      <dgm:prSet/>
      <dgm:spPr/>
      <dgm:t>
        <a:bodyPr/>
        <a:lstStyle/>
        <a:p>
          <a:endParaRPr lang="en-US"/>
        </a:p>
      </dgm:t>
    </dgm:pt>
    <dgm:pt modelId="{DE4A99C1-42A1-C94F-8A4F-A87BA6366A58}" type="pres">
      <dgm:prSet presAssocID="{345D147C-A464-424A-AB89-453F54EE28BF}" presName="compositeShape" presStyleCnt="0">
        <dgm:presLayoutVars>
          <dgm:chMax val="7"/>
          <dgm:dir/>
          <dgm:resizeHandles val="exact"/>
        </dgm:presLayoutVars>
      </dgm:prSet>
      <dgm:spPr/>
    </dgm:pt>
    <dgm:pt modelId="{523BB5CB-C07F-B848-BBA8-6A9C7B9AAADD}" type="pres">
      <dgm:prSet presAssocID="{345D147C-A464-424A-AB89-453F54EE28BF}" presName="wedge1" presStyleLbl="node1" presStyleIdx="0" presStyleCnt="7"/>
      <dgm:spPr/>
    </dgm:pt>
    <dgm:pt modelId="{17D6C415-8712-0743-BB65-ADE66EF9CD1C}" type="pres">
      <dgm:prSet presAssocID="{345D147C-A464-424A-AB89-453F54EE28BF}" presName="wedge1Tx" presStyleLbl="node1" presStyleIdx="0" presStyleCnt="7">
        <dgm:presLayoutVars>
          <dgm:chMax val="0"/>
          <dgm:chPref val="0"/>
          <dgm:bulletEnabled val="1"/>
        </dgm:presLayoutVars>
      </dgm:prSet>
      <dgm:spPr/>
    </dgm:pt>
    <dgm:pt modelId="{4AAFC0F2-2EB2-2F4C-A736-ABFBAFEF9D08}" type="pres">
      <dgm:prSet presAssocID="{345D147C-A464-424A-AB89-453F54EE28BF}" presName="wedge2" presStyleLbl="node1" presStyleIdx="1" presStyleCnt="7"/>
      <dgm:spPr/>
    </dgm:pt>
    <dgm:pt modelId="{9D2CAB30-B4A5-5746-BC26-C98CA56C8ABC}" type="pres">
      <dgm:prSet presAssocID="{345D147C-A464-424A-AB89-453F54EE28BF}" presName="wedge2Tx" presStyleLbl="node1" presStyleIdx="1" presStyleCnt="7">
        <dgm:presLayoutVars>
          <dgm:chMax val="0"/>
          <dgm:chPref val="0"/>
          <dgm:bulletEnabled val="1"/>
        </dgm:presLayoutVars>
      </dgm:prSet>
      <dgm:spPr/>
    </dgm:pt>
    <dgm:pt modelId="{3791851B-AE9B-AE43-B0C9-E56A5387FE6E}" type="pres">
      <dgm:prSet presAssocID="{345D147C-A464-424A-AB89-453F54EE28BF}" presName="wedge3" presStyleLbl="node1" presStyleIdx="2" presStyleCnt="7"/>
      <dgm:spPr/>
    </dgm:pt>
    <dgm:pt modelId="{F1E0FEF5-557B-6B43-8C92-01FBF29E66E9}" type="pres">
      <dgm:prSet presAssocID="{345D147C-A464-424A-AB89-453F54EE28BF}" presName="wedge3Tx" presStyleLbl="node1" presStyleIdx="2" presStyleCnt="7">
        <dgm:presLayoutVars>
          <dgm:chMax val="0"/>
          <dgm:chPref val="0"/>
          <dgm:bulletEnabled val="1"/>
        </dgm:presLayoutVars>
      </dgm:prSet>
      <dgm:spPr/>
    </dgm:pt>
    <dgm:pt modelId="{2BAF7D43-F11D-2E4F-9C13-072B5CBDE789}" type="pres">
      <dgm:prSet presAssocID="{345D147C-A464-424A-AB89-453F54EE28BF}" presName="wedge4" presStyleLbl="node1" presStyleIdx="3" presStyleCnt="7"/>
      <dgm:spPr/>
    </dgm:pt>
    <dgm:pt modelId="{E1B71A46-A572-F449-A3FA-41AC31FB4B50}" type="pres">
      <dgm:prSet presAssocID="{345D147C-A464-424A-AB89-453F54EE28BF}" presName="wedge4Tx" presStyleLbl="node1" presStyleIdx="3" presStyleCnt="7">
        <dgm:presLayoutVars>
          <dgm:chMax val="0"/>
          <dgm:chPref val="0"/>
          <dgm:bulletEnabled val="1"/>
        </dgm:presLayoutVars>
      </dgm:prSet>
      <dgm:spPr/>
    </dgm:pt>
    <dgm:pt modelId="{8E02FCAC-A553-AB4B-AE48-8FE8F0D66409}" type="pres">
      <dgm:prSet presAssocID="{345D147C-A464-424A-AB89-453F54EE28BF}" presName="wedge5" presStyleLbl="node1" presStyleIdx="4" presStyleCnt="7"/>
      <dgm:spPr/>
    </dgm:pt>
    <dgm:pt modelId="{CF8FE694-39B1-E84D-AA8A-188326A84152}" type="pres">
      <dgm:prSet presAssocID="{345D147C-A464-424A-AB89-453F54EE28BF}" presName="wedge5Tx" presStyleLbl="node1" presStyleIdx="4" presStyleCnt="7">
        <dgm:presLayoutVars>
          <dgm:chMax val="0"/>
          <dgm:chPref val="0"/>
          <dgm:bulletEnabled val="1"/>
        </dgm:presLayoutVars>
      </dgm:prSet>
      <dgm:spPr/>
    </dgm:pt>
    <dgm:pt modelId="{D2AA944A-B374-9B42-94C5-706E6F614FBF}" type="pres">
      <dgm:prSet presAssocID="{345D147C-A464-424A-AB89-453F54EE28BF}" presName="wedge6" presStyleLbl="node1" presStyleIdx="5" presStyleCnt="7"/>
      <dgm:spPr/>
    </dgm:pt>
    <dgm:pt modelId="{41A0FA64-41D7-B343-ABD5-7C0F62799E32}" type="pres">
      <dgm:prSet presAssocID="{345D147C-A464-424A-AB89-453F54EE28BF}" presName="wedge6Tx" presStyleLbl="node1" presStyleIdx="5" presStyleCnt="7">
        <dgm:presLayoutVars>
          <dgm:chMax val="0"/>
          <dgm:chPref val="0"/>
          <dgm:bulletEnabled val="1"/>
        </dgm:presLayoutVars>
      </dgm:prSet>
      <dgm:spPr/>
    </dgm:pt>
    <dgm:pt modelId="{78D06B38-60F7-8440-BAE4-19D1C8BCBF01}" type="pres">
      <dgm:prSet presAssocID="{345D147C-A464-424A-AB89-453F54EE28BF}" presName="wedge7" presStyleLbl="node1" presStyleIdx="6" presStyleCnt="7"/>
      <dgm:spPr/>
    </dgm:pt>
    <dgm:pt modelId="{B7536364-E282-BE45-B3B5-AA71FAA35151}" type="pres">
      <dgm:prSet presAssocID="{345D147C-A464-424A-AB89-453F54EE28BF}" presName="wedge7Tx" presStyleLbl="node1" presStyleIdx="6" presStyleCnt="7">
        <dgm:presLayoutVars>
          <dgm:chMax val="0"/>
          <dgm:chPref val="0"/>
          <dgm:bulletEnabled val="1"/>
        </dgm:presLayoutVars>
      </dgm:prSet>
      <dgm:spPr/>
    </dgm:pt>
  </dgm:ptLst>
  <dgm:cxnLst>
    <dgm:cxn modelId="{83F02503-17A8-0E41-9516-1036A187F066}" type="presOf" srcId="{E0CAFB14-0C86-6445-9418-9759E0F9FE24}" destId="{523BB5CB-C07F-B848-BBA8-6A9C7B9AAADD}" srcOrd="0" destOrd="0" presId="urn:microsoft.com/office/officeart/2005/8/layout/chart3"/>
    <dgm:cxn modelId="{83CEB326-F105-6246-AF4D-0F962E100121}" srcId="{345D147C-A464-424A-AB89-453F54EE28BF}" destId="{B5287ED7-CF07-7E4D-B408-6056FE38784A}" srcOrd="4" destOrd="0" parTransId="{B2098BDA-CAED-9643-8513-7F37A79F8D04}" sibTransId="{9A9D5751-8B34-0348-B69D-B10B481F04E5}"/>
    <dgm:cxn modelId="{2F4DDA2A-D395-FB4B-8B74-26536D5C7D2A}" type="presOf" srcId="{521F87D2-8E1E-4D41-BCD0-0F64FCBFEFC6}" destId="{2BAF7D43-F11D-2E4F-9C13-072B5CBDE789}" srcOrd="0" destOrd="0" presId="urn:microsoft.com/office/officeart/2005/8/layout/chart3"/>
    <dgm:cxn modelId="{2D720D2B-C854-6744-B969-F15FD8D9EEC3}" type="presOf" srcId="{E0CAFB14-0C86-6445-9418-9759E0F9FE24}" destId="{17D6C415-8712-0743-BB65-ADE66EF9CD1C}" srcOrd="1" destOrd="0" presId="urn:microsoft.com/office/officeart/2005/8/layout/chart3"/>
    <dgm:cxn modelId="{CA99AA3E-FFB9-5347-9283-362710F65D93}" srcId="{345D147C-A464-424A-AB89-453F54EE28BF}" destId="{F4D49D86-5735-5B49-86A6-A1D9586C1A84}" srcOrd="2" destOrd="0" parTransId="{979D7AD2-AF8B-A044-94CC-EB92576316B6}" sibTransId="{4880AC93-BB06-7F47-BF1F-EC61D5E23729}"/>
    <dgm:cxn modelId="{9551D940-0471-C24B-AA44-FEDE3FA0F454}" type="presOf" srcId="{B5287ED7-CF07-7E4D-B408-6056FE38784A}" destId="{8E02FCAC-A553-AB4B-AE48-8FE8F0D66409}" srcOrd="0" destOrd="0" presId="urn:microsoft.com/office/officeart/2005/8/layout/chart3"/>
    <dgm:cxn modelId="{C5381F49-9BC1-6949-BB7D-763FFC93418F}" type="presOf" srcId="{2DB5C3E7-9168-694E-AAE5-CF459B06FB9B}" destId="{78D06B38-60F7-8440-BAE4-19D1C8BCBF01}" srcOrd="0" destOrd="0" presId="urn:microsoft.com/office/officeart/2005/8/layout/chart3"/>
    <dgm:cxn modelId="{5ECCCD4A-4316-F74E-AA9C-A71111E3BEFA}" srcId="{345D147C-A464-424A-AB89-453F54EE28BF}" destId="{E0CAFB14-0C86-6445-9418-9759E0F9FE24}" srcOrd="0" destOrd="0" parTransId="{9E31A90C-6E0B-AA4E-9456-EAC040C5B6D3}" sibTransId="{25AF567B-EA40-9E49-91CB-8F54521D10B6}"/>
    <dgm:cxn modelId="{266C4C71-2A00-CE46-8192-3224D64FF766}" type="presOf" srcId="{95A08873-BFAB-5D4F-A64B-454EAA9B8CFA}" destId="{41A0FA64-41D7-B343-ABD5-7C0F62799E32}" srcOrd="1" destOrd="0" presId="urn:microsoft.com/office/officeart/2005/8/layout/chart3"/>
    <dgm:cxn modelId="{5675BD57-191B-8049-AD05-443259692D96}" type="presOf" srcId="{B5287ED7-CF07-7E4D-B408-6056FE38784A}" destId="{CF8FE694-39B1-E84D-AA8A-188326A84152}" srcOrd="1" destOrd="0" presId="urn:microsoft.com/office/officeart/2005/8/layout/chart3"/>
    <dgm:cxn modelId="{B996757D-284C-AD4E-8872-86C604FEA6F4}" type="presOf" srcId="{345D147C-A464-424A-AB89-453F54EE28BF}" destId="{DE4A99C1-42A1-C94F-8A4F-A87BA6366A58}" srcOrd="0" destOrd="0" presId="urn:microsoft.com/office/officeart/2005/8/layout/chart3"/>
    <dgm:cxn modelId="{F024A87D-C15A-8E44-A451-47FCF75F88AF}" srcId="{345D147C-A464-424A-AB89-453F54EE28BF}" destId="{2DB5C3E7-9168-694E-AAE5-CF459B06FB9B}" srcOrd="6" destOrd="0" parTransId="{C64A0A54-1871-204A-8BC1-DFD6EADC6278}" sibTransId="{DABEA717-8D5C-114B-B140-539818CA2E65}"/>
    <dgm:cxn modelId="{BB2F7A9B-D5E8-2242-9072-9FB1629E840A}" srcId="{345D147C-A464-424A-AB89-453F54EE28BF}" destId="{95A08873-BFAB-5D4F-A64B-454EAA9B8CFA}" srcOrd="5" destOrd="0" parTransId="{382B9DB6-5459-3941-9012-0E3BCB97C985}" sibTransId="{36E390F5-1916-A74A-8F65-51B02C351C05}"/>
    <dgm:cxn modelId="{13CB959D-880F-8546-A811-8C0E2B0A5404}" srcId="{345D147C-A464-424A-AB89-453F54EE28BF}" destId="{521F87D2-8E1E-4D41-BCD0-0F64FCBFEFC6}" srcOrd="3" destOrd="0" parTransId="{90573678-0C75-7541-AC14-F73C187C5865}" sibTransId="{ABA2C2F7-6B09-4A40-A0DA-5F047C878739}"/>
    <dgm:cxn modelId="{5F48FEA1-D6A7-6C4B-A29A-B32599294CA0}" type="presOf" srcId="{C4469E6A-0DF4-0E48-BFB5-674CB7220EF0}" destId="{4AAFC0F2-2EB2-2F4C-A736-ABFBAFEF9D08}" srcOrd="0" destOrd="0" presId="urn:microsoft.com/office/officeart/2005/8/layout/chart3"/>
    <dgm:cxn modelId="{B8212DAB-1D3D-FC4C-A0FB-C52EDE5F67B9}" srcId="{345D147C-A464-424A-AB89-453F54EE28BF}" destId="{C4469E6A-0DF4-0E48-BFB5-674CB7220EF0}" srcOrd="1" destOrd="0" parTransId="{9D0482BC-AE66-6C48-995E-6D1891029A97}" sibTransId="{0E3D3A0C-A454-D946-9682-2F24F499C62A}"/>
    <dgm:cxn modelId="{7AEDFFAC-E92F-D44C-9E3B-1730C1C36268}" type="presOf" srcId="{F4D49D86-5735-5B49-86A6-A1D9586C1A84}" destId="{3791851B-AE9B-AE43-B0C9-E56A5387FE6E}" srcOrd="0" destOrd="0" presId="urn:microsoft.com/office/officeart/2005/8/layout/chart3"/>
    <dgm:cxn modelId="{B89EBEB4-BAE8-D64A-809B-0CAB9EE192C3}" type="presOf" srcId="{95A08873-BFAB-5D4F-A64B-454EAA9B8CFA}" destId="{D2AA944A-B374-9B42-94C5-706E6F614FBF}" srcOrd="0" destOrd="0" presId="urn:microsoft.com/office/officeart/2005/8/layout/chart3"/>
    <dgm:cxn modelId="{106DFFB9-28F5-5446-A2AE-6547F97C1CCE}" type="presOf" srcId="{2DB5C3E7-9168-694E-AAE5-CF459B06FB9B}" destId="{B7536364-E282-BE45-B3B5-AA71FAA35151}" srcOrd="1" destOrd="0" presId="urn:microsoft.com/office/officeart/2005/8/layout/chart3"/>
    <dgm:cxn modelId="{327984D8-B220-BB41-9E5E-AEE7717CFC53}" type="presOf" srcId="{C4469E6A-0DF4-0E48-BFB5-674CB7220EF0}" destId="{9D2CAB30-B4A5-5746-BC26-C98CA56C8ABC}" srcOrd="1" destOrd="0" presId="urn:microsoft.com/office/officeart/2005/8/layout/chart3"/>
    <dgm:cxn modelId="{73A102DA-4E10-B04D-A22F-22632B7E87C7}" type="presOf" srcId="{521F87D2-8E1E-4D41-BCD0-0F64FCBFEFC6}" destId="{E1B71A46-A572-F449-A3FA-41AC31FB4B50}" srcOrd="1" destOrd="0" presId="urn:microsoft.com/office/officeart/2005/8/layout/chart3"/>
    <dgm:cxn modelId="{7B8C84E2-6DA4-6347-B68B-CB707D98141A}" type="presOf" srcId="{F4D49D86-5735-5B49-86A6-A1D9586C1A84}" destId="{F1E0FEF5-557B-6B43-8C92-01FBF29E66E9}" srcOrd="1" destOrd="0" presId="urn:microsoft.com/office/officeart/2005/8/layout/chart3"/>
    <dgm:cxn modelId="{67DC26CC-86DE-2D4C-BFDF-B436E5D1CDB0}" type="presParOf" srcId="{DE4A99C1-42A1-C94F-8A4F-A87BA6366A58}" destId="{523BB5CB-C07F-B848-BBA8-6A9C7B9AAADD}" srcOrd="0" destOrd="0" presId="urn:microsoft.com/office/officeart/2005/8/layout/chart3"/>
    <dgm:cxn modelId="{36C2D970-FA43-BC4D-9B03-AC249225638B}" type="presParOf" srcId="{DE4A99C1-42A1-C94F-8A4F-A87BA6366A58}" destId="{17D6C415-8712-0743-BB65-ADE66EF9CD1C}" srcOrd="1" destOrd="0" presId="urn:microsoft.com/office/officeart/2005/8/layout/chart3"/>
    <dgm:cxn modelId="{2C5AF542-8FD7-2548-86EA-99DE0D7C21D7}" type="presParOf" srcId="{DE4A99C1-42A1-C94F-8A4F-A87BA6366A58}" destId="{4AAFC0F2-2EB2-2F4C-A736-ABFBAFEF9D08}" srcOrd="2" destOrd="0" presId="urn:microsoft.com/office/officeart/2005/8/layout/chart3"/>
    <dgm:cxn modelId="{1340D1E3-4912-8B48-A8E2-5A3DE3B2DC17}" type="presParOf" srcId="{DE4A99C1-42A1-C94F-8A4F-A87BA6366A58}" destId="{9D2CAB30-B4A5-5746-BC26-C98CA56C8ABC}" srcOrd="3" destOrd="0" presId="urn:microsoft.com/office/officeart/2005/8/layout/chart3"/>
    <dgm:cxn modelId="{3466E449-6908-F943-80A6-3B50CE191166}" type="presParOf" srcId="{DE4A99C1-42A1-C94F-8A4F-A87BA6366A58}" destId="{3791851B-AE9B-AE43-B0C9-E56A5387FE6E}" srcOrd="4" destOrd="0" presId="urn:microsoft.com/office/officeart/2005/8/layout/chart3"/>
    <dgm:cxn modelId="{DDB4E72E-59E5-1444-94CD-030F681AFC3A}" type="presParOf" srcId="{DE4A99C1-42A1-C94F-8A4F-A87BA6366A58}" destId="{F1E0FEF5-557B-6B43-8C92-01FBF29E66E9}" srcOrd="5" destOrd="0" presId="urn:microsoft.com/office/officeart/2005/8/layout/chart3"/>
    <dgm:cxn modelId="{314002ED-4B97-E54F-A3B7-DD8A25A7FA97}" type="presParOf" srcId="{DE4A99C1-42A1-C94F-8A4F-A87BA6366A58}" destId="{2BAF7D43-F11D-2E4F-9C13-072B5CBDE789}" srcOrd="6" destOrd="0" presId="urn:microsoft.com/office/officeart/2005/8/layout/chart3"/>
    <dgm:cxn modelId="{D75D61EE-EC31-E34C-8530-E70FD9964262}" type="presParOf" srcId="{DE4A99C1-42A1-C94F-8A4F-A87BA6366A58}" destId="{E1B71A46-A572-F449-A3FA-41AC31FB4B50}" srcOrd="7" destOrd="0" presId="urn:microsoft.com/office/officeart/2005/8/layout/chart3"/>
    <dgm:cxn modelId="{2C397D5E-DCF8-004D-9AF1-5791CCA29A29}" type="presParOf" srcId="{DE4A99C1-42A1-C94F-8A4F-A87BA6366A58}" destId="{8E02FCAC-A553-AB4B-AE48-8FE8F0D66409}" srcOrd="8" destOrd="0" presId="urn:microsoft.com/office/officeart/2005/8/layout/chart3"/>
    <dgm:cxn modelId="{E8C83827-FA7A-E345-B79C-2ED0F343FE7F}" type="presParOf" srcId="{DE4A99C1-42A1-C94F-8A4F-A87BA6366A58}" destId="{CF8FE694-39B1-E84D-AA8A-188326A84152}" srcOrd="9" destOrd="0" presId="urn:microsoft.com/office/officeart/2005/8/layout/chart3"/>
    <dgm:cxn modelId="{12F9641A-C3E9-CD4E-82D1-EC3C7B63640A}" type="presParOf" srcId="{DE4A99C1-42A1-C94F-8A4F-A87BA6366A58}" destId="{D2AA944A-B374-9B42-94C5-706E6F614FBF}" srcOrd="10" destOrd="0" presId="urn:microsoft.com/office/officeart/2005/8/layout/chart3"/>
    <dgm:cxn modelId="{4AA42C59-F7AE-9F44-B17C-7C7AF9F82E59}" type="presParOf" srcId="{DE4A99C1-42A1-C94F-8A4F-A87BA6366A58}" destId="{41A0FA64-41D7-B343-ABD5-7C0F62799E32}" srcOrd="11" destOrd="0" presId="urn:microsoft.com/office/officeart/2005/8/layout/chart3"/>
    <dgm:cxn modelId="{D13F2132-8BD2-8D4E-BC0F-CE227F63F68D}" type="presParOf" srcId="{DE4A99C1-42A1-C94F-8A4F-A87BA6366A58}" destId="{78D06B38-60F7-8440-BAE4-19D1C8BCBF01}" srcOrd="12" destOrd="0" presId="urn:microsoft.com/office/officeart/2005/8/layout/chart3"/>
    <dgm:cxn modelId="{12136B1F-B67E-ED4A-933F-7D8D5D3118EA}" type="presParOf" srcId="{DE4A99C1-42A1-C94F-8A4F-A87BA6366A58}" destId="{B7536364-E282-BE45-B3B5-AA71FAA35151}" srcOrd="1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5D147C-A464-424A-AB89-453F54EE28BF}" type="doc">
      <dgm:prSet loTypeId="urn:microsoft.com/office/officeart/2005/8/layout/chart3" loCatId="relationship" qsTypeId="urn:microsoft.com/office/officeart/2005/8/quickstyle/simple4" qsCatId="simple" csTypeId="urn:microsoft.com/office/officeart/2005/8/colors/accent1_2" csCatId="accent1" phldr="1"/>
      <dgm:spPr/>
      <dgm:t>
        <a:bodyPr/>
        <a:lstStyle/>
        <a:p>
          <a:endParaRPr lang="en-US"/>
        </a:p>
      </dgm:t>
    </dgm:pt>
    <dgm:pt modelId="{F011F374-C49A-8141-8FE4-08A6EE52264A}">
      <dgm:prSet phldrT="[Text]"/>
      <dgm:spPr>
        <a:solidFill>
          <a:schemeClr val="accent5">
            <a:lumMod val="75000"/>
          </a:schemeClr>
        </a:solidFill>
        <a:ln>
          <a:solidFill>
            <a:schemeClr val="bg1"/>
          </a:solidFill>
        </a:ln>
      </dgm:spPr>
      <dgm:t>
        <a:bodyPr/>
        <a:lstStyle/>
        <a:p>
          <a:r>
            <a:rPr lang="en-US" dirty="0"/>
            <a:t>Physical</a:t>
          </a:r>
        </a:p>
      </dgm:t>
    </dgm:pt>
    <dgm:pt modelId="{06CE4C76-75E7-F843-8E47-156EB14AC28C}" type="parTrans" cxnId="{9ACBB9AD-D8FF-6043-95CD-7C994BBE08F2}">
      <dgm:prSet/>
      <dgm:spPr/>
      <dgm:t>
        <a:bodyPr/>
        <a:lstStyle/>
        <a:p>
          <a:endParaRPr lang="en-US"/>
        </a:p>
      </dgm:t>
    </dgm:pt>
    <dgm:pt modelId="{2E405219-36BF-F546-9A88-68BFF258348E}" type="sibTrans" cxnId="{9ACBB9AD-D8FF-6043-95CD-7C994BBE08F2}">
      <dgm:prSet/>
      <dgm:spPr/>
      <dgm:t>
        <a:bodyPr/>
        <a:lstStyle/>
        <a:p>
          <a:endParaRPr lang="en-US"/>
        </a:p>
      </dgm:t>
    </dgm:pt>
    <dgm:pt modelId="{9B150FC2-67D1-8541-9E96-3887A1A30F5D}">
      <dgm:prSet phldrT="[Text]"/>
      <dgm:spPr>
        <a:solidFill>
          <a:schemeClr val="accent5">
            <a:lumMod val="75000"/>
          </a:schemeClr>
        </a:solidFill>
        <a:ln>
          <a:solidFill>
            <a:schemeClr val="bg1"/>
          </a:solidFill>
        </a:ln>
      </dgm:spPr>
      <dgm:t>
        <a:bodyPr/>
        <a:lstStyle/>
        <a:p>
          <a:r>
            <a:rPr lang="en-US" dirty="0"/>
            <a:t>Social</a:t>
          </a:r>
        </a:p>
      </dgm:t>
    </dgm:pt>
    <dgm:pt modelId="{BB01738F-E17B-3E4E-8297-79ABB6E51F54}" type="parTrans" cxnId="{CE0802E7-2D3B-BD4B-BBF7-F812AE77B06A}">
      <dgm:prSet/>
      <dgm:spPr/>
      <dgm:t>
        <a:bodyPr/>
        <a:lstStyle/>
        <a:p>
          <a:endParaRPr lang="en-US"/>
        </a:p>
      </dgm:t>
    </dgm:pt>
    <dgm:pt modelId="{DF88CA7B-F2B2-D54D-AF5F-749310A4D583}" type="sibTrans" cxnId="{CE0802E7-2D3B-BD4B-BBF7-F812AE77B06A}">
      <dgm:prSet/>
      <dgm:spPr/>
      <dgm:t>
        <a:bodyPr/>
        <a:lstStyle/>
        <a:p>
          <a:endParaRPr lang="en-US"/>
        </a:p>
      </dgm:t>
    </dgm:pt>
    <dgm:pt modelId="{F7048DA1-30E7-9947-A5CF-808E8F1C9829}">
      <dgm:prSet phldrT="[Text]"/>
      <dgm:spPr>
        <a:solidFill>
          <a:schemeClr val="accent5">
            <a:lumMod val="60000"/>
            <a:lumOff val="40000"/>
          </a:schemeClr>
        </a:solidFill>
        <a:ln>
          <a:solidFill>
            <a:schemeClr val="tx1"/>
          </a:solidFill>
        </a:ln>
      </dgm:spPr>
      <dgm:t>
        <a:bodyPr/>
        <a:lstStyle/>
        <a:p>
          <a:r>
            <a:rPr lang="en-US" dirty="0"/>
            <a:t>Intellectual</a:t>
          </a:r>
        </a:p>
      </dgm:t>
    </dgm:pt>
    <dgm:pt modelId="{82888FFB-EFCF-EF45-9FBB-E9A859435ADB}" type="parTrans" cxnId="{617B1C49-0057-2F45-92B8-E293A5CA9DFA}">
      <dgm:prSet/>
      <dgm:spPr/>
      <dgm:t>
        <a:bodyPr/>
        <a:lstStyle/>
        <a:p>
          <a:endParaRPr lang="en-US"/>
        </a:p>
      </dgm:t>
    </dgm:pt>
    <dgm:pt modelId="{5E54D131-7011-2C47-8D6E-6EA5305AF61C}" type="sibTrans" cxnId="{617B1C49-0057-2F45-92B8-E293A5CA9DFA}">
      <dgm:prSet/>
      <dgm:spPr/>
      <dgm:t>
        <a:bodyPr/>
        <a:lstStyle/>
        <a:p>
          <a:endParaRPr lang="en-US"/>
        </a:p>
      </dgm:t>
    </dgm:pt>
    <dgm:pt modelId="{06C43591-D05D-3E4F-98A9-AD246149A9B9}">
      <dgm:prSet phldrT="[Text]"/>
      <dgm:spPr>
        <a:solidFill>
          <a:schemeClr val="accent5">
            <a:lumMod val="75000"/>
          </a:schemeClr>
        </a:solidFill>
        <a:ln>
          <a:solidFill>
            <a:schemeClr val="bg1"/>
          </a:solidFill>
        </a:ln>
      </dgm:spPr>
      <dgm:t>
        <a:bodyPr/>
        <a:lstStyle/>
        <a:p>
          <a:r>
            <a:rPr lang="en-US" dirty="0"/>
            <a:t>Environmental</a:t>
          </a:r>
        </a:p>
      </dgm:t>
    </dgm:pt>
    <dgm:pt modelId="{11D6BE5B-7CD4-4F42-8102-48AB207B3358}" type="parTrans" cxnId="{B4BA8B41-9F7D-D843-897A-178E063CD6A3}">
      <dgm:prSet/>
      <dgm:spPr/>
      <dgm:t>
        <a:bodyPr/>
        <a:lstStyle/>
        <a:p>
          <a:endParaRPr lang="en-US"/>
        </a:p>
      </dgm:t>
    </dgm:pt>
    <dgm:pt modelId="{BCD6C5A6-DF39-5847-B4CB-86599ED6FEE1}" type="sibTrans" cxnId="{B4BA8B41-9F7D-D843-897A-178E063CD6A3}">
      <dgm:prSet/>
      <dgm:spPr/>
      <dgm:t>
        <a:bodyPr/>
        <a:lstStyle/>
        <a:p>
          <a:endParaRPr lang="en-US"/>
        </a:p>
      </dgm:t>
    </dgm:pt>
    <dgm:pt modelId="{0FC1D5CE-AD51-0A49-8B55-3D330F2373D7}">
      <dgm:prSet phldrT="[Text]"/>
      <dgm:spPr>
        <a:solidFill>
          <a:schemeClr val="accent5">
            <a:lumMod val="75000"/>
          </a:schemeClr>
        </a:solidFill>
        <a:ln>
          <a:solidFill>
            <a:schemeClr val="bg1"/>
          </a:solidFill>
        </a:ln>
      </dgm:spPr>
      <dgm:t>
        <a:bodyPr/>
        <a:lstStyle/>
        <a:p>
          <a:r>
            <a:rPr lang="en-US" dirty="0"/>
            <a:t>Emotional</a:t>
          </a:r>
        </a:p>
      </dgm:t>
    </dgm:pt>
    <dgm:pt modelId="{346DFA18-A6CA-F748-B888-D6241BB0338C}" type="parTrans" cxnId="{4FB5B653-B6F2-7F45-B65A-670666482685}">
      <dgm:prSet/>
      <dgm:spPr/>
      <dgm:t>
        <a:bodyPr/>
        <a:lstStyle/>
        <a:p>
          <a:endParaRPr lang="en-US"/>
        </a:p>
      </dgm:t>
    </dgm:pt>
    <dgm:pt modelId="{05048628-40A1-3947-820B-32D10E197FEC}" type="sibTrans" cxnId="{4FB5B653-B6F2-7F45-B65A-670666482685}">
      <dgm:prSet/>
      <dgm:spPr/>
      <dgm:t>
        <a:bodyPr/>
        <a:lstStyle/>
        <a:p>
          <a:endParaRPr lang="en-US"/>
        </a:p>
      </dgm:t>
    </dgm:pt>
    <dgm:pt modelId="{314E9A8C-1B5C-0E42-85AD-0E9F653B6377}">
      <dgm:prSet phldrT="[Text]"/>
      <dgm:spPr>
        <a:solidFill>
          <a:schemeClr val="accent5">
            <a:lumMod val="75000"/>
          </a:schemeClr>
        </a:solidFill>
        <a:ln>
          <a:solidFill>
            <a:schemeClr val="bg1"/>
          </a:solidFill>
        </a:ln>
      </dgm:spPr>
      <dgm:t>
        <a:bodyPr/>
        <a:lstStyle/>
        <a:p>
          <a:r>
            <a:rPr lang="en-US" dirty="0"/>
            <a:t>Occupational</a:t>
          </a:r>
        </a:p>
      </dgm:t>
    </dgm:pt>
    <dgm:pt modelId="{6349F75E-44C9-684A-907D-2398C2A75F5B}" type="parTrans" cxnId="{25CB5226-37D7-054A-B9CF-BC166F626335}">
      <dgm:prSet/>
      <dgm:spPr/>
      <dgm:t>
        <a:bodyPr/>
        <a:lstStyle/>
        <a:p>
          <a:endParaRPr lang="en-US"/>
        </a:p>
      </dgm:t>
    </dgm:pt>
    <dgm:pt modelId="{9C77E0D8-E361-B048-99F9-1884E690BCCE}" type="sibTrans" cxnId="{25CB5226-37D7-054A-B9CF-BC166F626335}">
      <dgm:prSet/>
      <dgm:spPr/>
      <dgm:t>
        <a:bodyPr/>
        <a:lstStyle/>
        <a:p>
          <a:endParaRPr lang="en-US"/>
        </a:p>
      </dgm:t>
    </dgm:pt>
    <dgm:pt modelId="{D8DEE171-9E5F-CA43-9184-637DE50B5ECD}">
      <dgm:prSet phldrT="[Text]"/>
      <dgm:spPr>
        <a:solidFill>
          <a:schemeClr val="accent5">
            <a:lumMod val="75000"/>
          </a:schemeClr>
        </a:solidFill>
        <a:ln>
          <a:solidFill>
            <a:schemeClr val="bg1"/>
          </a:solidFill>
        </a:ln>
      </dgm:spPr>
      <dgm:t>
        <a:bodyPr/>
        <a:lstStyle/>
        <a:p>
          <a:r>
            <a:rPr lang="en-US" dirty="0"/>
            <a:t>Spiritual</a:t>
          </a:r>
        </a:p>
      </dgm:t>
    </dgm:pt>
    <dgm:pt modelId="{47CB3840-2FB7-6740-BAA3-B3F152390C9E}" type="parTrans" cxnId="{F9C1EAC5-117A-2749-A525-7E704AE60095}">
      <dgm:prSet/>
      <dgm:spPr/>
      <dgm:t>
        <a:bodyPr/>
        <a:lstStyle/>
        <a:p>
          <a:endParaRPr lang="en-US"/>
        </a:p>
      </dgm:t>
    </dgm:pt>
    <dgm:pt modelId="{2FDCA4E8-73A6-E240-BD19-15590E21E2A3}" type="sibTrans" cxnId="{F9C1EAC5-117A-2749-A525-7E704AE60095}">
      <dgm:prSet/>
      <dgm:spPr/>
      <dgm:t>
        <a:bodyPr/>
        <a:lstStyle/>
        <a:p>
          <a:endParaRPr lang="en-US"/>
        </a:p>
      </dgm:t>
    </dgm:pt>
    <dgm:pt modelId="{DE4A99C1-42A1-C94F-8A4F-A87BA6366A58}" type="pres">
      <dgm:prSet presAssocID="{345D147C-A464-424A-AB89-453F54EE28BF}" presName="compositeShape" presStyleCnt="0">
        <dgm:presLayoutVars>
          <dgm:chMax val="7"/>
          <dgm:dir/>
          <dgm:resizeHandles val="exact"/>
        </dgm:presLayoutVars>
      </dgm:prSet>
      <dgm:spPr/>
    </dgm:pt>
    <dgm:pt modelId="{523BB5CB-C07F-B848-BBA8-6A9C7B9AAADD}" type="pres">
      <dgm:prSet presAssocID="{345D147C-A464-424A-AB89-453F54EE28BF}" presName="wedge1" presStyleLbl="node1" presStyleIdx="0" presStyleCnt="7"/>
      <dgm:spPr/>
    </dgm:pt>
    <dgm:pt modelId="{17D6C415-8712-0743-BB65-ADE66EF9CD1C}" type="pres">
      <dgm:prSet presAssocID="{345D147C-A464-424A-AB89-453F54EE28BF}" presName="wedge1Tx" presStyleLbl="node1" presStyleIdx="0" presStyleCnt="7">
        <dgm:presLayoutVars>
          <dgm:chMax val="0"/>
          <dgm:chPref val="0"/>
          <dgm:bulletEnabled val="1"/>
        </dgm:presLayoutVars>
      </dgm:prSet>
      <dgm:spPr/>
    </dgm:pt>
    <dgm:pt modelId="{4AAFC0F2-2EB2-2F4C-A736-ABFBAFEF9D08}" type="pres">
      <dgm:prSet presAssocID="{345D147C-A464-424A-AB89-453F54EE28BF}" presName="wedge2" presStyleLbl="node1" presStyleIdx="1" presStyleCnt="7"/>
      <dgm:spPr/>
    </dgm:pt>
    <dgm:pt modelId="{9D2CAB30-B4A5-5746-BC26-C98CA56C8ABC}" type="pres">
      <dgm:prSet presAssocID="{345D147C-A464-424A-AB89-453F54EE28BF}" presName="wedge2Tx" presStyleLbl="node1" presStyleIdx="1" presStyleCnt="7">
        <dgm:presLayoutVars>
          <dgm:chMax val="0"/>
          <dgm:chPref val="0"/>
          <dgm:bulletEnabled val="1"/>
        </dgm:presLayoutVars>
      </dgm:prSet>
      <dgm:spPr/>
    </dgm:pt>
    <dgm:pt modelId="{3791851B-AE9B-AE43-B0C9-E56A5387FE6E}" type="pres">
      <dgm:prSet presAssocID="{345D147C-A464-424A-AB89-453F54EE28BF}" presName="wedge3" presStyleLbl="node1" presStyleIdx="2" presStyleCnt="7"/>
      <dgm:spPr/>
    </dgm:pt>
    <dgm:pt modelId="{F1E0FEF5-557B-6B43-8C92-01FBF29E66E9}" type="pres">
      <dgm:prSet presAssocID="{345D147C-A464-424A-AB89-453F54EE28BF}" presName="wedge3Tx" presStyleLbl="node1" presStyleIdx="2" presStyleCnt="7">
        <dgm:presLayoutVars>
          <dgm:chMax val="0"/>
          <dgm:chPref val="0"/>
          <dgm:bulletEnabled val="1"/>
        </dgm:presLayoutVars>
      </dgm:prSet>
      <dgm:spPr/>
    </dgm:pt>
    <dgm:pt modelId="{2BAF7D43-F11D-2E4F-9C13-072B5CBDE789}" type="pres">
      <dgm:prSet presAssocID="{345D147C-A464-424A-AB89-453F54EE28BF}" presName="wedge4" presStyleLbl="node1" presStyleIdx="3" presStyleCnt="7"/>
      <dgm:spPr/>
    </dgm:pt>
    <dgm:pt modelId="{E1B71A46-A572-F449-A3FA-41AC31FB4B50}" type="pres">
      <dgm:prSet presAssocID="{345D147C-A464-424A-AB89-453F54EE28BF}" presName="wedge4Tx" presStyleLbl="node1" presStyleIdx="3" presStyleCnt="7">
        <dgm:presLayoutVars>
          <dgm:chMax val="0"/>
          <dgm:chPref val="0"/>
          <dgm:bulletEnabled val="1"/>
        </dgm:presLayoutVars>
      </dgm:prSet>
      <dgm:spPr/>
    </dgm:pt>
    <dgm:pt modelId="{8E02FCAC-A553-AB4B-AE48-8FE8F0D66409}" type="pres">
      <dgm:prSet presAssocID="{345D147C-A464-424A-AB89-453F54EE28BF}" presName="wedge5" presStyleLbl="node1" presStyleIdx="4" presStyleCnt="7"/>
      <dgm:spPr/>
    </dgm:pt>
    <dgm:pt modelId="{CF8FE694-39B1-E84D-AA8A-188326A84152}" type="pres">
      <dgm:prSet presAssocID="{345D147C-A464-424A-AB89-453F54EE28BF}" presName="wedge5Tx" presStyleLbl="node1" presStyleIdx="4" presStyleCnt="7">
        <dgm:presLayoutVars>
          <dgm:chMax val="0"/>
          <dgm:chPref val="0"/>
          <dgm:bulletEnabled val="1"/>
        </dgm:presLayoutVars>
      </dgm:prSet>
      <dgm:spPr/>
    </dgm:pt>
    <dgm:pt modelId="{D2AA944A-B374-9B42-94C5-706E6F614FBF}" type="pres">
      <dgm:prSet presAssocID="{345D147C-A464-424A-AB89-453F54EE28BF}" presName="wedge6" presStyleLbl="node1" presStyleIdx="5" presStyleCnt="7"/>
      <dgm:spPr/>
    </dgm:pt>
    <dgm:pt modelId="{41A0FA64-41D7-B343-ABD5-7C0F62799E32}" type="pres">
      <dgm:prSet presAssocID="{345D147C-A464-424A-AB89-453F54EE28BF}" presName="wedge6Tx" presStyleLbl="node1" presStyleIdx="5" presStyleCnt="7">
        <dgm:presLayoutVars>
          <dgm:chMax val="0"/>
          <dgm:chPref val="0"/>
          <dgm:bulletEnabled val="1"/>
        </dgm:presLayoutVars>
      </dgm:prSet>
      <dgm:spPr/>
    </dgm:pt>
    <dgm:pt modelId="{78D06B38-60F7-8440-BAE4-19D1C8BCBF01}" type="pres">
      <dgm:prSet presAssocID="{345D147C-A464-424A-AB89-453F54EE28BF}" presName="wedge7" presStyleLbl="node1" presStyleIdx="6" presStyleCnt="7"/>
      <dgm:spPr/>
    </dgm:pt>
    <dgm:pt modelId="{B7536364-E282-BE45-B3B5-AA71FAA35151}" type="pres">
      <dgm:prSet presAssocID="{345D147C-A464-424A-AB89-453F54EE28BF}" presName="wedge7Tx" presStyleLbl="node1" presStyleIdx="6" presStyleCnt="7">
        <dgm:presLayoutVars>
          <dgm:chMax val="0"/>
          <dgm:chPref val="0"/>
          <dgm:bulletEnabled val="1"/>
        </dgm:presLayoutVars>
      </dgm:prSet>
      <dgm:spPr/>
    </dgm:pt>
  </dgm:ptLst>
  <dgm:cxnLst>
    <dgm:cxn modelId="{BAE7930A-886C-8E48-9290-27235B1741E3}" type="presOf" srcId="{F7048DA1-30E7-9947-A5CF-808E8F1C9829}" destId="{17D6C415-8712-0743-BB65-ADE66EF9CD1C}" srcOrd="1" destOrd="0" presId="urn:microsoft.com/office/officeart/2005/8/layout/chart3"/>
    <dgm:cxn modelId="{DDA4840D-6044-984A-9E7C-4FF0CCBA5785}" type="presOf" srcId="{345D147C-A464-424A-AB89-453F54EE28BF}" destId="{DE4A99C1-42A1-C94F-8A4F-A87BA6366A58}" srcOrd="0" destOrd="0" presId="urn:microsoft.com/office/officeart/2005/8/layout/chart3"/>
    <dgm:cxn modelId="{25CB5226-37D7-054A-B9CF-BC166F626335}" srcId="{345D147C-A464-424A-AB89-453F54EE28BF}" destId="{314E9A8C-1B5C-0E42-85AD-0E9F653B6377}" srcOrd="3" destOrd="0" parTransId="{6349F75E-44C9-684A-907D-2398C2A75F5B}" sibTransId="{9C77E0D8-E361-B048-99F9-1884E690BCCE}"/>
    <dgm:cxn modelId="{9DD7A03E-CC6F-CE4C-93C5-C71496FB6674}" type="presOf" srcId="{F011F374-C49A-8141-8FE4-08A6EE52264A}" destId="{8E02FCAC-A553-AB4B-AE48-8FE8F0D66409}" srcOrd="0" destOrd="0" presId="urn:microsoft.com/office/officeart/2005/8/layout/chart3"/>
    <dgm:cxn modelId="{537D085E-9725-0543-AFC9-BA55B91D38E2}" type="presOf" srcId="{0FC1D5CE-AD51-0A49-8B55-3D330F2373D7}" destId="{3791851B-AE9B-AE43-B0C9-E56A5387FE6E}" srcOrd="0" destOrd="0" presId="urn:microsoft.com/office/officeart/2005/8/layout/chart3"/>
    <dgm:cxn modelId="{B4BA8B41-9F7D-D843-897A-178E063CD6A3}" srcId="{345D147C-A464-424A-AB89-453F54EE28BF}" destId="{06C43591-D05D-3E4F-98A9-AD246149A9B9}" srcOrd="1" destOrd="0" parTransId="{11D6BE5B-7CD4-4F42-8102-48AB207B3358}" sibTransId="{BCD6C5A6-DF39-5847-B4CB-86599ED6FEE1}"/>
    <dgm:cxn modelId="{34991E65-0A14-4742-9A3F-6A58CE30757D}" type="presOf" srcId="{F011F374-C49A-8141-8FE4-08A6EE52264A}" destId="{CF8FE694-39B1-E84D-AA8A-188326A84152}" srcOrd="1" destOrd="0" presId="urn:microsoft.com/office/officeart/2005/8/layout/chart3"/>
    <dgm:cxn modelId="{4B2CD247-F03A-8042-98A0-D9D97EFB82FD}" type="presOf" srcId="{06C43591-D05D-3E4F-98A9-AD246149A9B9}" destId="{9D2CAB30-B4A5-5746-BC26-C98CA56C8ABC}" srcOrd="1" destOrd="0" presId="urn:microsoft.com/office/officeart/2005/8/layout/chart3"/>
    <dgm:cxn modelId="{617B1C49-0057-2F45-92B8-E293A5CA9DFA}" srcId="{345D147C-A464-424A-AB89-453F54EE28BF}" destId="{F7048DA1-30E7-9947-A5CF-808E8F1C9829}" srcOrd="0" destOrd="0" parTransId="{82888FFB-EFCF-EF45-9FBB-E9A859435ADB}" sibTransId="{5E54D131-7011-2C47-8D6E-6EA5305AF61C}"/>
    <dgm:cxn modelId="{B8FA0B4D-CFB2-904F-8301-28316CE4C970}" type="presOf" srcId="{314E9A8C-1B5C-0E42-85AD-0E9F653B6377}" destId="{E1B71A46-A572-F449-A3FA-41AC31FB4B50}" srcOrd="1" destOrd="0" presId="urn:microsoft.com/office/officeart/2005/8/layout/chart3"/>
    <dgm:cxn modelId="{1455C972-B778-7049-B9F8-D1C5383BDA16}" type="presOf" srcId="{D8DEE171-9E5F-CA43-9184-637DE50B5ECD}" destId="{B7536364-E282-BE45-B3B5-AA71FAA35151}" srcOrd="1" destOrd="0" presId="urn:microsoft.com/office/officeart/2005/8/layout/chart3"/>
    <dgm:cxn modelId="{4FB5B653-B6F2-7F45-B65A-670666482685}" srcId="{345D147C-A464-424A-AB89-453F54EE28BF}" destId="{0FC1D5CE-AD51-0A49-8B55-3D330F2373D7}" srcOrd="2" destOrd="0" parTransId="{346DFA18-A6CA-F748-B888-D6241BB0338C}" sibTransId="{05048628-40A1-3947-820B-32D10E197FEC}"/>
    <dgm:cxn modelId="{92D21A77-2C8A-F54C-8683-72F37156BAF5}" type="presOf" srcId="{9B150FC2-67D1-8541-9E96-3887A1A30F5D}" destId="{D2AA944A-B374-9B42-94C5-706E6F614FBF}" srcOrd="0" destOrd="0" presId="urn:microsoft.com/office/officeart/2005/8/layout/chart3"/>
    <dgm:cxn modelId="{4AE13E7B-8EBD-594C-B91D-94551605CDAF}" type="presOf" srcId="{9B150FC2-67D1-8541-9E96-3887A1A30F5D}" destId="{41A0FA64-41D7-B343-ABD5-7C0F62799E32}" srcOrd="1" destOrd="0" presId="urn:microsoft.com/office/officeart/2005/8/layout/chart3"/>
    <dgm:cxn modelId="{E6918D86-F1D2-D64F-BED5-EE0EE2F38C76}" type="presOf" srcId="{314E9A8C-1B5C-0E42-85AD-0E9F653B6377}" destId="{2BAF7D43-F11D-2E4F-9C13-072B5CBDE789}" srcOrd="0" destOrd="0" presId="urn:microsoft.com/office/officeart/2005/8/layout/chart3"/>
    <dgm:cxn modelId="{9ACBB9AD-D8FF-6043-95CD-7C994BBE08F2}" srcId="{345D147C-A464-424A-AB89-453F54EE28BF}" destId="{F011F374-C49A-8141-8FE4-08A6EE52264A}" srcOrd="4" destOrd="0" parTransId="{06CE4C76-75E7-F843-8E47-156EB14AC28C}" sibTransId="{2E405219-36BF-F546-9A88-68BFF258348E}"/>
    <dgm:cxn modelId="{827A04B6-D77C-964B-82AA-932D626E76A9}" type="presOf" srcId="{D8DEE171-9E5F-CA43-9184-637DE50B5ECD}" destId="{78D06B38-60F7-8440-BAE4-19D1C8BCBF01}" srcOrd="0" destOrd="0" presId="urn:microsoft.com/office/officeart/2005/8/layout/chart3"/>
    <dgm:cxn modelId="{C0EABDBE-7BCA-384A-B12C-F95C9C1FE9D8}" type="presOf" srcId="{06C43591-D05D-3E4F-98A9-AD246149A9B9}" destId="{4AAFC0F2-2EB2-2F4C-A736-ABFBAFEF9D08}" srcOrd="0" destOrd="0" presId="urn:microsoft.com/office/officeart/2005/8/layout/chart3"/>
    <dgm:cxn modelId="{F9C1EAC5-117A-2749-A525-7E704AE60095}" srcId="{345D147C-A464-424A-AB89-453F54EE28BF}" destId="{D8DEE171-9E5F-CA43-9184-637DE50B5ECD}" srcOrd="6" destOrd="0" parTransId="{47CB3840-2FB7-6740-BAA3-B3F152390C9E}" sibTransId="{2FDCA4E8-73A6-E240-BD19-15590E21E2A3}"/>
    <dgm:cxn modelId="{4F1499C7-39F4-0648-9B33-4346ACA6CE8E}" type="presOf" srcId="{F7048DA1-30E7-9947-A5CF-808E8F1C9829}" destId="{523BB5CB-C07F-B848-BBA8-6A9C7B9AAADD}" srcOrd="0" destOrd="0" presId="urn:microsoft.com/office/officeart/2005/8/layout/chart3"/>
    <dgm:cxn modelId="{DEA13AE6-F7B8-1B42-9391-F7128D8B8943}" type="presOf" srcId="{0FC1D5CE-AD51-0A49-8B55-3D330F2373D7}" destId="{F1E0FEF5-557B-6B43-8C92-01FBF29E66E9}" srcOrd="1" destOrd="0" presId="urn:microsoft.com/office/officeart/2005/8/layout/chart3"/>
    <dgm:cxn modelId="{CE0802E7-2D3B-BD4B-BBF7-F812AE77B06A}" srcId="{345D147C-A464-424A-AB89-453F54EE28BF}" destId="{9B150FC2-67D1-8541-9E96-3887A1A30F5D}" srcOrd="5" destOrd="0" parTransId="{BB01738F-E17B-3E4E-8297-79ABB6E51F54}" sibTransId="{DF88CA7B-F2B2-D54D-AF5F-749310A4D583}"/>
    <dgm:cxn modelId="{E5053356-DD67-0849-8C4D-65022CB6AA3E}" type="presParOf" srcId="{DE4A99C1-42A1-C94F-8A4F-A87BA6366A58}" destId="{523BB5CB-C07F-B848-BBA8-6A9C7B9AAADD}" srcOrd="0" destOrd="0" presId="urn:microsoft.com/office/officeart/2005/8/layout/chart3"/>
    <dgm:cxn modelId="{33598F07-667D-DB40-8CCE-0A5B3B574F80}" type="presParOf" srcId="{DE4A99C1-42A1-C94F-8A4F-A87BA6366A58}" destId="{17D6C415-8712-0743-BB65-ADE66EF9CD1C}" srcOrd="1" destOrd="0" presId="urn:microsoft.com/office/officeart/2005/8/layout/chart3"/>
    <dgm:cxn modelId="{00658D74-B8A3-9241-91AC-6C3ECA619921}" type="presParOf" srcId="{DE4A99C1-42A1-C94F-8A4F-A87BA6366A58}" destId="{4AAFC0F2-2EB2-2F4C-A736-ABFBAFEF9D08}" srcOrd="2" destOrd="0" presId="urn:microsoft.com/office/officeart/2005/8/layout/chart3"/>
    <dgm:cxn modelId="{79F9FBDF-31E9-374E-8F7F-E19F28E6FE2D}" type="presParOf" srcId="{DE4A99C1-42A1-C94F-8A4F-A87BA6366A58}" destId="{9D2CAB30-B4A5-5746-BC26-C98CA56C8ABC}" srcOrd="3" destOrd="0" presId="urn:microsoft.com/office/officeart/2005/8/layout/chart3"/>
    <dgm:cxn modelId="{6B60B3CC-3D7E-4A4C-82D6-6093ECF5F842}" type="presParOf" srcId="{DE4A99C1-42A1-C94F-8A4F-A87BA6366A58}" destId="{3791851B-AE9B-AE43-B0C9-E56A5387FE6E}" srcOrd="4" destOrd="0" presId="urn:microsoft.com/office/officeart/2005/8/layout/chart3"/>
    <dgm:cxn modelId="{BC4C837E-3596-4449-B9DC-BCD187285977}" type="presParOf" srcId="{DE4A99C1-42A1-C94F-8A4F-A87BA6366A58}" destId="{F1E0FEF5-557B-6B43-8C92-01FBF29E66E9}" srcOrd="5" destOrd="0" presId="urn:microsoft.com/office/officeart/2005/8/layout/chart3"/>
    <dgm:cxn modelId="{FA870DB9-C86A-6340-8096-C150D4CFAB2A}" type="presParOf" srcId="{DE4A99C1-42A1-C94F-8A4F-A87BA6366A58}" destId="{2BAF7D43-F11D-2E4F-9C13-072B5CBDE789}" srcOrd="6" destOrd="0" presId="urn:microsoft.com/office/officeart/2005/8/layout/chart3"/>
    <dgm:cxn modelId="{36C10790-67A4-D844-9650-B283DF2EAD2E}" type="presParOf" srcId="{DE4A99C1-42A1-C94F-8A4F-A87BA6366A58}" destId="{E1B71A46-A572-F449-A3FA-41AC31FB4B50}" srcOrd="7" destOrd="0" presId="urn:microsoft.com/office/officeart/2005/8/layout/chart3"/>
    <dgm:cxn modelId="{B6AEDD47-9955-5D42-AB12-302AA3C96020}" type="presParOf" srcId="{DE4A99C1-42A1-C94F-8A4F-A87BA6366A58}" destId="{8E02FCAC-A553-AB4B-AE48-8FE8F0D66409}" srcOrd="8" destOrd="0" presId="urn:microsoft.com/office/officeart/2005/8/layout/chart3"/>
    <dgm:cxn modelId="{62DEAED0-FF68-1C4E-99E7-67715B0A46D5}" type="presParOf" srcId="{DE4A99C1-42A1-C94F-8A4F-A87BA6366A58}" destId="{CF8FE694-39B1-E84D-AA8A-188326A84152}" srcOrd="9" destOrd="0" presId="urn:microsoft.com/office/officeart/2005/8/layout/chart3"/>
    <dgm:cxn modelId="{1169FB0E-373E-D040-A859-869B8248EB29}" type="presParOf" srcId="{DE4A99C1-42A1-C94F-8A4F-A87BA6366A58}" destId="{D2AA944A-B374-9B42-94C5-706E6F614FBF}" srcOrd="10" destOrd="0" presId="urn:microsoft.com/office/officeart/2005/8/layout/chart3"/>
    <dgm:cxn modelId="{6B78A2DE-31D2-2E43-A40A-0BCAE19A5394}" type="presParOf" srcId="{DE4A99C1-42A1-C94F-8A4F-A87BA6366A58}" destId="{41A0FA64-41D7-B343-ABD5-7C0F62799E32}" srcOrd="11" destOrd="0" presId="urn:microsoft.com/office/officeart/2005/8/layout/chart3"/>
    <dgm:cxn modelId="{B4DE4821-B33C-3D44-B285-3B133C5054E3}" type="presParOf" srcId="{DE4A99C1-42A1-C94F-8A4F-A87BA6366A58}" destId="{78D06B38-60F7-8440-BAE4-19D1C8BCBF01}" srcOrd="12" destOrd="0" presId="urn:microsoft.com/office/officeart/2005/8/layout/chart3"/>
    <dgm:cxn modelId="{8EEA9B02-917B-894F-8FE0-8D47712DC4FA}" type="presParOf" srcId="{DE4A99C1-42A1-C94F-8A4F-A87BA6366A58}" destId="{B7536364-E282-BE45-B3B5-AA71FAA35151}" srcOrd="1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5D147C-A464-424A-AB89-453F54EE28BF}" type="doc">
      <dgm:prSet loTypeId="urn:microsoft.com/office/officeart/2005/8/layout/chart3" loCatId="relationship" qsTypeId="urn:microsoft.com/office/officeart/2005/8/quickstyle/simple4" qsCatId="simple" csTypeId="urn:microsoft.com/office/officeart/2005/8/colors/accent1_2" csCatId="accent1" phldr="1"/>
      <dgm:spPr/>
      <dgm:t>
        <a:bodyPr/>
        <a:lstStyle/>
        <a:p>
          <a:endParaRPr lang="en-US"/>
        </a:p>
      </dgm:t>
    </dgm:pt>
    <dgm:pt modelId="{F011F374-C49A-8141-8FE4-08A6EE52264A}">
      <dgm:prSet phldrT="[Text]"/>
      <dgm:spPr>
        <a:solidFill>
          <a:schemeClr val="accent5">
            <a:lumMod val="60000"/>
            <a:lumOff val="40000"/>
          </a:schemeClr>
        </a:solidFill>
        <a:ln>
          <a:solidFill>
            <a:schemeClr val="tx1"/>
          </a:solidFill>
        </a:ln>
      </dgm:spPr>
      <dgm:t>
        <a:bodyPr/>
        <a:lstStyle/>
        <a:p>
          <a:r>
            <a:rPr lang="en-US" dirty="0"/>
            <a:t>Environmental</a:t>
          </a:r>
        </a:p>
      </dgm:t>
    </dgm:pt>
    <dgm:pt modelId="{06CE4C76-75E7-F843-8E47-156EB14AC28C}" type="parTrans" cxnId="{9ACBB9AD-D8FF-6043-95CD-7C994BBE08F2}">
      <dgm:prSet/>
      <dgm:spPr/>
      <dgm:t>
        <a:bodyPr/>
        <a:lstStyle/>
        <a:p>
          <a:endParaRPr lang="en-US"/>
        </a:p>
      </dgm:t>
    </dgm:pt>
    <dgm:pt modelId="{2E405219-36BF-F546-9A88-68BFF258348E}" type="sibTrans" cxnId="{9ACBB9AD-D8FF-6043-95CD-7C994BBE08F2}">
      <dgm:prSet/>
      <dgm:spPr/>
      <dgm:t>
        <a:bodyPr/>
        <a:lstStyle/>
        <a:p>
          <a:endParaRPr lang="en-US"/>
        </a:p>
      </dgm:t>
    </dgm:pt>
    <dgm:pt modelId="{C64B4906-6F43-244B-B227-441AD680E778}">
      <dgm:prSet phldrT="[Text]"/>
      <dgm:spPr>
        <a:solidFill>
          <a:schemeClr val="accent5">
            <a:lumMod val="75000"/>
          </a:schemeClr>
        </a:solidFill>
        <a:ln>
          <a:solidFill>
            <a:schemeClr val="bg1"/>
          </a:solidFill>
        </a:ln>
      </dgm:spPr>
      <dgm:t>
        <a:bodyPr/>
        <a:lstStyle/>
        <a:p>
          <a:r>
            <a:rPr lang="en-US" dirty="0"/>
            <a:t>Emotional</a:t>
          </a:r>
        </a:p>
      </dgm:t>
    </dgm:pt>
    <dgm:pt modelId="{9477E78F-438B-7C45-A646-92D8930B20E4}" type="parTrans" cxnId="{D78C1ECD-5125-BF47-9475-A734A35EBAEE}">
      <dgm:prSet/>
      <dgm:spPr/>
      <dgm:t>
        <a:bodyPr/>
        <a:lstStyle/>
        <a:p>
          <a:endParaRPr lang="en-US"/>
        </a:p>
      </dgm:t>
    </dgm:pt>
    <dgm:pt modelId="{693CC8AD-0B78-8F40-A0F8-C23837269623}" type="sibTrans" cxnId="{D78C1ECD-5125-BF47-9475-A734A35EBAEE}">
      <dgm:prSet/>
      <dgm:spPr/>
      <dgm:t>
        <a:bodyPr/>
        <a:lstStyle/>
        <a:p>
          <a:endParaRPr lang="en-US"/>
        </a:p>
      </dgm:t>
    </dgm:pt>
    <dgm:pt modelId="{0EBD03E0-61A9-2B4A-B867-4085BA337158}">
      <dgm:prSet phldrT="[Text]"/>
      <dgm:spPr>
        <a:solidFill>
          <a:schemeClr val="accent5">
            <a:lumMod val="75000"/>
          </a:schemeClr>
        </a:solidFill>
        <a:ln>
          <a:solidFill>
            <a:schemeClr val="bg1"/>
          </a:solidFill>
        </a:ln>
      </dgm:spPr>
      <dgm:t>
        <a:bodyPr/>
        <a:lstStyle/>
        <a:p>
          <a:r>
            <a:rPr lang="en-US" dirty="0"/>
            <a:t>Occupational</a:t>
          </a:r>
        </a:p>
      </dgm:t>
    </dgm:pt>
    <dgm:pt modelId="{FFD9E002-62C3-EE43-8812-61D4A86C37E7}" type="parTrans" cxnId="{4E6B51D1-79A3-C442-B37C-2CF52F89ABA1}">
      <dgm:prSet/>
      <dgm:spPr/>
      <dgm:t>
        <a:bodyPr/>
        <a:lstStyle/>
        <a:p>
          <a:endParaRPr lang="en-US"/>
        </a:p>
      </dgm:t>
    </dgm:pt>
    <dgm:pt modelId="{102FC08D-518E-E84C-A38B-EAF5AE808290}" type="sibTrans" cxnId="{4E6B51D1-79A3-C442-B37C-2CF52F89ABA1}">
      <dgm:prSet/>
      <dgm:spPr/>
      <dgm:t>
        <a:bodyPr/>
        <a:lstStyle/>
        <a:p>
          <a:endParaRPr lang="en-US"/>
        </a:p>
      </dgm:t>
    </dgm:pt>
    <dgm:pt modelId="{4CAC9602-5C41-3242-AF41-FC8C3C5815D7}">
      <dgm:prSet phldrT="[Text]"/>
      <dgm:spPr>
        <a:solidFill>
          <a:schemeClr val="accent5">
            <a:lumMod val="75000"/>
          </a:schemeClr>
        </a:solidFill>
        <a:ln>
          <a:solidFill>
            <a:schemeClr val="bg1"/>
          </a:solidFill>
        </a:ln>
      </dgm:spPr>
      <dgm:t>
        <a:bodyPr/>
        <a:lstStyle/>
        <a:p>
          <a:r>
            <a:rPr lang="en-US" dirty="0"/>
            <a:t>Physical</a:t>
          </a:r>
        </a:p>
      </dgm:t>
    </dgm:pt>
    <dgm:pt modelId="{D57A825C-20BD-B74D-8DE5-429428C17198}" type="parTrans" cxnId="{17FAA06E-4BD1-4C42-90CA-18B3183E2C4F}">
      <dgm:prSet/>
      <dgm:spPr/>
      <dgm:t>
        <a:bodyPr/>
        <a:lstStyle/>
        <a:p>
          <a:endParaRPr lang="en-US"/>
        </a:p>
      </dgm:t>
    </dgm:pt>
    <dgm:pt modelId="{B15AD431-ADDE-F14F-A256-78C465BEC9B0}" type="sibTrans" cxnId="{17FAA06E-4BD1-4C42-90CA-18B3183E2C4F}">
      <dgm:prSet/>
      <dgm:spPr/>
      <dgm:t>
        <a:bodyPr/>
        <a:lstStyle/>
        <a:p>
          <a:endParaRPr lang="en-US"/>
        </a:p>
      </dgm:t>
    </dgm:pt>
    <dgm:pt modelId="{F171BD57-48D6-6943-BDF6-0A9C302FAD8E}">
      <dgm:prSet phldrT="[Text]"/>
      <dgm:spPr>
        <a:solidFill>
          <a:schemeClr val="accent5">
            <a:lumMod val="75000"/>
          </a:schemeClr>
        </a:solidFill>
        <a:ln>
          <a:solidFill>
            <a:schemeClr val="bg1"/>
          </a:solidFill>
        </a:ln>
      </dgm:spPr>
      <dgm:t>
        <a:bodyPr/>
        <a:lstStyle/>
        <a:p>
          <a:r>
            <a:rPr lang="en-US" dirty="0"/>
            <a:t>Social</a:t>
          </a:r>
        </a:p>
      </dgm:t>
    </dgm:pt>
    <dgm:pt modelId="{59FEB27D-3480-644B-AE33-1B4A1DE99445}" type="parTrans" cxnId="{C84EF758-5022-7549-AAAB-3165083765B5}">
      <dgm:prSet/>
      <dgm:spPr/>
      <dgm:t>
        <a:bodyPr/>
        <a:lstStyle/>
        <a:p>
          <a:endParaRPr lang="en-US"/>
        </a:p>
      </dgm:t>
    </dgm:pt>
    <dgm:pt modelId="{0E6EA542-462F-6647-8A51-435FC6CDDFEA}" type="sibTrans" cxnId="{C84EF758-5022-7549-AAAB-3165083765B5}">
      <dgm:prSet/>
      <dgm:spPr/>
      <dgm:t>
        <a:bodyPr/>
        <a:lstStyle/>
        <a:p>
          <a:endParaRPr lang="en-US"/>
        </a:p>
      </dgm:t>
    </dgm:pt>
    <dgm:pt modelId="{6790BE1E-3BE8-3149-A96C-73E274E003C2}">
      <dgm:prSet phldrT="[Text]"/>
      <dgm:spPr>
        <a:solidFill>
          <a:schemeClr val="accent5">
            <a:lumMod val="75000"/>
          </a:schemeClr>
        </a:solidFill>
        <a:ln>
          <a:solidFill>
            <a:schemeClr val="bg1"/>
          </a:solidFill>
        </a:ln>
      </dgm:spPr>
      <dgm:t>
        <a:bodyPr/>
        <a:lstStyle/>
        <a:p>
          <a:r>
            <a:rPr lang="en-US" dirty="0"/>
            <a:t>Spiritual</a:t>
          </a:r>
        </a:p>
      </dgm:t>
    </dgm:pt>
    <dgm:pt modelId="{7F39D963-F207-7347-AA08-08808F9E62B3}" type="parTrans" cxnId="{444EDCF5-BD08-9E40-BB88-496FF616715C}">
      <dgm:prSet/>
      <dgm:spPr/>
      <dgm:t>
        <a:bodyPr/>
        <a:lstStyle/>
        <a:p>
          <a:endParaRPr lang="en-US"/>
        </a:p>
      </dgm:t>
    </dgm:pt>
    <dgm:pt modelId="{52A7200D-86BB-6646-A88E-38F7C5285248}" type="sibTrans" cxnId="{444EDCF5-BD08-9E40-BB88-496FF616715C}">
      <dgm:prSet/>
      <dgm:spPr/>
      <dgm:t>
        <a:bodyPr/>
        <a:lstStyle/>
        <a:p>
          <a:endParaRPr lang="en-US"/>
        </a:p>
      </dgm:t>
    </dgm:pt>
    <dgm:pt modelId="{4C95AFA1-8B47-8647-854B-E0398E0E7CF6}">
      <dgm:prSet phldrT="[Text]"/>
      <dgm:spPr>
        <a:solidFill>
          <a:schemeClr val="accent5">
            <a:lumMod val="75000"/>
          </a:schemeClr>
        </a:solidFill>
        <a:ln>
          <a:solidFill>
            <a:schemeClr val="bg1"/>
          </a:solidFill>
        </a:ln>
      </dgm:spPr>
      <dgm:t>
        <a:bodyPr/>
        <a:lstStyle/>
        <a:p>
          <a:r>
            <a:rPr lang="en-US" dirty="0"/>
            <a:t>Intellectual</a:t>
          </a:r>
        </a:p>
      </dgm:t>
    </dgm:pt>
    <dgm:pt modelId="{092E2ED0-6B7D-0945-8FAA-5B411299D0C1}" type="parTrans" cxnId="{5BE9EE7B-503D-8A4D-83B5-68832BE5E57B}">
      <dgm:prSet/>
      <dgm:spPr/>
      <dgm:t>
        <a:bodyPr/>
        <a:lstStyle/>
        <a:p>
          <a:endParaRPr lang="en-US"/>
        </a:p>
      </dgm:t>
    </dgm:pt>
    <dgm:pt modelId="{00C7B85A-E549-6542-A8D7-FB4B39562368}" type="sibTrans" cxnId="{5BE9EE7B-503D-8A4D-83B5-68832BE5E57B}">
      <dgm:prSet/>
      <dgm:spPr/>
      <dgm:t>
        <a:bodyPr/>
        <a:lstStyle/>
        <a:p>
          <a:endParaRPr lang="en-US"/>
        </a:p>
      </dgm:t>
    </dgm:pt>
    <dgm:pt modelId="{DE4A99C1-42A1-C94F-8A4F-A87BA6366A58}" type="pres">
      <dgm:prSet presAssocID="{345D147C-A464-424A-AB89-453F54EE28BF}" presName="compositeShape" presStyleCnt="0">
        <dgm:presLayoutVars>
          <dgm:chMax val="7"/>
          <dgm:dir/>
          <dgm:resizeHandles val="exact"/>
        </dgm:presLayoutVars>
      </dgm:prSet>
      <dgm:spPr/>
    </dgm:pt>
    <dgm:pt modelId="{523BB5CB-C07F-B848-BBA8-6A9C7B9AAADD}" type="pres">
      <dgm:prSet presAssocID="{345D147C-A464-424A-AB89-453F54EE28BF}" presName="wedge1" presStyleLbl="node1" presStyleIdx="0" presStyleCnt="7"/>
      <dgm:spPr/>
    </dgm:pt>
    <dgm:pt modelId="{17D6C415-8712-0743-BB65-ADE66EF9CD1C}" type="pres">
      <dgm:prSet presAssocID="{345D147C-A464-424A-AB89-453F54EE28BF}" presName="wedge1Tx" presStyleLbl="node1" presStyleIdx="0" presStyleCnt="7">
        <dgm:presLayoutVars>
          <dgm:chMax val="0"/>
          <dgm:chPref val="0"/>
          <dgm:bulletEnabled val="1"/>
        </dgm:presLayoutVars>
      </dgm:prSet>
      <dgm:spPr/>
    </dgm:pt>
    <dgm:pt modelId="{4AAFC0F2-2EB2-2F4C-A736-ABFBAFEF9D08}" type="pres">
      <dgm:prSet presAssocID="{345D147C-A464-424A-AB89-453F54EE28BF}" presName="wedge2" presStyleLbl="node1" presStyleIdx="1" presStyleCnt="7"/>
      <dgm:spPr/>
    </dgm:pt>
    <dgm:pt modelId="{9D2CAB30-B4A5-5746-BC26-C98CA56C8ABC}" type="pres">
      <dgm:prSet presAssocID="{345D147C-A464-424A-AB89-453F54EE28BF}" presName="wedge2Tx" presStyleLbl="node1" presStyleIdx="1" presStyleCnt="7">
        <dgm:presLayoutVars>
          <dgm:chMax val="0"/>
          <dgm:chPref val="0"/>
          <dgm:bulletEnabled val="1"/>
        </dgm:presLayoutVars>
      </dgm:prSet>
      <dgm:spPr/>
    </dgm:pt>
    <dgm:pt modelId="{3791851B-AE9B-AE43-B0C9-E56A5387FE6E}" type="pres">
      <dgm:prSet presAssocID="{345D147C-A464-424A-AB89-453F54EE28BF}" presName="wedge3" presStyleLbl="node1" presStyleIdx="2" presStyleCnt="7"/>
      <dgm:spPr/>
    </dgm:pt>
    <dgm:pt modelId="{F1E0FEF5-557B-6B43-8C92-01FBF29E66E9}" type="pres">
      <dgm:prSet presAssocID="{345D147C-A464-424A-AB89-453F54EE28BF}" presName="wedge3Tx" presStyleLbl="node1" presStyleIdx="2" presStyleCnt="7">
        <dgm:presLayoutVars>
          <dgm:chMax val="0"/>
          <dgm:chPref val="0"/>
          <dgm:bulletEnabled val="1"/>
        </dgm:presLayoutVars>
      </dgm:prSet>
      <dgm:spPr/>
    </dgm:pt>
    <dgm:pt modelId="{2BAF7D43-F11D-2E4F-9C13-072B5CBDE789}" type="pres">
      <dgm:prSet presAssocID="{345D147C-A464-424A-AB89-453F54EE28BF}" presName="wedge4" presStyleLbl="node1" presStyleIdx="3" presStyleCnt="7"/>
      <dgm:spPr/>
    </dgm:pt>
    <dgm:pt modelId="{E1B71A46-A572-F449-A3FA-41AC31FB4B50}" type="pres">
      <dgm:prSet presAssocID="{345D147C-A464-424A-AB89-453F54EE28BF}" presName="wedge4Tx" presStyleLbl="node1" presStyleIdx="3" presStyleCnt="7">
        <dgm:presLayoutVars>
          <dgm:chMax val="0"/>
          <dgm:chPref val="0"/>
          <dgm:bulletEnabled val="1"/>
        </dgm:presLayoutVars>
      </dgm:prSet>
      <dgm:spPr/>
    </dgm:pt>
    <dgm:pt modelId="{8E02FCAC-A553-AB4B-AE48-8FE8F0D66409}" type="pres">
      <dgm:prSet presAssocID="{345D147C-A464-424A-AB89-453F54EE28BF}" presName="wedge5" presStyleLbl="node1" presStyleIdx="4" presStyleCnt="7"/>
      <dgm:spPr/>
    </dgm:pt>
    <dgm:pt modelId="{CF8FE694-39B1-E84D-AA8A-188326A84152}" type="pres">
      <dgm:prSet presAssocID="{345D147C-A464-424A-AB89-453F54EE28BF}" presName="wedge5Tx" presStyleLbl="node1" presStyleIdx="4" presStyleCnt="7">
        <dgm:presLayoutVars>
          <dgm:chMax val="0"/>
          <dgm:chPref val="0"/>
          <dgm:bulletEnabled val="1"/>
        </dgm:presLayoutVars>
      </dgm:prSet>
      <dgm:spPr/>
    </dgm:pt>
    <dgm:pt modelId="{D2AA944A-B374-9B42-94C5-706E6F614FBF}" type="pres">
      <dgm:prSet presAssocID="{345D147C-A464-424A-AB89-453F54EE28BF}" presName="wedge6" presStyleLbl="node1" presStyleIdx="5" presStyleCnt="7"/>
      <dgm:spPr/>
    </dgm:pt>
    <dgm:pt modelId="{41A0FA64-41D7-B343-ABD5-7C0F62799E32}" type="pres">
      <dgm:prSet presAssocID="{345D147C-A464-424A-AB89-453F54EE28BF}" presName="wedge6Tx" presStyleLbl="node1" presStyleIdx="5" presStyleCnt="7">
        <dgm:presLayoutVars>
          <dgm:chMax val="0"/>
          <dgm:chPref val="0"/>
          <dgm:bulletEnabled val="1"/>
        </dgm:presLayoutVars>
      </dgm:prSet>
      <dgm:spPr/>
    </dgm:pt>
    <dgm:pt modelId="{78D06B38-60F7-8440-BAE4-19D1C8BCBF01}" type="pres">
      <dgm:prSet presAssocID="{345D147C-A464-424A-AB89-453F54EE28BF}" presName="wedge7" presStyleLbl="node1" presStyleIdx="6" presStyleCnt="7"/>
      <dgm:spPr/>
    </dgm:pt>
    <dgm:pt modelId="{B7536364-E282-BE45-B3B5-AA71FAA35151}" type="pres">
      <dgm:prSet presAssocID="{345D147C-A464-424A-AB89-453F54EE28BF}" presName="wedge7Tx" presStyleLbl="node1" presStyleIdx="6" presStyleCnt="7">
        <dgm:presLayoutVars>
          <dgm:chMax val="0"/>
          <dgm:chPref val="0"/>
          <dgm:bulletEnabled val="1"/>
        </dgm:presLayoutVars>
      </dgm:prSet>
      <dgm:spPr/>
    </dgm:pt>
  </dgm:ptLst>
  <dgm:cxnLst>
    <dgm:cxn modelId="{4A2AE016-C1A4-3044-8CC8-3122E515D3A5}" type="presOf" srcId="{F171BD57-48D6-6943-BDF6-0A9C302FAD8E}" destId="{CF8FE694-39B1-E84D-AA8A-188326A84152}" srcOrd="1" destOrd="0" presId="urn:microsoft.com/office/officeart/2005/8/layout/chart3"/>
    <dgm:cxn modelId="{10539D35-6CFF-A64F-9835-0DD2C2DBEB5A}" type="presOf" srcId="{F171BD57-48D6-6943-BDF6-0A9C302FAD8E}" destId="{8E02FCAC-A553-AB4B-AE48-8FE8F0D66409}" srcOrd="0" destOrd="0" presId="urn:microsoft.com/office/officeart/2005/8/layout/chart3"/>
    <dgm:cxn modelId="{63FF6545-075C-0A4F-A361-143488790012}" type="presOf" srcId="{F011F374-C49A-8141-8FE4-08A6EE52264A}" destId="{523BB5CB-C07F-B848-BBA8-6A9C7B9AAADD}" srcOrd="0" destOrd="0" presId="urn:microsoft.com/office/officeart/2005/8/layout/chart3"/>
    <dgm:cxn modelId="{17FAA06E-4BD1-4C42-90CA-18B3183E2C4F}" srcId="{345D147C-A464-424A-AB89-453F54EE28BF}" destId="{4CAC9602-5C41-3242-AF41-FC8C3C5815D7}" srcOrd="3" destOrd="0" parTransId="{D57A825C-20BD-B74D-8DE5-429428C17198}" sibTransId="{B15AD431-ADDE-F14F-A256-78C465BEC9B0}"/>
    <dgm:cxn modelId="{087F8055-8AAB-2948-B515-8EFFC3C86BA4}" type="presOf" srcId="{C64B4906-6F43-244B-B227-441AD680E778}" destId="{9D2CAB30-B4A5-5746-BC26-C98CA56C8ABC}" srcOrd="1" destOrd="0" presId="urn:microsoft.com/office/officeart/2005/8/layout/chart3"/>
    <dgm:cxn modelId="{C84EF758-5022-7549-AAAB-3165083765B5}" srcId="{345D147C-A464-424A-AB89-453F54EE28BF}" destId="{F171BD57-48D6-6943-BDF6-0A9C302FAD8E}" srcOrd="4" destOrd="0" parTransId="{59FEB27D-3480-644B-AE33-1B4A1DE99445}" sibTransId="{0E6EA542-462F-6647-8A51-435FC6CDDFEA}"/>
    <dgm:cxn modelId="{5BE9EE7B-503D-8A4D-83B5-68832BE5E57B}" srcId="{345D147C-A464-424A-AB89-453F54EE28BF}" destId="{4C95AFA1-8B47-8647-854B-E0398E0E7CF6}" srcOrd="6" destOrd="0" parTransId="{092E2ED0-6B7D-0945-8FAA-5B411299D0C1}" sibTransId="{00C7B85A-E549-6542-A8D7-FB4B39562368}"/>
    <dgm:cxn modelId="{7852F97E-44E4-BB40-8997-A5BBC891CE0E}" type="presOf" srcId="{6790BE1E-3BE8-3149-A96C-73E274E003C2}" destId="{41A0FA64-41D7-B343-ABD5-7C0F62799E32}" srcOrd="1" destOrd="0" presId="urn:microsoft.com/office/officeart/2005/8/layout/chart3"/>
    <dgm:cxn modelId="{4CE86584-7916-2D4A-9122-39DB36437AA5}" type="presOf" srcId="{0EBD03E0-61A9-2B4A-B867-4085BA337158}" destId="{3791851B-AE9B-AE43-B0C9-E56A5387FE6E}" srcOrd="0" destOrd="0" presId="urn:microsoft.com/office/officeart/2005/8/layout/chart3"/>
    <dgm:cxn modelId="{B38A369F-8F4E-7A47-A89A-A5214720D4F2}" type="presOf" srcId="{345D147C-A464-424A-AB89-453F54EE28BF}" destId="{DE4A99C1-42A1-C94F-8A4F-A87BA6366A58}" srcOrd="0" destOrd="0" presId="urn:microsoft.com/office/officeart/2005/8/layout/chart3"/>
    <dgm:cxn modelId="{801EF6A3-8F92-BE41-92E0-FA197436117A}" type="presOf" srcId="{0EBD03E0-61A9-2B4A-B867-4085BA337158}" destId="{F1E0FEF5-557B-6B43-8C92-01FBF29E66E9}" srcOrd="1" destOrd="0" presId="urn:microsoft.com/office/officeart/2005/8/layout/chart3"/>
    <dgm:cxn modelId="{9ACBB9AD-D8FF-6043-95CD-7C994BBE08F2}" srcId="{345D147C-A464-424A-AB89-453F54EE28BF}" destId="{F011F374-C49A-8141-8FE4-08A6EE52264A}" srcOrd="0" destOrd="0" parTransId="{06CE4C76-75E7-F843-8E47-156EB14AC28C}" sibTransId="{2E405219-36BF-F546-9A88-68BFF258348E}"/>
    <dgm:cxn modelId="{B1D75AB0-42F1-FF49-837B-7129E988388D}" type="presOf" srcId="{4CAC9602-5C41-3242-AF41-FC8C3C5815D7}" destId="{2BAF7D43-F11D-2E4F-9C13-072B5CBDE789}" srcOrd="0" destOrd="0" presId="urn:microsoft.com/office/officeart/2005/8/layout/chart3"/>
    <dgm:cxn modelId="{B41CE0C5-2C94-314F-92C6-7202895B3BBA}" type="presOf" srcId="{C64B4906-6F43-244B-B227-441AD680E778}" destId="{4AAFC0F2-2EB2-2F4C-A736-ABFBAFEF9D08}" srcOrd="0" destOrd="0" presId="urn:microsoft.com/office/officeart/2005/8/layout/chart3"/>
    <dgm:cxn modelId="{D78C1ECD-5125-BF47-9475-A734A35EBAEE}" srcId="{345D147C-A464-424A-AB89-453F54EE28BF}" destId="{C64B4906-6F43-244B-B227-441AD680E778}" srcOrd="1" destOrd="0" parTransId="{9477E78F-438B-7C45-A646-92D8930B20E4}" sibTransId="{693CC8AD-0B78-8F40-A0F8-C23837269623}"/>
    <dgm:cxn modelId="{B4248ECF-8AE1-A745-9AA9-6402189FAE81}" type="presOf" srcId="{4C95AFA1-8B47-8647-854B-E0398E0E7CF6}" destId="{B7536364-E282-BE45-B3B5-AA71FAA35151}" srcOrd="1" destOrd="0" presId="urn:microsoft.com/office/officeart/2005/8/layout/chart3"/>
    <dgm:cxn modelId="{514DA5CF-2960-0549-BE2B-F5F9DEA5BD98}" type="presOf" srcId="{4CAC9602-5C41-3242-AF41-FC8C3C5815D7}" destId="{E1B71A46-A572-F449-A3FA-41AC31FB4B50}" srcOrd="1" destOrd="0" presId="urn:microsoft.com/office/officeart/2005/8/layout/chart3"/>
    <dgm:cxn modelId="{4E6B51D1-79A3-C442-B37C-2CF52F89ABA1}" srcId="{345D147C-A464-424A-AB89-453F54EE28BF}" destId="{0EBD03E0-61A9-2B4A-B867-4085BA337158}" srcOrd="2" destOrd="0" parTransId="{FFD9E002-62C3-EE43-8812-61D4A86C37E7}" sibTransId="{102FC08D-518E-E84C-A38B-EAF5AE808290}"/>
    <dgm:cxn modelId="{9379B9D4-01ED-6341-A75B-ABD4D5DE56AA}" type="presOf" srcId="{6790BE1E-3BE8-3149-A96C-73E274E003C2}" destId="{D2AA944A-B374-9B42-94C5-706E6F614FBF}" srcOrd="0" destOrd="0" presId="urn:microsoft.com/office/officeart/2005/8/layout/chart3"/>
    <dgm:cxn modelId="{098515E5-54C7-1041-B5B1-9045F3091750}" type="presOf" srcId="{F011F374-C49A-8141-8FE4-08A6EE52264A}" destId="{17D6C415-8712-0743-BB65-ADE66EF9CD1C}" srcOrd="1" destOrd="0" presId="urn:microsoft.com/office/officeart/2005/8/layout/chart3"/>
    <dgm:cxn modelId="{C3C208EA-973C-0D4C-A6ED-F820A63D1FC7}" type="presOf" srcId="{4C95AFA1-8B47-8647-854B-E0398E0E7CF6}" destId="{78D06B38-60F7-8440-BAE4-19D1C8BCBF01}" srcOrd="0" destOrd="0" presId="urn:microsoft.com/office/officeart/2005/8/layout/chart3"/>
    <dgm:cxn modelId="{444EDCF5-BD08-9E40-BB88-496FF616715C}" srcId="{345D147C-A464-424A-AB89-453F54EE28BF}" destId="{6790BE1E-3BE8-3149-A96C-73E274E003C2}" srcOrd="5" destOrd="0" parTransId="{7F39D963-F207-7347-AA08-08808F9E62B3}" sibTransId="{52A7200D-86BB-6646-A88E-38F7C5285248}"/>
    <dgm:cxn modelId="{AC9A7D00-7B55-7C43-AF5A-AFAF08AE6579}" type="presParOf" srcId="{DE4A99C1-42A1-C94F-8A4F-A87BA6366A58}" destId="{523BB5CB-C07F-B848-BBA8-6A9C7B9AAADD}" srcOrd="0" destOrd="0" presId="urn:microsoft.com/office/officeart/2005/8/layout/chart3"/>
    <dgm:cxn modelId="{ED27EB10-0123-9A4C-B19D-89A6702F729C}" type="presParOf" srcId="{DE4A99C1-42A1-C94F-8A4F-A87BA6366A58}" destId="{17D6C415-8712-0743-BB65-ADE66EF9CD1C}" srcOrd="1" destOrd="0" presId="urn:microsoft.com/office/officeart/2005/8/layout/chart3"/>
    <dgm:cxn modelId="{668668AF-46A9-1F48-A6D8-B4D0F5BD2C18}" type="presParOf" srcId="{DE4A99C1-42A1-C94F-8A4F-A87BA6366A58}" destId="{4AAFC0F2-2EB2-2F4C-A736-ABFBAFEF9D08}" srcOrd="2" destOrd="0" presId="urn:microsoft.com/office/officeart/2005/8/layout/chart3"/>
    <dgm:cxn modelId="{44B52C08-4C76-1949-9111-DAFC83252262}" type="presParOf" srcId="{DE4A99C1-42A1-C94F-8A4F-A87BA6366A58}" destId="{9D2CAB30-B4A5-5746-BC26-C98CA56C8ABC}" srcOrd="3" destOrd="0" presId="urn:microsoft.com/office/officeart/2005/8/layout/chart3"/>
    <dgm:cxn modelId="{0FE8BFFF-F3B8-B940-8304-550F15A7238E}" type="presParOf" srcId="{DE4A99C1-42A1-C94F-8A4F-A87BA6366A58}" destId="{3791851B-AE9B-AE43-B0C9-E56A5387FE6E}" srcOrd="4" destOrd="0" presId="urn:microsoft.com/office/officeart/2005/8/layout/chart3"/>
    <dgm:cxn modelId="{D1C00C2D-BD9B-0346-932C-006F62A0AB65}" type="presParOf" srcId="{DE4A99C1-42A1-C94F-8A4F-A87BA6366A58}" destId="{F1E0FEF5-557B-6B43-8C92-01FBF29E66E9}" srcOrd="5" destOrd="0" presId="urn:microsoft.com/office/officeart/2005/8/layout/chart3"/>
    <dgm:cxn modelId="{6E0EAFBC-3E9B-2842-A3DE-5420AAC9B4BC}" type="presParOf" srcId="{DE4A99C1-42A1-C94F-8A4F-A87BA6366A58}" destId="{2BAF7D43-F11D-2E4F-9C13-072B5CBDE789}" srcOrd="6" destOrd="0" presId="urn:microsoft.com/office/officeart/2005/8/layout/chart3"/>
    <dgm:cxn modelId="{15E08D6B-B25C-B846-8008-37D7A2C8B31C}" type="presParOf" srcId="{DE4A99C1-42A1-C94F-8A4F-A87BA6366A58}" destId="{E1B71A46-A572-F449-A3FA-41AC31FB4B50}" srcOrd="7" destOrd="0" presId="urn:microsoft.com/office/officeart/2005/8/layout/chart3"/>
    <dgm:cxn modelId="{ABDFB9DD-EACA-F242-9E86-28A13378DAD2}" type="presParOf" srcId="{DE4A99C1-42A1-C94F-8A4F-A87BA6366A58}" destId="{8E02FCAC-A553-AB4B-AE48-8FE8F0D66409}" srcOrd="8" destOrd="0" presId="urn:microsoft.com/office/officeart/2005/8/layout/chart3"/>
    <dgm:cxn modelId="{0A383A6E-663D-5145-A9FF-9D6BC275400B}" type="presParOf" srcId="{DE4A99C1-42A1-C94F-8A4F-A87BA6366A58}" destId="{CF8FE694-39B1-E84D-AA8A-188326A84152}" srcOrd="9" destOrd="0" presId="urn:microsoft.com/office/officeart/2005/8/layout/chart3"/>
    <dgm:cxn modelId="{BBA0C8AD-3ABD-994F-87C1-DE111718CD61}" type="presParOf" srcId="{DE4A99C1-42A1-C94F-8A4F-A87BA6366A58}" destId="{D2AA944A-B374-9B42-94C5-706E6F614FBF}" srcOrd="10" destOrd="0" presId="urn:microsoft.com/office/officeart/2005/8/layout/chart3"/>
    <dgm:cxn modelId="{D74427EC-016F-BD49-A7B6-73EFDE8804AA}" type="presParOf" srcId="{DE4A99C1-42A1-C94F-8A4F-A87BA6366A58}" destId="{41A0FA64-41D7-B343-ABD5-7C0F62799E32}" srcOrd="11" destOrd="0" presId="urn:microsoft.com/office/officeart/2005/8/layout/chart3"/>
    <dgm:cxn modelId="{F0913F6A-3646-1846-820A-1C7163FB271D}" type="presParOf" srcId="{DE4A99C1-42A1-C94F-8A4F-A87BA6366A58}" destId="{78D06B38-60F7-8440-BAE4-19D1C8BCBF01}" srcOrd="12" destOrd="0" presId="urn:microsoft.com/office/officeart/2005/8/layout/chart3"/>
    <dgm:cxn modelId="{1DFB228A-5F99-D04B-A916-E1D95BFA7AA7}" type="presParOf" srcId="{DE4A99C1-42A1-C94F-8A4F-A87BA6366A58}" destId="{B7536364-E282-BE45-B3B5-AA71FAA35151}" srcOrd="1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5D147C-A464-424A-AB89-453F54EE28BF}" type="doc">
      <dgm:prSet loTypeId="urn:microsoft.com/office/officeart/2005/8/layout/chart3" loCatId="relationship" qsTypeId="urn:microsoft.com/office/officeart/2005/8/quickstyle/simple4" qsCatId="simple" csTypeId="urn:microsoft.com/office/officeart/2005/8/colors/accent1_2" csCatId="accent1" phldr="1"/>
      <dgm:spPr/>
      <dgm:t>
        <a:bodyPr/>
        <a:lstStyle/>
        <a:p>
          <a:endParaRPr lang="en-US"/>
        </a:p>
      </dgm:t>
    </dgm:pt>
    <dgm:pt modelId="{ADDD6C21-781E-8446-AF9A-1EED0F9E29F3}">
      <dgm:prSet phldrT="[Text]"/>
      <dgm:spPr>
        <a:solidFill>
          <a:schemeClr val="accent5">
            <a:lumMod val="60000"/>
            <a:lumOff val="40000"/>
          </a:schemeClr>
        </a:solidFill>
        <a:ln>
          <a:solidFill>
            <a:schemeClr val="tx1"/>
          </a:solidFill>
        </a:ln>
      </dgm:spPr>
      <dgm:t>
        <a:bodyPr/>
        <a:lstStyle/>
        <a:p>
          <a:r>
            <a:rPr lang="en-US" dirty="0"/>
            <a:t>Emotional</a:t>
          </a:r>
        </a:p>
      </dgm:t>
    </dgm:pt>
    <dgm:pt modelId="{EFD71C84-B3F7-474A-B81D-0E141CC8362D}" type="parTrans" cxnId="{2C801BE0-4094-AC45-BAE9-CC92628CBC0D}">
      <dgm:prSet/>
      <dgm:spPr/>
      <dgm:t>
        <a:bodyPr/>
        <a:lstStyle/>
        <a:p>
          <a:endParaRPr lang="en-US"/>
        </a:p>
      </dgm:t>
    </dgm:pt>
    <dgm:pt modelId="{25450B3D-635C-D34D-B471-6E3B06592C5D}" type="sibTrans" cxnId="{2C801BE0-4094-AC45-BAE9-CC92628CBC0D}">
      <dgm:prSet/>
      <dgm:spPr/>
      <dgm:t>
        <a:bodyPr/>
        <a:lstStyle/>
        <a:p>
          <a:endParaRPr lang="en-US"/>
        </a:p>
      </dgm:t>
    </dgm:pt>
    <dgm:pt modelId="{0C4581C3-89B8-9340-A290-9D7942D20FB2}">
      <dgm:prSet phldrT="[Text]"/>
      <dgm:spPr>
        <a:solidFill>
          <a:schemeClr val="accent5">
            <a:lumMod val="75000"/>
          </a:schemeClr>
        </a:solidFill>
        <a:ln>
          <a:solidFill>
            <a:schemeClr val="bg1"/>
          </a:solidFill>
        </a:ln>
      </dgm:spPr>
      <dgm:t>
        <a:bodyPr/>
        <a:lstStyle/>
        <a:p>
          <a:r>
            <a:rPr lang="en-US" dirty="0"/>
            <a:t>Occupational</a:t>
          </a:r>
        </a:p>
      </dgm:t>
    </dgm:pt>
    <dgm:pt modelId="{CCAC67BA-216B-B04A-A2DB-65EB51EBBEE0}" type="parTrans" cxnId="{82DE233C-A8E9-D142-A021-9E6960073F70}">
      <dgm:prSet/>
      <dgm:spPr/>
      <dgm:t>
        <a:bodyPr/>
        <a:lstStyle/>
        <a:p>
          <a:endParaRPr lang="en-US"/>
        </a:p>
      </dgm:t>
    </dgm:pt>
    <dgm:pt modelId="{127FB982-0637-0641-AAAF-FD7E0D2CBDB7}" type="sibTrans" cxnId="{82DE233C-A8E9-D142-A021-9E6960073F70}">
      <dgm:prSet/>
      <dgm:spPr/>
      <dgm:t>
        <a:bodyPr/>
        <a:lstStyle/>
        <a:p>
          <a:endParaRPr lang="en-US"/>
        </a:p>
      </dgm:t>
    </dgm:pt>
    <dgm:pt modelId="{DAD2586D-DB3A-7A4A-A268-66E6DE500FBC}">
      <dgm:prSet phldrT="[Text]"/>
      <dgm:spPr>
        <a:solidFill>
          <a:schemeClr val="accent5">
            <a:lumMod val="75000"/>
          </a:schemeClr>
        </a:solidFill>
        <a:ln>
          <a:solidFill>
            <a:schemeClr val="bg1"/>
          </a:solidFill>
        </a:ln>
      </dgm:spPr>
      <dgm:t>
        <a:bodyPr/>
        <a:lstStyle/>
        <a:p>
          <a:r>
            <a:rPr lang="en-US" dirty="0"/>
            <a:t>Physical</a:t>
          </a:r>
        </a:p>
      </dgm:t>
    </dgm:pt>
    <dgm:pt modelId="{80405991-029D-7349-887E-D4798337CB5E}" type="parTrans" cxnId="{E79B2B95-D4BC-D041-8404-69E873544231}">
      <dgm:prSet/>
      <dgm:spPr/>
      <dgm:t>
        <a:bodyPr/>
        <a:lstStyle/>
        <a:p>
          <a:endParaRPr lang="en-US"/>
        </a:p>
      </dgm:t>
    </dgm:pt>
    <dgm:pt modelId="{F45F812E-7A12-6346-93C0-E1673D7D49B0}" type="sibTrans" cxnId="{E79B2B95-D4BC-D041-8404-69E873544231}">
      <dgm:prSet/>
      <dgm:spPr/>
      <dgm:t>
        <a:bodyPr/>
        <a:lstStyle/>
        <a:p>
          <a:endParaRPr lang="en-US"/>
        </a:p>
      </dgm:t>
    </dgm:pt>
    <dgm:pt modelId="{DB264BFF-00B8-2249-A762-1C46296296E2}">
      <dgm:prSet phldrT="[Text]"/>
      <dgm:spPr>
        <a:solidFill>
          <a:schemeClr val="accent5">
            <a:lumMod val="75000"/>
          </a:schemeClr>
        </a:solidFill>
        <a:ln>
          <a:solidFill>
            <a:schemeClr val="bg1"/>
          </a:solidFill>
        </a:ln>
      </dgm:spPr>
      <dgm:t>
        <a:bodyPr/>
        <a:lstStyle/>
        <a:p>
          <a:r>
            <a:rPr lang="en-US" dirty="0"/>
            <a:t>Social</a:t>
          </a:r>
        </a:p>
      </dgm:t>
    </dgm:pt>
    <dgm:pt modelId="{F2A8F38A-5B10-464B-B120-A2F1C44720B0}" type="parTrans" cxnId="{F9A24874-2235-5941-B954-78496D9AC2DC}">
      <dgm:prSet/>
      <dgm:spPr/>
      <dgm:t>
        <a:bodyPr/>
        <a:lstStyle/>
        <a:p>
          <a:endParaRPr lang="en-US"/>
        </a:p>
      </dgm:t>
    </dgm:pt>
    <dgm:pt modelId="{CEF5FFE1-F7E9-E644-B065-829A3D6F30C2}" type="sibTrans" cxnId="{F9A24874-2235-5941-B954-78496D9AC2DC}">
      <dgm:prSet/>
      <dgm:spPr/>
      <dgm:t>
        <a:bodyPr/>
        <a:lstStyle/>
        <a:p>
          <a:endParaRPr lang="en-US"/>
        </a:p>
      </dgm:t>
    </dgm:pt>
    <dgm:pt modelId="{FA699D08-A5FF-FA4D-B21E-776509E4A95B}">
      <dgm:prSet phldrT="[Text]"/>
      <dgm:spPr>
        <a:solidFill>
          <a:schemeClr val="accent5">
            <a:lumMod val="75000"/>
          </a:schemeClr>
        </a:solidFill>
        <a:ln>
          <a:solidFill>
            <a:schemeClr val="bg1"/>
          </a:solidFill>
        </a:ln>
      </dgm:spPr>
      <dgm:t>
        <a:bodyPr/>
        <a:lstStyle/>
        <a:p>
          <a:r>
            <a:rPr lang="en-US" dirty="0"/>
            <a:t>Spiritual</a:t>
          </a:r>
        </a:p>
      </dgm:t>
    </dgm:pt>
    <dgm:pt modelId="{A191AC70-90A9-5844-AC08-E1A55664D3C6}" type="parTrans" cxnId="{A8A958E6-848A-DD44-9622-1D90023E3885}">
      <dgm:prSet/>
      <dgm:spPr/>
      <dgm:t>
        <a:bodyPr/>
        <a:lstStyle/>
        <a:p>
          <a:endParaRPr lang="en-US"/>
        </a:p>
      </dgm:t>
    </dgm:pt>
    <dgm:pt modelId="{1DC3E3B3-46AA-A547-B011-BA1A77013D06}" type="sibTrans" cxnId="{A8A958E6-848A-DD44-9622-1D90023E3885}">
      <dgm:prSet/>
      <dgm:spPr/>
      <dgm:t>
        <a:bodyPr/>
        <a:lstStyle/>
        <a:p>
          <a:endParaRPr lang="en-US"/>
        </a:p>
      </dgm:t>
    </dgm:pt>
    <dgm:pt modelId="{A74A77AB-93DD-E34A-9955-6456601864BD}">
      <dgm:prSet phldrT="[Text]"/>
      <dgm:spPr>
        <a:solidFill>
          <a:schemeClr val="accent5">
            <a:lumMod val="75000"/>
          </a:schemeClr>
        </a:solidFill>
        <a:ln>
          <a:solidFill>
            <a:schemeClr val="bg1"/>
          </a:solidFill>
        </a:ln>
      </dgm:spPr>
      <dgm:t>
        <a:bodyPr/>
        <a:lstStyle/>
        <a:p>
          <a:r>
            <a:rPr lang="en-US" dirty="0"/>
            <a:t>Intellectual</a:t>
          </a:r>
        </a:p>
      </dgm:t>
    </dgm:pt>
    <dgm:pt modelId="{4B0F1F24-C487-CD44-AF91-F7EDFD7DDD81}" type="parTrans" cxnId="{11F3D15A-B77F-B14C-9347-FD6CF89C6691}">
      <dgm:prSet/>
      <dgm:spPr/>
      <dgm:t>
        <a:bodyPr/>
        <a:lstStyle/>
        <a:p>
          <a:endParaRPr lang="en-US"/>
        </a:p>
      </dgm:t>
    </dgm:pt>
    <dgm:pt modelId="{51D33810-D894-E94B-BE63-F6B74A8D7A8C}" type="sibTrans" cxnId="{11F3D15A-B77F-B14C-9347-FD6CF89C6691}">
      <dgm:prSet/>
      <dgm:spPr/>
      <dgm:t>
        <a:bodyPr/>
        <a:lstStyle/>
        <a:p>
          <a:endParaRPr lang="en-US"/>
        </a:p>
      </dgm:t>
    </dgm:pt>
    <dgm:pt modelId="{784A1B8E-C0AA-2347-A22D-D2EB7AF045FD}">
      <dgm:prSet phldrT="[Text]"/>
      <dgm:spPr>
        <a:solidFill>
          <a:schemeClr val="accent5">
            <a:lumMod val="75000"/>
          </a:schemeClr>
        </a:solidFill>
        <a:ln>
          <a:solidFill>
            <a:schemeClr val="bg1"/>
          </a:solidFill>
        </a:ln>
      </dgm:spPr>
      <dgm:t>
        <a:bodyPr/>
        <a:lstStyle/>
        <a:p>
          <a:r>
            <a:rPr lang="en-US" dirty="0"/>
            <a:t>Environmental</a:t>
          </a:r>
        </a:p>
      </dgm:t>
    </dgm:pt>
    <dgm:pt modelId="{CC7C4C5E-5B97-1746-A0BA-E6C3E42B08C1}" type="parTrans" cxnId="{0B28EDE1-1BCE-B347-AD9E-F63752990CF7}">
      <dgm:prSet/>
      <dgm:spPr/>
      <dgm:t>
        <a:bodyPr/>
        <a:lstStyle/>
        <a:p>
          <a:endParaRPr lang="en-US"/>
        </a:p>
      </dgm:t>
    </dgm:pt>
    <dgm:pt modelId="{11054096-0AB8-0848-A710-71A2501402F0}" type="sibTrans" cxnId="{0B28EDE1-1BCE-B347-AD9E-F63752990CF7}">
      <dgm:prSet/>
      <dgm:spPr/>
      <dgm:t>
        <a:bodyPr/>
        <a:lstStyle/>
        <a:p>
          <a:endParaRPr lang="en-US"/>
        </a:p>
      </dgm:t>
    </dgm:pt>
    <dgm:pt modelId="{DE4A99C1-42A1-C94F-8A4F-A87BA6366A58}" type="pres">
      <dgm:prSet presAssocID="{345D147C-A464-424A-AB89-453F54EE28BF}" presName="compositeShape" presStyleCnt="0">
        <dgm:presLayoutVars>
          <dgm:chMax val="7"/>
          <dgm:dir/>
          <dgm:resizeHandles val="exact"/>
        </dgm:presLayoutVars>
      </dgm:prSet>
      <dgm:spPr/>
    </dgm:pt>
    <dgm:pt modelId="{523BB5CB-C07F-B848-BBA8-6A9C7B9AAADD}" type="pres">
      <dgm:prSet presAssocID="{345D147C-A464-424A-AB89-453F54EE28BF}" presName="wedge1" presStyleLbl="node1" presStyleIdx="0" presStyleCnt="7"/>
      <dgm:spPr/>
    </dgm:pt>
    <dgm:pt modelId="{17D6C415-8712-0743-BB65-ADE66EF9CD1C}" type="pres">
      <dgm:prSet presAssocID="{345D147C-A464-424A-AB89-453F54EE28BF}" presName="wedge1Tx" presStyleLbl="node1" presStyleIdx="0" presStyleCnt="7">
        <dgm:presLayoutVars>
          <dgm:chMax val="0"/>
          <dgm:chPref val="0"/>
          <dgm:bulletEnabled val="1"/>
        </dgm:presLayoutVars>
      </dgm:prSet>
      <dgm:spPr/>
    </dgm:pt>
    <dgm:pt modelId="{4AAFC0F2-2EB2-2F4C-A736-ABFBAFEF9D08}" type="pres">
      <dgm:prSet presAssocID="{345D147C-A464-424A-AB89-453F54EE28BF}" presName="wedge2" presStyleLbl="node1" presStyleIdx="1" presStyleCnt="7"/>
      <dgm:spPr/>
    </dgm:pt>
    <dgm:pt modelId="{9D2CAB30-B4A5-5746-BC26-C98CA56C8ABC}" type="pres">
      <dgm:prSet presAssocID="{345D147C-A464-424A-AB89-453F54EE28BF}" presName="wedge2Tx" presStyleLbl="node1" presStyleIdx="1" presStyleCnt="7">
        <dgm:presLayoutVars>
          <dgm:chMax val="0"/>
          <dgm:chPref val="0"/>
          <dgm:bulletEnabled val="1"/>
        </dgm:presLayoutVars>
      </dgm:prSet>
      <dgm:spPr/>
    </dgm:pt>
    <dgm:pt modelId="{3791851B-AE9B-AE43-B0C9-E56A5387FE6E}" type="pres">
      <dgm:prSet presAssocID="{345D147C-A464-424A-AB89-453F54EE28BF}" presName="wedge3" presStyleLbl="node1" presStyleIdx="2" presStyleCnt="7"/>
      <dgm:spPr/>
    </dgm:pt>
    <dgm:pt modelId="{F1E0FEF5-557B-6B43-8C92-01FBF29E66E9}" type="pres">
      <dgm:prSet presAssocID="{345D147C-A464-424A-AB89-453F54EE28BF}" presName="wedge3Tx" presStyleLbl="node1" presStyleIdx="2" presStyleCnt="7">
        <dgm:presLayoutVars>
          <dgm:chMax val="0"/>
          <dgm:chPref val="0"/>
          <dgm:bulletEnabled val="1"/>
        </dgm:presLayoutVars>
      </dgm:prSet>
      <dgm:spPr/>
    </dgm:pt>
    <dgm:pt modelId="{2BAF7D43-F11D-2E4F-9C13-072B5CBDE789}" type="pres">
      <dgm:prSet presAssocID="{345D147C-A464-424A-AB89-453F54EE28BF}" presName="wedge4" presStyleLbl="node1" presStyleIdx="3" presStyleCnt="7"/>
      <dgm:spPr/>
    </dgm:pt>
    <dgm:pt modelId="{E1B71A46-A572-F449-A3FA-41AC31FB4B50}" type="pres">
      <dgm:prSet presAssocID="{345D147C-A464-424A-AB89-453F54EE28BF}" presName="wedge4Tx" presStyleLbl="node1" presStyleIdx="3" presStyleCnt="7">
        <dgm:presLayoutVars>
          <dgm:chMax val="0"/>
          <dgm:chPref val="0"/>
          <dgm:bulletEnabled val="1"/>
        </dgm:presLayoutVars>
      </dgm:prSet>
      <dgm:spPr/>
    </dgm:pt>
    <dgm:pt modelId="{8E02FCAC-A553-AB4B-AE48-8FE8F0D66409}" type="pres">
      <dgm:prSet presAssocID="{345D147C-A464-424A-AB89-453F54EE28BF}" presName="wedge5" presStyleLbl="node1" presStyleIdx="4" presStyleCnt="7"/>
      <dgm:spPr/>
    </dgm:pt>
    <dgm:pt modelId="{CF8FE694-39B1-E84D-AA8A-188326A84152}" type="pres">
      <dgm:prSet presAssocID="{345D147C-A464-424A-AB89-453F54EE28BF}" presName="wedge5Tx" presStyleLbl="node1" presStyleIdx="4" presStyleCnt="7">
        <dgm:presLayoutVars>
          <dgm:chMax val="0"/>
          <dgm:chPref val="0"/>
          <dgm:bulletEnabled val="1"/>
        </dgm:presLayoutVars>
      </dgm:prSet>
      <dgm:spPr/>
    </dgm:pt>
    <dgm:pt modelId="{D2AA944A-B374-9B42-94C5-706E6F614FBF}" type="pres">
      <dgm:prSet presAssocID="{345D147C-A464-424A-AB89-453F54EE28BF}" presName="wedge6" presStyleLbl="node1" presStyleIdx="5" presStyleCnt="7"/>
      <dgm:spPr/>
    </dgm:pt>
    <dgm:pt modelId="{41A0FA64-41D7-B343-ABD5-7C0F62799E32}" type="pres">
      <dgm:prSet presAssocID="{345D147C-A464-424A-AB89-453F54EE28BF}" presName="wedge6Tx" presStyleLbl="node1" presStyleIdx="5" presStyleCnt="7">
        <dgm:presLayoutVars>
          <dgm:chMax val="0"/>
          <dgm:chPref val="0"/>
          <dgm:bulletEnabled val="1"/>
        </dgm:presLayoutVars>
      </dgm:prSet>
      <dgm:spPr/>
    </dgm:pt>
    <dgm:pt modelId="{78D06B38-60F7-8440-BAE4-19D1C8BCBF01}" type="pres">
      <dgm:prSet presAssocID="{345D147C-A464-424A-AB89-453F54EE28BF}" presName="wedge7" presStyleLbl="node1" presStyleIdx="6" presStyleCnt="7"/>
      <dgm:spPr/>
    </dgm:pt>
    <dgm:pt modelId="{B7536364-E282-BE45-B3B5-AA71FAA35151}" type="pres">
      <dgm:prSet presAssocID="{345D147C-A464-424A-AB89-453F54EE28BF}" presName="wedge7Tx" presStyleLbl="node1" presStyleIdx="6" presStyleCnt="7">
        <dgm:presLayoutVars>
          <dgm:chMax val="0"/>
          <dgm:chPref val="0"/>
          <dgm:bulletEnabled val="1"/>
        </dgm:presLayoutVars>
      </dgm:prSet>
      <dgm:spPr/>
    </dgm:pt>
  </dgm:ptLst>
  <dgm:cxnLst>
    <dgm:cxn modelId="{7DC69202-5A4C-9F4A-846C-039632B4377F}" type="presOf" srcId="{DB264BFF-00B8-2249-A762-1C46296296E2}" destId="{2BAF7D43-F11D-2E4F-9C13-072B5CBDE789}" srcOrd="0" destOrd="0" presId="urn:microsoft.com/office/officeart/2005/8/layout/chart3"/>
    <dgm:cxn modelId="{CF357003-C0E8-CD43-9EEB-E9A1BD79E55D}" type="presOf" srcId="{DB264BFF-00B8-2249-A762-1C46296296E2}" destId="{E1B71A46-A572-F449-A3FA-41AC31FB4B50}" srcOrd="1" destOrd="0" presId="urn:microsoft.com/office/officeart/2005/8/layout/chart3"/>
    <dgm:cxn modelId="{8E2A8108-CB27-DD45-B0EC-FD49D8A5496E}" type="presOf" srcId="{784A1B8E-C0AA-2347-A22D-D2EB7AF045FD}" destId="{B7536364-E282-BE45-B3B5-AA71FAA35151}" srcOrd="1" destOrd="0" presId="urn:microsoft.com/office/officeart/2005/8/layout/chart3"/>
    <dgm:cxn modelId="{D798771C-CBA5-C544-AF25-EA1C49EC5189}" type="presOf" srcId="{0C4581C3-89B8-9340-A290-9D7942D20FB2}" destId="{9D2CAB30-B4A5-5746-BC26-C98CA56C8ABC}" srcOrd="1" destOrd="0" presId="urn:microsoft.com/office/officeart/2005/8/layout/chart3"/>
    <dgm:cxn modelId="{1A8ABB36-B270-1044-8FB0-DD86A3E7C0C1}" type="presOf" srcId="{ADDD6C21-781E-8446-AF9A-1EED0F9E29F3}" destId="{17D6C415-8712-0743-BB65-ADE66EF9CD1C}" srcOrd="1" destOrd="0" presId="urn:microsoft.com/office/officeart/2005/8/layout/chart3"/>
    <dgm:cxn modelId="{82DE233C-A8E9-D142-A021-9E6960073F70}" srcId="{345D147C-A464-424A-AB89-453F54EE28BF}" destId="{0C4581C3-89B8-9340-A290-9D7942D20FB2}" srcOrd="1" destOrd="0" parTransId="{CCAC67BA-216B-B04A-A2DB-65EB51EBBEE0}" sibTransId="{127FB982-0637-0641-AAAF-FD7E0D2CBDB7}"/>
    <dgm:cxn modelId="{DEE43867-6F9F-9D46-81FA-F9C5CD0614FE}" type="presOf" srcId="{DAD2586D-DB3A-7A4A-A268-66E6DE500FBC}" destId="{F1E0FEF5-557B-6B43-8C92-01FBF29E66E9}" srcOrd="1" destOrd="0" presId="urn:microsoft.com/office/officeart/2005/8/layout/chart3"/>
    <dgm:cxn modelId="{A654D74A-ACC1-D848-B15F-62E5FE2228CF}" type="presOf" srcId="{784A1B8E-C0AA-2347-A22D-D2EB7AF045FD}" destId="{78D06B38-60F7-8440-BAE4-19D1C8BCBF01}" srcOrd="0" destOrd="0" presId="urn:microsoft.com/office/officeart/2005/8/layout/chart3"/>
    <dgm:cxn modelId="{F9A24874-2235-5941-B954-78496D9AC2DC}" srcId="{345D147C-A464-424A-AB89-453F54EE28BF}" destId="{DB264BFF-00B8-2249-A762-1C46296296E2}" srcOrd="3" destOrd="0" parTransId="{F2A8F38A-5B10-464B-B120-A2F1C44720B0}" sibTransId="{CEF5FFE1-F7E9-E644-B065-829A3D6F30C2}"/>
    <dgm:cxn modelId="{11F3D15A-B77F-B14C-9347-FD6CF89C6691}" srcId="{345D147C-A464-424A-AB89-453F54EE28BF}" destId="{A74A77AB-93DD-E34A-9955-6456601864BD}" srcOrd="5" destOrd="0" parTransId="{4B0F1F24-C487-CD44-AF91-F7EDFD7DDD81}" sibTransId="{51D33810-D894-E94B-BE63-F6B74A8D7A8C}"/>
    <dgm:cxn modelId="{26318F82-CF96-4F47-B497-E0C1B2D9FD1F}" type="presOf" srcId="{FA699D08-A5FF-FA4D-B21E-776509E4A95B}" destId="{CF8FE694-39B1-E84D-AA8A-188326A84152}" srcOrd="1" destOrd="0" presId="urn:microsoft.com/office/officeart/2005/8/layout/chart3"/>
    <dgm:cxn modelId="{636E6886-966E-5A49-BD9F-B5FB6DA52719}" type="presOf" srcId="{FA699D08-A5FF-FA4D-B21E-776509E4A95B}" destId="{8E02FCAC-A553-AB4B-AE48-8FE8F0D66409}" srcOrd="0" destOrd="0" presId="urn:microsoft.com/office/officeart/2005/8/layout/chart3"/>
    <dgm:cxn modelId="{EB30AB91-CEC2-A04B-9843-697FBAE3C6C3}" type="presOf" srcId="{ADDD6C21-781E-8446-AF9A-1EED0F9E29F3}" destId="{523BB5CB-C07F-B848-BBA8-6A9C7B9AAADD}" srcOrd="0" destOrd="0" presId="urn:microsoft.com/office/officeart/2005/8/layout/chart3"/>
    <dgm:cxn modelId="{E79B2B95-D4BC-D041-8404-69E873544231}" srcId="{345D147C-A464-424A-AB89-453F54EE28BF}" destId="{DAD2586D-DB3A-7A4A-A268-66E6DE500FBC}" srcOrd="2" destOrd="0" parTransId="{80405991-029D-7349-887E-D4798337CB5E}" sibTransId="{F45F812E-7A12-6346-93C0-E1673D7D49B0}"/>
    <dgm:cxn modelId="{4873F79F-CBB8-EA44-B78B-10D35F37C4A5}" type="presOf" srcId="{0C4581C3-89B8-9340-A290-9D7942D20FB2}" destId="{4AAFC0F2-2EB2-2F4C-A736-ABFBAFEF9D08}" srcOrd="0" destOrd="0" presId="urn:microsoft.com/office/officeart/2005/8/layout/chart3"/>
    <dgm:cxn modelId="{AFD2FAAD-C929-614B-AF1E-198E849CA070}" type="presOf" srcId="{DAD2586D-DB3A-7A4A-A268-66E6DE500FBC}" destId="{3791851B-AE9B-AE43-B0C9-E56A5387FE6E}" srcOrd="0" destOrd="0" presId="urn:microsoft.com/office/officeart/2005/8/layout/chart3"/>
    <dgm:cxn modelId="{2C801BE0-4094-AC45-BAE9-CC92628CBC0D}" srcId="{345D147C-A464-424A-AB89-453F54EE28BF}" destId="{ADDD6C21-781E-8446-AF9A-1EED0F9E29F3}" srcOrd="0" destOrd="0" parTransId="{EFD71C84-B3F7-474A-B81D-0E141CC8362D}" sibTransId="{25450B3D-635C-D34D-B471-6E3B06592C5D}"/>
    <dgm:cxn modelId="{0B28EDE1-1BCE-B347-AD9E-F63752990CF7}" srcId="{345D147C-A464-424A-AB89-453F54EE28BF}" destId="{784A1B8E-C0AA-2347-A22D-D2EB7AF045FD}" srcOrd="6" destOrd="0" parTransId="{CC7C4C5E-5B97-1746-A0BA-E6C3E42B08C1}" sibTransId="{11054096-0AB8-0848-A710-71A2501402F0}"/>
    <dgm:cxn modelId="{A8A958E6-848A-DD44-9622-1D90023E3885}" srcId="{345D147C-A464-424A-AB89-453F54EE28BF}" destId="{FA699D08-A5FF-FA4D-B21E-776509E4A95B}" srcOrd="4" destOrd="0" parTransId="{A191AC70-90A9-5844-AC08-E1A55664D3C6}" sibTransId="{1DC3E3B3-46AA-A547-B011-BA1A77013D06}"/>
    <dgm:cxn modelId="{30ED96E8-0D66-304D-9B9D-1CB1C5C2A1F1}" type="presOf" srcId="{345D147C-A464-424A-AB89-453F54EE28BF}" destId="{DE4A99C1-42A1-C94F-8A4F-A87BA6366A58}" srcOrd="0" destOrd="0" presId="urn:microsoft.com/office/officeart/2005/8/layout/chart3"/>
    <dgm:cxn modelId="{EC4F7AEB-F679-B64A-8E11-101963011C83}" type="presOf" srcId="{A74A77AB-93DD-E34A-9955-6456601864BD}" destId="{41A0FA64-41D7-B343-ABD5-7C0F62799E32}" srcOrd="1" destOrd="0" presId="urn:microsoft.com/office/officeart/2005/8/layout/chart3"/>
    <dgm:cxn modelId="{BCCCE6F8-24BB-E34B-BCF5-AB8F401CD899}" type="presOf" srcId="{A74A77AB-93DD-E34A-9955-6456601864BD}" destId="{D2AA944A-B374-9B42-94C5-706E6F614FBF}" srcOrd="0" destOrd="0" presId="urn:microsoft.com/office/officeart/2005/8/layout/chart3"/>
    <dgm:cxn modelId="{7C03E00C-56C8-7D44-9141-5153AB421013}" type="presParOf" srcId="{DE4A99C1-42A1-C94F-8A4F-A87BA6366A58}" destId="{523BB5CB-C07F-B848-BBA8-6A9C7B9AAADD}" srcOrd="0" destOrd="0" presId="urn:microsoft.com/office/officeart/2005/8/layout/chart3"/>
    <dgm:cxn modelId="{F16C1191-BAF9-0847-B421-B1BF1EA88CEE}" type="presParOf" srcId="{DE4A99C1-42A1-C94F-8A4F-A87BA6366A58}" destId="{17D6C415-8712-0743-BB65-ADE66EF9CD1C}" srcOrd="1" destOrd="0" presId="urn:microsoft.com/office/officeart/2005/8/layout/chart3"/>
    <dgm:cxn modelId="{B1976E85-40DD-DB4F-BDA8-F6C57BFB3A0A}" type="presParOf" srcId="{DE4A99C1-42A1-C94F-8A4F-A87BA6366A58}" destId="{4AAFC0F2-2EB2-2F4C-A736-ABFBAFEF9D08}" srcOrd="2" destOrd="0" presId="urn:microsoft.com/office/officeart/2005/8/layout/chart3"/>
    <dgm:cxn modelId="{C21198A9-55F5-914D-B21A-E05595B665B1}" type="presParOf" srcId="{DE4A99C1-42A1-C94F-8A4F-A87BA6366A58}" destId="{9D2CAB30-B4A5-5746-BC26-C98CA56C8ABC}" srcOrd="3" destOrd="0" presId="urn:microsoft.com/office/officeart/2005/8/layout/chart3"/>
    <dgm:cxn modelId="{38EACC81-0A08-E541-AC99-668A7A77A508}" type="presParOf" srcId="{DE4A99C1-42A1-C94F-8A4F-A87BA6366A58}" destId="{3791851B-AE9B-AE43-B0C9-E56A5387FE6E}" srcOrd="4" destOrd="0" presId="urn:microsoft.com/office/officeart/2005/8/layout/chart3"/>
    <dgm:cxn modelId="{62150E8C-0C4B-F044-88A3-01C57D793CC6}" type="presParOf" srcId="{DE4A99C1-42A1-C94F-8A4F-A87BA6366A58}" destId="{F1E0FEF5-557B-6B43-8C92-01FBF29E66E9}" srcOrd="5" destOrd="0" presId="urn:microsoft.com/office/officeart/2005/8/layout/chart3"/>
    <dgm:cxn modelId="{2B68C321-FE6E-7441-B9D4-036BB0D0BFF4}" type="presParOf" srcId="{DE4A99C1-42A1-C94F-8A4F-A87BA6366A58}" destId="{2BAF7D43-F11D-2E4F-9C13-072B5CBDE789}" srcOrd="6" destOrd="0" presId="urn:microsoft.com/office/officeart/2005/8/layout/chart3"/>
    <dgm:cxn modelId="{959CE5A7-1EDC-C64B-AB65-CBFD1C872A8A}" type="presParOf" srcId="{DE4A99C1-42A1-C94F-8A4F-A87BA6366A58}" destId="{E1B71A46-A572-F449-A3FA-41AC31FB4B50}" srcOrd="7" destOrd="0" presId="urn:microsoft.com/office/officeart/2005/8/layout/chart3"/>
    <dgm:cxn modelId="{842EF98E-4A56-C047-9E27-B7273D6EF322}" type="presParOf" srcId="{DE4A99C1-42A1-C94F-8A4F-A87BA6366A58}" destId="{8E02FCAC-A553-AB4B-AE48-8FE8F0D66409}" srcOrd="8" destOrd="0" presId="urn:microsoft.com/office/officeart/2005/8/layout/chart3"/>
    <dgm:cxn modelId="{CE233FB4-3801-BE4E-8326-266056063E24}" type="presParOf" srcId="{DE4A99C1-42A1-C94F-8A4F-A87BA6366A58}" destId="{CF8FE694-39B1-E84D-AA8A-188326A84152}" srcOrd="9" destOrd="0" presId="urn:microsoft.com/office/officeart/2005/8/layout/chart3"/>
    <dgm:cxn modelId="{A21C9B90-399F-5844-AD6B-CD1DF32337E9}" type="presParOf" srcId="{DE4A99C1-42A1-C94F-8A4F-A87BA6366A58}" destId="{D2AA944A-B374-9B42-94C5-706E6F614FBF}" srcOrd="10" destOrd="0" presId="urn:microsoft.com/office/officeart/2005/8/layout/chart3"/>
    <dgm:cxn modelId="{C77FBFF3-FD7F-224E-8A6F-7A255FB666DD}" type="presParOf" srcId="{DE4A99C1-42A1-C94F-8A4F-A87BA6366A58}" destId="{41A0FA64-41D7-B343-ABD5-7C0F62799E32}" srcOrd="11" destOrd="0" presId="urn:microsoft.com/office/officeart/2005/8/layout/chart3"/>
    <dgm:cxn modelId="{E935325B-440D-5642-98E8-650B2483765D}" type="presParOf" srcId="{DE4A99C1-42A1-C94F-8A4F-A87BA6366A58}" destId="{78D06B38-60F7-8440-BAE4-19D1C8BCBF01}" srcOrd="12" destOrd="0" presId="urn:microsoft.com/office/officeart/2005/8/layout/chart3"/>
    <dgm:cxn modelId="{AD6977AB-98F5-A14B-942C-27483DF57DBE}" type="presParOf" srcId="{DE4A99C1-42A1-C94F-8A4F-A87BA6366A58}" destId="{B7536364-E282-BE45-B3B5-AA71FAA35151}" srcOrd="1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45D147C-A464-424A-AB89-453F54EE28BF}" type="doc">
      <dgm:prSet loTypeId="urn:microsoft.com/office/officeart/2005/8/layout/chart3" loCatId="relationship" qsTypeId="urn:microsoft.com/office/officeart/2005/8/quickstyle/simple4" qsCatId="simple" csTypeId="urn:microsoft.com/office/officeart/2005/8/colors/accent1_2" csCatId="accent1" phldr="1"/>
      <dgm:spPr/>
      <dgm:t>
        <a:bodyPr/>
        <a:lstStyle/>
        <a:p>
          <a:endParaRPr lang="en-US"/>
        </a:p>
      </dgm:t>
    </dgm:pt>
    <dgm:pt modelId="{65EF7606-C82A-7F44-8DC1-9B01F3933680}">
      <dgm:prSet phldrT="[Text]"/>
      <dgm:spPr>
        <a:solidFill>
          <a:schemeClr val="accent5">
            <a:lumMod val="60000"/>
            <a:lumOff val="40000"/>
          </a:schemeClr>
        </a:solidFill>
        <a:ln>
          <a:solidFill>
            <a:schemeClr val="tx1"/>
          </a:solidFill>
        </a:ln>
      </dgm:spPr>
      <dgm:t>
        <a:bodyPr/>
        <a:lstStyle/>
        <a:p>
          <a:r>
            <a:rPr lang="en-US" dirty="0"/>
            <a:t>Occupational</a:t>
          </a:r>
        </a:p>
      </dgm:t>
    </dgm:pt>
    <dgm:pt modelId="{659E2F7D-5BE3-824C-9351-3C15CFE3AEE4}" type="parTrans" cxnId="{68777024-0C11-604F-9191-E081BFACB740}">
      <dgm:prSet/>
      <dgm:spPr/>
      <dgm:t>
        <a:bodyPr/>
        <a:lstStyle/>
        <a:p>
          <a:endParaRPr lang="en-US"/>
        </a:p>
      </dgm:t>
    </dgm:pt>
    <dgm:pt modelId="{7551BBB8-A40F-9C48-9FE0-66B65C2625E0}" type="sibTrans" cxnId="{68777024-0C11-604F-9191-E081BFACB740}">
      <dgm:prSet/>
      <dgm:spPr/>
      <dgm:t>
        <a:bodyPr/>
        <a:lstStyle/>
        <a:p>
          <a:endParaRPr lang="en-US"/>
        </a:p>
      </dgm:t>
    </dgm:pt>
    <dgm:pt modelId="{2E64B39D-06BF-F941-B6D1-AC3B0D43F167}">
      <dgm:prSet phldrT="[Text]"/>
      <dgm:spPr>
        <a:solidFill>
          <a:schemeClr val="accent5">
            <a:lumMod val="75000"/>
          </a:schemeClr>
        </a:solidFill>
        <a:ln>
          <a:solidFill>
            <a:schemeClr val="bg1"/>
          </a:solidFill>
        </a:ln>
      </dgm:spPr>
      <dgm:t>
        <a:bodyPr/>
        <a:lstStyle/>
        <a:p>
          <a:r>
            <a:rPr lang="en-US" dirty="0"/>
            <a:t>Physical</a:t>
          </a:r>
        </a:p>
      </dgm:t>
    </dgm:pt>
    <dgm:pt modelId="{2938F3E2-4BF0-7841-9712-72149C9A6DC9}" type="parTrans" cxnId="{7085311F-0309-6A48-BBD9-3CBFC1BC4A04}">
      <dgm:prSet/>
      <dgm:spPr/>
      <dgm:t>
        <a:bodyPr/>
        <a:lstStyle/>
        <a:p>
          <a:endParaRPr lang="en-US"/>
        </a:p>
      </dgm:t>
    </dgm:pt>
    <dgm:pt modelId="{6828980C-2D90-F446-A698-3CCA2C077ED9}" type="sibTrans" cxnId="{7085311F-0309-6A48-BBD9-3CBFC1BC4A04}">
      <dgm:prSet/>
      <dgm:spPr/>
      <dgm:t>
        <a:bodyPr/>
        <a:lstStyle/>
        <a:p>
          <a:endParaRPr lang="en-US"/>
        </a:p>
      </dgm:t>
    </dgm:pt>
    <dgm:pt modelId="{8B3F4772-013F-C949-BD81-821BDDB05772}">
      <dgm:prSet phldrT="[Text]"/>
      <dgm:spPr>
        <a:solidFill>
          <a:schemeClr val="accent5">
            <a:lumMod val="75000"/>
          </a:schemeClr>
        </a:solidFill>
        <a:ln>
          <a:solidFill>
            <a:schemeClr val="bg1"/>
          </a:solidFill>
        </a:ln>
      </dgm:spPr>
      <dgm:t>
        <a:bodyPr/>
        <a:lstStyle/>
        <a:p>
          <a:r>
            <a:rPr lang="en-US" dirty="0"/>
            <a:t>Social</a:t>
          </a:r>
        </a:p>
      </dgm:t>
    </dgm:pt>
    <dgm:pt modelId="{02660E22-CA2E-0C4B-A0AF-56D382DBA33F}" type="parTrans" cxnId="{BCA58CD3-87B1-2544-B92B-14BE50894693}">
      <dgm:prSet/>
      <dgm:spPr/>
      <dgm:t>
        <a:bodyPr/>
        <a:lstStyle/>
        <a:p>
          <a:endParaRPr lang="en-US"/>
        </a:p>
      </dgm:t>
    </dgm:pt>
    <dgm:pt modelId="{C37294E8-1A3D-7448-B4D7-8F298702CBB3}" type="sibTrans" cxnId="{BCA58CD3-87B1-2544-B92B-14BE50894693}">
      <dgm:prSet/>
      <dgm:spPr/>
      <dgm:t>
        <a:bodyPr/>
        <a:lstStyle/>
        <a:p>
          <a:endParaRPr lang="en-US"/>
        </a:p>
      </dgm:t>
    </dgm:pt>
    <dgm:pt modelId="{FC530DB0-7028-0147-9DA1-137E6CCB4D5F}">
      <dgm:prSet phldrT="[Text]"/>
      <dgm:spPr>
        <a:solidFill>
          <a:schemeClr val="accent5">
            <a:lumMod val="75000"/>
          </a:schemeClr>
        </a:solidFill>
        <a:ln>
          <a:solidFill>
            <a:schemeClr val="bg1"/>
          </a:solidFill>
        </a:ln>
      </dgm:spPr>
      <dgm:t>
        <a:bodyPr/>
        <a:lstStyle/>
        <a:p>
          <a:r>
            <a:rPr lang="en-US" dirty="0"/>
            <a:t>Spiritual</a:t>
          </a:r>
        </a:p>
      </dgm:t>
    </dgm:pt>
    <dgm:pt modelId="{3B333DA0-D071-0C40-8AA6-2F7E91ECF7E6}" type="parTrans" cxnId="{04B84795-EF21-A84A-81E3-B269849BCC7F}">
      <dgm:prSet/>
      <dgm:spPr/>
      <dgm:t>
        <a:bodyPr/>
        <a:lstStyle/>
        <a:p>
          <a:endParaRPr lang="en-US"/>
        </a:p>
      </dgm:t>
    </dgm:pt>
    <dgm:pt modelId="{4A317ED3-8AD4-DE4C-8B38-FE94DD70189D}" type="sibTrans" cxnId="{04B84795-EF21-A84A-81E3-B269849BCC7F}">
      <dgm:prSet/>
      <dgm:spPr/>
      <dgm:t>
        <a:bodyPr/>
        <a:lstStyle/>
        <a:p>
          <a:endParaRPr lang="en-US"/>
        </a:p>
      </dgm:t>
    </dgm:pt>
    <dgm:pt modelId="{F2D96D38-FB10-1A48-BF87-EE406D0CA263}">
      <dgm:prSet phldrT="[Text]"/>
      <dgm:spPr>
        <a:solidFill>
          <a:schemeClr val="accent5">
            <a:lumMod val="75000"/>
          </a:schemeClr>
        </a:solidFill>
        <a:ln>
          <a:solidFill>
            <a:schemeClr val="bg1"/>
          </a:solidFill>
        </a:ln>
      </dgm:spPr>
      <dgm:t>
        <a:bodyPr/>
        <a:lstStyle/>
        <a:p>
          <a:r>
            <a:rPr lang="en-US" dirty="0"/>
            <a:t>Intellectual</a:t>
          </a:r>
        </a:p>
      </dgm:t>
    </dgm:pt>
    <dgm:pt modelId="{499CA5CC-0708-8C47-A109-1E6B1168C496}" type="parTrans" cxnId="{5622FE6B-3F9A-9748-A585-2943351E4E47}">
      <dgm:prSet/>
      <dgm:spPr/>
      <dgm:t>
        <a:bodyPr/>
        <a:lstStyle/>
        <a:p>
          <a:endParaRPr lang="en-US"/>
        </a:p>
      </dgm:t>
    </dgm:pt>
    <dgm:pt modelId="{2692468D-0BDD-FA47-9137-ECDC99C9A06A}" type="sibTrans" cxnId="{5622FE6B-3F9A-9748-A585-2943351E4E47}">
      <dgm:prSet/>
      <dgm:spPr/>
      <dgm:t>
        <a:bodyPr/>
        <a:lstStyle/>
        <a:p>
          <a:endParaRPr lang="en-US"/>
        </a:p>
      </dgm:t>
    </dgm:pt>
    <dgm:pt modelId="{BB595E9D-64AE-A447-84AE-CA9BB4226082}">
      <dgm:prSet phldrT="[Text]"/>
      <dgm:spPr>
        <a:solidFill>
          <a:schemeClr val="accent5">
            <a:lumMod val="75000"/>
          </a:schemeClr>
        </a:solidFill>
        <a:ln>
          <a:solidFill>
            <a:schemeClr val="bg1"/>
          </a:solidFill>
        </a:ln>
      </dgm:spPr>
      <dgm:t>
        <a:bodyPr/>
        <a:lstStyle/>
        <a:p>
          <a:r>
            <a:rPr lang="en-US" dirty="0"/>
            <a:t>Environmental</a:t>
          </a:r>
        </a:p>
      </dgm:t>
    </dgm:pt>
    <dgm:pt modelId="{E655361B-73AC-6040-95AE-A51939D673A0}" type="parTrans" cxnId="{949DEC55-CBC7-7F49-89E7-41A29E64FBF0}">
      <dgm:prSet/>
      <dgm:spPr/>
      <dgm:t>
        <a:bodyPr/>
        <a:lstStyle/>
        <a:p>
          <a:endParaRPr lang="en-US"/>
        </a:p>
      </dgm:t>
    </dgm:pt>
    <dgm:pt modelId="{7512FE4B-7A00-3846-A8AD-0CDBFE504B8A}" type="sibTrans" cxnId="{949DEC55-CBC7-7F49-89E7-41A29E64FBF0}">
      <dgm:prSet/>
      <dgm:spPr/>
      <dgm:t>
        <a:bodyPr/>
        <a:lstStyle/>
        <a:p>
          <a:endParaRPr lang="en-US"/>
        </a:p>
      </dgm:t>
    </dgm:pt>
    <dgm:pt modelId="{18D0678D-5162-784D-81FE-ACC0CF074590}">
      <dgm:prSet phldrT="[Text]"/>
      <dgm:spPr>
        <a:solidFill>
          <a:schemeClr val="accent5">
            <a:lumMod val="75000"/>
          </a:schemeClr>
        </a:solidFill>
        <a:ln>
          <a:solidFill>
            <a:schemeClr val="bg1"/>
          </a:solidFill>
        </a:ln>
      </dgm:spPr>
      <dgm:t>
        <a:bodyPr/>
        <a:lstStyle/>
        <a:p>
          <a:r>
            <a:rPr lang="en-US" dirty="0"/>
            <a:t>Emotional</a:t>
          </a:r>
        </a:p>
      </dgm:t>
    </dgm:pt>
    <dgm:pt modelId="{5C1C9891-1492-9A44-B51C-8BEDA8CDE6BC}" type="parTrans" cxnId="{61FB1DDC-B3EF-2247-B045-18B0519F2789}">
      <dgm:prSet/>
      <dgm:spPr/>
      <dgm:t>
        <a:bodyPr/>
        <a:lstStyle/>
        <a:p>
          <a:endParaRPr lang="en-US"/>
        </a:p>
      </dgm:t>
    </dgm:pt>
    <dgm:pt modelId="{347EF563-5F7C-E943-9B1A-99745870E6AA}" type="sibTrans" cxnId="{61FB1DDC-B3EF-2247-B045-18B0519F2789}">
      <dgm:prSet/>
      <dgm:spPr/>
      <dgm:t>
        <a:bodyPr/>
        <a:lstStyle/>
        <a:p>
          <a:endParaRPr lang="en-US"/>
        </a:p>
      </dgm:t>
    </dgm:pt>
    <dgm:pt modelId="{DE4A99C1-42A1-C94F-8A4F-A87BA6366A58}" type="pres">
      <dgm:prSet presAssocID="{345D147C-A464-424A-AB89-453F54EE28BF}" presName="compositeShape" presStyleCnt="0">
        <dgm:presLayoutVars>
          <dgm:chMax val="7"/>
          <dgm:dir/>
          <dgm:resizeHandles val="exact"/>
        </dgm:presLayoutVars>
      </dgm:prSet>
      <dgm:spPr/>
    </dgm:pt>
    <dgm:pt modelId="{523BB5CB-C07F-B848-BBA8-6A9C7B9AAADD}" type="pres">
      <dgm:prSet presAssocID="{345D147C-A464-424A-AB89-453F54EE28BF}" presName="wedge1" presStyleLbl="node1" presStyleIdx="0" presStyleCnt="7"/>
      <dgm:spPr/>
    </dgm:pt>
    <dgm:pt modelId="{17D6C415-8712-0743-BB65-ADE66EF9CD1C}" type="pres">
      <dgm:prSet presAssocID="{345D147C-A464-424A-AB89-453F54EE28BF}" presName="wedge1Tx" presStyleLbl="node1" presStyleIdx="0" presStyleCnt="7">
        <dgm:presLayoutVars>
          <dgm:chMax val="0"/>
          <dgm:chPref val="0"/>
          <dgm:bulletEnabled val="1"/>
        </dgm:presLayoutVars>
      </dgm:prSet>
      <dgm:spPr/>
    </dgm:pt>
    <dgm:pt modelId="{4AAFC0F2-2EB2-2F4C-A736-ABFBAFEF9D08}" type="pres">
      <dgm:prSet presAssocID="{345D147C-A464-424A-AB89-453F54EE28BF}" presName="wedge2" presStyleLbl="node1" presStyleIdx="1" presStyleCnt="7"/>
      <dgm:spPr/>
    </dgm:pt>
    <dgm:pt modelId="{9D2CAB30-B4A5-5746-BC26-C98CA56C8ABC}" type="pres">
      <dgm:prSet presAssocID="{345D147C-A464-424A-AB89-453F54EE28BF}" presName="wedge2Tx" presStyleLbl="node1" presStyleIdx="1" presStyleCnt="7">
        <dgm:presLayoutVars>
          <dgm:chMax val="0"/>
          <dgm:chPref val="0"/>
          <dgm:bulletEnabled val="1"/>
        </dgm:presLayoutVars>
      </dgm:prSet>
      <dgm:spPr/>
    </dgm:pt>
    <dgm:pt modelId="{3791851B-AE9B-AE43-B0C9-E56A5387FE6E}" type="pres">
      <dgm:prSet presAssocID="{345D147C-A464-424A-AB89-453F54EE28BF}" presName="wedge3" presStyleLbl="node1" presStyleIdx="2" presStyleCnt="7"/>
      <dgm:spPr/>
    </dgm:pt>
    <dgm:pt modelId="{F1E0FEF5-557B-6B43-8C92-01FBF29E66E9}" type="pres">
      <dgm:prSet presAssocID="{345D147C-A464-424A-AB89-453F54EE28BF}" presName="wedge3Tx" presStyleLbl="node1" presStyleIdx="2" presStyleCnt="7">
        <dgm:presLayoutVars>
          <dgm:chMax val="0"/>
          <dgm:chPref val="0"/>
          <dgm:bulletEnabled val="1"/>
        </dgm:presLayoutVars>
      </dgm:prSet>
      <dgm:spPr/>
    </dgm:pt>
    <dgm:pt modelId="{2BAF7D43-F11D-2E4F-9C13-072B5CBDE789}" type="pres">
      <dgm:prSet presAssocID="{345D147C-A464-424A-AB89-453F54EE28BF}" presName="wedge4" presStyleLbl="node1" presStyleIdx="3" presStyleCnt="7"/>
      <dgm:spPr/>
    </dgm:pt>
    <dgm:pt modelId="{E1B71A46-A572-F449-A3FA-41AC31FB4B50}" type="pres">
      <dgm:prSet presAssocID="{345D147C-A464-424A-AB89-453F54EE28BF}" presName="wedge4Tx" presStyleLbl="node1" presStyleIdx="3" presStyleCnt="7">
        <dgm:presLayoutVars>
          <dgm:chMax val="0"/>
          <dgm:chPref val="0"/>
          <dgm:bulletEnabled val="1"/>
        </dgm:presLayoutVars>
      </dgm:prSet>
      <dgm:spPr/>
    </dgm:pt>
    <dgm:pt modelId="{8E02FCAC-A553-AB4B-AE48-8FE8F0D66409}" type="pres">
      <dgm:prSet presAssocID="{345D147C-A464-424A-AB89-453F54EE28BF}" presName="wedge5" presStyleLbl="node1" presStyleIdx="4" presStyleCnt="7"/>
      <dgm:spPr/>
    </dgm:pt>
    <dgm:pt modelId="{CF8FE694-39B1-E84D-AA8A-188326A84152}" type="pres">
      <dgm:prSet presAssocID="{345D147C-A464-424A-AB89-453F54EE28BF}" presName="wedge5Tx" presStyleLbl="node1" presStyleIdx="4" presStyleCnt="7">
        <dgm:presLayoutVars>
          <dgm:chMax val="0"/>
          <dgm:chPref val="0"/>
          <dgm:bulletEnabled val="1"/>
        </dgm:presLayoutVars>
      </dgm:prSet>
      <dgm:spPr/>
    </dgm:pt>
    <dgm:pt modelId="{D2AA944A-B374-9B42-94C5-706E6F614FBF}" type="pres">
      <dgm:prSet presAssocID="{345D147C-A464-424A-AB89-453F54EE28BF}" presName="wedge6" presStyleLbl="node1" presStyleIdx="5" presStyleCnt="7"/>
      <dgm:spPr/>
    </dgm:pt>
    <dgm:pt modelId="{41A0FA64-41D7-B343-ABD5-7C0F62799E32}" type="pres">
      <dgm:prSet presAssocID="{345D147C-A464-424A-AB89-453F54EE28BF}" presName="wedge6Tx" presStyleLbl="node1" presStyleIdx="5" presStyleCnt="7">
        <dgm:presLayoutVars>
          <dgm:chMax val="0"/>
          <dgm:chPref val="0"/>
          <dgm:bulletEnabled val="1"/>
        </dgm:presLayoutVars>
      </dgm:prSet>
      <dgm:spPr/>
    </dgm:pt>
    <dgm:pt modelId="{78D06B38-60F7-8440-BAE4-19D1C8BCBF01}" type="pres">
      <dgm:prSet presAssocID="{345D147C-A464-424A-AB89-453F54EE28BF}" presName="wedge7" presStyleLbl="node1" presStyleIdx="6" presStyleCnt="7"/>
      <dgm:spPr/>
    </dgm:pt>
    <dgm:pt modelId="{B7536364-E282-BE45-B3B5-AA71FAA35151}" type="pres">
      <dgm:prSet presAssocID="{345D147C-A464-424A-AB89-453F54EE28BF}" presName="wedge7Tx" presStyleLbl="node1" presStyleIdx="6" presStyleCnt="7">
        <dgm:presLayoutVars>
          <dgm:chMax val="0"/>
          <dgm:chPref val="0"/>
          <dgm:bulletEnabled val="1"/>
        </dgm:presLayoutVars>
      </dgm:prSet>
      <dgm:spPr/>
    </dgm:pt>
  </dgm:ptLst>
  <dgm:cxnLst>
    <dgm:cxn modelId="{6BC4CB00-7131-844D-9F0D-5171A453FE00}" type="presOf" srcId="{65EF7606-C82A-7F44-8DC1-9B01F3933680}" destId="{523BB5CB-C07F-B848-BBA8-6A9C7B9AAADD}" srcOrd="0" destOrd="0" presId="urn:microsoft.com/office/officeart/2005/8/layout/chart3"/>
    <dgm:cxn modelId="{95FBEA02-549E-884D-A0A9-7F1C8F5D6443}" type="presOf" srcId="{8B3F4772-013F-C949-BD81-821BDDB05772}" destId="{F1E0FEF5-557B-6B43-8C92-01FBF29E66E9}" srcOrd="1" destOrd="0" presId="urn:microsoft.com/office/officeart/2005/8/layout/chart3"/>
    <dgm:cxn modelId="{E733F316-17E6-654D-A2B2-147258A9227F}" type="presOf" srcId="{2E64B39D-06BF-F941-B6D1-AC3B0D43F167}" destId="{4AAFC0F2-2EB2-2F4C-A736-ABFBAFEF9D08}" srcOrd="0" destOrd="0" presId="urn:microsoft.com/office/officeart/2005/8/layout/chart3"/>
    <dgm:cxn modelId="{11D86419-1C58-D04C-A1B6-A1F0B7C48905}" type="presOf" srcId="{18D0678D-5162-784D-81FE-ACC0CF074590}" destId="{B7536364-E282-BE45-B3B5-AA71FAA35151}" srcOrd="1" destOrd="0" presId="urn:microsoft.com/office/officeart/2005/8/layout/chart3"/>
    <dgm:cxn modelId="{7085311F-0309-6A48-BBD9-3CBFC1BC4A04}" srcId="{345D147C-A464-424A-AB89-453F54EE28BF}" destId="{2E64B39D-06BF-F941-B6D1-AC3B0D43F167}" srcOrd="1" destOrd="0" parTransId="{2938F3E2-4BF0-7841-9712-72149C9A6DC9}" sibTransId="{6828980C-2D90-F446-A698-3CCA2C077ED9}"/>
    <dgm:cxn modelId="{68777024-0C11-604F-9191-E081BFACB740}" srcId="{345D147C-A464-424A-AB89-453F54EE28BF}" destId="{65EF7606-C82A-7F44-8DC1-9B01F3933680}" srcOrd="0" destOrd="0" parTransId="{659E2F7D-5BE3-824C-9351-3C15CFE3AEE4}" sibTransId="{7551BBB8-A40F-9C48-9FE0-66B65C2625E0}"/>
    <dgm:cxn modelId="{A4FA0E30-4224-C348-B7AF-25C264D1AC03}" type="presOf" srcId="{18D0678D-5162-784D-81FE-ACC0CF074590}" destId="{78D06B38-60F7-8440-BAE4-19D1C8BCBF01}" srcOrd="0" destOrd="0" presId="urn:microsoft.com/office/officeart/2005/8/layout/chart3"/>
    <dgm:cxn modelId="{3443BA32-87B4-D54B-9F62-56C265D352FE}" type="presOf" srcId="{BB595E9D-64AE-A447-84AE-CA9BB4226082}" destId="{41A0FA64-41D7-B343-ABD5-7C0F62799E32}" srcOrd="1" destOrd="0" presId="urn:microsoft.com/office/officeart/2005/8/layout/chart3"/>
    <dgm:cxn modelId="{C9F3CD3F-4A86-F446-AB83-899B8724EDB3}" type="presOf" srcId="{65EF7606-C82A-7F44-8DC1-9B01F3933680}" destId="{17D6C415-8712-0743-BB65-ADE66EF9CD1C}" srcOrd="1" destOrd="0" presId="urn:microsoft.com/office/officeart/2005/8/layout/chart3"/>
    <dgm:cxn modelId="{F592255F-5FC9-2F47-8783-0232065D5705}" type="presOf" srcId="{2E64B39D-06BF-F941-B6D1-AC3B0D43F167}" destId="{9D2CAB30-B4A5-5746-BC26-C98CA56C8ABC}" srcOrd="1" destOrd="0" presId="urn:microsoft.com/office/officeart/2005/8/layout/chart3"/>
    <dgm:cxn modelId="{5622FE6B-3F9A-9748-A585-2943351E4E47}" srcId="{345D147C-A464-424A-AB89-453F54EE28BF}" destId="{F2D96D38-FB10-1A48-BF87-EE406D0CA263}" srcOrd="4" destOrd="0" parTransId="{499CA5CC-0708-8C47-A109-1E6B1168C496}" sibTransId="{2692468D-0BDD-FA47-9137-ECDC99C9A06A}"/>
    <dgm:cxn modelId="{949DEC55-CBC7-7F49-89E7-41A29E64FBF0}" srcId="{345D147C-A464-424A-AB89-453F54EE28BF}" destId="{BB595E9D-64AE-A447-84AE-CA9BB4226082}" srcOrd="5" destOrd="0" parTransId="{E655361B-73AC-6040-95AE-A51939D673A0}" sibTransId="{7512FE4B-7A00-3846-A8AD-0CDBFE504B8A}"/>
    <dgm:cxn modelId="{9A77C179-685A-294E-A0D6-4B5505FB249A}" type="presOf" srcId="{BB595E9D-64AE-A447-84AE-CA9BB4226082}" destId="{D2AA944A-B374-9B42-94C5-706E6F614FBF}" srcOrd="0" destOrd="0" presId="urn:microsoft.com/office/officeart/2005/8/layout/chart3"/>
    <dgm:cxn modelId="{B0E34E7D-A2A3-B647-BCFE-0A8C4D2A8D8B}" type="presOf" srcId="{8B3F4772-013F-C949-BD81-821BDDB05772}" destId="{3791851B-AE9B-AE43-B0C9-E56A5387FE6E}" srcOrd="0" destOrd="0" presId="urn:microsoft.com/office/officeart/2005/8/layout/chart3"/>
    <dgm:cxn modelId="{04B84795-EF21-A84A-81E3-B269849BCC7F}" srcId="{345D147C-A464-424A-AB89-453F54EE28BF}" destId="{FC530DB0-7028-0147-9DA1-137E6CCB4D5F}" srcOrd="3" destOrd="0" parTransId="{3B333DA0-D071-0C40-8AA6-2F7E91ECF7E6}" sibTransId="{4A317ED3-8AD4-DE4C-8B38-FE94DD70189D}"/>
    <dgm:cxn modelId="{5DD58CA5-AA0F-0A47-A470-D1B0C22ACAC9}" type="presOf" srcId="{FC530DB0-7028-0147-9DA1-137E6CCB4D5F}" destId="{2BAF7D43-F11D-2E4F-9C13-072B5CBDE789}" srcOrd="0" destOrd="0" presId="urn:microsoft.com/office/officeart/2005/8/layout/chart3"/>
    <dgm:cxn modelId="{A190EBAE-1644-BF4C-9180-4273B6920CD0}" type="presOf" srcId="{F2D96D38-FB10-1A48-BF87-EE406D0CA263}" destId="{CF8FE694-39B1-E84D-AA8A-188326A84152}" srcOrd="1" destOrd="0" presId="urn:microsoft.com/office/officeart/2005/8/layout/chart3"/>
    <dgm:cxn modelId="{9F1D7AC1-45C7-A646-9DEB-BC6D9823A2B3}" type="presOf" srcId="{345D147C-A464-424A-AB89-453F54EE28BF}" destId="{DE4A99C1-42A1-C94F-8A4F-A87BA6366A58}" srcOrd="0" destOrd="0" presId="urn:microsoft.com/office/officeart/2005/8/layout/chart3"/>
    <dgm:cxn modelId="{EAFB50CA-CF44-7647-A642-02515836008F}" type="presOf" srcId="{F2D96D38-FB10-1A48-BF87-EE406D0CA263}" destId="{8E02FCAC-A553-AB4B-AE48-8FE8F0D66409}" srcOrd="0" destOrd="0" presId="urn:microsoft.com/office/officeart/2005/8/layout/chart3"/>
    <dgm:cxn modelId="{BCA58CD3-87B1-2544-B92B-14BE50894693}" srcId="{345D147C-A464-424A-AB89-453F54EE28BF}" destId="{8B3F4772-013F-C949-BD81-821BDDB05772}" srcOrd="2" destOrd="0" parTransId="{02660E22-CA2E-0C4B-A0AF-56D382DBA33F}" sibTransId="{C37294E8-1A3D-7448-B4D7-8F298702CBB3}"/>
    <dgm:cxn modelId="{61FB1DDC-B3EF-2247-B045-18B0519F2789}" srcId="{345D147C-A464-424A-AB89-453F54EE28BF}" destId="{18D0678D-5162-784D-81FE-ACC0CF074590}" srcOrd="6" destOrd="0" parTransId="{5C1C9891-1492-9A44-B51C-8BEDA8CDE6BC}" sibTransId="{347EF563-5F7C-E943-9B1A-99745870E6AA}"/>
    <dgm:cxn modelId="{681189FE-3E35-D642-B0B8-BB4AB374172A}" type="presOf" srcId="{FC530DB0-7028-0147-9DA1-137E6CCB4D5F}" destId="{E1B71A46-A572-F449-A3FA-41AC31FB4B50}" srcOrd="1" destOrd="0" presId="urn:microsoft.com/office/officeart/2005/8/layout/chart3"/>
    <dgm:cxn modelId="{CE94C5D3-7835-9349-A26F-C4D3049C3805}" type="presParOf" srcId="{DE4A99C1-42A1-C94F-8A4F-A87BA6366A58}" destId="{523BB5CB-C07F-B848-BBA8-6A9C7B9AAADD}" srcOrd="0" destOrd="0" presId="urn:microsoft.com/office/officeart/2005/8/layout/chart3"/>
    <dgm:cxn modelId="{435A7954-08DD-D847-B454-9554DB13C4FC}" type="presParOf" srcId="{DE4A99C1-42A1-C94F-8A4F-A87BA6366A58}" destId="{17D6C415-8712-0743-BB65-ADE66EF9CD1C}" srcOrd="1" destOrd="0" presId="urn:microsoft.com/office/officeart/2005/8/layout/chart3"/>
    <dgm:cxn modelId="{73ED44A1-D645-3446-8994-5631AF6AA7DC}" type="presParOf" srcId="{DE4A99C1-42A1-C94F-8A4F-A87BA6366A58}" destId="{4AAFC0F2-2EB2-2F4C-A736-ABFBAFEF9D08}" srcOrd="2" destOrd="0" presId="urn:microsoft.com/office/officeart/2005/8/layout/chart3"/>
    <dgm:cxn modelId="{603FAC68-26CE-8347-8FF0-5A76A05D79B4}" type="presParOf" srcId="{DE4A99C1-42A1-C94F-8A4F-A87BA6366A58}" destId="{9D2CAB30-B4A5-5746-BC26-C98CA56C8ABC}" srcOrd="3" destOrd="0" presId="urn:microsoft.com/office/officeart/2005/8/layout/chart3"/>
    <dgm:cxn modelId="{C13124AD-2563-5A4B-BA50-A31F403F806B}" type="presParOf" srcId="{DE4A99C1-42A1-C94F-8A4F-A87BA6366A58}" destId="{3791851B-AE9B-AE43-B0C9-E56A5387FE6E}" srcOrd="4" destOrd="0" presId="urn:microsoft.com/office/officeart/2005/8/layout/chart3"/>
    <dgm:cxn modelId="{9C427AF9-CFC0-7441-8B58-E47F61D33D78}" type="presParOf" srcId="{DE4A99C1-42A1-C94F-8A4F-A87BA6366A58}" destId="{F1E0FEF5-557B-6B43-8C92-01FBF29E66E9}" srcOrd="5" destOrd="0" presId="urn:microsoft.com/office/officeart/2005/8/layout/chart3"/>
    <dgm:cxn modelId="{730141E7-AC82-4E47-9ECD-C557DF76B0E2}" type="presParOf" srcId="{DE4A99C1-42A1-C94F-8A4F-A87BA6366A58}" destId="{2BAF7D43-F11D-2E4F-9C13-072B5CBDE789}" srcOrd="6" destOrd="0" presId="urn:microsoft.com/office/officeart/2005/8/layout/chart3"/>
    <dgm:cxn modelId="{F2508EF7-DAA8-CF49-8C34-6ED69ECD0B84}" type="presParOf" srcId="{DE4A99C1-42A1-C94F-8A4F-A87BA6366A58}" destId="{E1B71A46-A572-F449-A3FA-41AC31FB4B50}" srcOrd="7" destOrd="0" presId="urn:microsoft.com/office/officeart/2005/8/layout/chart3"/>
    <dgm:cxn modelId="{6C5F2E7D-4B89-0B4A-B03D-EFD24BA76587}" type="presParOf" srcId="{DE4A99C1-42A1-C94F-8A4F-A87BA6366A58}" destId="{8E02FCAC-A553-AB4B-AE48-8FE8F0D66409}" srcOrd="8" destOrd="0" presId="urn:microsoft.com/office/officeart/2005/8/layout/chart3"/>
    <dgm:cxn modelId="{45687C0E-27C3-F741-ADCB-2C7143448FF0}" type="presParOf" srcId="{DE4A99C1-42A1-C94F-8A4F-A87BA6366A58}" destId="{CF8FE694-39B1-E84D-AA8A-188326A84152}" srcOrd="9" destOrd="0" presId="urn:microsoft.com/office/officeart/2005/8/layout/chart3"/>
    <dgm:cxn modelId="{3798B9E5-4E52-B041-83FF-9D754DBE6D34}" type="presParOf" srcId="{DE4A99C1-42A1-C94F-8A4F-A87BA6366A58}" destId="{D2AA944A-B374-9B42-94C5-706E6F614FBF}" srcOrd="10" destOrd="0" presId="urn:microsoft.com/office/officeart/2005/8/layout/chart3"/>
    <dgm:cxn modelId="{EA2E2794-8BCC-264A-AFBA-DC620425A138}" type="presParOf" srcId="{DE4A99C1-42A1-C94F-8A4F-A87BA6366A58}" destId="{41A0FA64-41D7-B343-ABD5-7C0F62799E32}" srcOrd="11" destOrd="0" presId="urn:microsoft.com/office/officeart/2005/8/layout/chart3"/>
    <dgm:cxn modelId="{88C61784-B25E-4042-8693-F26D4B2F453F}" type="presParOf" srcId="{DE4A99C1-42A1-C94F-8A4F-A87BA6366A58}" destId="{78D06B38-60F7-8440-BAE4-19D1C8BCBF01}" srcOrd="12" destOrd="0" presId="urn:microsoft.com/office/officeart/2005/8/layout/chart3"/>
    <dgm:cxn modelId="{472212F7-A6A9-234F-B36F-4E2DC96185F2}" type="presParOf" srcId="{DE4A99C1-42A1-C94F-8A4F-A87BA6366A58}" destId="{B7536364-E282-BE45-B3B5-AA71FAA35151}" srcOrd="1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FBDEC97-7F18-0941-BD0D-93DC92FEC60E}"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D6395082-52A9-374B-8ACD-1379E5925EBA}">
      <dgm:prSet phldrT="[Text]" custT="1"/>
      <dgm:spPr>
        <a:solidFill>
          <a:schemeClr val="accent5">
            <a:lumMod val="60000"/>
            <a:lumOff val="40000"/>
          </a:schemeClr>
        </a:solidFill>
        <a:ln>
          <a:solidFill>
            <a:schemeClr val="tx1"/>
          </a:solidFill>
        </a:ln>
      </dgm:spPr>
      <dgm:t>
        <a:bodyPr anchor="t"/>
        <a:lstStyle/>
        <a:p>
          <a:pPr algn="ctr"/>
          <a:r>
            <a:rPr lang="en-US" sz="2000" dirty="0"/>
            <a:t>Long Term Goal</a:t>
          </a:r>
        </a:p>
        <a:p>
          <a:pPr algn="l"/>
          <a:r>
            <a:rPr lang="en-US" sz="1200" dirty="0"/>
            <a:t>-Increase communication with my family members by the end of the year.</a:t>
          </a:r>
        </a:p>
      </dgm:t>
    </dgm:pt>
    <dgm:pt modelId="{75DC74C6-E2E5-0343-9AC0-00A70443BD7B}" type="parTrans" cxnId="{5A4D5525-C1B3-C84C-B23B-77F66486818B}">
      <dgm:prSet/>
      <dgm:spPr/>
      <dgm:t>
        <a:bodyPr/>
        <a:lstStyle/>
        <a:p>
          <a:endParaRPr lang="en-US"/>
        </a:p>
      </dgm:t>
    </dgm:pt>
    <dgm:pt modelId="{8AB87A46-1149-9E4A-A78E-0593006F1E38}" type="sibTrans" cxnId="{5A4D5525-C1B3-C84C-B23B-77F66486818B}">
      <dgm:prSet/>
      <dgm:spPr/>
      <dgm:t>
        <a:bodyPr/>
        <a:lstStyle/>
        <a:p>
          <a:endParaRPr lang="en-US"/>
        </a:p>
      </dgm:t>
    </dgm:pt>
    <dgm:pt modelId="{48342A30-CBD9-2649-B5B3-FCB2467B3831}">
      <dgm:prSet phldrT="[Text]" custT="1"/>
      <dgm:spPr>
        <a:solidFill>
          <a:schemeClr val="accent5">
            <a:lumMod val="60000"/>
            <a:lumOff val="40000"/>
          </a:schemeClr>
        </a:solidFill>
        <a:ln>
          <a:solidFill>
            <a:schemeClr val="tx1"/>
          </a:solidFill>
        </a:ln>
      </dgm:spPr>
      <dgm:t>
        <a:bodyPr anchor="t"/>
        <a:lstStyle/>
        <a:p>
          <a:pPr algn="ctr"/>
          <a:r>
            <a:rPr lang="en-US" sz="1900" dirty="0">
              <a:latin typeface="Calibri (Body)"/>
              <a:cs typeface="Calibri (Body)"/>
            </a:rPr>
            <a:t>Short Term Goal</a:t>
          </a:r>
        </a:p>
        <a:p>
          <a:pPr algn="l"/>
          <a:r>
            <a:rPr lang="en-US" sz="1200" dirty="0">
              <a:latin typeface="Calibri (Body)"/>
              <a:cs typeface="Calibri (Body)"/>
            </a:rPr>
            <a:t>-Call each member of my family at least one time a month for at least 20-30 minutes.</a:t>
          </a:r>
        </a:p>
      </dgm:t>
    </dgm:pt>
    <dgm:pt modelId="{8F8C6A47-F0E0-0E42-A9CD-7BA28B1DDBDC}" type="parTrans" cxnId="{E160E0D6-9C99-CD43-87D5-E3C2A326C5F7}">
      <dgm:prSet/>
      <dgm:spPr/>
      <dgm:t>
        <a:bodyPr/>
        <a:lstStyle/>
        <a:p>
          <a:endParaRPr lang="en-US"/>
        </a:p>
      </dgm:t>
    </dgm:pt>
    <dgm:pt modelId="{21A48E3C-68DE-0646-82B0-A37977A16EF0}" type="sibTrans" cxnId="{E160E0D6-9C99-CD43-87D5-E3C2A326C5F7}">
      <dgm:prSet/>
      <dgm:spPr/>
      <dgm:t>
        <a:bodyPr/>
        <a:lstStyle/>
        <a:p>
          <a:endParaRPr lang="en-US"/>
        </a:p>
      </dgm:t>
    </dgm:pt>
    <dgm:pt modelId="{21AB9D32-1CB1-0147-A7DA-37FBF806464F}">
      <dgm:prSet phldrT="[Text]" custT="1"/>
      <dgm:spPr>
        <a:solidFill>
          <a:schemeClr val="accent5">
            <a:lumMod val="60000"/>
            <a:lumOff val="40000"/>
          </a:schemeClr>
        </a:solidFill>
        <a:ln>
          <a:solidFill>
            <a:schemeClr val="tx1"/>
          </a:solidFill>
        </a:ln>
      </dgm:spPr>
      <dgm:t>
        <a:bodyPr anchor="t"/>
        <a:lstStyle/>
        <a:p>
          <a:pPr algn="ctr"/>
          <a:r>
            <a:rPr lang="en-US" sz="2000" dirty="0"/>
            <a:t>Short Term Goal</a:t>
          </a:r>
        </a:p>
        <a:p>
          <a:pPr algn="l"/>
          <a:r>
            <a:rPr lang="en-US" sz="1200" dirty="0"/>
            <a:t>-In each 20-30 minute conversation, ask at least one new question to explore something unknown about the family member.</a:t>
          </a:r>
        </a:p>
      </dgm:t>
    </dgm:pt>
    <dgm:pt modelId="{1B086981-D689-734F-A567-ADEEB7F32C4B}" type="parTrans" cxnId="{527D8248-3F2C-3D45-B235-8287D459E685}">
      <dgm:prSet/>
      <dgm:spPr/>
      <dgm:t>
        <a:bodyPr/>
        <a:lstStyle/>
        <a:p>
          <a:endParaRPr lang="en-US"/>
        </a:p>
      </dgm:t>
    </dgm:pt>
    <dgm:pt modelId="{D0F833CD-6185-6047-9471-1C9A7A588352}" type="sibTrans" cxnId="{527D8248-3F2C-3D45-B235-8287D459E685}">
      <dgm:prSet/>
      <dgm:spPr/>
      <dgm:t>
        <a:bodyPr/>
        <a:lstStyle/>
        <a:p>
          <a:endParaRPr lang="en-US"/>
        </a:p>
      </dgm:t>
    </dgm:pt>
    <dgm:pt modelId="{02057130-A21B-9844-B4A6-B06DA5EBC189}">
      <dgm:prSet phldrT="[Text]" custT="1"/>
      <dgm:spPr>
        <a:solidFill>
          <a:schemeClr val="accent5">
            <a:lumMod val="60000"/>
            <a:lumOff val="40000"/>
          </a:schemeClr>
        </a:solidFill>
        <a:ln>
          <a:solidFill>
            <a:schemeClr val="tx1"/>
          </a:solidFill>
        </a:ln>
      </dgm:spPr>
      <dgm:t>
        <a:bodyPr anchor="t"/>
        <a:lstStyle/>
        <a:p>
          <a:pPr algn="ctr"/>
          <a:r>
            <a:rPr lang="en-US" sz="2000" dirty="0"/>
            <a:t>Long Term Goal</a:t>
          </a:r>
        </a:p>
      </dgm:t>
    </dgm:pt>
    <dgm:pt modelId="{FB1076D7-8104-0840-8261-71F36F710ED6}" type="parTrans" cxnId="{2D37DFD5-2727-1D49-B550-37112DF472C1}">
      <dgm:prSet/>
      <dgm:spPr/>
      <dgm:t>
        <a:bodyPr/>
        <a:lstStyle/>
        <a:p>
          <a:endParaRPr lang="en-US"/>
        </a:p>
      </dgm:t>
    </dgm:pt>
    <dgm:pt modelId="{ACA12FA2-BC9F-3C45-87AC-52650A8523C8}" type="sibTrans" cxnId="{2D37DFD5-2727-1D49-B550-37112DF472C1}">
      <dgm:prSet/>
      <dgm:spPr/>
      <dgm:t>
        <a:bodyPr/>
        <a:lstStyle/>
        <a:p>
          <a:endParaRPr lang="en-US"/>
        </a:p>
      </dgm:t>
    </dgm:pt>
    <dgm:pt modelId="{E5260D78-6862-BB41-92C2-D2533ED23807}">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0E7025CA-84E1-B14F-8F5A-2D799B6FD3A8}" type="parTrans" cxnId="{973E8353-60E4-4F4A-822A-F4ABD46F4C74}">
      <dgm:prSet/>
      <dgm:spPr/>
      <dgm:t>
        <a:bodyPr/>
        <a:lstStyle/>
        <a:p>
          <a:endParaRPr lang="en-US"/>
        </a:p>
      </dgm:t>
    </dgm:pt>
    <dgm:pt modelId="{91B3943E-A0DC-3B4B-9365-54155FC25897}" type="sibTrans" cxnId="{973E8353-60E4-4F4A-822A-F4ABD46F4C74}">
      <dgm:prSet/>
      <dgm:spPr/>
      <dgm:t>
        <a:bodyPr/>
        <a:lstStyle/>
        <a:p>
          <a:endParaRPr lang="en-US"/>
        </a:p>
      </dgm:t>
    </dgm:pt>
    <dgm:pt modelId="{53076C23-90CA-7945-AC33-41861AB6FCED}">
      <dgm:prSet phldrT="[Text]" custT="1"/>
      <dgm:spPr>
        <a:solidFill>
          <a:schemeClr val="accent5">
            <a:lumMod val="60000"/>
            <a:lumOff val="40000"/>
          </a:schemeClr>
        </a:solidFill>
        <a:ln>
          <a:solidFill>
            <a:schemeClr val="tx1"/>
          </a:solidFill>
        </a:ln>
      </dgm:spPr>
      <dgm:t>
        <a:bodyPr anchor="t"/>
        <a:lstStyle/>
        <a:p>
          <a:r>
            <a:rPr lang="en-US" sz="2000" dirty="0"/>
            <a:t>Short Term Goal</a:t>
          </a:r>
        </a:p>
      </dgm:t>
    </dgm:pt>
    <dgm:pt modelId="{741054C0-D15C-EB41-B420-5A0BCECDC77C}" type="parTrans" cxnId="{06DF245C-6143-6D44-905E-3F52A3CB2EFA}">
      <dgm:prSet/>
      <dgm:spPr/>
      <dgm:t>
        <a:bodyPr/>
        <a:lstStyle/>
        <a:p>
          <a:endParaRPr lang="en-US"/>
        </a:p>
      </dgm:t>
    </dgm:pt>
    <dgm:pt modelId="{D747E78B-F925-CF43-9A58-3B705C5D08C5}" type="sibTrans" cxnId="{06DF245C-6143-6D44-905E-3F52A3CB2EFA}">
      <dgm:prSet/>
      <dgm:spPr/>
      <dgm:t>
        <a:bodyPr/>
        <a:lstStyle/>
        <a:p>
          <a:endParaRPr lang="en-US"/>
        </a:p>
      </dgm:t>
    </dgm:pt>
    <dgm:pt modelId="{7C866BFC-BEC8-9343-A5CE-899478F5A1DB}" type="pres">
      <dgm:prSet presAssocID="{4FBDEC97-7F18-0941-BD0D-93DC92FEC60E}" presName="diagram" presStyleCnt="0">
        <dgm:presLayoutVars>
          <dgm:chPref val="1"/>
          <dgm:dir/>
          <dgm:animOne val="branch"/>
          <dgm:animLvl val="lvl"/>
          <dgm:resizeHandles/>
        </dgm:presLayoutVars>
      </dgm:prSet>
      <dgm:spPr/>
    </dgm:pt>
    <dgm:pt modelId="{5EE29D5F-AB75-4148-8BBE-163D553F4FC9}" type="pres">
      <dgm:prSet presAssocID="{D6395082-52A9-374B-8ACD-1379E5925EBA}" presName="root" presStyleCnt="0"/>
      <dgm:spPr/>
    </dgm:pt>
    <dgm:pt modelId="{C2068DD6-72B9-E84D-96CA-3FE8E4FA2595}" type="pres">
      <dgm:prSet presAssocID="{D6395082-52A9-374B-8ACD-1379E5925EBA}" presName="rootComposite" presStyleCnt="0"/>
      <dgm:spPr/>
    </dgm:pt>
    <dgm:pt modelId="{802A390D-1711-EB43-B6B1-51B03157E16D}" type="pres">
      <dgm:prSet presAssocID="{D6395082-52A9-374B-8ACD-1379E5925EBA}" presName="rootText" presStyleLbl="node1" presStyleIdx="0" presStyleCnt="2"/>
      <dgm:spPr/>
    </dgm:pt>
    <dgm:pt modelId="{3AF6767D-8A4D-1D47-A957-90BE49A939CA}" type="pres">
      <dgm:prSet presAssocID="{D6395082-52A9-374B-8ACD-1379E5925EBA}" presName="rootConnector" presStyleLbl="node1" presStyleIdx="0" presStyleCnt="2"/>
      <dgm:spPr/>
    </dgm:pt>
    <dgm:pt modelId="{EA3D751C-B325-7241-A461-922182533F51}" type="pres">
      <dgm:prSet presAssocID="{D6395082-52A9-374B-8ACD-1379E5925EBA}" presName="childShape" presStyleCnt="0"/>
      <dgm:spPr/>
    </dgm:pt>
    <dgm:pt modelId="{84D386B0-20D5-0549-93E5-3245493CDF0A}" type="pres">
      <dgm:prSet presAssocID="{8F8C6A47-F0E0-0E42-A9CD-7BA28B1DDBDC}" presName="Name13" presStyleLbl="parChTrans1D2" presStyleIdx="0" presStyleCnt="4"/>
      <dgm:spPr/>
    </dgm:pt>
    <dgm:pt modelId="{55339D3E-86E4-9549-A26F-B433BADACD16}" type="pres">
      <dgm:prSet presAssocID="{48342A30-CBD9-2649-B5B3-FCB2467B3831}" presName="childText" presStyleLbl="bgAcc1" presStyleIdx="0" presStyleCnt="4">
        <dgm:presLayoutVars>
          <dgm:bulletEnabled val="1"/>
        </dgm:presLayoutVars>
      </dgm:prSet>
      <dgm:spPr/>
    </dgm:pt>
    <dgm:pt modelId="{2754CD02-7F63-6244-91F9-0A2780207B9F}" type="pres">
      <dgm:prSet presAssocID="{1B086981-D689-734F-A567-ADEEB7F32C4B}" presName="Name13" presStyleLbl="parChTrans1D2" presStyleIdx="1" presStyleCnt="4"/>
      <dgm:spPr/>
    </dgm:pt>
    <dgm:pt modelId="{8234D893-5D41-5442-ABCB-DABBD619ED67}" type="pres">
      <dgm:prSet presAssocID="{21AB9D32-1CB1-0147-A7DA-37FBF806464F}" presName="childText" presStyleLbl="bgAcc1" presStyleIdx="1" presStyleCnt="4">
        <dgm:presLayoutVars>
          <dgm:bulletEnabled val="1"/>
        </dgm:presLayoutVars>
      </dgm:prSet>
      <dgm:spPr/>
    </dgm:pt>
    <dgm:pt modelId="{6A7CEEC5-0055-5A46-9A60-57B500279189}" type="pres">
      <dgm:prSet presAssocID="{02057130-A21B-9844-B4A6-B06DA5EBC189}" presName="root" presStyleCnt="0"/>
      <dgm:spPr/>
    </dgm:pt>
    <dgm:pt modelId="{FA500933-86BE-1E4A-B62D-CDD436F7515E}" type="pres">
      <dgm:prSet presAssocID="{02057130-A21B-9844-B4A6-B06DA5EBC189}" presName="rootComposite" presStyleCnt="0"/>
      <dgm:spPr/>
    </dgm:pt>
    <dgm:pt modelId="{3F76F116-BC2E-AA44-A430-2604514F2DB1}" type="pres">
      <dgm:prSet presAssocID="{02057130-A21B-9844-B4A6-B06DA5EBC189}" presName="rootText" presStyleLbl="node1" presStyleIdx="1" presStyleCnt="2"/>
      <dgm:spPr/>
    </dgm:pt>
    <dgm:pt modelId="{F16461D4-84AB-1D41-AD10-26775209FA7C}" type="pres">
      <dgm:prSet presAssocID="{02057130-A21B-9844-B4A6-B06DA5EBC189}" presName="rootConnector" presStyleLbl="node1" presStyleIdx="1" presStyleCnt="2"/>
      <dgm:spPr/>
    </dgm:pt>
    <dgm:pt modelId="{D3E115D8-5231-E043-8F97-6A39864BFCF3}" type="pres">
      <dgm:prSet presAssocID="{02057130-A21B-9844-B4A6-B06DA5EBC189}" presName="childShape" presStyleCnt="0"/>
      <dgm:spPr/>
    </dgm:pt>
    <dgm:pt modelId="{4879997D-8811-D847-9F77-9BCF27DB0C99}" type="pres">
      <dgm:prSet presAssocID="{0E7025CA-84E1-B14F-8F5A-2D799B6FD3A8}" presName="Name13" presStyleLbl="parChTrans1D2" presStyleIdx="2" presStyleCnt="4"/>
      <dgm:spPr/>
    </dgm:pt>
    <dgm:pt modelId="{1B08B303-B455-C046-B5A0-436069EBA5C0}" type="pres">
      <dgm:prSet presAssocID="{E5260D78-6862-BB41-92C2-D2533ED23807}" presName="childText" presStyleLbl="bgAcc1" presStyleIdx="2" presStyleCnt="4">
        <dgm:presLayoutVars>
          <dgm:bulletEnabled val="1"/>
        </dgm:presLayoutVars>
      </dgm:prSet>
      <dgm:spPr/>
    </dgm:pt>
    <dgm:pt modelId="{56CC4620-9897-AC41-8B1F-ED9D1CE3A1D3}" type="pres">
      <dgm:prSet presAssocID="{741054C0-D15C-EB41-B420-5A0BCECDC77C}" presName="Name13" presStyleLbl="parChTrans1D2" presStyleIdx="3" presStyleCnt="4"/>
      <dgm:spPr/>
    </dgm:pt>
    <dgm:pt modelId="{3418BE74-11F6-9A45-9D62-A055EF0AFDF0}" type="pres">
      <dgm:prSet presAssocID="{53076C23-90CA-7945-AC33-41861AB6FCED}" presName="childText" presStyleLbl="bgAcc1" presStyleIdx="3" presStyleCnt="4">
        <dgm:presLayoutVars>
          <dgm:bulletEnabled val="1"/>
        </dgm:presLayoutVars>
      </dgm:prSet>
      <dgm:spPr/>
    </dgm:pt>
  </dgm:ptLst>
  <dgm:cxnLst>
    <dgm:cxn modelId="{0FCFB705-C474-EF49-998F-368B729A7BCB}" type="presOf" srcId="{48342A30-CBD9-2649-B5B3-FCB2467B3831}" destId="{55339D3E-86E4-9549-A26F-B433BADACD16}" srcOrd="0" destOrd="0" presId="urn:microsoft.com/office/officeart/2005/8/layout/hierarchy3"/>
    <dgm:cxn modelId="{5A4D5525-C1B3-C84C-B23B-77F66486818B}" srcId="{4FBDEC97-7F18-0941-BD0D-93DC92FEC60E}" destId="{D6395082-52A9-374B-8ACD-1379E5925EBA}" srcOrd="0" destOrd="0" parTransId="{75DC74C6-E2E5-0343-9AC0-00A70443BD7B}" sibTransId="{8AB87A46-1149-9E4A-A78E-0593006F1E38}"/>
    <dgm:cxn modelId="{35A42231-3EB8-6148-99AB-0B8915EB595D}" type="presOf" srcId="{53076C23-90CA-7945-AC33-41861AB6FCED}" destId="{3418BE74-11F6-9A45-9D62-A055EF0AFDF0}" srcOrd="0" destOrd="0" presId="urn:microsoft.com/office/officeart/2005/8/layout/hierarchy3"/>
    <dgm:cxn modelId="{06DF245C-6143-6D44-905E-3F52A3CB2EFA}" srcId="{02057130-A21B-9844-B4A6-B06DA5EBC189}" destId="{53076C23-90CA-7945-AC33-41861AB6FCED}" srcOrd="1" destOrd="0" parTransId="{741054C0-D15C-EB41-B420-5A0BCECDC77C}" sibTransId="{D747E78B-F925-CF43-9A58-3B705C5D08C5}"/>
    <dgm:cxn modelId="{2916515C-FEAD-B84D-9D32-E62AF3AE7850}" type="presOf" srcId="{4FBDEC97-7F18-0941-BD0D-93DC92FEC60E}" destId="{7C866BFC-BEC8-9343-A5CE-899478F5A1DB}" srcOrd="0" destOrd="0" presId="urn:microsoft.com/office/officeart/2005/8/layout/hierarchy3"/>
    <dgm:cxn modelId="{527D8248-3F2C-3D45-B235-8287D459E685}" srcId="{D6395082-52A9-374B-8ACD-1379E5925EBA}" destId="{21AB9D32-1CB1-0147-A7DA-37FBF806464F}" srcOrd="1" destOrd="0" parTransId="{1B086981-D689-734F-A567-ADEEB7F32C4B}" sibTransId="{D0F833CD-6185-6047-9471-1C9A7A588352}"/>
    <dgm:cxn modelId="{D0D5454A-6CDC-F84D-9146-18399B7EA314}" type="presOf" srcId="{1B086981-D689-734F-A567-ADEEB7F32C4B}" destId="{2754CD02-7F63-6244-91F9-0A2780207B9F}" srcOrd="0" destOrd="0" presId="urn:microsoft.com/office/officeart/2005/8/layout/hierarchy3"/>
    <dgm:cxn modelId="{52C7A76B-EDBD-B044-B782-050DA3BFA1E1}" type="presOf" srcId="{D6395082-52A9-374B-8ACD-1379E5925EBA}" destId="{802A390D-1711-EB43-B6B1-51B03157E16D}" srcOrd="0" destOrd="0" presId="urn:microsoft.com/office/officeart/2005/8/layout/hierarchy3"/>
    <dgm:cxn modelId="{973E8353-60E4-4F4A-822A-F4ABD46F4C74}" srcId="{02057130-A21B-9844-B4A6-B06DA5EBC189}" destId="{E5260D78-6862-BB41-92C2-D2533ED23807}" srcOrd="0" destOrd="0" parTransId="{0E7025CA-84E1-B14F-8F5A-2D799B6FD3A8}" sibTransId="{91B3943E-A0DC-3B4B-9365-54155FC25897}"/>
    <dgm:cxn modelId="{6DCC3F79-8896-7346-AFA7-A25DF70FEEB4}" type="presOf" srcId="{E5260D78-6862-BB41-92C2-D2533ED23807}" destId="{1B08B303-B455-C046-B5A0-436069EBA5C0}" srcOrd="0" destOrd="0" presId="urn:microsoft.com/office/officeart/2005/8/layout/hierarchy3"/>
    <dgm:cxn modelId="{610ED881-EA7B-5E48-8E99-39CB09E6EDF8}" type="presOf" srcId="{8F8C6A47-F0E0-0E42-A9CD-7BA28B1DDBDC}" destId="{84D386B0-20D5-0549-93E5-3245493CDF0A}" srcOrd="0" destOrd="0" presId="urn:microsoft.com/office/officeart/2005/8/layout/hierarchy3"/>
    <dgm:cxn modelId="{9B0BA588-52AB-FA4D-ABC7-765DD84DE931}" type="presOf" srcId="{02057130-A21B-9844-B4A6-B06DA5EBC189}" destId="{3F76F116-BC2E-AA44-A430-2604514F2DB1}" srcOrd="0" destOrd="0" presId="urn:microsoft.com/office/officeart/2005/8/layout/hierarchy3"/>
    <dgm:cxn modelId="{BBC2BCA7-D06F-A241-A47D-288632587B58}" type="presOf" srcId="{0E7025CA-84E1-B14F-8F5A-2D799B6FD3A8}" destId="{4879997D-8811-D847-9F77-9BCF27DB0C99}" srcOrd="0" destOrd="0" presId="urn:microsoft.com/office/officeart/2005/8/layout/hierarchy3"/>
    <dgm:cxn modelId="{006EFEC6-BBF8-F149-A5CB-922FE92133A6}" type="presOf" srcId="{741054C0-D15C-EB41-B420-5A0BCECDC77C}" destId="{56CC4620-9897-AC41-8B1F-ED9D1CE3A1D3}" srcOrd="0" destOrd="0" presId="urn:microsoft.com/office/officeart/2005/8/layout/hierarchy3"/>
    <dgm:cxn modelId="{2D37DFD5-2727-1D49-B550-37112DF472C1}" srcId="{4FBDEC97-7F18-0941-BD0D-93DC92FEC60E}" destId="{02057130-A21B-9844-B4A6-B06DA5EBC189}" srcOrd="1" destOrd="0" parTransId="{FB1076D7-8104-0840-8261-71F36F710ED6}" sibTransId="{ACA12FA2-BC9F-3C45-87AC-52650A8523C8}"/>
    <dgm:cxn modelId="{E160E0D6-9C99-CD43-87D5-E3C2A326C5F7}" srcId="{D6395082-52A9-374B-8ACD-1379E5925EBA}" destId="{48342A30-CBD9-2649-B5B3-FCB2467B3831}" srcOrd="0" destOrd="0" parTransId="{8F8C6A47-F0E0-0E42-A9CD-7BA28B1DDBDC}" sibTransId="{21A48E3C-68DE-0646-82B0-A37977A16EF0}"/>
    <dgm:cxn modelId="{0C3BAFE4-AF80-C54A-8183-102408DDE631}" type="presOf" srcId="{02057130-A21B-9844-B4A6-B06DA5EBC189}" destId="{F16461D4-84AB-1D41-AD10-26775209FA7C}" srcOrd="1" destOrd="0" presId="urn:microsoft.com/office/officeart/2005/8/layout/hierarchy3"/>
    <dgm:cxn modelId="{6DB2BFE4-E87D-B64D-9404-FE474E730F9A}" type="presOf" srcId="{21AB9D32-1CB1-0147-A7DA-37FBF806464F}" destId="{8234D893-5D41-5442-ABCB-DABBD619ED67}" srcOrd="0" destOrd="0" presId="urn:microsoft.com/office/officeart/2005/8/layout/hierarchy3"/>
    <dgm:cxn modelId="{C3DB81FA-9BBF-BD4F-9726-0EBC23FCC8B3}" type="presOf" srcId="{D6395082-52A9-374B-8ACD-1379E5925EBA}" destId="{3AF6767D-8A4D-1D47-A957-90BE49A939CA}" srcOrd="1" destOrd="0" presId="urn:microsoft.com/office/officeart/2005/8/layout/hierarchy3"/>
    <dgm:cxn modelId="{BD83ADA7-1586-8241-926C-19CE73D3575C}" type="presParOf" srcId="{7C866BFC-BEC8-9343-A5CE-899478F5A1DB}" destId="{5EE29D5F-AB75-4148-8BBE-163D553F4FC9}" srcOrd="0" destOrd="0" presId="urn:microsoft.com/office/officeart/2005/8/layout/hierarchy3"/>
    <dgm:cxn modelId="{2B5C0A38-2D94-094E-B069-4BAC2980EF9D}" type="presParOf" srcId="{5EE29D5F-AB75-4148-8BBE-163D553F4FC9}" destId="{C2068DD6-72B9-E84D-96CA-3FE8E4FA2595}" srcOrd="0" destOrd="0" presId="urn:microsoft.com/office/officeart/2005/8/layout/hierarchy3"/>
    <dgm:cxn modelId="{1B095218-0AEA-2E42-A5F0-86E080E5BF08}" type="presParOf" srcId="{C2068DD6-72B9-E84D-96CA-3FE8E4FA2595}" destId="{802A390D-1711-EB43-B6B1-51B03157E16D}" srcOrd="0" destOrd="0" presId="urn:microsoft.com/office/officeart/2005/8/layout/hierarchy3"/>
    <dgm:cxn modelId="{5E1F5637-E04B-9E41-8573-AAE3088C01D5}" type="presParOf" srcId="{C2068DD6-72B9-E84D-96CA-3FE8E4FA2595}" destId="{3AF6767D-8A4D-1D47-A957-90BE49A939CA}" srcOrd="1" destOrd="0" presId="urn:microsoft.com/office/officeart/2005/8/layout/hierarchy3"/>
    <dgm:cxn modelId="{140AE486-9ECE-7E4B-9B5F-4C9EC6BA3A0D}" type="presParOf" srcId="{5EE29D5F-AB75-4148-8BBE-163D553F4FC9}" destId="{EA3D751C-B325-7241-A461-922182533F51}" srcOrd="1" destOrd="0" presId="urn:microsoft.com/office/officeart/2005/8/layout/hierarchy3"/>
    <dgm:cxn modelId="{B3F25511-6C08-3345-BD82-67726BB2A9F6}" type="presParOf" srcId="{EA3D751C-B325-7241-A461-922182533F51}" destId="{84D386B0-20D5-0549-93E5-3245493CDF0A}" srcOrd="0" destOrd="0" presId="urn:microsoft.com/office/officeart/2005/8/layout/hierarchy3"/>
    <dgm:cxn modelId="{38B4EE5E-E78B-F648-BB6C-A381F0E512F6}" type="presParOf" srcId="{EA3D751C-B325-7241-A461-922182533F51}" destId="{55339D3E-86E4-9549-A26F-B433BADACD16}" srcOrd="1" destOrd="0" presId="urn:microsoft.com/office/officeart/2005/8/layout/hierarchy3"/>
    <dgm:cxn modelId="{16CCC70C-56D7-AB4C-A5D3-CF41542390FA}" type="presParOf" srcId="{EA3D751C-B325-7241-A461-922182533F51}" destId="{2754CD02-7F63-6244-91F9-0A2780207B9F}" srcOrd="2" destOrd="0" presId="urn:microsoft.com/office/officeart/2005/8/layout/hierarchy3"/>
    <dgm:cxn modelId="{AA27973D-C0FF-5948-BEBE-09CC6C4F9D90}" type="presParOf" srcId="{EA3D751C-B325-7241-A461-922182533F51}" destId="{8234D893-5D41-5442-ABCB-DABBD619ED67}" srcOrd="3" destOrd="0" presId="urn:microsoft.com/office/officeart/2005/8/layout/hierarchy3"/>
    <dgm:cxn modelId="{ED67D2E9-3BB7-AE44-AD88-D09F461D5A20}" type="presParOf" srcId="{7C866BFC-BEC8-9343-A5CE-899478F5A1DB}" destId="{6A7CEEC5-0055-5A46-9A60-57B500279189}" srcOrd="1" destOrd="0" presId="urn:microsoft.com/office/officeart/2005/8/layout/hierarchy3"/>
    <dgm:cxn modelId="{456A8449-45F6-D648-932F-3479D6221897}" type="presParOf" srcId="{6A7CEEC5-0055-5A46-9A60-57B500279189}" destId="{FA500933-86BE-1E4A-B62D-CDD436F7515E}" srcOrd="0" destOrd="0" presId="urn:microsoft.com/office/officeart/2005/8/layout/hierarchy3"/>
    <dgm:cxn modelId="{09F29667-ED0A-CA41-A38D-0DC03B5E4CBE}" type="presParOf" srcId="{FA500933-86BE-1E4A-B62D-CDD436F7515E}" destId="{3F76F116-BC2E-AA44-A430-2604514F2DB1}" srcOrd="0" destOrd="0" presId="urn:microsoft.com/office/officeart/2005/8/layout/hierarchy3"/>
    <dgm:cxn modelId="{9D67D5A8-DA6D-2243-A5CF-381B210AD90B}" type="presParOf" srcId="{FA500933-86BE-1E4A-B62D-CDD436F7515E}" destId="{F16461D4-84AB-1D41-AD10-26775209FA7C}" srcOrd="1" destOrd="0" presId="urn:microsoft.com/office/officeart/2005/8/layout/hierarchy3"/>
    <dgm:cxn modelId="{A822FB81-E567-804B-AD3C-60E9303FC734}" type="presParOf" srcId="{6A7CEEC5-0055-5A46-9A60-57B500279189}" destId="{D3E115D8-5231-E043-8F97-6A39864BFCF3}" srcOrd="1" destOrd="0" presId="urn:microsoft.com/office/officeart/2005/8/layout/hierarchy3"/>
    <dgm:cxn modelId="{F7BAF799-5C23-C749-BD5B-157B56652D33}" type="presParOf" srcId="{D3E115D8-5231-E043-8F97-6A39864BFCF3}" destId="{4879997D-8811-D847-9F77-9BCF27DB0C99}" srcOrd="0" destOrd="0" presId="urn:microsoft.com/office/officeart/2005/8/layout/hierarchy3"/>
    <dgm:cxn modelId="{06266869-A1A9-5845-9B60-7ED256F38672}" type="presParOf" srcId="{D3E115D8-5231-E043-8F97-6A39864BFCF3}" destId="{1B08B303-B455-C046-B5A0-436069EBA5C0}" srcOrd="1" destOrd="0" presId="urn:microsoft.com/office/officeart/2005/8/layout/hierarchy3"/>
    <dgm:cxn modelId="{67D20CEB-BBF0-314E-B26E-32C396E34F54}" type="presParOf" srcId="{D3E115D8-5231-E043-8F97-6A39864BFCF3}" destId="{56CC4620-9897-AC41-8B1F-ED9D1CE3A1D3}" srcOrd="2" destOrd="0" presId="urn:microsoft.com/office/officeart/2005/8/layout/hierarchy3"/>
    <dgm:cxn modelId="{0B86CC60-1F08-E746-B99A-063FD53E2CB4}" type="presParOf" srcId="{D3E115D8-5231-E043-8F97-6A39864BFCF3}" destId="{3418BE74-11F6-9A45-9D62-A055EF0AFDF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2AE6A1-0F8A-A74F-A286-3A617EE319FE}">
      <dsp:nvSpPr>
        <dsp:cNvPr id="0" name=""/>
        <dsp:cNvSpPr/>
      </dsp:nvSpPr>
      <dsp:spPr>
        <a:xfrm>
          <a:off x="1497617" y="380352"/>
          <a:ext cx="5237641" cy="5237641"/>
        </a:xfrm>
        <a:prstGeom prst="pie">
          <a:avLst>
            <a:gd name="adj1" fmla="val 16200000"/>
            <a:gd name="adj2" fmla="val 19285716"/>
          </a:avLst>
        </a:prstGeom>
        <a:gradFill rotWithShape="0">
          <a:gsLst>
            <a:gs pos="0">
              <a:schemeClr val="accent4">
                <a:hueOff val="0"/>
                <a:satOff val="0"/>
                <a:lumOff val="0"/>
                <a:alphaOff val="0"/>
                <a:tint val="98000"/>
                <a:lumMod val="100000"/>
              </a:schemeClr>
            </a:gs>
            <a:gs pos="100000">
              <a:schemeClr val="accent4">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elvetica"/>
              <a:cs typeface="Helvetica"/>
            </a:rPr>
            <a:t>Physical</a:t>
          </a:r>
        </a:p>
      </dsp:txBody>
      <dsp:txXfrm>
        <a:off x="4249249" y="866704"/>
        <a:ext cx="1247057" cy="997645"/>
      </dsp:txXfrm>
    </dsp:sp>
    <dsp:sp modelId="{6559A137-7A8C-1E49-8795-2D260AD2855E}">
      <dsp:nvSpPr>
        <dsp:cNvPr id="0" name=""/>
        <dsp:cNvSpPr/>
      </dsp:nvSpPr>
      <dsp:spPr>
        <a:xfrm>
          <a:off x="1564958" y="464528"/>
          <a:ext cx="5237641" cy="5237641"/>
        </a:xfrm>
        <a:prstGeom prst="pie">
          <a:avLst>
            <a:gd name="adj1" fmla="val 19285716"/>
            <a:gd name="adj2" fmla="val 771428"/>
          </a:avLst>
        </a:prstGeom>
        <a:gradFill rotWithShape="0">
          <a:gsLst>
            <a:gs pos="0">
              <a:schemeClr val="accent4">
                <a:hueOff val="203513"/>
                <a:satOff val="-7754"/>
                <a:lumOff val="3856"/>
                <a:alphaOff val="0"/>
                <a:tint val="98000"/>
                <a:lumMod val="100000"/>
              </a:schemeClr>
            </a:gs>
            <a:gs pos="100000">
              <a:schemeClr val="accent4">
                <a:hueOff val="203513"/>
                <a:satOff val="-7754"/>
                <a:lumOff val="3856"/>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elvetica"/>
              <a:cs typeface="Helvetica"/>
            </a:rPr>
            <a:t>Social</a:t>
          </a:r>
        </a:p>
      </dsp:txBody>
      <dsp:txXfrm>
        <a:off x="5122189" y="2363173"/>
        <a:ext cx="1434116" cy="872940"/>
      </dsp:txXfrm>
    </dsp:sp>
    <dsp:sp modelId="{F16F7E36-98BD-9949-97E6-07C617155588}">
      <dsp:nvSpPr>
        <dsp:cNvPr id="0" name=""/>
        <dsp:cNvSpPr/>
      </dsp:nvSpPr>
      <dsp:spPr>
        <a:xfrm>
          <a:off x="1540640" y="570528"/>
          <a:ext cx="5237641" cy="5237641"/>
        </a:xfrm>
        <a:prstGeom prst="pie">
          <a:avLst>
            <a:gd name="adj1" fmla="val 771428"/>
            <a:gd name="adj2" fmla="val 3857143"/>
          </a:avLst>
        </a:prstGeom>
        <a:gradFill rotWithShape="0">
          <a:gsLst>
            <a:gs pos="0">
              <a:schemeClr val="accent4">
                <a:hueOff val="407026"/>
                <a:satOff val="-15508"/>
                <a:lumOff val="7712"/>
                <a:alphaOff val="0"/>
                <a:tint val="98000"/>
                <a:lumMod val="100000"/>
              </a:schemeClr>
            </a:gs>
            <a:gs pos="100000">
              <a:schemeClr val="accent4">
                <a:hueOff val="407026"/>
                <a:satOff val="-15508"/>
                <a:lumOff val="7712"/>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elvetica"/>
              <a:cs typeface="Helvetica"/>
            </a:rPr>
            <a:t>Spiritual</a:t>
          </a:r>
        </a:p>
      </dsp:txBody>
      <dsp:txXfrm>
        <a:off x="4903954" y="3672584"/>
        <a:ext cx="1247057" cy="966469"/>
      </dsp:txXfrm>
    </dsp:sp>
    <dsp:sp modelId="{14F6294A-00FA-E048-BBBF-2BC21AB7FB8B}">
      <dsp:nvSpPr>
        <dsp:cNvPr id="0" name=""/>
        <dsp:cNvSpPr/>
      </dsp:nvSpPr>
      <dsp:spPr>
        <a:xfrm>
          <a:off x="1443370" y="617293"/>
          <a:ext cx="5237641" cy="5237641"/>
        </a:xfrm>
        <a:prstGeom prst="pie">
          <a:avLst>
            <a:gd name="adj1" fmla="val 3857226"/>
            <a:gd name="adj2" fmla="val 6942858"/>
          </a:avLst>
        </a:prstGeom>
        <a:gradFill rotWithShape="0">
          <a:gsLst>
            <a:gs pos="0">
              <a:schemeClr val="accent4">
                <a:hueOff val="610539"/>
                <a:satOff val="-23261"/>
                <a:lumOff val="11568"/>
                <a:alphaOff val="0"/>
                <a:tint val="98000"/>
                <a:lumMod val="100000"/>
              </a:schemeClr>
            </a:gs>
            <a:gs pos="100000">
              <a:schemeClr val="accent4">
                <a:hueOff val="610539"/>
                <a:satOff val="-23261"/>
                <a:lumOff val="11568"/>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elvetica"/>
              <a:cs typeface="Helvetica"/>
            </a:rPr>
            <a:t>Intellectual</a:t>
          </a:r>
        </a:p>
      </dsp:txBody>
      <dsp:txXfrm>
        <a:off x="3454250" y="4732582"/>
        <a:ext cx="1215880" cy="872940"/>
      </dsp:txXfrm>
    </dsp:sp>
    <dsp:sp modelId="{79D20563-C5D7-1743-84DD-E2C72EB06E32}">
      <dsp:nvSpPr>
        <dsp:cNvPr id="0" name=""/>
        <dsp:cNvSpPr/>
      </dsp:nvSpPr>
      <dsp:spPr>
        <a:xfrm>
          <a:off x="1346099" y="570528"/>
          <a:ext cx="5237641" cy="5237641"/>
        </a:xfrm>
        <a:prstGeom prst="pie">
          <a:avLst>
            <a:gd name="adj1" fmla="val 6942858"/>
            <a:gd name="adj2" fmla="val 10028574"/>
          </a:avLst>
        </a:prstGeom>
        <a:gradFill rotWithShape="0">
          <a:gsLst>
            <a:gs pos="0">
              <a:schemeClr val="accent4">
                <a:hueOff val="814052"/>
                <a:satOff val="-31015"/>
                <a:lumOff val="15423"/>
                <a:alphaOff val="0"/>
                <a:tint val="98000"/>
                <a:lumMod val="100000"/>
              </a:schemeClr>
            </a:gs>
            <a:gs pos="100000">
              <a:schemeClr val="accent4">
                <a:hueOff val="814052"/>
                <a:satOff val="-31015"/>
                <a:lumOff val="15423"/>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elvetica"/>
              <a:cs typeface="Helvetica"/>
            </a:rPr>
            <a:t>Environmental</a:t>
          </a:r>
        </a:p>
      </dsp:txBody>
      <dsp:txXfrm>
        <a:off x="1973369" y="3672584"/>
        <a:ext cx="1247057" cy="966469"/>
      </dsp:txXfrm>
    </dsp:sp>
    <dsp:sp modelId="{C2F6E585-FD46-5E49-8658-FD02898414AB}">
      <dsp:nvSpPr>
        <dsp:cNvPr id="0" name=""/>
        <dsp:cNvSpPr/>
      </dsp:nvSpPr>
      <dsp:spPr>
        <a:xfrm>
          <a:off x="1321782" y="464528"/>
          <a:ext cx="5237641" cy="5237641"/>
        </a:xfrm>
        <a:prstGeom prst="pie">
          <a:avLst>
            <a:gd name="adj1" fmla="val 10028574"/>
            <a:gd name="adj2" fmla="val 13114284"/>
          </a:avLst>
        </a:prstGeom>
        <a:gradFill rotWithShape="0">
          <a:gsLst>
            <a:gs pos="0">
              <a:schemeClr val="accent4">
                <a:hueOff val="1017564"/>
                <a:satOff val="-38769"/>
                <a:lumOff val="19279"/>
                <a:alphaOff val="0"/>
                <a:tint val="98000"/>
                <a:lumMod val="100000"/>
              </a:schemeClr>
            </a:gs>
            <a:gs pos="100000">
              <a:schemeClr val="accent4">
                <a:hueOff val="1017564"/>
                <a:satOff val="-38769"/>
                <a:lumOff val="19279"/>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elvetica"/>
              <a:cs typeface="Helvetica"/>
            </a:rPr>
            <a:t>Emotional</a:t>
          </a:r>
        </a:p>
      </dsp:txBody>
      <dsp:txXfrm>
        <a:off x="1568076" y="2363173"/>
        <a:ext cx="1434116" cy="872940"/>
      </dsp:txXfrm>
    </dsp:sp>
    <dsp:sp modelId="{3D7E459B-E218-344E-BD7E-445DF55F29BE}">
      <dsp:nvSpPr>
        <dsp:cNvPr id="0" name=""/>
        <dsp:cNvSpPr/>
      </dsp:nvSpPr>
      <dsp:spPr>
        <a:xfrm>
          <a:off x="1389123" y="380352"/>
          <a:ext cx="5237641" cy="5237641"/>
        </a:xfrm>
        <a:prstGeom prst="pie">
          <a:avLst>
            <a:gd name="adj1" fmla="val 13114284"/>
            <a:gd name="adj2" fmla="val 16200000"/>
          </a:avLst>
        </a:prstGeom>
        <a:gradFill rotWithShape="0">
          <a:gsLst>
            <a:gs pos="0">
              <a:schemeClr val="accent4">
                <a:hueOff val="1221077"/>
                <a:satOff val="-46523"/>
                <a:lumOff val="23135"/>
                <a:alphaOff val="0"/>
                <a:tint val="98000"/>
                <a:lumMod val="100000"/>
              </a:schemeClr>
            </a:gs>
            <a:gs pos="100000">
              <a:schemeClr val="accent4">
                <a:hueOff val="1221077"/>
                <a:satOff val="-46523"/>
                <a:lumOff val="23135"/>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elvetica"/>
              <a:cs typeface="Helvetica"/>
            </a:rPr>
            <a:t>Occupational</a:t>
          </a:r>
        </a:p>
      </dsp:txBody>
      <dsp:txXfrm>
        <a:off x="2628074" y="866704"/>
        <a:ext cx="1247057" cy="997645"/>
      </dsp:txXfrm>
    </dsp:sp>
    <dsp:sp modelId="{F5872EB2-89AD-D649-9CAB-FEBCC65DA8BC}">
      <dsp:nvSpPr>
        <dsp:cNvPr id="0" name=""/>
        <dsp:cNvSpPr/>
      </dsp:nvSpPr>
      <dsp:spPr>
        <a:xfrm>
          <a:off x="1173121" y="56117"/>
          <a:ext cx="5886110" cy="5886110"/>
        </a:xfrm>
        <a:prstGeom prst="circularArrow">
          <a:avLst>
            <a:gd name="adj1" fmla="val 5085"/>
            <a:gd name="adj2" fmla="val 327528"/>
            <a:gd name="adj3" fmla="val 18957827"/>
            <a:gd name="adj4" fmla="val 16200343"/>
            <a:gd name="adj5" fmla="val 5932"/>
          </a:avLst>
        </a:prstGeom>
        <a:gradFill rotWithShape="0">
          <a:gsLst>
            <a:gs pos="0">
              <a:schemeClr val="accent4">
                <a:hueOff val="0"/>
                <a:satOff val="0"/>
                <a:lumOff val="0"/>
                <a:alphaOff val="0"/>
                <a:tint val="98000"/>
                <a:lumMod val="100000"/>
              </a:schemeClr>
            </a:gs>
            <a:gs pos="100000">
              <a:schemeClr val="accent4">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279A638-62D8-1640-AB84-5A2B6D95CF84}">
      <dsp:nvSpPr>
        <dsp:cNvPr id="0" name=""/>
        <dsp:cNvSpPr/>
      </dsp:nvSpPr>
      <dsp:spPr>
        <a:xfrm>
          <a:off x="1240885" y="140666"/>
          <a:ext cx="5886110" cy="5886110"/>
        </a:xfrm>
        <a:prstGeom prst="circularArrow">
          <a:avLst>
            <a:gd name="adj1" fmla="val 5085"/>
            <a:gd name="adj2" fmla="val 327528"/>
            <a:gd name="adj3" fmla="val 443744"/>
            <a:gd name="adj4" fmla="val 19285776"/>
            <a:gd name="adj5" fmla="val 5932"/>
          </a:avLst>
        </a:prstGeom>
        <a:gradFill rotWithShape="0">
          <a:gsLst>
            <a:gs pos="0">
              <a:schemeClr val="accent4">
                <a:hueOff val="203513"/>
                <a:satOff val="-7754"/>
                <a:lumOff val="3856"/>
                <a:alphaOff val="0"/>
                <a:tint val="98000"/>
                <a:lumMod val="100000"/>
              </a:schemeClr>
            </a:gs>
            <a:gs pos="100000">
              <a:schemeClr val="accent4">
                <a:hueOff val="203513"/>
                <a:satOff val="-7754"/>
                <a:lumOff val="3856"/>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6454656-899F-554E-B37F-993353807FC1}">
      <dsp:nvSpPr>
        <dsp:cNvPr id="0" name=""/>
        <dsp:cNvSpPr/>
      </dsp:nvSpPr>
      <dsp:spPr>
        <a:xfrm>
          <a:off x="1216482" y="246420"/>
          <a:ext cx="5886110" cy="5886110"/>
        </a:xfrm>
        <a:prstGeom prst="circularArrow">
          <a:avLst>
            <a:gd name="adj1" fmla="val 5085"/>
            <a:gd name="adj2" fmla="val 327528"/>
            <a:gd name="adj3" fmla="val 3529100"/>
            <a:gd name="adj4" fmla="val 770764"/>
            <a:gd name="adj5" fmla="val 5932"/>
          </a:avLst>
        </a:prstGeom>
        <a:gradFill rotWithShape="0">
          <a:gsLst>
            <a:gs pos="0">
              <a:schemeClr val="accent4">
                <a:hueOff val="407026"/>
                <a:satOff val="-15508"/>
                <a:lumOff val="7712"/>
                <a:alphaOff val="0"/>
                <a:tint val="98000"/>
                <a:lumMod val="100000"/>
              </a:schemeClr>
            </a:gs>
            <a:gs pos="100000">
              <a:schemeClr val="accent4">
                <a:hueOff val="407026"/>
                <a:satOff val="-15508"/>
                <a:lumOff val="7712"/>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692E2B3-B7CB-7749-9902-6CEFA06ADBA6}">
      <dsp:nvSpPr>
        <dsp:cNvPr id="0" name=""/>
        <dsp:cNvSpPr/>
      </dsp:nvSpPr>
      <dsp:spPr>
        <a:xfrm>
          <a:off x="1119135" y="292921"/>
          <a:ext cx="5886110" cy="5886110"/>
        </a:xfrm>
        <a:prstGeom prst="circularArrow">
          <a:avLst>
            <a:gd name="adj1" fmla="val 5085"/>
            <a:gd name="adj2" fmla="val 327528"/>
            <a:gd name="adj3" fmla="val 6615046"/>
            <a:gd name="adj4" fmla="val 3857426"/>
            <a:gd name="adj5" fmla="val 5932"/>
          </a:avLst>
        </a:prstGeom>
        <a:gradFill rotWithShape="0">
          <a:gsLst>
            <a:gs pos="0">
              <a:schemeClr val="accent4">
                <a:hueOff val="610539"/>
                <a:satOff val="-23261"/>
                <a:lumOff val="11568"/>
                <a:alphaOff val="0"/>
                <a:tint val="98000"/>
                <a:lumMod val="100000"/>
              </a:schemeClr>
            </a:gs>
            <a:gs pos="100000">
              <a:schemeClr val="accent4">
                <a:hueOff val="610539"/>
                <a:satOff val="-23261"/>
                <a:lumOff val="11568"/>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1A9A02E-098E-3842-B3AF-AE2CFED3F0C8}">
      <dsp:nvSpPr>
        <dsp:cNvPr id="0" name=""/>
        <dsp:cNvSpPr/>
      </dsp:nvSpPr>
      <dsp:spPr>
        <a:xfrm>
          <a:off x="1021788" y="246420"/>
          <a:ext cx="5886110" cy="5886110"/>
        </a:xfrm>
        <a:prstGeom prst="circularArrow">
          <a:avLst>
            <a:gd name="adj1" fmla="val 5085"/>
            <a:gd name="adj2" fmla="val 327528"/>
            <a:gd name="adj3" fmla="val 9701707"/>
            <a:gd name="adj4" fmla="val 6943371"/>
            <a:gd name="adj5" fmla="val 5932"/>
          </a:avLst>
        </a:prstGeom>
        <a:gradFill rotWithShape="0">
          <a:gsLst>
            <a:gs pos="0">
              <a:schemeClr val="accent4">
                <a:hueOff val="814052"/>
                <a:satOff val="-31015"/>
                <a:lumOff val="15423"/>
                <a:alphaOff val="0"/>
                <a:tint val="98000"/>
                <a:lumMod val="100000"/>
              </a:schemeClr>
            </a:gs>
            <a:gs pos="100000">
              <a:schemeClr val="accent4">
                <a:hueOff val="814052"/>
                <a:satOff val="-31015"/>
                <a:lumOff val="15423"/>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C85CA7A-0851-AB4A-8D85-CB35F1DFE64B}">
      <dsp:nvSpPr>
        <dsp:cNvPr id="0" name=""/>
        <dsp:cNvSpPr/>
      </dsp:nvSpPr>
      <dsp:spPr>
        <a:xfrm>
          <a:off x="997385" y="140666"/>
          <a:ext cx="5886110" cy="5886110"/>
        </a:xfrm>
        <a:prstGeom prst="circularArrow">
          <a:avLst>
            <a:gd name="adj1" fmla="val 5085"/>
            <a:gd name="adj2" fmla="val 327528"/>
            <a:gd name="adj3" fmla="val 12786695"/>
            <a:gd name="adj4" fmla="val 10028727"/>
            <a:gd name="adj5" fmla="val 5932"/>
          </a:avLst>
        </a:prstGeom>
        <a:gradFill rotWithShape="0">
          <a:gsLst>
            <a:gs pos="0">
              <a:schemeClr val="accent4">
                <a:hueOff val="1017564"/>
                <a:satOff val="-38769"/>
                <a:lumOff val="19279"/>
                <a:alphaOff val="0"/>
                <a:tint val="98000"/>
                <a:lumMod val="100000"/>
              </a:schemeClr>
            </a:gs>
            <a:gs pos="100000">
              <a:schemeClr val="accent4">
                <a:hueOff val="1017564"/>
                <a:satOff val="-38769"/>
                <a:lumOff val="19279"/>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83FDDB4-DD13-6F43-ACAF-23D2C88F41B4}">
      <dsp:nvSpPr>
        <dsp:cNvPr id="0" name=""/>
        <dsp:cNvSpPr/>
      </dsp:nvSpPr>
      <dsp:spPr>
        <a:xfrm>
          <a:off x="1065149" y="56117"/>
          <a:ext cx="5886110" cy="5886110"/>
        </a:xfrm>
        <a:prstGeom prst="circularArrow">
          <a:avLst>
            <a:gd name="adj1" fmla="val 5085"/>
            <a:gd name="adj2" fmla="val 327528"/>
            <a:gd name="adj3" fmla="val 15872129"/>
            <a:gd name="adj4" fmla="val 13114645"/>
            <a:gd name="adj5" fmla="val 5932"/>
          </a:avLst>
        </a:prstGeom>
        <a:gradFill rotWithShape="0">
          <a:gsLst>
            <a:gs pos="0">
              <a:schemeClr val="accent4">
                <a:hueOff val="1221077"/>
                <a:satOff val="-46523"/>
                <a:lumOff val="23135"/>
                <a:alphaOff val="0"/>
                <a:tint val="98000"/>
                <a:lumMod val="100000"/>
              </a:schemeClr>
            </a:gs>
            <a:gs pos="100000">
              <a:schemeClr val="accent4">
                <a:hueOff val="1221077"/>
                <a:satOff val="-46523"/>
                <a:lumOff val="23135"/>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A390D-1711-EB43-B6B1-51B03157E16D}">
      <dsp:nvSpPr>
        <dsp:cNvPr id="0" name=""/>
        <dsp:cNvSpPr/>
      </dsp:nvSpPr>
      <dsp:spPr>
        <a:xfrm>
          <a:off x="1340504" y="3441"/>
          <a:ext cx="2807315" cy="1403657"/>
        </a:xfrm>
        <a:prstGeom prst="roundRect">
          <a:avLst>
            <a:gd name="adj" fmla="val 10000"/>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Long Term Goal</a:t>
          </a:r>
        </a:p>
      </dsp:txBody>
      <dsp:txXfrm>
        <a:off x="1340504" y="3441"/>
        <a:ext cx="2807315" cy="1403657"/>
      </dsp:txXfrm>
    </dsp:sp>
    <dsp:sp modelId="{84D386B0-20D5-0549-93E5-3245493CDF0A}">
      <dsp:nvSpPr>
        <dsp:cNvPr id="0" name=""/>
        <dsp:cNvSpPr/>
      </dsp:nvSpPr>
      <dsp:spPr>
        <a:xfrm>
          <a:off x="1621235" y="1407099"/>
          <a:ext cx="280731" cy="1052743"/>
        </a:xfrm>
        <a:custGeom>
          <a:avLst/>
          <a:gdLst/>
          <a:ahLst/>
          <a:cxnLst/>
          <a:rect l="0" t="0" r="0" b="0"/>
          <a:pathLst>
            <a:path>
              <a:moveTo>
                <a:pt x="0" y="0"/>
              </a:moveTo>
              <a:lnTo>
                <a:pt x="0" y="1052743"/>
              </a:lnTo>
              <a:lnTo>
                <a:pt x="280731" y="105274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5339D3E-86E4-9549-A26F-B433BADACD16}">
      <dsp:nvSpPr>
        <dsp:cNvPr id="0" name=""/>
        <dsp:cNvSpPr/>
      </dsp:nvSpPr>
      <dsp:spPr>
        <a:xfrm>
          <a:off x="1901967" y="1758014"/>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t" anchorCtr="0">
          <a:noAutofit/>
        </a:bodyPr>
        <a:lstStyle/>
        <a:p>
          <a:pPr marL="0" lvl="0" indent="0" algn="ctr" defTabSz="844550">
            <a:lnSpc>
              <a:spcPct val="90000"/>
            </a:lnSpc>
            <a:spcBef>
              <a:spcPct val="0"/>
            </a:spcBef>
            <a:spcAft>
              <a:spcPct val="35000"/>
            </a:spcAft>
            <a:buNone/>
          </a:pPr>
          <a:r>
            <a:rPr lang="en-US" sz="1900" kern="1200" dirty="0">
              <a:latin typeface="Calibri (Body)"/>
              <a:cs typeface="Calibri (Body)"/>
            </a:rPr>
            <a:t>Short Term Goal</a:t>
          </a:r>
        </a:p>
      </dsp:txBody>
      <dsp:txXfrm>
        <a:off x="1901967" y="1758014"/>
        <a:ext cx="2245852" cy="1403657"/>
      </dsp:txXfrm>
    </dsp:sp>
    <dsp:sp modelId="{2754CD02-7F63-6244-91F9-0A2780207B9F}">
      <dsp:nvSpPr>
        <dsp:cNvPr id="0" name=""/>
        <dsp:cNvSpPr/>
      </dsp:nvSpPr>
      <dsp:spPr>
        <a:xfrm>
          <a:off x="1621235" y="1407099"/>
          <a:ext cx="280731" cy="2807315"/>
        </a:xfrm>
        <a:custGeom>
          <a:avLst/>
          <a:gdLst/>
          <a:ahLst/>
          <a:cxnLst/>
          <a:rect l="0" t="0" r="0" b="0"/>
          <a:pathLst>
            <a:path>
              <a:moveTo>
                <a:pt x="0" y="0"/>
              </a:moveTo>
              <a:lnTo>
                <a:pt x="0" y="2807315"/>
              </a:lnTo>
              <a:lnTo>
                <a:pt x="280731" y="2807315"/>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234D893-5D41-5442-ABCB-DABBD619ED67}">
      <dsp:nvSpPr>
        <dsp:cNvPr id="0" name=""/>
        <dsp:cNvSpPr/>
      </dsp:nvSpPr>
      <dsp:spPr>
        <a:xfrm>
          <a:off x="1901967" y="3512586"/>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1901967" y="3512586"/>
        <a:ext cx="2245852" cy="1403657"/>
      </dsp:txXfrm>
    </dsp:sp>
    <dsp:sp modelId="{3F76F116-BC2E-AA44-A430-2604514F2DB1}">
      <dsp:nvSpPr>
        <dsp:cNvPr id="0" name=""/>
        <dsp:cNvSpPr/>
      </dsp:nvSpPr>
      <dsp:spPr>
        <a:xfrm>
          <a:off x="4849648" y="3441"/>
          <a:ext cx="2807315" cy="1403657"/>
        </a:xfrm>
        <a:prstGeom prst="roundRect">
          <a:avLst>
            <a:gd name="adj" fmla="val 10000"/>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Long Term Goal</a:t>
          </a:r>
        </a:p>
      </dsp:txBody>
      <dsp:txXfrm>
        <a:off x="4849648" y="3441"/>
        <a:ext cx="2807315" cy="1403657"/>
      </dsp:txXfrm>
    </dsp:sp>
    <dsp:sp modelId="{4879997D-8811-D847-9F77-9BCF27DB0C99}">
      <dsp:nvSpPr>
        <dsp:cNvPr id="0" name=""/>
        <dsp:cNvSpPr/>
      </dsp:nvSpPr>
      <dsp:spPr>
        <a:xfrm>
          <a:off x="5130380" y="1407099"/>
          <a:ext cx="280731" cy="1052743"/>
        </a:xfrm>
        <a:custGeom>
          <a:avLst/>
          <a:gdLst/>
          <a:ahLst/>
          <a:cxnLst/>
          <a:rect l="0" t="0" r="0" b="0"/>
          <a:pathLst>
            <a:path>
              <a:moveTo>
                <a:pt x="0" y="0"/>
              </a:moveTo>
              <a:lnTo>
                <a:pt x="0" y="1052743"/>
              </a:lnTo>
              <a:lnTo>
                <a:pt x="280731" y="105274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08B303-B455-C046-B5A0-436069EBA5C0}">
      <dsp:nvSpPr>
        <dsp:cNvPr id="0" name=""/>
        <dsp:cNvSpPr/>
      </dsp:nvSpPr>
      <dsp:spPr>
        <a:xfrm>
          <a:off x="5411112" y="1758014"/>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5411112" y="1758014"/>
        <a:ext cx="2245852" cy="1403657"/>
      </dsp:txXfrm>
    </dsp:sp>
    <dsp:sp modelId="{56CC4620-9897-AC41-8B1F-ED9D1CE3A1D3}">
      <dsp:nvSpPr>
        <dsp:cNvPr id="0" name=""/>
        <dsp:cNvSpPr/>
      </dsp:nvSpPr>
      <dsp:spPr>
        <a:xfrm>
          <a:off x="5130380" y="1407099"/>
          <a:ext cx="280731" cy="2807315"/>
        </a:xfrm>
        <a:custGeom>
          <a:avLst/>
          <a:gdLst/>
          <a:ahLst/>
          <a:cxnLst/>
          <a:rect l="0" t="0" r="0" b="0"/>
          <a:pathLst>
            <a:path>
              <a:moveTo>
                <a:pt x="0" y="0"/>
              </a:moveTo>
              <a:lnTo>
                <a:pt x="0" y="2807315"/>
              </a:lnTo>
              <a:lnTo>
                <a:pt x="280731" y="2807315"/>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18BE74-11F6-9A45-9D62-A055EF0AFDF0}">
      <dsp:nvSpPr>
        <dsp:cNvPr id="0" name=""/>
        <dsp:cNvSpPr/>
      </dsp:nvSpPr>
      <dsp:spPr>
        <a:xfrm>
          <a:off x="5411112" y="3512586"/>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5411112" y="3512586"/>
        <a:ext cx="2245852" cy="14036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A390D-1711-EB43-B6B1-51B03157E16D}">
      <dsp:nvSpPr>
        <dsp:cNvPr id="0" name=""/>
        <dsp:cNvSpPr/>
      </dsp:nvSpPr>
      <dsp:spPr>
        <a:xfrm>
          <a:off x="1340504" y="3441"/>
          <a:ext cx="2807315" cy="1403657"/>
        </a:xfrm>
        <a:prstGeom prst="roundRect">
          <a:avLst>
            <a:gd name="adj" fmla="val 10000"/>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Long Term Goal</a:t>
          </a:r>
        </a:p>
      </dsp:txBody>
      <dsp:txXfrm>
        <a:off x="1340504" y="3441"/>
        <a:ext cx="2807315" cy="1403657"/>
      </dsp:txXfrm>
    </dsp:sp>
    <dsp:sp modelId="{84D386B0-20D5-0549-93E5-3245493CDF0A}">
      <dsp:nvSpPr>
        <dsp:cNvPr id="0" name=""/>
        <dsp:cNvSpPr/>
      </dsp:nvSpPr>
      <dsp:spPr>
        <a:xfrm>
          <a:off x="1621235" y="1407099"/>
          <a:ext cx="280731" cy="1052743"/>
        </a:xfrm>
        <a:custGeom>
          <a:avLst/>
          <a:gdLst/>
          <a:ahLst/>
          <a:cxnLst/>
          <a:rect l="0" t="0" r="0" b="0"/>
          <a:pathLst>
            <a:path>
              <a:moveTo>
                <a:pt x="0" y="0"/>
              </a:moveTo>
              <a:lnTo>
                <a:pt x="0" y="1052743"/>
              </a:lnTo>
              <a:lnTo>
                <a:pt x="280731" y="105274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5339D3E-86E4-9549-A26F-B433BADACD16}">
      <dsp:nvSpPr>
        <dsp:cNvPr id="0" name=""/>
        <dsp:cNvSpPr/>
      </dsp:nvSpPr>
      <dsp:spPr>
        <a:xfrm>
          <a:off x="1901967" y="1758014"/>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t" anchorCtr="0">
          <a:noAutofit/>
        </a:bodyPr>
        <a:lstStyle/>
        <a:p>
          <a:pPr marL="0" lvl="0" indent="0" algn="ctr" defTabSz="844550">
            <a:lnSpc>
              <a:spcPct val="90000"/>
            </a:lnSpc>
            <a:spcBef>
              <a:spcPct val="0"/>
            </a:spcBef>
            <a:spcAft>
              <a:spcPct val="35000"/>
            </a:spcAft>
            <a:buNone/>
          </a:pPr>
          <a:r>
            <a:rPr lang="en-US" sz="1900" kern="1200" dirty="0">
              <a:latin typeface="Calibri (Body)"/>
              <a:cs typeface="Calibri (Body)"/>
            </a:rPr>
            <a:t>Short Term Goal</a:t>
          </a:r>
        </a:p>
      </dsp:txBody>
      <dsp:txXfrm>
        <a:off x="1901967" y="1758014"/>
        <a:ext cx="2245852" cy="1403657"/>
      </dsp:txXfrm>
    </dsp:sp>
    <dsp:sp modelId="{2754CD02-7F63-6244-91F9-0A2780207B9F}">
      <dsp:nvSpPr>
        <dsp:cNvPr id="0" name=""/>
        <dsp:cNvSpPr/>
      </dsp:nvSpPr>
      <dsp:spPr>
        <a:xfrm>
          <a:off x="1621235" y="1407099"/>
          <a:ext cx="280731" cy="2807315"/>
        </a:xfrm>
        <a:custGeom>
          <a:avLst/>
          <a:gdLst/>
          <a:ahLst/>
          <a:cxnLst/>
          <a:rect l="0" t="0" r="0" b="0"/>
          <a:pathLst>
            <a:path>
              <a:moveTo>
                <a:pt x="0" y="0"/>
              </a:moveTo>
              <a:lnTo>
                <a:pt x="0" y="2807315"/>
              </a:lnTo>
              <a:lnTo>
                <a:pt x="280731" y="2807315"/>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234D893-5D41-5442-ABCB-DABBD619ED67}">
      <dsp:nvSpPr>
        <dsp:cNvPr id="0" name=""/>
        <dsp:cNvSpPr/>
      </dsp:nvSpPr>
      <dsp:spPr>
        <a:xfrm>
          <a:off x="1901967" y="3512586"/>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1901967" y="3512586"/>
        <a:ext cx="2245852" cy="1403657"/>
      </dsp:txXfrm>
    </dsp:sp>
    <dsp:sp modelId="{3F76F116-BC2E-AA44-A430-2604514F2DB1}">
      <dsp:nvSpPr>
        <dsp:cNvPr id="0" name=""/>
        <dsp:cNvSpPr/>
      </dsp:nvSpPr>
      <dsp:spPr>
        <a:xfrm>
          <a:off x="4849648" y="3441"/>
          <a:ext cx="2807315" cy="1403657"/>
        </a:xfrm>
        <a:prstGeom prst="roundRect">
          <a:avLst>
            <a:gd name="adj" fmla="val 10000"/>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Long Term Goal</a:t>
          </a:r>
        </a:p>
      </dsp:txBody>
      <dsp:txXfrm>
        <a:off x="4849648" y="3441"/>
        <a:ext cx="2807315" cy="1403657"/>
      </dsp:txXfrm>
    </dsp:sp>
    <dsp:sp modelId="{4879997D-8811-D847-9F77-9BCF27DB0C99}">
      <dsp:nvSpPr>
        <dsp:cNvPr id="0" name=""/>
        <dsp:cNvSpPr/>
      </dsp:nvSpPr>
      <dsp:spPr>
        <a:xfrm>
          <a:off x="5130380" y="1407099"/>
          <a:ext cx="280731" cy="1052743"/>
        </a:xfrm>
        <a:custGeom>
          <a:avLst/>
          <a:gdLst/>
          <a:ahLst/>
          <a:cxnLst/>
          <a:rect l="0" t="0" r="0" b="0"/>
          <a:pathLst>
            <a:path>
              <a:moveTo>
                <a:pt x="0" y="0"/>
              </a:moveTo>
              <a:lnTo>
                <a:pt x="0" y="1052743"/>
              </a:lnTo>
              <a:lnTo>
                <a:pt x="280731" y="105274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08B303-B455-C046-B5A0-436069EBA5C0}">
      <dsp:nvSpPr>
        <dsp:cNvPr id="0" name=""/>
        <dsp:cNvSpPr/>
      </dsp:nvSpPr>
      <dsp:spPr>
        <a:xfrm>
          <a:off x="5411112" y="1758014"/>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5411112" y="1758014"/>
        <a:ext cx="2245852" cy="1403657"/>
      </dsp:txXfrm>
    </dsp:sp>
    <dsp:sp modelId="{56CC4620-9897-AC41-8B1F-ED9D1CE3A1D3}">
      <dsp:nvSpPr>
        <dsp:cNvPr id="0" name=""/>
        <dsp:cNvSpPr/>
      </dsp:nvSpPr>
      <dsp:spPr>
        <a:xfrm>
          <a:off x="5130380" y="1407099"/>
          <a:ext cx="280731" cy="2807315"/>
        </a:xfrm>
        <a:custGeom>
          <a:avLst/>
          <a:gdLst/>
          <a:ahLst/>
          <a:cxnLst/>
          <a:rect l="0" t="0" r="0" b="0"/>
          <a:pathLst>
            <a:path>
              <a:moveTo>
                <a:pt x="0" y="0"/>
              </a:moveTo>
              <a:lnTo>
                <a:pt x="0" y="2807315"/>
              </a:lnTo>
              <a:lnTo>
                <a:pt x="280731" y="2807315"/>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18BE74-11F6-9A45-9D62-A055EF0AFDF0}">
      <dsp:nvSpPr>
        <dsp:cNvPr id="0" name=""/>
        <dsp:cNvSpPr/>
      </dsp:nvSpPr>
      <dsp:spPr>
        <a:xfrm>
          <a:off x="5411112" y="3512586"/>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5411112" y="3512586"/>
        <a:ext cx="2245852" cy="140365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A390D-1711-EB43-B6B1-51B03157E16D}">
      <dsp:nvSpPr>
        <dsp:cNvPr id="0" name=""/>
        <dsp:cNvSpPr/>
      </dsp:nvSpPr>
      <dsp:spPr>
        <a:xfrm>
          <a:off x="1340504" y="3441"/>
          <a:ext cx="2807315" cy="1403657"/>
        </a:xfrm>
        <a:prstGeom prst="roundRect">
          <a:avLst>
            <a:gd name="adj" fmla="val 10000"/>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Long Term Goal</a:t>
          </a:r>
        </a:p>
      </dsp:txBody>
      <dsp:txXfrm>
        <a:off x="1340504" y="3441"/>
        <a:ext cx="2807315" cy="1403657"/>
      </dsp:txXfrm>
    </dsp:sp>
    <dsp:sp modelId="{84D386B0-20D5-0549-93E5-3245493CDF0A}">
      <dsp:nvSpPr>
        <dsp:cNvPr id="0" name=""/>
        <dsp:cNvSpPr/>
      </dsp:nvSpPr>
      <dsp:spPr>
        <a:xfrm>
          <a:off x="1621235" y="1407099"/>
          <a:ext cx="280731" cy="1052743"/>
        </a:xfrm>
        <a:custGeom>
          <a:avLst/>
          <a:gdLst/>
          <a:ahLst/>
          <a:cxnLst/>
          <a:rect l="0" t="0" r="0" b="0"/>
          <a:pathLst>
            <a:path>
              <a:moveTo>
                <a:pt x="0" y="0"/>
              </a:moveTo>
              <a:lnTo>
                <a:pt x="0" y="1052743"/>
              </a:lnTo>
              <a:lnTo>
                <a:pt x="280731" y="105274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5339D3E-86E4-9549-A26F-B433BADACD16}">
      <dsp:nvSpPr>
        <dsp:cNvPr id="0" name=""/>
        <dsp:cNvSpPr/>
      </dsp:nvSpPr>
      <dsp:spPr>
        <a:xfrm>
          <a:off x="1901967" y="1758014"/>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t" anchorCtr="0">
          <a:noAutofit/>
        </a:bodyPr>
        <a:lstStyle/>
        <a:p>
          <a:pPr marL="0" lvl="0" indent="0" algn="ctr" defTabSz="844550">
            <a:lnSpc>
              <a:spcPct val="90000"/>
            </a:lnSpc>
            <a:spcBef>
              <a:spcPct val="0"/>
            </a:spcBef>
            <a:spcAft>
              <a:spcPct val="35000"/>
            </a:spcAft>
            <a:buNone/>
          </a:pPr>
          <a:r>
            <a:rPr lang="en-US" sz="1900" kern="1200" dirty="0">
              <a:latin typeface="Calibri (Body)"/>
              <a:cs typeface="Calibri (Body)"/>
            </a:rPr>
            <a:t>Short Term Goal</a:t>
          </a:r>
        </a:p>
      </dsp:txBody>
      <dsp:txXfrm>
        <a:off x="1901967" y="1758014"/>
        <a:ext cx="2245852" cy="1403657"/>
      </dsp:txXfrm>
    </dsp:sp>
    <dsp:sp modelId="{2754CD02-7F63-6244-91F9-0A2780207B9F}">
      <dsp:nvSpPr>
        <dsp:cNvPr id="0" name=""/>
        <dsp:cNvSpPr/>
      </dsp:nvSpPr>
      <dsp:spPr>
        <a:xfrm>
          <a:off x="1621235" y="1407099"/>
          <a:ext cx="280731" cy="2807315"/>
        </a:xfrm>
        <a:custGeom>
          <a:avLst/>
          <a:gdLst/>
          <a:ahLst/>
          <a:cxnLst/>
          <a:rect l="0" t="0" r="0" b="0"/>
          <a:pathLst>
            <a:path>
              <a:moveTo>
                <a:pt x="0" y="0"/>
              </a:moveTo>
              <a:lnTo>
                <a:pt x="0" y="2807315"/>
              </a:lnTo>
              <a:lnTo>
                <a:pt x="280731" y="2807315"/>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234D893-5D41-5442-ABCB-DABBD619ED67}">
      <dsp:nvSpPr>
        <dsp:cNvPr id="0" name=""/>
        <dsp:cNvSpPr/>
      </dsp:nvSpPr>
      <dsp:spPr>
        <a:xfrm>
          <a:off x="1901967" y="3512586"/>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1901967" y="3512586"/>
        <a:ext cx="2245852" cy="1403657"/>
      </dsp:txXfrm>
    </dsp:sp>
    <dsp:sp modelId="{3F76F116-BC2E-AA44-A430-2604514F2DB1}">
      <dsp:nvSpPr>
        <dsp:cNvPr id="0" name=""/>
        <dsp:cNvSpPr/>
      </dsp:nvSpPr>
      <dsp:spPr>
        <a:xfrm>
          <a:off x="4849648" y="3441"/>
          <a:ext cx="2807315" cy="1403657"/>
        </a:xfrm>
        <a:prstGeom prst="roundRect">
          <a:avLst>
            <a:gd name="adj" fmla="val 10000"/>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Long Term Goal</a:t>
          </a:r>
        </a:p>
      </dsp:txBody>
      <dsp:txXfrm>
        <a:off x="4849648" y="3441"/>
        <a:ext cx="2807315" cy="1403657"/>
      </dsp:txXfrm>
    </dsp:sp>
    <dsp:sp modelId="{4879997D-8811-D847-9F77-9BCF27DB0C99}">
      <dsp:nvSpPr>
        <dsp:cNvPr id="0" name=""/>
        <dsp:cNvSpPr/>
      </dsp:nvSpPr>
      <dsp:spPr>
        <a:xfrm>
          <a:off x="5130380" y="1407099"/>
          <a:ext cx="280731" cy="1052743"/>
        </a:xfrm>
        <a:custGeom>
          <a:avLst/>
          <a:gdLst/>
          <a:ahLst/>
          <a:cxnLst/>
          <a:rect l="0" t="0" r="0" b="0"/>
          <a:pathLst>
            <a:path>
              <a:moveTo>
                <a:pt x="0" y="0"/>
              </a:moveTo>
              <a:lnTo>
                <a:pt x="0" y="1052743"/>
              </a:lnTo>
              <a:lnTo>
                <a:pt x="280731" y="105274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08B303-B455-C046-B5A0-436069EBA5C0}">
      <dsp:nvSpPr>
        <dsp:cNvPr id="0" name=""/>
        <dsp:cNvSpPr/>
      </dsp:nvSpPr>
      <dsp:spPr>
        <a:xfrm>
          <a:off x="5411112" y="1758014"/>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5411112" y="1758014"/>
        <a:ext cx="2245852" cy="1403657"/>
      </dsp:txXfrm>
    </dsp:sp>
    <dsp:sp modelId="{56CC4620-9897-AC41-8B1F-ED9D1CE3A1D3}">
      <dsp:nvSpPr>
        <dsp:cNvPr id="0" name=""/>
        <dsp:cNvSpPr/>
      </dsp:nvSpPr>
      <dsp:spPr>
        <a:xfrm>
          <a:off x="5130380" y="1407099"/>
          <a:ext cx="280731" cy="2807315"/>
        </a:xfrm>
        <a:custGeom>
          <a:avLst/>
          <a:gdLst/>
          <a:ahLst/>
          <a:cxnLst/>
          <a:rect l="0" t="0" r="0" b="0"/>
          <a:pathLst>
            <a:path>
              <a:moveTo>
                <a:pt x="0" y="0"/>
              </a:moveTo>
              <a:lnTo>
                <a:pt x="0" y="2807315"/>
              </a:lnTo>
              <a:lnTo>
                <a:pt x="280731" y="2807315"/>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18BE74-11F6-9A45-9D62-A055EF0AFDF0}">
      <dsp:nvSpPr>
        <dsp:cNvPr id="0" name=""/>
        <dsp:cNvSpPr/>
      </dsp:nvSpPr>
      <dsp:spPr>
        <a:xfrm>
          <a:off x="5411112" y="3512586"/>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5411112" y="3512586"/>
        <a:ext cx="2245852" cy="140365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A390D-1711-EB43-B6B1-51B03157E16D}">
      <dsp:nvSpPr>
        <dsp:cNvPr id="0" name=""/>
        <dsp:cNvSpPr/>
      </dsp:nvSpPr>
      <dsp:spPr>
        <a:xfrm>
          <a:off x="1340504" y="3441"/>
          <a:ext cx="2807315" cy="1403657"/>
        </a:xfrm>
        <a:prstGeom prst="roundRect">
          <a:avLst>
            <a:gd name="adj" fmla="val 10000"/>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Long Term Goal</a:t>
          </a:r>
        </a:p>
      </dsp:txBody>
      <dsp:txXfrm>
        <a:off x="1340504" y="3441"/>
        <a:ext cx="2807315" cy="1403657"/>
      </dsp:txXfrm>
    </dsp:sp>
    <dsp:sp modelId="{84D386B0-20D5-0549-93E5-3245493CDF0A}">
      <dsp:nvSpPr>
        <dsp:cNvPr id="0" name=""/>
        <dsp:cNvSpPr/>
      </dsp:nvSpPr>
      <dsp:spPr>
        <a:xfrm>
          <a:off x="1621235" y="1407099"/>
          <a:ext cx="280731" cy="1052743"/>
        </a:xfrm>
        <a:custGeom>
          <a:avLst/>
          <a:gdLst/>
          <a:ahLst/>
          <a:cxnLst/>
          <a:rect l="0" t="0" r="0" b="0"/>
          <a:pathLst>
            <a:path>
              <a:moveTo>
                <a:pt x="0" y="0"/>
              </a:moveTo>
              <a:lnTo>
                <a:pt x="0" y="1052743"/>
              </a:lnTo>
              <a:lnTo>
                <a:pt x="280731" y="105274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5339D3E-86E4-9549-A26F-B433BADACD16}">
      <dsp:nvSpPr>
        <dsp:cNvPr id="0" name=""/>
        <dsp:cNvSpPr/>
      </dsp:nvSpPr>
      <dsp:spPr>
        <a:xfrm>
          <a:off x="1901967" y="1758014"/>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t" anchorCtr="0">
          <a:noAutofit/>
        </a:bodyPr>
        <a:lstStyle/>
        <a:p>
          <a:pPr marL="0" lvl="0" indent="0" algn="ctr" defTabSz="844550">
            <a:lnSpc>
              <a:spcPct val="90000"/>
            </a:lnSpc>
            <a:spcBef>
              <a:spcPct val="0"/>
            </a:spcBef>
            <a:spcAft>
              <a:spcPct val="35000"/>
            </a:spcAft>
            <a:buNone/>
          </a:pPr>
          <a:r>
            <a:rPr lang="en-US" sz="1900" kern="1200" dirty="0">
              <a:latin typeface="Calibri (Body)"/>
              <a:cs typeface="Calibri (Body)"/>
            </a:rPr>
            <a:t>Short Term Goal</a:t>
          </a:r>
        </a:p>
      </dsp:txBody>
      <dsp:txXfrm>
        <a:off x="1901967" y="1758014"/>
        <a:ext cx="2245852" cy="1403657"/>
      </dsp:txXfrm>
    </dsp:sp>
    <dsp:sp modelId="{2754CD02-7F63-6244-91F9-0A2780207B9F}">
      <dsp:nvSpPr>
        <dsp:cNvPr id="0" name=""/>
        <dsp:cNvSpPr/>
      </dsp:nvSpPr>
      <dsp:spPr>
        <a:xfrm>
          <a:off x="1621235" y="1407099"/>
          <a:ext cx="280731" cy="2807315"/>
        </a:xfrm>
        <a:custGeom>
          <a:avLst/>
          <a:gdLst/>
          <a:ahLst/>
          <a:cxnLst/>
          <a:rect l="0" t="0" r="0" b="0"/>
          <a:pathLst>
            <a:path>
              <a:moveTo>
                <a:pt x="0" y="0"/>
              </a:moveTo>
              <a:lnTo>
                <a:pt x="0" y="2807315"/>
              </a:lnTo>
              <a:lnTo>
                <a:pt x="280731" y="2807315"/>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234D893-5D41-5442-ABCB-DABBD619ED67}">
      <dsp:nvSpPr>
        <dsp:cNvPr id="0" name=""/>
        <dsp:cNvSpPr/>
      </dsp:nvSpPr>
      <dsp:spPr>
        <a:xfrm>
          <a:off x="1901967" y="3512586"/>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1901967" y="3512586"/>
        <a:ext cx="2245852" cy="1403657"/>
      </dsp:txXfrm>
    </dsp:sp>
    <dsp:sp modelId="{3F76F116-BC2E-AA44-A430-2604514F2DB1}">
      <dsp:nvSpPr>
        <dsp:cNvPr id="0" name=""/>
        <dsp:cNvSpPr/>
      </dsp:nvSpPr>
      <dsp:spPr>
        <a:xfrm>
          <a:off x="4849648" y="3441"/>
          <a:ext cx="2807315" cy="1403657"/>
        </a:xfrm>
        <a:prstGeom prst="roundRect">
          <a:avLst>
            <a:gd name="adj" fmla="val 10000"/>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Long Term Goal</a:t>
          </a:r>
        </a:p>
      </dsp:txBody>
      <dsp:txXfrm>
        <a:off x="4849648" y="3441"/>
        <a:ext cx="2807315" cy="1403657"/>
      </dsp:txXfrm>
    </dsp:sp>
    <dsp:sp modelId="{4879997D-8811-D847-9F77-9BCF27DB0C99}">
      <dsp:nvSpPr>
        <dsp:cNvPr id="0" name=""/>
        <dsp:cNvSpPr/>
      </dsp:nvSpPr>
      <dsp:spPr>
        <a:xfrm>
          <a:off x="5130380" y="1407099"/>
          <a:ext cx="280731" cy="1052743"/>
        </a:xfrm>
        <a:custGeom>
          <a:avLst/>
          <a:gdLst/>
          <a:ahLst/>
          <a:cxnLst/>
          <a:rect l="0" t="0" r="0" b="0"/>
          <a:pathLst>
            <a:path>
              <a:moveTo>
                <a:pt x="0" y="0"/>
              </a:moveTo>
              <a:lnTo>
                <a:pt x="0" y="1052743"/>
              </a:lnTo>
              <a:lnTo>
                <a:pt x="280731" y="105274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08B303-B455-C046-B5A0-436069EBA5C0}">
      <dsp:nvSpPr>
        <dsp:cNvPr id="0" name=""/>
        <dsp:cNvSpPr/>
      </dsp:nvSpPr>
      <dsp:spPr>
        <a:xfrm>
          <a:off x="5411112" y="1758014"/>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5411112" y="1758014"/>
        <a:ext cx="2245852" cy="1403657"/>
      </dsp:txXfrm>
    </dsp:sp>
    <dsp:sp modelId="{56CC4620-9897-AC41-8B1F-ED9D1CE3A1D3}">
      <dsp:nvSpPr>
        <dsp:cNvPr id="0" name=""/>
        <dsp:cNvSpPr/>
      </dsp:nvSpPr>
      <dsp:spPr>
        <a:xfrm>
          <a:off x="5130380" y="1407099"/>
          <a:ext cx="280731" cy="2807315"/>
        </a:xfrm>
        <a:custGeom>
          <a:avLst/>
          <a:gdLst/>
          <a:ahLst/>
          <a:cxnLst/>
          <a:rect l="0" t="0" r="0" b="0"/>
          <a:pathLst>
            <a:path>
              <a:moveTo>
                <a:pt x="0" y="0"/>
              </a:moveTo>
              <a:lnTo>
                <a:pt x="0" y="2807315"/>
              </a:lnTo>
              <a:lnTo>
                <a:pt x="280731" y="2807315"/>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18BE74-11F6-9A45-9D62-A055EF0AFDF0}">
      <dsp:nvSpPr>
        <dsp:cNvPr id="0" name=""/>
        <dsp:cNvSpPr/>
      </dsp:nvSpPr>
      <dsp:spPr>
        <a:xfrm>
          <a:off x="5411112" y="3512586"/>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5411112" y="3512586"/>
        <a:ext cx="2245852" cy="140365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A390D-1711-EB43-B6B1-51B03157E16D}">
      <dsp:nvSpPr>
        <dsp:cNvPr id="0" name=""/>
        <dsp:cNvSpPr/>
      </dsp:nvSpPr>
      <dsp:spPr>
        <a:xfrm>
          <a:off x="1340504" y="3441"/>
          <a:ext cx="2807315" cy="1403657"/>
        </a:xfrm>
        <a:prstGeom prst="roundRect">
          <a:avLst>
            <a:gd name="adj" fmla="val 10000"/>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Long Term Goal</a:t>
          </a:r>
        </a:p>
      </dsp:txBody>
      <dsp:txXfrm>
        <a:off x="1340504" y="3441"/>
        <a:ext cx="2807315" cy="1403657"/>
      </dsp:txXfrm>
    </dsp:sp>
    <dsp:sp modelId="{84D386B0-20D5-0549-93E5-3245493CDF0A}">
      <dsp:nvSpPr>
        <dsp:cNvPr id="0" name=""/>
        <dsp:cNvSpPr/>
      </dsp:nvSpPr>
      <dsp:spPr>
        <a:xfrm>
          <a:off x="1621235" y="1407099"/>
          <a:ext cx="280731" cy="1052743"/>
        </a:xfrm>
        <a:custGeom>
          <a:avLst/>
          <a:gdLst/>
          <a:ahLst/>
          <a:cxnLst/>
          <a:rect l="0" t="0" r="0" b="0"/>
          <a:pathLst>
            <a:path>
              <a:moveTo>
                <a:pt x="0" y="0"/>
              </a:moveTo>
              <a:lnTo>
                <a:pt x="0" y="1052743"/>
              </a:lnTo>
              <a:lnTo>
                <a:pt x="280731" y="105274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5339D3E-86E4-9549-A26F-B433BADACD16}">
      <dsp:nvSpPr>
        <dsp:cNvPr id="0" name=""/>
        <dsp:cNvSpPr/>
      </dsp:nvSpPr>
      <dsp:spPr>
        <a:xfrm>
          <a:off x="1901967" y="1758014"/>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t" anchorCtr="0">
          <a:noAutofit/>
        </a:bodyPr>
        <a:lstStyle/>
        <a:p>
          <a:pPr marL="0" lvl="0" indent="0" algn="ctr" defTabSz="844550">
            <a:lnSpc>
              <a:spcPct val="90000"/>
            </a:lnSpc>
            <a:spcBef>
              <a:spcPct val="0"/>
            </a:spcBef>
            <a:spcAft>
              <a:spcPct val="35000"/>
            </a:spcAft>
            <a:buNone/>
          </a:pPr>
          <a:r>
            <a:rPr lang="en-US" sz="1900" kern="1200" dirty="0">
              <a:latin typeface="Calibri (Body)"/>
              <a:cs typeface="Calibri (Body)"/>
            </a:rPr>
            <a:t>Short Term Goal</a:t>
          </a:r>
        </a:p>
      </dsp:txBody>
      <dsp:txXfrm>
        <a:off x="1901967" y="1758014"/>
        <a:ext cx="2245852" cy="1403657"/>
      </dsp:txXfrm>
    </dsp:sp>
    <dsp:sp modelId="{2754CD02-7F63-6244-91F9-0A2780207B9F}">
      <dsp:nvSpPr>
        <dsp:cNvPr id="0" name=""/>
        <dsp:cNvSpPr/>
      </dsp:nvSpPr>
      <dsp:spPr>
        <a:xfrm>
          <a:off x="1621235" y="1407099"/>
          <a:ext cx="280731" cy="2807315"/>
        </a:xfrm>
        <a:custGeom>
          <a:avLst/>
          <a:gdLst/>
          <a:ahLst/>
          <a:cxnLst/>
          <a:rect l="0" t="0" r="0" b="0"/>
          <a:pathLst>
            <a:path>
              <a:moveTo>
                <a:pt x="0" y="0"/>
              </a:moveTo>
              <a:lnTo>
                <a:pt x="0" y="2807315"/>
              </a:lnTo>
              <a:lnTo>
                <a:pt x="280731" y="2807315"/>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234D893-5D41-5442-ABCB-DABBD619ED67}">
      <dsp:nvSpPr>
        <dsp:cNvPr id="0" name=""/>
        <dsp:cNvSpPr/>
      </dsp:nvSpPr>
      <dsp:spPr>
        <a:xfrm>
          <a:off x="1901967" y="3512586"/>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1901967" y="3512586"/>
        <a:ext cx="2245852" cy="1403657"/>
      </dsp:txXfrm>
    </dsp:sp>
    <dsp:sp modelId="{3F76F116-BC2E-AA44-A430-2604514F2DB1}">
      <dsp:nvSpPr>
        <dsp:cNvPr id="0" name=""/>
        <dsp:cNvSpPr/>
      </dsp:nvSpPr>
      <dsp:spPr>
        <a:xfrm>
          <a:off x="4849648" y="3441"/>
          <a:ext cx="2807315" cy="1403657"/>
        </a:xfrm>
        <a:prstGeom prst="roundRect">
          <a:avLst>
            <a:gd name="adj" fmla="val 10000"/>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Long Term Goal</a:t>
          </a:r>
        </a:p>
      </dsp:txBody>
      <dsp:txXfrm>
        <a:off x="4849648" y="3441"/>
        <a:ext cx="2807315" cy="1403657"/>
      </dsp:txXfrm>
    </dsp:sp>
    <dsp:sp modelId="{4879997D-8811-D847-9F77-9BCF27DB0C99}">
      <dsp:nvSpPr>
        <dsp:cNvPr id="0" name=""/>
        <dsp:cNvSpPr/>
      </dsp:nvSpPr>
      <dsp:spPr>
        <a:xfrm>
          <a:off x="5130380" y="1407099"/>
          <a:ext cx="280731" cy="1052743"/>
        </a:xfrm>
        <a:custGeom>
          <a:avLst/>
          <a:gdLst/>
          <a:ahLst/>
          <a:cxnLst/>
          <a:rect l="0" t="0" r="0" b="0"/>
          <a:pathLst>
            <a:path>
              <a:moveTo>
                <a:pt x="0" y="0"/>
              </a:moveTo>
              <a:lnTo>
                <a:pt x="0" y="1052743"/>
              </a:lnTo>
              <a:lnTo>
                <a:pt x="280731" y="105274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08B303-B455-C046-B5A0-436069EBA5C0}">
      <dsp:nvSpPr>
        <dsp:cNvPr id="0" name=""/>
        <dsp:cNvSpPr/>
      </dsp:nvSpPr>
      <dsp:spPr>
        <a:xfrm>
          <a:off x="5411112" y="1758014"/>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5411112" y="1758014"/>
        <a:ext cx="2245852" cy="1403657"/>
      </dsp:txXfrm>
    </dsp:sp>
    <dsp:sp modelId="{56CC4620-9897-AC41-8B1F-ED9D1CE3A1D3}">
      <dsp:nvSpPr>
        <dsp:cNvPr id="0" name=""/>
        <dsp:cNvSpPr/>
      </dsp:nvSpPr>
      <dsp:spPr>
        <a:xfrm>
          <a:off x="5130380" y="1407099"/>
          <a:ext cx="280731" cy="2807315"/>
        </a:xfrm>
        <a:custGeom>
          <a:avLst/>
          <a:gdLst/>
          <a:ahLst/>
          <a:cxnLst/>
          <a:rect l="0" t="0" r="0" b="0"/>
          <a:pathLst>
            <a:path>
              <a:moveTo>
                <a:pt x="0" y="0"/>
              </a:moveTo>
              <a:lnTo>
                <a:pt x="0" y="2807315"/>
              </a:lnTo>
              <a:lnTo>
                <a:pt x="280731" y="2807315"/>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18BE74-11F6-9A45-9D62-A055EF0AFDF0}">
      <dsp:nvSpPr>
        <dsp:cNvPr id="0" name=""/>
        <dsp:cNvSpPr/>
      </dsp:nvSpPr>
      <dsp:spPr>
        <a:xfrm>
          <a:off x="5411112" y="3512586"/>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5411112" y="3512586"/>
        <a:ext cx="2245852" cy="140365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A390D-1711-EB43-B6B1-51B03157E16D}">
      <dsp:nvSpPr>
        <dsp:cNvPr id="0" name=""/>
        <dsp:cNvSpPr/>
      </dsp:nvSpPr>
      <dsp:spPr>
        <a:xfrm>
          <a:off x="1340504" y="3441"/>
          <a:ext cx="2807315" cy="1403657"/>
        </a:xfrm>
        <a:prstGeom prst="roundRect">
          <a:avLst>
            <a:gd name="adj" fmla="val 10000"/>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Long Term Goal</a:t>
          </a:r>
        </a:p>
      </dsp:txBody>
      <dsp:txXfrm>
        <a:off x="1381616" y="44553"/>
        <a:ext cx="2725091" cy="1321433"/>
      </dsp:txXfrm>
    </dsp:sp>
    <dsp:sp modelId="{84D386B0-20D5-0549-93E5-3245493CDF0A}">
      <dsp:nvSpPr>
        <dsp:cNvPr id="0" name=""/>
        <dsp:cNvSpPr/>
      </dsp:nvSpPr>
      <dsp:spPr>
        <a:xfrm>
          <a:off x="1621235" y="1407099"/>
          <a:ext cx="280731" cy="1052743"/>
        </a:xfrm>
        <a:custGeom>
          <a:avLst/>
          <a:gdLst/>
          <a:ahLst/>
          <a:cxnLst/>
          <a:rect l="0" t="0" r="0" b="0"/>
          <a:pathLst>
            <a:path>
              <a:moveTo>
                <a:pt x="0" y="0"/>
              </a:moveTo>
              <a:lnTo>
                <a:pt x="0" y="1052743"/>
              </a:lnTo>
              <a:lnTo>
                <a:pt x="280731" y="105274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5339D3E-86E4-9549-A26F-B433BADACD16}">
      <dsp:nvSpPr>
        <dsp:cNvPr id="0" name=""/>
        <dsp:cNvSpPr/>
      </dsp:nvSpPr>
      <dsp:spPr>
        <a:xfrm>
          <a:off x="1901967" y="1758014"/>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t" anchorCtr="0">
          <a:noAutofit/>
        </a:bodyPr>
        <a:lstStyle/>
        <a:p>
          <a:pPr marL="0" lvl="0" indent="0" algn="ctr" defTabSz="844550">
            <a:lnSpc>
              <a:spcPct val="90000"/>
            </a:lnSpc>
            <a:spcBef>
              <a:spcPct val="0"/>
            </a:spcBef>
            <a:spcAft>
              <a:spcPct val="35000"/>
            </a:spcAft>
            <a:buNone/>
          </a:pPr>
          <a:r>
            <a:rPr lang="en-US" sz="1900" kern="1200" dirty="0">
              <a:latin typeface="Calibri (Body)"/>
              <a:cs typeface="Calibri (Body)"/>
            </a:rPr>
            <a:t>Short Term Goal</a:t>
          </a:r>
        </a:p>
      </dsp:txBody>
      <dsp:txXfrm>
        <a:off x="1943079" y="1799126"/>
        <a:ext cx="2163628" cy="1321433"/>
      </dsp:txXfrm>
    </dsp:sp>
    <dsp:sp modelId="{2754CD02-7F63-6244-91F9-0A2780207B9F}">
      <dsp:nvSpPr>
        <dsp:cNvPr id="0" name=""/>
        <dsp:cNvSpPr/>
      </dsp:nvSpPr>
      <dsp:spPr>
        <a:xfrm>
          <a:off x="1621235" y="1407099"/>
          <a:ext cx="280731" cy="2807315"/>
        </a:xfrm>
        <a:custGeom>
          <a:avLst/>
          <a:gdLst/>
          <a:ahLst/>
          <a:cxnLst/>
          <a:rect l="0" t="0" r="0" b="0"/>
          <a:pathLst>
            <a:path>
              <a:moveTo>
                <a:pt x="0" y="0"/>
              </a:moveTo>
              <a:lnTo>
                <a:pt x="0" y="2807315"/>
              </a:lnTo>
              <a:lnTo>
                <a:pt x="280731" y="2807315"/>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234D893-5D41-5442-ABCB-DABBD619ED67}">
      <dsp:nvSpPr>
        <dsp:cNvPr id="0" name=""/>
        <dsp:cNvSpPr/>
      </dsp:nvSpPr>
      <dsp:spPr>
        <a:xfrm>
          <a:off x="1901967" y="3512586"/>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1943079" y="3553698"/>
        <a:ext cx="2163628" cy="1321433"/>
      </dsp:txXfrm>
    </dsp:sp>
    <dsp:sp modelId="{3F76F116-BC2E-AA44-A430-2604514F2DB1}">
      <dsp:nvSpPr>
        <dsp:cNvPr id="0" name=""/>
        <dsp:cNvSpPr/>
      </dsp:nvSpPr>
      <dsp:spPr>
        <a:xfrm>
          <a:off x="4849648" y="3441"/>
          <a:ext cx="2807315" cy="1403657"/>
        </a:xfrm>
        <a:prstGeom prst="roundRect">
          <a:avLst>
            <a:gd name="adj" fmla="val 10000"/>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Long Term Goal</a:t>
          </a:r>
        </a:p>
      </dsp:txBody>
      <dsp:txXfrm>
        <a:off x="4890760" y="44553"/>
        <a:ext cx="2725091" cy="1321433"/>
      </dsp:txXfrm>
    </dsp:sp>
    <dsp:sp modelId="{4879997D-8811-D847-9F77-9BCF27DB0C99}">
      <dsp:nvSpPr>
        <dsp:cNvPr id="0" name=""/>
        <dsp:cNvSpPr/>
      </dsp:nvSpPr>
      <dsp:spPr>
        <a:xfrm>
          <a:off x="5130380" y="1407099"/>
          <a:ext cx="280731" cy="1052743"/>
        </a:xfrm>
        <a:custGeom>
          <a:avLst/>
          <a:gdLst/>
          <a:ahLst/>
          <a:cxnLst/>
          <a:rect l="0" t="0" r="0" b="0"/>
          <a:pathLst>
            <a:path>
              <a:moveTo>
                <a:pt x="0" y="0"/>
              </a:moveTo>
              <a:lnTo>
                <a:pt x="0" y="1052743"/>
              </a:lnTo>
              <a:lnTo>
                <a:pt x="280731" y="105274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08B303-B455-C046-B5A0-436069EBA5C0}">
      <dsp:nvSpPr>
        <dsp:cNvPr id="0" name=""/>
        <dsp:cNvSpPr/>
      </dsp:nvSpPr>
      <dsp:spPr>
        <a:xfrm>
          <a:off x="5411112" y="1758014"/>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5452224" y="1799126"/>
        <a:ext cx="2163628" cy="1321433"/>
      </dsp:txXfrm>
    </dsp:sp>
    <dsp:sp modelId="{56CC4620-9897-AC41-8B1F-ED9D1CE3A1D3}">
      <dsp:nvSpPr>
        <dsp:cNvPr id="0" name=""/>
        <dsp:cNvSpPr/>
      </dsp:nvSpPr>
      <dsp:spPr>
        <a:xfrm>
          <a:off x="5130380" y="1407099"/>
          <a:ext cx="280731" cy="2807315"/>
        </a:xfrm>
        <a:custGeom>
          <a:avLst/>
          <a:gdLst/>
          <a:ahLst/>
          <a:cxnLst/>
          <a:rect l="0" t="0" r="0" b="0"/>
          <a:pathLst>
            <a:path>
              <a:moveTo>
                <a:pt x="0" y="0"/>
              </a:moveTo>
              <a:lnTo>
                <a:pt x="0" y="2807315"/>
              </a:lnTo>
              <a:lnTo>
                <a:pt x="280731" y="2807315"/>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18BE74-11F6-9A45-9D62-A055EF0AFDF0}">
      <dsp:nvSpPr>
        <dsp:cNvPr id="0" name=""/>
        <dsp:cNvSpPr/>
      </dsp:nvSpPr>
      <dsp:spPr>
        <a:xfrm>
          <a:off x="5411112" y="3512586"/>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5452224" y="3553698"/>
        <a:ext cx="2163628" cy="132143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A390D-1711-EB43-B6B1-51B03157E16D}">
      <dsp:nvSpPr>
        <dsp:cNvPr id="0" name=""/>
        <dsp:cNvSpPr/>
      </dsp:nvSpPr>
      <dsp:spPr>
        <a:xfrm>
          <a:off x="1340504" y="3441"/>
          <a:ext cx="2807315" cy="1403657"/>
        </a:xfrm>
        <a:prstGeom prst="roundRect">
          <a:avLst>
            <a:gd name="adj" fmla="val 10000"/>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Long Term Goal</a:t>
          </a:r>
        </a:p>
      </dsp:txBody>
      <dsp:txXfrm>
        <a:off x="1340504" y="3441"/>
        <a:ext cx="2807315" cy="1403657"/>
      </dsp:txXfrm>
    </dsp:sp>
    <dsp:sp modelId="{84D386B0-20D5-0549-93E5-3245493CDF0A}">
      <dsp:nvSpPr>
        <dsp:cNvPr id="0" name=""/>
        <dsp:cNvSpPr/>
      </dsp:nvSpPr>
      <dsp:spPr>
        <a:xfrm>
          <a:off x="1621235" y="1407099"/>
          <a:ext cx="280731" cy="1052743"/>
        </a:xfrm>
        <a:custGeom>
          <a:avLst/>
          <a:gdLst/>
          <a:ahLst/>
          <a:cxnLst/>
          <a:rect l="0" t="0" r="0" b="0"/>
          <a:pathLst>
            <a:path>
              <a:moveTo>
                <a:pt x="0" y="0"/>
              </a:moveTo>
              <a:lnTo>
                <a:pt x="0" y="1052743"/>
              </a:lnTo>
              <a:lnTo>
                <a:pt x="280731" y="105274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5339D3E-86E4-9549-A26F-B433BADACD16}">
      <dsp:nvSpPr>
        <dsp:cNvPr id="0" name=""/>
        <dsp:cNvSpPr/>
      </dsp:nvSpPr>
      <dsp:spPr>
        <a:xfrm>
          <a:off x="1901967" y="1758014"/>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t" anchorCtr="0">
          <a:noAutofit/>
        </a:bodyPr>
        <a:lstStyle/>
        <a:p>
          <a:pPr marL="0" lvl="0" indent="0" algn="ctr" defTabSz="844550">
            <a:lnSpc>
              <a:spcPct val="90000"/>
            </a:lnSpc>
            <a:spcBef>
              <a:spcPct val="0"/>
            </a:spcBef>
            <a:spcAft>
              <a:spcPct val="35000"/>
            </a:spcAft>
            <a:buNone/>
          </a:pPr>
          <a:r>
            <a:rPr lang="en-US" sz="1900" kern="1200" dirty="0">
              <a:latin typeface="Calibri (Body)"/>
              <a:cs typeface="Calibri (Body)"/>
            </a:rPr>
            <a:t>Short Term Goal</a:t>
          </a:r>
        </a:p>
      </dsp:txBody>
      <dsp:txXfrm>
        <a:off x="1901967" y="1758014"/>
        <a:ext cx="2245852" cy="1403657"/>
      </dsp:txXfrm>
    </dsp:sp>
    <dsp:sp modelId="{2754CD02-7F63-6244-91F9-0A2780207B9F}">
      <dsp:nvSpPr>
        <dsp:cNvPr id="0" name=""/>
        <dsp:cNvSpPr/>
      </dsp:nvSpPr>
      <dsp:spPr>
        <a:xfrm>
          <a:off x="1621235" y="1407099"/>
          <a:ext cx="280731" cy="2807315"/>
        </a:xfrm>
        <a:custGeom>
          <a:avLst/>
          <a:gdLst/>
          <a:ahLst/>
          <a:cxnLst/>
          <a:rect l="0" t="0" r="0" b="0"/>
          <a:pathLst>
            <a:path>
              <a:moveTo>
                <a:pt x="0" y="0"/>
              </a:moveTo>
              <a:lnTo>
                <a:pt x="0" y="2807315"/>
              </a:lnTo>
              <a:lnTo>
                <a:pt x="280731" y="2807315"/>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234D893-5D41-5442-ABCB-DABBD619ED67}">
      <dsp:nvSpPr>
        <dsp:cNvPr id="0" name=""/>
        <dsp:cNvSpPr/>
      </dsp:nvSpPr>
      <dsp:spPr>
        <a:xfrm>
          <a:off x="1901967" y="3512586"/>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1901967" y="3512586"/>
        <a:ext cx="2245852" cy="1403657"/>
      </dsp:txXfrm>
    </dsp:sp>
    <dsp:sp modelId="{3F76F116-BC2E-AA44-A430-2604514F2DB1}">
      <dsp:nvSpPr>
        <dsp:cNvPr id="0" name=""/>
        <dsp:cNvSpPr/>
      </dsp:nvSpPr>
      <dsp:spPr>
        <a:xfrm>
          <a:off x="4849648" y="3441"/>
          <a:ext cx="2807315" cy="1403657"/>
        </a:xfrm>
        <a:prstGeom prst="roundRect">
          <a:avLst>
            <a:gd name="adj" fmla="val 10000"/>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Long Term Goal</a:t>
          </a:r>
        </a:p>
      </dsp:txBody>
      <dsp:txXfrm>
        <a:off x="4849648" y="3441"/>
        <a:ext cx="2807315" cy="1403657"/>
      </dsp:txXfrm>
    </dsp:sp>
    <dsp:sp modelId="{4879997D-8811-D847-9F77-9BCF27DB0C99}">
      <dsp:nvSpPr>
        <dsp:cNvPr id="0" name=""/>
        <dsp:cNvSpPr/>
      </dsp:nvSpPr>
      <dsp:spPr>
        <a:xfrm>
          <a:off x="5130380" y="1407099"/>
          <a:ext cx="280731" cy="1052743"/>
        </a:xfrm>
        <a:custGeom>
          <a:avLst/>
          <a:gdLst/>
          <a:ahLst/>
          <a:cxnLst/>
          <a:rect l="0" t="0" r="0" b="0"/>
          <a:pathLst>
            <a:path>
              <a:moveTo>
                <a:pt x="0" y="0"/>
              </a:moveTo>
              <a:lnTo>
                <a:pt x="0" y="1052743"/>
              </a:lnTo>
              <a:lnTo>
                <a:pt x="280731" y="105274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08B303-B455-C046-B5A0-436069EBA5C0}">
      <dsp:nvSpPr>
        <dsp:cNvPr id="0" name=""/>
        <dsp:cNvSpPr/>
      </dsp:nvSpPr>
      <dsp:spPr>
        <a:xfrm>
          <a:off x="5411112" y="1758014"/>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5411112" y="1758014"/>
        <a:ext cx="2245852" cy="1403657"/>
      </dsp:txXfrm>
    </dsp:sp>
    <dsp:sp modelId="{56CC4620-9897-AC41-8B1F-ED9D1CE3A1D3}">
      <dsp:nvSpPr>
        <dsp:cNvPr id="0" name=""/>
        <dsp:cNvSpPr/>
      </dsp:nvSpPr>
      <dsp:spPr>
        <a:xfrm>
          <a:off x="5130380" y="1407099"/>
          <a:ext cx="280731" cy="2807315"/>
        </a:xfrm>
        <a:custGeom>
          <a:avLst/>
          <a:gdLst/>
          <a:ahLst/>
          <a:cxnLst/>
          <a:rect l="0" t="0" r="0" b="0"/>
          <a:pathLst>
            <a:path>
              <a:moveTo>
                <a:pt x="0" y="0"/>
              </a:moveTo>
              <a:lnTo>
                <a:pt x="0" y="2807315"/>
              </a:lnTo>
              <a:lnTo>
                <a:pt x="280731" y="2807315"/>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18BE74-11F6-9A45-9D62-A055EF0AFDF0}">
      <dsp:nvSpPr>
        <dsp:cNvPr id="0" name=""/>
        <dsp:cNvSpPr/>
      </dsp:nvSpPr>
      <dsp:spPr>
        <a:xfrm>
          <a:off x="5411112" y="3512586"/>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5411112" y="3512586"/>
        <a:ext cx="2245852" cy="14036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B5CB-C07F-B848-BBA8-6A9C7B9AAADD}">
      <dsp:nvSpPr>
        <dsp:cNvPr id="0" name=""/>
        <dsp:cNvSpPr/>
      </dsp:nvSpPr>
      <dsp:spPr>
        <a:xfrm>
          <a:off x="1439746" y="296923"/>
          <a:ext cx="4337665" cy="4337665"/>
        </a:xfrm>
        <a:prstGeom prst="pie">
          <a:avLst>
            <a:gd name="adj1" fmla="val 16200000"/>
            <a:gd name="adj2" fmla="val 19285716"/>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Physical</a:t>
          </a:r>
        </a:p>
      </dsp:txBody>
      <dsp:txXfrm>
        <a:off x="3651439" y="710034"/>
        <a:ext cx="1187694" cy="748763"/>
      </dsp:txXfrm>
    </dsp:sp>
    <dsp:sp modelId="{4AAFC0F2-2EB2-2F4C-A736-ABFBAFEF9D08}">
      <dsp:nvSpPr>
        <dsp:cNvPr id="0" name=""/>
        <dsp:cNvSpPr/>
      </dsp:nvSpPr>
      <dsp:spPr>
        <a:xfrm>
          <a:off x="1327690" y="529298"/>
          <a:ext cx="4337665" cy="4337665"/>
        </a:xfrm>
        <a:prstGeom prst="pie">
          <a:avLst>
            <a:gd name="adj1" fmla="val 19285716"/>
            <a:gd name="adj2" fmla="val 771428"/>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Social</a:t>
          </a:r>
        </a:p>
      </dsp:txBody>
      <dsp:txXfrm>
        <a:off x="4296925" y="2078464"/>
        <a:ext cx="1259988" cy="800402"/>
      </dsp:txXfrm>
    </dsp:sp>
    <dsp:sp modelId="{3791851B-AE9B-AE43-B0C9-E56A5387FE6E}">
      <dsp:nvSpPr>
        <dsp:cNvPr id="0" name=""/>
        <dsp:cNvSpPr/>
      </dsp:nvSpPr>
      <dsp:spPr>
        <a:xfrm>
          <a:off x="1327690" y="529298"/>
          <a:ext cx="4337665" cy="4337665"/>
        </a:xfrm>
        <a:prstGeom prst="pie">
          <a:avLst>
            <a:gd name="adj1" fmla="val 771428"/>
            <a:gd name="adj2" fmla="val 3857143"/>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Spiritual</a:t>
          </a:r>
        </a:p>
      </dsp:txBody>
      <dsp:txXfrm>
        <a:off x="4116189" y="3111242"/>
        <a:ext cx="1136055" cy="826222"/>
      </dsp:txXfrm>
    </dsp:sp>
    <dsp:sp modelId="{2BAF7D43-F11D-2E4F-9C13-072B5CBDE789}">
      <dsp:nvSpPr>
        <dsp:cNvPr id="0" name=""/>
        <dsp:cNvSpPr/>
      </dsp:nvSpPr>
      <dsp:spPr>
        <a:xfrm>
          <a:off x="1327690" y="529298"/>
          <a:ext cx="4337665" cy="4337665"/>
        </a:xfrm>
        <a:prstGeom prst="pie">
          <a:avLst>
            <a:gd name="adj1" fmla="val 3857226"/>
            <a:gd name="adj2" fmla="val 6942858"/>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Intellectual</a:t>
          </a:r>
        </a:p>
      </dsp:txBody>
      <dsp:txXfrm>
        <a:off x="2915585" y="3937464"/>
        <a:ext cx="1161874" cy="826222"/>
      </dsp:txXfrm>
    </dsp:sp>
    <dsp:sp modelId="{8E02FCAC-A553-AB4B-AE48-8FE8F0D66409}">
      <dsp:nvSpPr>
        <dsp:cNvPr id="0" name=""/>
        <dsp:cNvSpPr/>
      </dsp:nvSpPr>
      <dsp:spPr>
        <a:xfrm>
          <a:off x="1327690" y="529298"/>
          <a:ext cx="4337665" cy="4337665"/>
        </a:xfrm>
        <a:prstGeom prst="pie">
          <a:avLst>
            <a:gd name="adj1" fmla="val 6942858"/>
            <a:gd name="adj2" fmla="val 10028574"/>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Environmental</a:t>
          </a:r>
        </a:p>
      </dsp:txBody>
      <dsp:txXfrm>
        <a:off x="1740801" y="3111242"/>
        <a:ext cx="1136055" cy="826222"/>
      </dsp:txXfrm>
    </dsp:sp>
    <dsp:sp modelId="{D2AA944A-B374-9B42-94C5-706E6F614FBF}">
      <dsp:nvSpPr>
        <dsp:cNvPr id="0" name=""/>
        <dsp:cNvSpPr/>
      </dsp:nvSpPr>
      <dsp:spPr>
        <a:xfrm>
          <a:off x="1327690" y="529298"/>
          <a:ext cx="4337665" cy="4337665"/>
        </a:xfrm>
        <a:prstGeom prst="pie">
          <a:avLst>
            <a:gd name="adj1" fmla="val 10028574"/>
            <a:gd name="adj2" fmla="val 13114284"/>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Emotional</a:t>
          </a:r>
        </a:p>
      </dsp:txBody>
      <dsp:txXfrm>
        <a:off x="1436132" y="2078464"/>
        <a:ext cx="1259988" cy="800402"/>
      </dsp:txXfrm>
    </dsp:sp>
    <dsp:sp modelId="{78D06B38-60F7-8440-BAE4-19D1C8BCBF01}">
      <dsp:nvSpPr>
        <dsp:cNvPr id="0" name=""/>
        <dsp:cNvSpPr/>
      </dsp:nvSpPr>
      <dsp:spPr>
        <a:xfrm>
          <a:off x="1327690" y="529298"/>
          <a:ext cx="4337665" cy="4337665"/>
        </a:xfrm>
        <a:prstGeom prst="pie">
          <a:avLst>
            <a:gd name="adj1" fmla="val 13114284"/>
            <a:gd name="adj2" fmla="val 16200000"/>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Occupational</a:t>
          </a:r>
        </a:p>
      </dsp:txBody>
      <dsp:txXfrm>
        <a:off x="2267517" y="942409"/>
        <a:ext cx="1187694" cy="7487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B5CB-C07F-B848-BBA8-6A9C7B9AAADD}">
      <dsp:nvSpPr>
        <dsp:cNvPr id="0" name=""/>
        <dsp:cNvSpPr/>
      </dsp:nvSpPr>
      <dsp:spPr>
        <a:xfrm>
          <a:off x="964460" y="297942"/>
          <a:ext cx="4352544" cy="4352544"/>
        </a:xfrm>
        <a:prstGeom prst="pie">
          <a:avLst>
            <a:gd name="adj1" fmla="val 16200000"/>
            <a:gd name="adj2" fmla="val 19285716"/>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Social</a:t>
          </a:r>
        </a:p>
      </dsp:txBody>
      <dsp:txXfrm>
        <a:off x="3183740" y="712470"/>
        <a:ext cx="1191768" cy="751332"/>
      </dsp:txXfrm>
    </dsp:sp>
    <dsp:sp modelId="{4AAFC0F2-2EB2-2F4C-A736-ABFBAFEF9D08}">
      <dsp:nvSpPr>
        <dsp:cNvPr id="0" name=""/>
        <dsp:cNvSpPr/>
      </dsp:nvSpPr>
      <dsp:spPr>
        <a:xfrm>
          <a:off x="852020" y="531114"/>
          <a:ext cx="4352544" cy="4352544"/>
        </a:xfrm>
        <a:prstGeom prst="pie">
          <a:avLst>
            <a:gd name="adj1" fmla="val 19285716"/>
            <a:gd name="adj2" fmla="val 771428"/>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Spiritual</a:t>
          </a:r>
        </a:p>
      </dsp:txBody>
      <dsp:txXfrm>
        <a:off x="3831440" y="2085594"/>
        <a:ext cx="1264310" cy="803148"/>
      </dsp:txXfrm>
    </dsp:sp>
    <dsp:sp modelId="{3791851B-AE9B-AE43-B0C9-E56A5387FE6E}">
      <dsp:nvSpPr>
        <dsp:cNvPr id="0" name=""/>
        <dsp:cNvSpPr/>
      </dsp:nvSpPr>
      <dsp:spPr>
        <a:xfrm>
          <a:off x="852020" y="531114"/>
          <a:ext cx="4352544" cy="4352544"/>
        </a:xfrm>
        <a:prstGeom prst="pie">
          <a:avLst>
            <a:gd name="adj1" fmla="val 771428"/>
            <a:gd name="adj2" fmla="val 3857143"/>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Intellectual</a:t>
          </a:r>
        </a:p>
      </dsp:txBody>
      <dsp:txXfrm>
        <a:off x="3650084" y="3121914"/>
        <a:ext cx="1139952" cy="829056"/>
      </dsp:txXfrm>
    </dsp:sp>
    <dsp:sp modelId="{2BAF7D43-F11D-2E4F-9C13-072B5CBDE789}">
      <dsp:nvSpPr>
        <dsp:cNvPr id="0" name=""/>
        <dsp:cNvSpPr/>
      </dsp:nvSpPr>
      <dsp:spPr>
        <a:xfrm>
          <a:off x="852020" y="531114"/>
          <a:ext cx="4352544" cy="4352544"/>
        </a:xfrm>
        <a:prstGeom prst="pie">
          <a:avLst>
            <a:gd name="adj1" fmla="val 3857226"/>
            <a:gd name="adj2" fmla="val 6942858"/>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Environmental</a:t>
          </a:r>
        </a:p>
      </dsp:txBody>
      <dsp:txXfrm>
        <a:off x="2445362" y="3950970"/>
        <a:ext cx="1165860" cy="829056"/>
      </dsp:txXfrm>
    </dsp:sp>
    <dsp:sp modelId="{8E02FCAC-A553-AB4B-AE48-8FE8F0D66409}">
      <dsp:nvSpPr>
        <dsp:cNvPr id="0" name=""/>
        <dsp:cNvSpPr/>
      </dsp:nvSpPr>
      <dsp:spPr>
        <a:xfrm>
          <a:off x="852020" y="531114"/>
          <a:ext cx="4352544" cy="4352544"/>
        </a:xfrm>
        <a:prstGeom prst="pie">
          <a:avLst>
            <a:gd name="adj1" fmla="val 6942858"/>
            <a:gd name="adj2" fmla="val 10028574"/>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Emotional</a:t>
          </a:r>
        </a:p>
      </dsp:txBody>
      <dsp:txXfrm>
        <a:off x="1266548" y="3121914"/>
        <a:ext cx="1139952" cy="829056"/>
      </dsp:txXfrm>
    </dsp:sp>
    <dsp:sp modelId="{D2AA944A-B374-9B42-94C5-706E6F614FBF}">
      <dsp:nvSpPr>
        <dsp:cNvPr id="0" name=""/>
        <dsp:cNvSpPr/>
      </dsp:nvSpPr>
      <dsp:spPr>
        <a:xfrm>
          <a:off x="852020" y="531114"/>
          <a:ext cx="4352544" cy="4352544"/>
        </a:xfrm>
        <a:prstGeom prst="pie">
          <a:avLst>
            <a:gd name="adj1" fmla="val 10028574"/>
            <a:gd name="adj2" fmla="val 13114284"/>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Occupational</a:t>
          </a:r>
        </a:p>
      </dsp:txBody>
      <dsp:txXfrm>
        <a:off x="960833" y="2085594"/>
        <a:ext cx="1264310" cy="803148"/>
      </dsp:txXfrm>
    </dsp:sp>
    <dsp:sp modelId="{78D06B38-60F7-8440-BAE4-19D1C8BCBF01}">
      <dsp:nvSpPr>
        <dsp:cNvPr id="0" name=""/>
        <dsp:cNvSpPr/>
      </dsp:nvSpPr>
      <dsp:spPr>
        <a:xfrm>
          <a:off x="852020" y="531114"/>
          <a:ext cx="4352544" cy="4352544"/>
        </a:xfrm>
        <a:prstGeom prst="pie">
          <a:avLst>
            <a:gd name="adj1" fmla="val 13114284"/>
            <a:gd name="adj2" fmla="val 16200000"/>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Physical</a:t>
          </a:r>
        </a:p>
      </dsp:txBody>
      <dsp:txXfrm>
        <a:off x="1795071" y="945642"/>
        <a:ext cx="1191768" cy="7513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B5CB-C07F-B848-BBA8-6A9C7B9AAADD}">
      <dsp:nvSpPr>
        <dsp:cNvPr id="0" name=""/>
        <dsp:cNvSpPr/>
      </dsp:nvSpPr>
      <dsp:spPr>
        <a:xfrm>
          <a:off x="964460" y="297942"/>
          <a:ext cx="4352544" cy="4352544"/>
        </a:xfrm>
        <a:prstGeom prst="pie">
          <a:avLst>
            <a:gd name="adj1" fmla="val 16200000"/>
            <a:gd name="adj2" fmla="val 19285716"/>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Spiritual</a:t>
          </a:r>
        </a:p>
      </dsp:txBody>
      <dsp:txXfrm>
        <a:off x="3183740" y="712470"/>
        <a:ext cx="1191768" cy="751332"/>
      </dsp:txXfrm>
    </dsp:sp>
    <dsp:sp modelId="{4AAFC0F2-2EB2-2F4C-A736-ABFBAFEF9D08}">
      <dsp:nvSpPr>
        <dsp:cNvPr id="0" name=""/>
        <dsp:cNvSpPr/>
      </dsp:nvSpPr>
      <dsp:spPr>
        <a:xfrm>
          <a:off x="852020" y="531114"/>
          <a:ext cx="4352544" cy="4352544"/>
        </a:xfrm>
        <a:prstGeom prst="pie">
          <a:avLst>
            <a:gd name="adj1" fmla="val 19285716"/>
            <a:gd name="adj2" fmla="val 771428"/>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Intellectual</a:t>
          </a:r>
        </a:p>
      </dsp:txBody>
      <dsp:txXfrm>
        <a:off x="3831440" y="2085594"/>
        <a:ext cx="1264310" cy="803148"/>
      </dsp:txXfrm>
    </dsp:sp>
    <dsp:sp modelId="{3791851B-AE9B-AE43-B0C9-E56A5387FE6E}">
      <dsp:nvSpPr>
        <dsp:cNvPr id="0" name=""/>
        <dsp:cNvSpPr/>
      </dsp:nvSpPr>
      <dsp:spPr>
        <a:xfrm>
          <a:off x="852020" y="531114"/>
          <a:ext cx="4352544" cy="4352544"/>
        </a:xfrm>
        <a:prstGeom prst="pie">
          <a:avLst>
            <a:gd name="adj1" fmla="val 771428"/>
            <a:gd name="adj2" fmla="val 3857143"/>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Environmental</a:t>
          </a:r>
        </a:p>
      </dsp:txBody>
      <dsp:txXfrm>
        <a:off x="3650084" y="3121914"/>
        <a:ext cx="1139952" cy="829056"/>
      </dsp:txXfrm>
    </dsp:sp>
    <dsp:sp modelId="{2BAF7D43-F11D-2E4F-9C13-072B5CBDE789}">
      <dsp:nvSpPr>
        <dsp:cNvPr id="0" name=""/>
        <dsp:cNvSpPr/>
      </dsp:nvSpPr>
      <dsp:spPr>
        <a:xfrm>
          <a:off x="852020" y="531114"/>
          <a:ext cx="4352544" cy="4352544"/>
        </a:xfrm>
        <a:prstGeom prst="pie">
          <a:avLst>
            <a:gd name="adj1" fmla="val 3857226"/>
            <a:gd name="adj2" fmla="val 6942858"/>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Emotional</a:t>
          </a:r>
        </a:p>
      </dsp:txBody>
      <dsp:txXfrm>
        <a:off x="2445362" y="3950970"/>
        <a:ext cx="1165860" cy="829056"/>
      </dsp:txXfrm>
    </dsp:sp>
    <dsp:sp modelId="{8E02FCAC-A553-AB4B-AE48-8FE8F0D66409}">
      <dsp:nvSpPr>
        <dsp:cNvPr id="0" name=""/>
        <dsp:cNvSpPr/>
      </dsp:nvSpPr>
      <dsp:spPr>
        <a:xfrm>
          <a:off x="852020" y="531114"/>
          <a:ext cx="4352544" cy="4352544"/>
        </a:xfrm>
        <a:prstGeom prst="pie">
          <a:avLst>
            <a:gd name="adj1" fmla="val 6942858"/>
            <a:gd name="adj2" fmla="val 10028574"/>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Occupational</a:t>
          </a:r>
        </a:p>
      </dsp:txBody>
      <dsp:txXfrm>
        <a:off x="1266548" y="3121914"/>
        <a:ext cx="1139952" cy="829056"/>
      </dsp:txXfrm>
    </dsp:sp>
    <dsp:sp modelId="{D2AA944A-B374-9B42-94C5-706E6F614FBF}">
      <dsp:nvSpPr>
        <dsp:cNvPr id="0" name=""/>
        <dsp:cNvSpPr/>
      </dsp:nvSpPr>
      <dsp:spPr>
        <a:xfrm>
          <a:off x="852020" y="531114"/>
          <a:ext cx="4352544" cy="4352544"/>
        </a:xfrm>
        <a:prstGeom prst="pie">
          <a:avLst>
            <a:gd name="adj1" fmla="val 10028574"/>
            <a:gd name="adj2" fmla="val 13114284"/>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Physical</a:t>
          </a:r>
        </a:p>
      </dsp:txBody>
      <dsp:txXfrm>
        <a:off x="960833" y="2085594"/>
        <a:ext cx="1264310" cy="803148"/>
      </dsp:txXfrm>
    </dsp:sp>
    <dsp:sp modelId="{78D06B38-60F7-8440-BAE4-19D1C8BCBF01}">
      <dsp:nvSpPr>
        <dsp:cNvPr id="0" name=""/>
        <dsp:cNvSpPr/>
      </dsp:nvSpPr>
      <dsp:spPr>
        <a:xfrm>
          <a:off x="852020" y="531114"/>
          <a:ext cx="4352544" cy="4352544"/>
        </a:xfrm>
        <a:prstGeom prst="pie">
          <a:avLst>
            <a:gd name="adj1" fmla="val 13114284"/>
            <a:gd name="adj2" fmla="val 16200000"/>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Social</a:t>
          </a:r>
          <a:endParaRPr lang="en-US" sz="1400" kern="1200" dirty="0"/>
        </a:p>
      </dsp:txBody>
      <dsp:txXfrm>
        <a:off x="1795071" y="945642"/>
        <a:ext cx="1191768" cy="7513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B5CB-C07F-B848-BBA8-6A9C7B9AAADD}">
      <dsp:nvSpPr>
        <dsp:cNvPr id="0" name=""/>
        <dsp:cNvSpPr/>
      </dsp:nvSpPr>
      <dsp:spPr>
        <a:xfrm>
          <a:off x="964460" y="297942"/>
          <a:ext cx="4352544" cy="4352544"/>
        </a:xfrm>
        <a:prstGeom prst="pie">
          <a:avLst>
            <a:gd name="adj1" fmla="val 16200000"/>
            <a:gd name="adj2" fmla="val 19285716"/>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Intellectual</a:t>
          </a:r>
        </a:p>
      </dsp:txBody>
      <dsp:txXfrm>
        <a:off x="3183740" y="712470"/>
        <a:ext cx="1191768" cy="751332"/>
      </dsp:txXfrm>
    </dsp:sp>
    <dsp:sp modelId="{4AAFC0F2-2EB2-2F4C-A736-ABFBAFEF9D08}">
      <dsp:nvSpPr>
        <dsp:cNvPr id="0" name=""/>
        <dsp:cNvSpPr/>
      </dsp:nvSpPr>
      <dsp:spPr>
        <a:xfrm>
          <a:off x="852020" y="531114"/>
          <a:ext cx="4352544" cy="4352544"/>
        </a:xfrm>
        <a:prstGeom prst="pie">
          <a:avLst>
            <a:gd name="adj1" fmla="val 19285716"/>
            <a:gd name="adj2" fmla="val 771428"/>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Environmental</a:t>
          </a:r>
        </a:p>
      </dsp:txBody>
      <dsp:txXfrm>
        <a:off x="3831440" y="2085594"/>
        <a:ext cx="1264310" cy="803148"/>
      </dsp:txXfrm>
    </dsp:sp>
    <dsp:sp modelId="{3791851B-AE9B-AE43-B0C9-E56A5387FE6E}">
      <dsp:nvSpPr>
        <dsp:cNvPr id="0" name=""/>
        <dsp:cNvSpPr/>
      </dsp:nvSpPr>
      <dsp:spPr>
        <a:xfrm>
          <a:off x="852020" y="531114"/>
          <a:ext cx="4352544" cy="4352544"/>
        </a:xfrm>
        <a:prstGeom prst="pie">
          <a:avLst>
            <a:gd name="adj1" fmla="val 771428"/>
            <a:gd name="adj2" fmla="val 3857143"/>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Emotional</a:t>
          </a:r>
        </a:p>
      </dsp:txBody>
      <dsp:txXfrm>
        <a:off x="3650084" y="3121914"/>
        <a:ext cx="1139952" cy="829056"/>
      </dsp:txXfrm>
    </dsp:sp>
    <dsp:sp modelId="{2BAF7D43-F11D-2E4F-9C13-072B5CBDE789}">
      <dsp:nvSpPr>
        <dsp:cNvPr id="0" name=""/>
        <dsp:cNvSpPr/>
      </dsp:nvSpPr>
      <dsp:spPr>
        <a:xfrm>
          <a:off x="852020" y="531114"/>
          <a:ext cx="4352544" cy="4352544"/>
        </a:xfrm>
        <a:prstGeom prst="pie">
          <a:avLst>
            <a:gd name="adj1" fmla="val 3857226"/>
            <a:gd name="adj2" fmla="val 6942858"/>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Occupational</a:t>
          </a:r>
        </a:p>
      </dsp:txBody>
      <dsp:txXfrm>
        <a:off x="2445362" y="3950970"/>
        <a:ext cx="1165860" cy="829056"/>
      </dsp:txXfrm>
    </dsp:sp>
    <dsp:sp modelId="{8E02FCAC-A553-AB4B-AE48-8FE8F0D66409}">
      <dsp:nvSpPr>
        <dsp:cNvPr id="0" name=""/>
        <dsp:cNvSpPr/>
      </dsp:nvSpPr>
      <dsp:spPr>
        <a:xfrm>
          <a:off x="852020" y="531114"/>
          <a:ext cx="4352544" cy="4352544"/>
        </a:xfrm>
        <a:prstGeom prst="pie">
          <a:avLst>
            <a:gd name="adj1" fmla="val 6942858"/>
            <a:gd name="adj2" fmla="val 10028574"/>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Physical</a:t>
          </a:r>
        </a:p>
      </dsp:txBody>
      <dsp:txXfrm>
        <a:off x="1266548" y="3121914"/>
        <a:ext cx="1139952" cy="829056"/>
      </dsp:txXfrm>
    </dsp:sp>
    <dsp:sp modelId="{D2AA944A-B374-9B42-94C5-706E6F614FBF}">
      <dsp:nvSpPr>
        <dsp:cNvPr id="0" name=""/>
        <dsp:cNvSpPr/>
      </dsp:nvSpPr>
      <dsp:spPr>
        <a:xfrm>
          <a:off x="852020" y="531114"/>
          <a:ext cx="4352544" cy="4352544"/>
        </a:xfrm>
        <a:prstGeom prst="pie">
          <a:avLst>
            <a:gd name="adj1" fmla="val 10028574"/>
            <a:gd name="adj2" fmla="val 13114284"/>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Social</a:t>
          </a:r>
        </a:p>
      </dsp:txBody>
      <dsp:txXfrm>
        <a:off x="960833" y="2085594"/>
        <a:ext cx="1264310" cy="803148"/>
      </dsp:txXfrm>
    </dsp:sp>
    <dsp:sp modelId="{78D06B38-60F7-8440-BAE4-19D1C8BCBF01}">
      <dsp:nvSpPr>
        <dsp:cNvPr id="0" name=""/>
        <dsp:cNvSpPr/>
      </dsp:nvSpPr>
      <dsp:spPr>
        <a:xfrm>
          <a:off x="852020" y="531114"/>
          <a:ext cx="4352544" cy="4352544"/>
        </a:xfrm>
        <a:prstGeom prst="pie">
          <a:avLst>
            <a:gd name="adj1" fmla="val 13114284"/>
            <a:gd name="adj2" fmla="val 16200000"/>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Spiritual</a:t>
          </a:r>
        </a:p>
      </dsp:txBody>
      <dsp:txXfrm>
        <a:off x="1795071" y="945642"/>
        <a:ext cx="1191768" cy="7513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B5CB-C07F-B848-BBA8-6A9C7B9AAADD}">
      <dsp:nvSpPr>
        <dsp:cNvPr id="0" name=""/>
        <dsp:cNvSpPr/>
      </dsp:nvSpPr>
      <dsp:spPr>
        <a:xfrm>
          <a:off x="964460" y="297942"/>
          <a:ext cx="4352544" cy="4352544"/>
        </a:xfrm>
        <a:prstGeom prst="pie">
          <a:avLst>
            <a:gd name="adj1" fmla="val 16200000"/>
            <a:gd name="adj2" fmla="val 19285716"/>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Environmental</a:t>
          </a:r>
        </a:p>
      </dsp:txBody>
      <dsp:txXfrm>
        <a:off x="3183740" y="712470"/>
        <a:ext cx="1191768" cy="751332"/>
      </dsp:txXfrm>
    </dsp:sp>
    <dsp:sp modelId="{4AAFC0F2-2EB2-2F4C-A736-ABFBAFEF9D08}">
      <dsp:nvSpPr>
        <dsp:cNvPr id="0" name=""/>
        <dsp:cNvSpPr/>
      </dsp:nvSpPr>
      <dsp:spPr>
        <a:xfrm>
          <a:off x="852020" y="531114"/>
          <a:ext cx="4352544" cy="4352544"/>
        </a:xfrm>
        <a:prstGeom prst="pie">
          <a:avLst>
            <a:gd name="adj1" fmla="val 19285716"/>
            <a:gd name="adj2" fmla="val 771428"/>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Emotional</a:t>
          </a:r>
        </a:p>
      </dsp:txBody>
      <dsp:txXfrm>
        <a:off x="3831440" y="2085594"/>
        <a:ext cx="1264310" cy="803148"/>
      </dsp:txXfrm>
    </dsp:sp>
    <dsp:sp modelId="{3791851B-AE9B-AE43-B0C9-E56A5387FE6E}">
      <dsp:nvSpPr>
        <dsp:cNvPr id="0" name=""/>
        <dsp:cNvSpPr/>
      </dsp:nvSpPr>
      <dsp:spPr>
        <a:xfrm>
          <a:off x="852020" y="531114"/>
          <a:ext cx="4352544" cy="4352544"/>
        </a:xfrm>
        <a:prstGeom prst="pie">
          <a:avLst>
            <a:gd name="adj1" fmla="val 771428"/>
            <a:gd name="adj2" fmla="val 3857143"/>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Occupational</a:t>
          </a:r>
        </a:p>
      </dsp:txBody>
      <dsp:txXfrm>
        <a:off x="3650084" y="3121914"/>
        <a:ext cx="1139952" cy="829056"/>
      </dsp:txXfrm>
    </dsp:sp>
    <dsp:sp modelId="{2BAF7D43-F11D-2E4F-9C13-072B5CBDE789}">
      <dsp:nvSpPr>
        <dsp:cNvPr id="0" name=""/>
        <dsp:cNvSpPr/>
      </dsp:nvSpPr>
      <dsp:spPr>
        <a:xfrm>
          <a:off x="852020" y="531114"/>
          <a:ext cx="4352544" cy="4352544"/>
        </a:xfrm>
        <a:prstGeom prst="pie">
          <a:avLst>
            <a:gd name="adj1" fmla="val 3857226"/>
            <a:gd name="adj2" fmla="val 6942858"/>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Physical</a:t>
          </a:r>
        </a:p>
      </dsp:txBody>
      <dsp:txXfrm>
        <a:off x="2445362" y="3950970"/>
        <a:ext cx="1165860" cy="829056"/>
      </dsp:txXfrm>
    </dsp:sp>
    <dsp:sp modelId="{8E02FCAC-A553-AB4B-AE48-8FE8F0D66409}">
      <dsp:nvSpPr>
        <dsp:cNvPr id="0" name=""/>
        <dsp:cNvSpPr/>
      </dsp:nvSpPr>
      <dsp:spPr>
        <a:xfrm>
          <a:off x="852020" y="531114"/>
          <a:ext cx="4352544" cy="4352544"/>
        </a:xfrm>
        <a:prstGeom prst="pie">
          <a:avLst>
            <a:gd name="adj1" fmla="val 6942858"/>
            <a:gd name="adj2" fmla="val 10028574"/>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Social</a:t>
          </a:r>
        </a:p>
      </dsp:txBody>
      <dsp:txXfrm>
        <a:off x="1266548" y="3121914"/>
        <a:ext cx="1139952" cy="829056"/>
      </dsp:txXfrm>
    </dsp:sp>
    <dsp:sp modelId="{D2AA944A-B374-9B42-94C5-706E6F614FBF}">
      <dsp:nvSpPr>
        <dsp:cNvPr id="0" name=""/>
        <dsp:cNvSpPr/>
      </dsp:nvSpPr>
      <dsp:spPr>
        <a:xfrm>
          <a:off x="852020" y="531114"/>
          <a:ext cx="4352544" cy="4352544"/>
        </a:xfrm>
        <a:prstGeom prst="pie">
          <a:avLst>
            <a:gd name="adj1" fmla="val 10028574"/>
            <a:gd name="adj2" fmla="val 13114284"/>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Spiritual</a:t>
          </a:r>
        </a:p>
      </dsp:txBody>
      <dsp:txXfrm>
        <a:off x="960833" y="2085594"/>
        <a:ext cx="1264310" cy="803148"/>
      </dsp:txXfrm>
    </dsp:sp>
    <dsp:sp modelId="{78D06B38-60F7-8440-BAE4-19D1C8BCBF01}">
      <dsp:nvSpPr>
        <dsp:cNvPr id="0" name=""/>
        <dsp:cNvSpPr/>
      </dsp:nvSpPr>
      <dsp:spPr>
        <a:xfrm>
          <a:off x="852020" y="531114"/>
          <a:ext cx="4352544" cy="4352544"/>
        </a:xfrm>
        <a:prstGeom prst="pie">
          <a:avLst>
            <a:gd name="adj1" fmla="val 13114284"/>
            <a:gd name="adj2" fmla="val 16200000"/>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Intellectual</a:t>
          </a:r>
        </a:p>
      </dsp:txBody>
      <dsp:txXfrm>
        <a:off x="1795071" y="945642"/>
        <a:ext cx="1191768" cy="7513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B5CB-C07F-B848-BBA8-6A9C7B9AAADD}">
      <dsp:nvSpPr>
        <dsp:cNvPr id="0" name=""/>
        <dsp:cNvSpPr/>
      </dsp:nvSpPr>
      <dsp:spPr>
        <a:xfrm>
          <a:off x="964460" y="297942"/>
          <a:ext cx="4352544" cy="4352544"/>
        </a:xfrm>
        <a:prstGeom prst="pie">
          <a:avLst>
            <a:gd name="adj1" fmla="val 16200000"/>
            <a:gd name="adj2" fmla="val 19285716"/>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Emotional</a:t>
          </a:r>
        </a:p>
      </dsp:txBody>
      <dsp:txXfrm>
        <a:off x="3183740" y="712470"/>
        <a:ext cx="1191768" cy="751332"/>
      </dsp:txXfrm>
    </dsp:sp>
    <dsp:sp modelId="{4AAFC0F2-2EB2-2F4C-A736-ABFBAFEF9D08}">
      <dsp:nvSpPr>
        <dsp:cNvPr id="0" name=""/>
        <dsp:cNvSpPr/>
      </dsp:nvSpPr>
      <dsp:spPr>
        <a:xfrm>
          <a:off x="852020" y="531114"/>
          <a:ext cx="4352544" cy="4352544"/>
        </a:xfrm>
        <a:prstGeom prst="pie">
          <a:avLst>
            <a:gd name="adj1" fmla="val 19285716"/>
            <a:gd name="adj2" fmla="val 771428"/>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Occupational</a:t>
          </a:r>
        </a:p>
      </dsp:txBody>
      <dsp:txXfrm>
        <a:off x="3831440" y="2085594"/>
        <a:ext cx="1264310" cy="803148"/>
      </dsp:txXfrm>
    </dsp:sp>
    <dsp:sp modelId="{3791851B-AE9B-AE43-B0C9-E56A5387FE6E}">
      <dsp:nvSpPr>
        <dsp:cNvPr id="0" name=""/>
        <dsp:cNvSpPr/>
      </dsp:nvSpPr>
      <dsp:spPr>
        <a:xfrm>
          <a:off x="852020" y="531114"/>
          <a:ext cx="4352544" cy="4352544"/>
        </a:xfrm>
        <a:prstGeom prst="pie">
          <a:avLst>
            <a:gd name="adj1" fmla="val 771428"/>
            <a:gd name="adj2" fmla="val 3857143"/>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Physical</a:t>
          </a:r>
        </a:p>
      </dsp:txBody>
      <dsp:txXfrm>
        <a:off x="3650084" y="3121914"/>
        <a:ext cx="1139952" cy="829056"/>
      </dsp:txXfrm>
    </dsp:sp>
    <dsp:sp modelId="{2BAF7D43-F11D-2E4F-9C13-072B5CBDE789}">
      <dsp:nvSpPr>
        <dsp:cNvPr id="0" name=""/>
        <dsp:cNvSpPr/>
      </dsp:nvSpPr>
      <dsp:spPr>
        <a:xfrm>
          <a:off x="852020" y="531114"/>
          <a:ext cx="4352544" cy="4352544"/>
        </a:xfrm>
        <a:prstGeom prst="pie">
          <a:avLst>
            <a:gd name="adj1" fmla="val 3857226"/>
            <a:gd name="adj2" fmla="val 6942858"/>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Social</a:t>
          </a:r>
        </a:p>
      </dsp:txBody>
      <dsp:txXfrm>
        <a:off x="2445362" y="3950970"/>
        <a:ext cx="1165860" cy="829056"/>
      </dsp:txXfrm>
    </dsp:sp>
    <dsp:sp modelId="{8E02FCAC-A553-AB4B-AE48-8FE8F0D66409}">
      <dsp:nvSpPr>
        <dsp:cNvPr id="0" name=""/>
        <dsp:cNvSpPr/>
      </dsp:nvSpPr>
      <dsp:spPr>
        <a:xfrm>
          <a:off x="852020" y="531114"/>
          <a:ext cx="4352544" cy="4352544"/>
        </a:xfrm>
        <a:prstGeom prst="pie">
          <a:avLst>
            <a:gd name="adj1" fmla="val 6942858"/>
            <a:gd name="adj2" fmla="val 10028574"/>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Spiritual</a:t>
          </a:r>
        </a:p>
      </dsp:txBody>
      <dsp:txXfrm>
        <a:off x="1266548" y="3121914"/>
        <a:ext cx="1139952" cy="829056"/>
      </dsp:txXfrm>
    </dsp:sp>
    <dsp:sp modelId="{D2AA944A-B374-9B42-94C5-706E6F614FBF}">
      <dsp:nvSpPr>
        <dsp:cNvPr id="0" name=""/>
        <dsp:cNvSpPr/>
      </dsp:nvSpPr>
      <dsp:spPr>
        <a:xfrm>
          <a:off x="852020" y="531114"/>
          <a:ext cx="4352544" cy="4352544"/>
        </a:xfrm>
        <a:prstGeom prst="pie">
          <a:avLst>
            <a:gd name="adj1" fmla="val 10028574"/>
            <a:gd name="adj2" fmla="val 13114284"/>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Intellectual</a:t>
          </a:r>
        </a:p>
      </dsp:txBody>
      <dsp:txXfrm>
        <a:off x="960833" y="2085594"/>
        <a:ext cx="1264310" cy="803148"/>
      </dsp:txXfrm>
    </dsp:sp>
    <dsp:sp modelId="{78D06B38-60F7-8440-BAE4-19D1C8BCBF01}">
      <dsp:nvSpPr>
        <dsp:cNvPr id="0" name=""/>
        <dsp:cNvSpPr/>
      </dsp:nvSpPr>
      <dsp:spPr>
        <a:xfrm>
          <a:off x="852020" y="531114"/>
          <a:ext cx="4352544" cy="4352544"/>
        </a:xfrm>
        <a:prstGeom prst="pie">
          <a:avLst>
            <a:gd name="adj1" fmla="val 13114284"/>
            <a:gd name="adj2" fmla="val 16200000"/>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Environmental</a:t>
          </a:r>
        </a:p>
      </dsp:txBody>
      <dsp:txXfrm>
        <a:off x="1795071" y="945642"/>
        <a:ext cx="1191768" cy="7513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B5CB-C07F-B848-BBA8-6A9C7B9AAADD}">
      <dsp:nvSpPr>
        <dsp:cNvPr id="0" name=""/>
        <dsp:cNvSpPr/>
      </dsp:nvSpPr>
      <dsp:spPr>
        <a:xfrm>
          <a:off x="964460" y="297942"/>
          <a:ext cx="4352544" cy="4352544"/>
        </a:xfrm>
        <a:prstGeom prst="pie">
          <a:avLst>
            <a:gd name="adj1" fmla="val 16200000"/>
            <a:gd name="adj2" fmla="val 19285716"/>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Occupational</a:t>
          </a:r>
        </a:p>
      </dsp:txBody>
      <dsp:txXfrm>
        <a:off x="3183740" y="712470"/>
        <a:ext cx="1191768" cy="751332"/>
      </dsp:txXfrm>
    </dsp:sp>
    <dsp:sp modelId="{4AAFC0F2-2EB2-2F4C-A736-ABFBAFEF9D08}">
      <dsp:nvSpPr>
        <dsp:cNvPr id="0" name=""/>
        <dsp:cNvSpPr/>
      </dsp:nvSpPr>
      <dsp:spPr>
        <a:xfrm>
          <a:off x="852020" y="531114"/>
          <a:ext cx="4352544" cy="4352544"/>
        </a:xfrm>
        <a:prstGeom prst="pie">
          <a:avLst>
            <a:gd name="adj1" fmla="val 19285716"/>
            <a:gd name="adj2" fmla="val 771428"/>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Physical</a:t>
          </a:r>
        </a:p>
      </dsp:txBody>
      <dsp:txXfrm>
        <a:off x="3831440" y="2085594"/>
        <a:ext cx="1264310" cy="803148"/>
      </dsp:txXfrm>
    </dsp:sp>
    <dsp:sp modelId="{3791851B-AE9B-AE43-B0C9-E56A5387FE6E}">
      <dsp:nvSpPr>
        <dsp:cNvPr id="0" name=""/>
        <dsp:cNvSpPr/>
      </dsp:nvSpPr>
      <dsp:spPr>
        <a:xfrm>
          <a:off x="852020" y="531114"/>
          <a:ext cx="4352544" cy="4352544"/>
        </a:xfrm>
        <a:prstGeom prst="pie">
          <a:avLst>
            <a:gd name="adj1" fmla="val 771428"/>
            <a:gd name="adj2" fmla="val 3857143"/>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Social</a:t>
          </a:r>
        </a:p>
      </dsp:txBody>
      <dsp:txXfrm>
        <a:off x="3650084" y="3121914"/>
        <a:ext cx="1139952" cy="829056"/>
      </dsp:txXfrm>
    </dsp:sp>
    <dsp:sp modelId="{2BAF7D43-F11D-2E4F-9C13-072B5CBDE789}">
      <dsp:nvSpPr>
        <dsp:cNvPr id="0" name=""/>
        <dsp:cNvSpPr/>
      </dsp:nvSpPr>
      <dsp:spPr>
        <a:xfrm>
          <a:off x="852020" y="531114"/>
          <a:ext cx="4352544" cy="4352544"/>
        </a:xfrm>
        <a:prstGeom prst="pie">
          <a:avLst>
            <a:gd name="adj1" fmla="val 3857226"/>
            <a:gd name="adj2" fmla="val 6942858"/>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Spiritual</a:t>
          </a:r>
        </a:p>
      </dsp:txBody>
      <dsp:txXfrm>
        <a:off x="2445362" y="3950970"/>
        <a:ext cx="1165860" cy="829056"/>
      </dsp:txXfrm>
    </dsp:sp>
    <dsp:sp modelId="{8E02FCAC-A553-AB4B-AE48-8FE8F0D66409}">
      <dsp:nvSpPr>
        <dsp:cNvPr id="0" name=""/>
        <dsp:cNvSpPr/>
      </dsp:nvSpPr>
      <dsp:spPr>
        <a:xfrm>
          <a:off x="852020" y="531114"/>
          <a:ext cx="4352544" cy="4352544"/>
        </a:xfrm>
        <a:prstGeom prst="pie">
          <a:avLst>
            <a:gd name="adj1" fmla="val 6942858"/>
            <a:gd name="adj2" fmla="val 10028574"/>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Intellectual</a:t>
          </a:r>
        </a:p>
      </dsp:txBody>
      <dsp:txXfrm>
        <a:off x="1266548" y="3121914"/>
        <a:ext cx="1139952" cy="829056"/>
      </dsp:txXfrm>
    </dsp:sp>
    <dsp:sp modelId="{D2AA944A-B374-9B42-94C5-706E6F614FBF}">
      <dsp:nvSpPr>
        <dsp:cNvPr id="0" name=""/>
        <dsp:cNvSpPr/>
      </dsp:nvSpPr>
      <dsp:spPr>
        <a:xfrm>
          <a:off x="852020" y="531114"/>
          <a:ext cx="4352544" cy="4352544"/>
        </a:xfrm>
        <a:prstGeom prst="pie">
          <a:avLst>
            <a:gd name="adj1" fmla="val 10028574"/>
            <a:gd name="adj2" fmla="val 13114284"/>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Environmental</a:t>
          </a:r>
        </a:p>
      </dsp:txBody>
      <dsp:txXfrm>
        <a:off x="960833" y="2085594"/>
        <a:ext cx="1264310" cy="803148"/>
      </dsp:txXfrm>
    </dsp:sp>
    <dsp:sp modelId="{78D06B38-60F7-8440-BAE4-19D1C8BCBF01}">
      <dsp:nvSpPr>
        <dsp:cNvPr id="0" name=""/>
        <dsp:cNvSpPr/>
      </dsp:nvSpPr>
      <dsp:spPr>
        <a:xfrm>
          <a:off x="852020" y="531114"/>
          <a:ext cx="4352544" cy="4352544"/>
        </a:xfrm>
        <a:prstGeom prst="pie">
          <a:avLst>
            <a:gd name="adj1" fmla="val 13114284"/>
            <a:gd name="adj2" fmla="val 16200000"/>
          </a:avLst>
        </a:prstGeom>
        <a:solidFill>
          <a:schemeClr val="accent5">
            <a:lumMod val="75000"/>
          </a:schemeClr>
        </a:solidFill>
        <a:ln>
          <a:solidFill>
            <a:schemeClr val="bg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Emotional</a:t>
          </a:r>
        </a:p>
      </dsp:txBody>
      <dsp:txXfrm>
        <a:off x="1795071" y="945642"/>
        <a:ext cx="1191768" cy="7513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A390D-1711-EB43-B6B1-51B03157E16D}">
      <dsp:nvSpPr>
        <dsp:cNvPr id="0" name=""/>
        <dsp:cNvSpPr/>
      </dsp:nvSpPr>
      <dsp:spPr>
        <a:xfrm>
          <a:off x="1340504" y="3441"/>
          <a:ext cx="2807315" cy="1403657"/>
        </a:xfrm>
        <a:prstGeom prst="roundRect">
          <a:avLst>
            <a:gd name="adj" fmla="val 10000"/>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Long Term Goal</a:t>
          </a:r>
        </a:p>
        <a:p>
          <a:pPr marL="0" lvl="0" indent="0" algn="l" defTabSz="889000">
            <a:lnSpc>
              <a:spcPct val="90000"/>
            </a:lnSpc>
            <a:spcBef>
              <a:spcPct val="0"/>
            </a:spcBef>
            <a:spcAft>
              <a:spcPct val="35000"/>
            </a:spcAft>
            <a:buNone/>
          </a:pPr>
          <a:r>
            <a:rPr lang="en-US" sz="1200" kern="1200" dirty="0"/>
            <a:t>-Increase communication with my family members by the end of the year.</a:t>
          </a:r>
        </a:p>
      </dsp:txBody>
      <dsp:txXfrm>
        <a:off x="1340504" y="3441"/>
        <a:ext cx="2807315" cy="1403657"/>
      </dsp:txXfrm>
    </dsp:sp>
    <dsp:sp modelId="{84D386B0-20D5-0549-93E5-3245493CDF0A}">
      <dsp:nvSpPr>
        <dsp:cNvPr id="0" name=""/>
        <dsp:cNvSpPr/>
      </dsp:nvSpPr>
      <dsp:spPr>
        <a:xfrm>
          <a:off x="1621235" y="1407099"/>
          <a:ext cx="280731" cy="1052743"/>
        </a:xfrm>
        <a:custGeom>
          <a:avLst/>
          <a:gdLst/>
          <a:ahLst/>
          <a:cxnLst/>
          <a:rect l="0" t="0" r="0" b="0"/>
          <a:pathLst>
            <a:path>
              <a:moveTo>
                <a:pt x="0" y="0"/>
              </a:moveTo>
              <a:lnTo>
                <a:pt x="0" y="1052743"/>
              </a:lnTo>
              <a:lnTo>
                <a:pt x="280731" y="105274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5339D3E-86E4-9549-A26F-B433BADACD16}">
      <dsp:nvSpPr>
        <dsp:cNvPr id="0" name=""/>
        <dsp:cNvSpPr/>
      </dsp:nvSpPr>
      <dsp:spPr>
        <a:xfrm>
          <a:off x="1901967" y="1758014"/>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t" anchorCtr="0">
          <a:noAutofit/>
        </a:bodyPr>
        <a:lstStyle/>
        <a:p>
          <a:pPr marL="0" lvl="0" indent="0" algn="ctr" defTabSz="844550">
            <a:lnSpc>
              <a:spcPct val="90000"/>
            </a:lnSpc>
            <a:spcBef>
              <a:spcPct val="0"/>
            </a:spcBef>
            <a:spcAft>
              <a:spcPct val="35000"/>
            </a:spcAft>
            <a:buNone/>
          </a:pPr>
          <a:r>
            <a:rPr lang="en-US" sz="1900" kern="1200" dirty="0">
              <a:latin typeface="Calibri (Body)"/>
              <a:cs typeface="Calibri (Body)"/>
            </a:rPr>
            <a:t>Short Term Goal</a:t>
          </a:r>
        </a:p>
        <a:p>
          <a:pPr marL="0" lvl="0" indent="0" algn="l" defTabSz="844550">
            <a:lnSpc>
              <a:spcPct val="90000"/>
            </a:lnSpc>
            <a:spcBef>
              <a:spcPct val="0"/>
            </a:spcBef>
            <a:spcAft>
              <a:spcPct val="35000"/>
            </a:spcAft>
            <a:buNone/>
          </a:pPr>
          <a:r>
            <a:rPr lang="en-US" sz="1200" kern="1200" dirty="0">
              <a:latin typeface="Calibri (Body)"/>
              <a:cs typeface="Calibri (Body)"/>
            </a:rPr>
            <a:t>-Call each member of my family at least one time a month for at least 20-30 minutes.</a:t>
          </a:r>
        </a:p>
      </dsp:txBody>
      <dsp:txXfrm>
        <a:off x="1901967" y="1758014"/>
        <a:ext cx="2245852" cy="1403657"/>
      </dsp:txXfrm>
    </dsp:sp>
    <dsp:sp modelId="{2754CD02-7F63-6244-91F9-0A2780207B9F}">
      <dsp:nvSpPr>
        <dsp:cNvPr id="0" name=""/>
        <dsp:cNvSpPr/>
      </dsp:nvSpPr>
      <dsp:spPr>
        <a:xfrm>
          <a:off x="1621235" y="1407099"/>
          <a:ext cx="280731" cy="2807315"/>
        </a:xfrm>
        <a:custGeom>
          <a:avLst/>
          <a:gdLst/>
          <a:ahLst/>
          <a:cxnLst/>
          <a:rect l="0" t="0" r="0" b="0"/>
          <a:pathLst>
            <a:path>
              <a:moveTo>
                <a:pt x="0" y="0"/>
              </a:moveTo>
              <a:lnTo>
                <a:pt x="0" y="2807315"/>
              </a:lnTo>
              <a:lnTo>
                <a:pt x="280731" y="2807315"/>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234D893-5D41-5442-ABCB-DABBD619ED67}">
      <dsp:nvSpPr>
        <dsp:cNvPr id="0" name=""/>
        <dsp:cNvSpPr/>
      </dsp:nvSpPr>
      <dsp:spPr>
        <a:xfrm>
          <a:off x="1901967" y="3512586"/>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a:p>
          <a:pPr marL="0" lvl="0" indent="0" algn="l" defTabSz="889000">
            <a:lnSpc>
              <a:spcPct val="90000"/>
            </a:lnSpc>
            <a:spcBef>
              <a:spcPct val="0"/>
            </a:spcBef>
            <a:spcAft>
              <a:spcPct val="35000"/>
            </a:spcAft>
            <a:buNone/>
          </a:pPr>
          <a:r>
            <a:rPr lang="en-US" sz="1200" kern="1200" dirty="0"/>
            <a:t>-In each 20-30 minute conversation, ask at least one new question to explore something unknown about the family member.</a:t>
          </a:r>
        </a:p>
      </dsp:txBody>
      <dsp:txXfrm>
        <a:off x="1901967" y="3512586"/>
        <a:ext cx="2245852" cy="1403657"/>
      </dsp:txXfrm>
    </dsp:sp>
    <dsp:sp modelId="{3F76F116-BC2E-AA44-A430-2604514F2DB1}">
      <dsp:nvSpPr>
        <dsp:cNvPr id="0" name=""/>
        <dsp:cNvSpPr/>
      </dsp:nvSpPr>
      <dsp:spPr>
        <a:xfrm>
          <a:off x="4849648" y="3441"/>
          <a:ext cx="2807315" cy="1403657"/>
        </a:xfrm>
        <a:prstGeom prst="roundRect">
          <a:avLst>
            <a:gd name="adj" fmla="val 10000"/>
          </a:avLst>
        </a:prstGeom>
        <a:solidFill>
          <a:schemeClr val="accent5">
            <a:lumMod val="60000"/>
            <a:lumOff val="40000"/>
          </a:schemeClr>
        </a:solidFill>
        <a:ln>
          <a:solidFill>
            <a:schemeClr val="tx1"/>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Long Term Goal</a:t>
          </a:r>
        </a:p>
      </dsp:txBody>
      <dsp:txXfrm>
        <a:off x="4849648" y="3441"/>
        <a:ext cx="2807315" cy="1403657"/>
      </dsp:txXfrm>
    </dsp:sp>
    <dsp:sp modelId="{4879997D-8811-D847-9F77-9BCF27DB0C99}">
      <dsp:nvSpPr>
        <dsp:cNvPr id="0" name=""/>
        <dsp:cNvSpPr/>
      </dsp:nvSpPr>
      <dsp:spPr>
        <a:xfrm>
          <a:off x="5130380" y="1407099"/>
          <a:ext cx="280731" cy="1052743"/>
        </a:xfrm>
        <a:custGeom>
          <a:avLst/>
          <a:gdLst/>
          <a:ahLst/>
          <a:cxnLst/>
          <a:rect l="0" t="0" r="0" b="0"/>
          <a:pathLst>
            <a:path>
              <a:moveTo>
                <a:pt x="0" y="0"/>
              </a:moveTo>
              <a:lnTo>
                <a:pt x="0" y="1052743"/>
              </a:lnTo>
              <a:lnTo>
                <a:pt x="280731" y="105274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08B303-B455-C046-B5A0-436069EBA5C0}">
      <dsp:nvSpPr>
        <dsp:cNvPr id="0" name=""/>
        <dsp:cNvSpPr/>
      </dsp:nvSpPr>
      <dsp:spPr>
        <a:xfrm>
          <a:off x="5411112" y="1758014"/>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5411112" y="1758014"/>
        <a:ext cx="2245852" cy="1403657"/>
      </dsp:txXfrm>
    </dsp:sp>
    <dsp:sp modelId="{56CC4620-9897-AC41-8B1F-ED9D1CE3A1D3}">
      <dsp:nvSpPr>
        <dsp:cNvPr id="0" name=""/>
        <dsp:cNvSpPr/>
      </dsp:nvSpPr>
      <dsp:spPr>
        <a:xfrm>
          <a:off x="5130380" y="1407099"/>
          <a:ext cx="280731" cy="2807315"/>
        </a:xfrm>
        <a:custGeom>
          <a:avLst/>
          <a:gdLst/>
          <a:ahLst/>
          <a:cxnLst/>
          <a:rect l="0" t="0" r="0" b="0"/>
          <a:pathLst>
            <a:path>
              <a:moveTo>
                <a:pt x="0" y="0"/>
              </a:moveTo>
              <a:lnTo>
                <a:pt x="0" y="2807315"/>
              </a:lnTo>
              <a:lnTo>
                <a:pt x="280731" y="2807315"/>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18BE74-11F6-9A45-9D62-A055EF0AFDF0}">
      <dsp:nvSpPr>
        <dsp:cNvPr id="0" name=""/>
        <dsp:cNvSpPr/>
      </dsp:nvSpPr>
      <dsp:spPr>
        <a:xfrm>
          <a:off x="5411112" y="3512586"/>
          <a:ext cx="2245852" cy="1403657"/>
        </a:xfrm>
        <a:prstGeom prst="roundRect">
          <a:avLst>
            <a:gd name="adj" fmla="val 10000"/>
          </a:avLst>
        </a:prstGeom>
        <a:solidFill>
          <a:schemeClr val="accent5">
            <a:lumMod val="60000"/>
            <a:lumOff val="40000"/>
          </a:schemeClr>
        </a:solidFill>
        <a:ln w="9525" cap="rnd"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ctr" defTabSz="889000">
            <a:lnSpc>
              <a:spcPct val="90000"/>
            </a:lnSpc>
            <a:spcBef>
              <a:spcPct val="0"/>
            </a:spcBef>
            <a:spcAft>
              <a:spcPct val="35000"/>
            </a:spcAft>
            <a:buNone/>
          </a:pPr>
          <a:r>
            <a:rPr lang="en-US" sz="2000" kern="1200" dirty="0"/>
            <a:t>Short Term Goal</a:t>
          </a:r>
        </a:p>
      </dsp:txBody>
      <dsp:txXfrm>
        <a:off x="5411112" y="3512586"/>
        <a:ext cx="2245852" cy="1403657"/>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99335E-0AB5-244A-84C4-614E8070D769}" type="datetimeFigureOut">
              <a:rPr lang="en-US" smtClean="0"/>
              <a:t>10/17/2020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66D602-3801-E244-A155-B2535498FDBC}" type="slidenum">
              <a:rPr lang="en-US" smtClean="0"/>
              <a:t>‹#›</a:t>
            </a:fld>
            <a:endParaRPr lang="en-US"/>
          </a:p>
        </p:txBody>
      </p:sp>
    </p:spTree>
    <p:extLst>
      <p:ext uri="{BB962C8B-B14F-4D97-AF65-F5344CB8AC3E}">
        <p14:creationId xmlns:p14="http://schemas.microsoft.com/office/powerpoint/2010/main" val="1459390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7CD0CD-2556-7345-A9E2-BA12A18CE198}" type="slidenum">
              <a:rPr lang="en-US" smtClean="0"/>
              <a:pPr/>
              <a:t>28</a:t>
            </a:fld>
            <a:endParaRPr lang="en-US"/>
          </a:p>
        </p:txBody>
      </p:sp>
    </p:spTree>
    <p:extLst>
      <p:ext uri="{BB962C8B-B14F-4D97-AF65-F5344CB8AC3E}">
        <p14:creationId xmlns:p14="http://schemas.microsoft.com/office/powerpoint/2010/main" val="1953575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DDA51639-B2D6-4652-B8C3-1B4C224A7BAF}" type="datetimeFigureOut">
              <a:rPr lang="en-US" smtClean="0"/>
              <a:t>10/17/2020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4FAB73BC-B049-4115-A692-8D63A059BFB8}"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C48EC7-AF6A-48D3-8284-14BACBEBDD84}" type="datetimeFigureOut">
              <a:rPr lang="en-US" smtClean="0"/>
              <a:t>10/17/2020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10/17/2020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TextBox 11"/>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extBox 12"/>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10/17/2020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10/17/2020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10/17/2020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10/17/2020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smtClean="0"/>
              <a:t>10/17/2020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smtClean="0"/>
              <a:t>10/17/2020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F5DD9-2C52-442D-92E2-8072C0C3D7CD}" type="datetimeFigureOut">
              <a:rPr lang="en-US" smtClean="0"/>
              <a:t>10/17/2020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4961B7-6B89-48AB-966F-622E2788EECC}" type="datetimeFigureOut">
              <a:rPr lang="en-US" smtClean="0"/>
              <a:t>10/17/2020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smtClean="0"/>
              <a:t>10/17/2020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smtClean="0"/>
              <a:t>10/17/2020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smtClean="0"/>
              <a:t>10/17/2020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A57002E4-6836-46D1-9DBB-3C27C0DD3A89}" type="datetimeFigureOut">
              <a:rPr lang="en-US" smtClean="0"/>
              <a:t>10/17/2020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F131DD-A141-4471-BCF9-C6073EDD7E20}" type="datetimeFigureOut">
              <a:rPr lang="en-US" smtClean="0"/>
              <a:t>10/17/2020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334A90-EB03-42F3-8859-2C2B2724C058}" type="datetimeFigureOut">
              <a:rPr lang="en-US" smtClean="0"/>
              <a:t>10/17/2020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BC48EC7-AF6A-48D3-8284-14BACBEBDD84}" type="datetimeFigureOut">
              <a:rPr lang="en-US" smtClean="0"/>
              <a:t>10/17/2020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97491403"/>
      </p:ext>
    </p:extLst>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8.xml.rels><?xml version="1.0" encoding="UTF-8" standalone="yes"?>
<Relationships xmlns="http://schemas.openxmlformats.org/package/2006/relationships"><Relationship Id="rId3" Type="http://schemas.openxmlformats.org/officeDocument/2006/relationships/hyperlink" Target="mailto:katie.gamby@rockets.utoledo.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Guided Imagery for Wellness</a:t>
            </a:r>
          </a:p>
        </p:txBody>
      </p:sp>
      <p:sp>
        <p:nvSpPr>
          <p:cNvPr id="3" name="Subtitle 2"/>
          <p:cNvSpPr>
            <a:spLocks noGrp="1"/>
          </p:cNvSpPr>
          <p:nvPr>
            <p:ph type="subTitle" idx="1"/>
          </p:nvPr>
        </p:nvSpPr>
        <p:spPr/>
        <p:txBody>
          <a:bodyPr>
            <a:normAutofit/>
          </a:bodyPr>
          <a:lstStyle/>
          <a:p>
            <a:r>
              <a:rPr lang="en-US" dirty="0"/>
              <a:t>Katie Gamby, </a:t>
            </a:r>
            <a:r>
              <a:rPr lang="en-US"/>
              <a:t>Ph.D., </a:t>
            </a:r>
            <a:r>
              <a:rPr lang="en-US" dirty="0"/>
              <a:t>LPC, CWC</a:t>
            </a:r>
          </a:p>
          <a:p>
            <a:r>
              <a:rPr lang="de-DE" dirty="0"/>
              <a:t>© The </a:t>
            </a:r>
            <a:r>
              <a:rPr lang="de-DE" dirty="0" err="1"/>
              <a:t>Wellife</a:t>
            </a:r>
            <a:r>
              <a:rPr lang="de-DE" dirty="0"/>
              <a:t>, LLC</a:t>
            </a:r>
            <a:endParaRPr lang="en-US" dirty="0"/>
          </a:p>
        </p:txBody>
      </p:sp>
    </p:spTree>
    <p:extLst>
      <p:ext uri="{BB962C8B-B14F-4D97-AF65-F5344CB8AC3E}">
        <p14:creationId xmlns:p14="http://schemas.microsoft.com/office/powerpoint/2010/main" val="930945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wellness</a:t>
            </a:r>
          </a:p>
        </p:txBody>
      </p:sp>
      <p:sp>
        <p:nvSpPr>
          <p:cNvPr id="4" name="Text Placeholder 3"/>
          <p:cNvSpPr>
            <a:spLocks noGrp="1"/>
          </p:cNvSpPr>
          <p:nvPr>
            <p:ph type="body" sz="half" idx="2"/>
          </p:nvPr>
        </p:nvSpPr>
        <p:spPr/>
        <p:txBody>
          <a:bodyPr>
            <a:normAutofit fontScale="85000" lnSpcReduction="20000"/>
          </a:bodyPr>
          <a:lstStyle/>
          <a:p>
            <a:r>
              <a:rPr lang="en-US" i="1" dirty="0"/>
              <a:t>“…the ability to have strength for daily activities without undue fatigue and sickness. Adopting healthy habits (including routine check-ups, balanced diet, and exercise) while avoiding destructive and addictive habits that hinder our bodies from working optimally (tobacco, drugs, and alcohol, etc.) will help keep physical wellness in balance” (University of California, Riverside, </a:t>
            </a:r>
            <a:r>
              <a:rPr lang="en-US" i="1" dirty="0" err="1"/>
              <a:t>n.d.</a:t>
            </a:r>
            <a:r>
              <a:rPr lang="en-US" i="1" dirty="0"/>
              <a:t>).</a:t>
            </a:r>
          </a:p>
          <a:p>
            <a:endParaRPr lang="en-US" dirty="0"/>
          </a:p>
        </p:txBody>
      </p:sp>
      <p:graphicFrame>
        <p:nvGraphicFramePr>
          <p:cNvPr id="8" name="Diagram 7"/>
          <p:cNvGraphicFramePr/>
          <p:nvPr>
            <p:extLst>
              <p:ext uri="{D42A27DB-BD31-4B8C-83A1-F6EECF244321}">
                <p14:modId xmlns:p14="http://schemas.microsoft.com/office/powerpoint/2010/main" val="205127806"/>
              </p:ext>
            </p:extLst>
          </p:nvPr>
        </p:nvGraphicFramePr>
        <p:xfrm>
          <a:off x="4366788" y="1397000"/>
          <a:ext cx="7105103" cy="5163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0714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wellness</a:t>
            </a:r>
          </a:p>
        </p:txBody>
      </p:sp>
      <p:sp>
        <p:nvSpPr>
          <p:cNvPr id="4" name="Text Placeholder 3"/>
          <p:cNvSpPr>
            <a:spLocks noGrp="1"/>
          </p:cNvSpPr>
          <p:nvPr>
            <p:ph type="body" sz="half" idx="2"/>
          </p:nvPr>
        </p:nvSpPr>
        <p:spPr/>
        <p:txBody>
          <a:bodyPr/>
          <a:lstStyle/>
          <a:p>
            <a:r>
              <a:rPr lang="en-US" i="1" dirty="0"/>
              <a:t>“…the ability to establish and maintain positive relationships with family, friends and co-workers and the capacity to relate to and connect with other people in the world” (University of California, Riverside, </a:t>
            </a:r>
            <a:r>
              <a:rPr lang="en-US" i="1" dirty="0" err="1"/>
              <a:t>n.d.</a:t>
            </a:r>
            <a:r>
              <a:rPr lang="en-US" i="1" dirty="0"/>
              <a:t>). </a:t>
            </a:r>
          </a:p>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23955210"/>
              </p:ext>
            </p:extLst>
          </p:nvPr>
        </p:nvGraphicFramePr>
        <p:xfrm>
          <a:off x="4648200" y="609600"/>
          <a:ext cx="6169025"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6751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Spiritual wellness</a:t>
            </a:r>
          </a:p>
        </p:txBody>
      </p:sp>
      <p:sp>
        <p:nvSpPr>
          <p:cNvPr id="4" name="Text Placeholder 3"/>
          <p:cNvSpPr>
            <a:spLocks noGrp="1"/>
          </p:cNvSpPr>
          <p:nvPr>
            <p:ph type="body" sz="half" idx="2"/>
          </p:nvPr>
        </p:nvSpPr>
        <p:spPr/>
        <p:txBody>
          <a:bodyPr/>
          <a:lstStyle/>
          <a:p>
            <a:r>
              <a:rPr lang="en-US" i="1" dirty="0"/>
              <a:t>“…the ability to establish peace and harmony in our lives. The ability to develop congruency between values and actions and to realize a common purpose that binds creation together” (University of California, Riverside, </a:t>
            </a:r>
            <a:r>
              <a:rPr lang="en-US" i="1" dirty="0" err="1"/>
              <a:t>n.d.</a:t>
            </a:r>
            <a:r>
              <a:rPr lang="en-US" i="1" dirty="0"/>
              <a:t>).</a:t>
            </a:r>
          </a:p>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2375110"/>
              </p:ext>
            </p:extLst>
          </p:nvPr>
        </p:nvGraphicFramePr>
        <p:xfrm>
          <a:off x="4648200" y="609600"/>
          <a:ext cx="6169025"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6774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Intellectual Wellness</a:t>
            </a:r>
          </a:p>
        </p:txBody>
      </p:sp>
      <p:sp>
        <p:nvSpPr>
          <p:cNvPr id="4" name="Text Placeholder 3"/>
          <p:cNvSpPr>
            <a:spLocks noGrp="1"/>
          </p:cNvSpPr>
          <p:nvPr>
            <p:ph type="body" sz="half" idx="2"/>
          </p:nvPr>
        </p:nvSpPr>
        <p:spPr/>
        <p:txBody>
          <a:bodyPr>
            <a:normAutofit fontScale="92500"/>
          </a:bodyPr>
          <a:lstStyle/>
          <a:p>
            <a:r>
              <a:rPr lang="en-US" i="1" dirty="0"/>
              <a:t>“…the ability to open our minds to new ideas and experiences that can be applied to personal decisions, group interaction and community betterment. The desire to learn new concepts, improve skills and seek challenges in pursuit of lifelong learning” (University of California, Riverside, </a:t>
            </a:r>
            <a:r>
              <a:rPr lang="en-US" i="1" dirty="0" err="1"/>
              <a:t>n.d.</a:t>
            </a:r>
            <a:r>
              <a:rPr lang="en-US" i="1" dirty="0"/>
              <a:t>).</a:t>
            </a:r>
          </a:p>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18652401"/>
              </p:ext>
            </p:extLst>
          </p:nvPr>
        </p:nvGraphicFramePr>
        <p:xfrm>
          <a:off x="4648200" y="609600"/>
          <a:ext cx="6169025"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7883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wellness</a:t>
            </a:r>
          </a:p>
        </p:txBody>
      </p:sp>
      <p:sp>
        <p:nvSpPr>
          <p:cNvPr id="4" name="Text Placeholder 3"/>
          <p:cNvSpPr>
            <a:spLocks noGrp="1"/>
          </p:cNvSpPr>
          <p:nvPr>
            <p:ph type="body" sz="half" idx="2"/>
          </p:nvPr>
        </p:nvSpPr>
        <p:spPr/>
        <p:txBody>
          <a:bodyPr>
            <a:normAutofit lnSpcReduction="10000"/>
          </a:bodyPr>
          <a:lstStyle/>
          <a:p>
            <a:r>
              <a:rPr lang="en-US" i="1" dirty="0"/>
              <a:t>“…the ability to recognize our part to play in keeping the environment clean. Also, understanding the impact of our daily environments (job, home, school, recreational activities) on our ability to function properly” (University of California, Riverside, </a:t>
            </a:r>
            <a:r>
              <a:rPr lang="en-US" i="1" dirty="0" err="1"/>
              <a:t>n.d.</a:t>
            </a:r>
            <a:r>
              <a:rPr lang="en-US" i="1" dirty="0"/>
              <a:t>). </a:t>
            </a:r>
          </a:p>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8540630"/>
              </p:ext>
            </p:extLst>
          </p:nvPr>
        </p:nvGraphicFramePr>
        <p:xfrm>
          <a:off x="4648200" y="609600"/>
          <a:ext cx="6169025"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4628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Emotional wellness</a:t>
            </a:r>
          </a:p>
        </p:txBody>
      </p:sp>
      <p:sp>
        <p:nvSpPr>
          <p:cNvPr id="4" name="Text Placeholder 3"/>
          <p:cNvSpPr>
            <a:spLocks noGrp="1"/>
          </p:cNvSpPr>
          <p:nvPr>
            <p:ph type="body" sz="half" idx="2"/>
          </p:nvPr>
        </p:nvSpPr>
        <p:spPr/>
        <p:txBody>
          <a:bodyPr/>
          <a:lstStyle/>
          <a:p>
            <a:r>
              <a:rPr lang="en-US" i="1" dirty="0"/>
              <a:t>“…the ability to understand ourselves and cope with the challenges life can bring. The ability to acknowledge and share a range of feelings in a productive manner” (University of California, Riverside, </a:t>
            </a:r>
            <a:r>
              <a:rPr lang="en-US" i="1" dirty="0" err="1"/>
              <a:t>n.d.</a:t>
            </a:r>
            <a:r>
              <a:rPr lang="en-US" i="1" dirty="0"/>
              <a:t>).</a:t>
            </a:r>
          </a:p>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5827146"/>
              </p:ext>
            </p:extLst>
          </p:nvPr>
        </p:nvGraphicFramePr>
        <p:xfrm>
          <a:off x="4648200" y="609600"/>
          <a:ext cx="6169025"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3061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Occupational wellness</a:t>
            </a:r>
          </a:p>
        </p:txBody>
      </p:sp>
      <p:sp>
        <p:nvSpPr>
          <p:cNvPr id="4" name="Text Placeholder 3"/>
          <p:cNvSpPr>
            <a:spLocks noGrp="1"/>
          </p:cNvSpPr>
          <p:nvPr>
            <p:ph type="body" sz="half" idx="2"/>
          </p:nvPr>
        </p:nvSpPr>
        <p:spPr/>
        <p:txBody>
          <a:bodyPr>
            <a:normAutofit fontScale="92500"/>
          </a:bodyPr>
          <a:lstStyle/>
          <a:p>
            <a:r>
              <a:rPr lang="en-US" i="1" dirty="0"/>
              <a:t>“…the ability to get personal fulfillment from our jobs or our chosen career fields while still maintaining balance in our lives. Our desire to contribute in our careers to make a positive impact on the organizations we work in and to society as a whole” (University of California, Riverside, </a:t>
            </a:r>
            <a:r>
              <a:rPr lang="en-US" i="1" dirty="0" err="1"/>
              <a:t>n.d.</a:t>
            </a:r>
            <a:r>
              <a:rPr lang="en-US" i="1" dirty="0"/>
              <a:t>).</a:t>
            </a:r>
          </a:p>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88272434"/>
              </p:ext>
            </p:extLst>
          </p:nvPr>
        </p:nvGraphicFramePr>
        <p:xfrm>
          <a:off x="4648200" y="609600"/>
          <a:ext cx="6169025"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0322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to Create “SMART” Wellness Goals Using Guided Imagery</a:t>
            </a:r>
            <a:endParaRPr lang="en-US" dirty="0"/>
          </a:p>
        </p:txBody>
      </p:sp>
      <p:sp>
        <p:nvSpPr>
          <p:cNvPr id="3" name="Content Placeholder 2"/>
          <p:cNvSpPr>
            <a:spLocks noGrp="1"/>
          </p:cNvSpPr>
          <p:nvPr>
            <p:ph idx="1"/>
          </p:nvPr>
        </p:nvSpPr>
        <p:spPr/>
        <p:txBody>
          <a:bodyPr>
            <a:normAutofit/>
          </a:bodyPr>
          <a:lstStyle/>
          <a:p>
            <a:r>
              <a:rPr lang="en-US" sz="2000" b="1" dirty="0"/>
              <a:t>Does each wellness goal meet each of the following guidelines?</a:t>
            </a:r>
          </a:p>
          <a:p>
            <a:pPr lvl="1"/>
            <a:r>
              <a:rPr lang="en-US" sz="2000" dirty="0"/>
              <a:t>Specific: Clearly defined/specified</a:t>
            </a:r>
          </a:p>
          <a:p>
            <a:pPr lvl="1"/>
            <a:r>
              <a:rPr lang="en-US" sz="2000" dirty="0"/>
              <a:t>Measurable: Establish concrete criteria for measuring progress toward goal attainment</a:t>
            </a:r>
          </a:p>
          <a:p>
            <a:pPr lvl="1"/>
            <a:r>
              <a:rPr lang="en-US" sz="2000" dirty="0"/>
              <a:t>Attainable: Able to reach the goal in the time frame set</a:t>
            </a:r>
          </a:p>
          <a:p>
            <a:pPr lvl="1"/>
            <a:r>
              <a:rPr lang="en-US" sz="2000" dirty="0"/>
              <a:t>Realistic: To be realistic, a goal must represent an objective toward which you are both </a:t>
            </a:r>
            <a:r>
              <a:rPr lang="en-US" sz="2000" i="1" dirty="0"/>
              <a:t>willing and able to work </a:t>
            </a:r>
            <a:endParaRPr lang="en-US" sz="2000" dirty="0"/>
          </a:p>
          <a:p>
            <a:pPr lvl="1"/>
            <a:r>
              <a:rPr lang="en-US" sz="2000" dirty="0"/>
              <a:t>Time-Bound: A goal should be grounded within a time frame. With no time frame tied to it there’s no sense of urgency</a:t>
            </a:r>
          </a:p>
        </p:txBody>
      </p:sp>
    </p:spTree>
    <p:extLst>
      <p:ext uri="{BB962C8B-B14F-4D97-AF65-F5344CB8AC3E}">
        <p14:creationId xmlns:p14="http://schemas.microsoft.com/office/powerpoint/2010/main" val="1218803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to Create “SMART” Wellness Goals Using Guided Imagery</a:t>
            </a:r>
            <a:endParaRPr lang="en-US" dirty="0"/>
          </a:p>
        </p:txBody>
      </p:sp>
      <p:sp>
        <p:nvSpPr>
          <p:cNvPr id="3" name="Content Placeholder 2"/>
          <p:cNvSpPr>
            <a:spLocks noGrp="1"/>
          </p:cNvSpPr>
          <p:nvPr>
            <p:ph idx="1"/>
          </p:nvPr>
        </p:nvSpPr>
        <p:spPr/>
        <p:txBody>
          <a:bodyPr/>
          <a:lstStyle/>
          <a:p>
            <a:r>
              <a:rPr lang="en-US" dirty="0"/>
              <a:t>Individuals often equate wellness to physical health. Physical health is only a PART of wellness. Therefore, guided imagery can be used to gain insight  into wellness by exploring problems and possibilities (</a:t>
            </a:r>
            <a:r>
              <a:rPr lang="en-US" dirty="0" err="1"/>
              <a:t>Utay</a:t>
            </a:r>
            <a:r>
              <a:rPr lang="en-US" dirty="0"/>
              <a:t> &amp; Miller, 2006).</a:t>
            </a:r>
          </a:p>
          <a:p>
            <a:r>
              <a:rPr lang="en-US" dirty="0"/>
              <a:t>After using the guided imagery and answer the prompts, begin to use the experience and answers to your questions to formulate ideas for your personal wellness and self-care. </a:t>
            </a:r>
          </a:p>
          <a:p>
            <a:r>
              <a:rPr lang="en-US" dirty="0"/>
              <a:t>How might you incorporate some of the ideas/themes you uncovered into your wellness plan? Use your classmates to bounce ideas off of!</a:t>
            </a:r>
          </a:p>
        </p:txBody>
      </p:sp>
    </p:spTree>
    <p:extLst>
      <p:ext uri="{BB962C8B-B14F-4D97-AF65-F5344CB8AC3E}">
        <p14:creationId xmlns:p14="http://schemas.microsoft.com/office/powerpoint/2010/main" val="509451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a:t>
            </a:r>
          </a:p>
        </p:txBody>
      </p:sp>
      <p:sp>
        <p:nvSpPr>
          <p:cNvPr id="3" name="Content Placeholder 2"/>
          <p:cNvSpPr>
            <a:spLocks noGrp="1"/>
          </p:cNvSpPr>
          <p:nvPr>
            <p:ph idx="1"/>
          </p:nvPr>
        </p:nvSpPr>
        <p:spPr/>
        <p:txBody>
          <a:bodyPr/>
          <a:lstStyle/>
          <a:p>
            <a:r>
              <a:rPr lang="en-US" dirty="0"/>
              <a:t>In the next few slides you will be given blank boxes in which you have the opportunity to create long and short term goals for each wellness facet.</a:t>
            </a:r>
          </a:p>
          <a:p>
            <a:r>
              <a:rPr lang="en-US" dirty="0"/>
              <a:t>The following slide gives an example of an example, but feel free to use your own process!</a:t>
            </a:r>
          </a:p>
        </p:txBody>
      </p:sp>
    </p:spTree>
    <p:extLst>
      <p:ext uri="{BB962C8B-B14F-4D97-AF65-F5344CB8AC3E}">
        <p14:creationId xmlns:p14="http://schemas.microsoft.com/office/powerpoint/2010/main" val="766786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notes before beginning guided imagery</a:t>
            </a:r>
          </a:p>
        </p:txBody>
      </p:sp>
      <p:sp>
        <p:nvSpPr>
          <p:cNvPr id="3" name="Content Placeholder 2"/>
          <p:cNvSpPr>
            <a:spLocks noGrp="1"/>
          </p:cNvSpPr>
          <p:nvPr>
            <p:ph idx="1"/>
          </p:nvPr>
        </p:nvSpPr>
        <p:spPr/>
        <p:txBody>
          <a:bodyPr>
            <a:normAutofit/>
          </a:bodyPr>
          <a:lstStyle/>
          <a:p>
            <a:r>
              <a:rPr lang="en-US" dirty="0"/>
              <a:t>Find a place that is quiet and free from distraction. Darker rooms are helpful for certain individuals when trying to focus, but this is not necessary. </a:t>
            </a:r>
          </a:p>
          <a:p>
            <a:r>
              <a:rPr lang="en-US" dirty="0"/>
              <a:t>It is best to have a journal and pen nearby to jot down responses/ideas/thoughts to the reflection questions after the guided imagery is complete.  </a:t>
            </a:r>
          </a:p>
          <a:p>
            <a:r>
              <a:rPr lang="en-US" dirty="0"/>
              <a:t>It is advisable to talk about trauma before beginning the guided imagery process. Guided imagery may allow defense mechanisms to lower, which may lead to an experience that you are unprepared for. If you do not know grounding techniques, please ask your teacher to teach you a few before beginning. This is helpful when regaining mental focus if the guided imagery becomes too intense.</a:t>
            </a:r>
          </a:p>
          <a:p>
            <a:r>
              <a:rPr lang="en-US" dirty="0"/>
              <a:t>At all times, listen to your body. If you experience a negative reaction, please remove yourself from the room or sit quietly while the other individuals in the room finish.</a:t>
            </a:r>
          </a:p>
          <a:p>
            <a:endParaRPr lang="en-US" dirty="0"/>
          </a:p>
          <a:p>
            <a:endParaRPr lang="en-US" dirty="0"/>
          </a:p>
        </p:txBody>
      </p:sp>
    </p:spTree>
    <p:extLst>
      <p:ext uri="{BB962C8B-B14F-4D97-AF65-F5344CB8AC3E}">
        <p14:creationId xmlns:p14="http://schemas.microsoft.com/office/powerpoint/2010/main" val="102518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70531" y="195360"/>
            <a:ext cx="4773048" cy="553998"/>
          </a:xfrm>
          <a:prstGeom prst="rect">
            <a:avLst/>
          </a:prstGeom>
          <a:noFill/>
        </p:spPr>
        <p:txBody>
          <a:bodyPr wrap="square" rtlCol="0">
            <a:spAutoFit/>
          </a:bodyPr>
          <a:lstStyle/>
          <a:p>
            <a:r>
              <a:rPr lang="en-US" sz="3000" b="1" dirty="0">
                <a:ln w="10541" cmpd="sng">
                  <a:solidFill>
                    <a:schemeClr val="accent1">
                      <a:shade val="88000"/>
                      <a:satMod val="110000"/>
                    </a:schemeClr>
                  </a:solidFill>
                  <a:prstDash val="solid"/>
                </a:ln>
                <a:solidFill>
                  <a:schemeClr val="accent5">
                    <a:lumMod val="50000"/>
                  </a:schemeClr>
                </a:solidFill>
              </a:rPr>
              <a:t>Wellness Wheel- EXAMPLE</a:t>
            </a:r>
          </a:p>
        </p:txBody>
      </p:sp>
      <p:sp>
        <p:nvSpPr>
          <p:cNvPr id="4" name="TextBox 3"/>
          <p:cNvSpPr txBox="1"/>
          <p:nvPr/>
        </p:nvSpPr>
        <p:spPr>
          <a:xfrm>
            <a:off x="8362157" y="195360"/>
            <a:ext cx="1113218" cy="553998"/>
          </a:xfrm>
          <a:prstGeom prst="rect">
            <a:avLst/>
          </a:prstGeom>
          <a:noFill/>
        </p:spPr>
        <p:txBody>
          <a:bodyPr wrap="none" rtlCol="0">
            <a:spAutoFit/>
          </a:bodyPr>
          <a:lstStyle/>
          <a:p>
            <a:r>
              <a:rPr lang="en-US" sz="3000" b="1" dirty="0">
                <a:ln w="10541" cmpd="sng">
                  <a:solidFill>
                    <a:schemeClr val="accent1">
                      <a:shade val="88000"/>
                      <a:satMod val="110000"/>
                    </a:schemeClr>
                  </a:solidFill>
                  <a:prstDash val="solid"/>
                </a:ln>
                <a:solidFill>
                  <a:schemeClr val="accent5">
                    <a:lumMod val="50000"/>
                  </a:schemeClr>
                </a:solidFill>
              </a:rPr>
              <a:t>Social</a:t>
            </a:r>
            <a:endParaRPr lang="en-US" sz="3000" dirty="0"/>
          </a:p>
        </p:txBody>
      </p:sp>
      <p:graphicFrame>
        <p:nvGraphicFramePr>
          <p:cNvPr id="5" name="Diagram 4"/>
          <p:cNvGraphicFramePr/>
          <p:nvPr/>
        </p:nvGraphicFramePr>
        <p:xfrm>
          <a:off x="1670532" y="1694443"/>
          <a:ext cx="8997469" cy="491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061285" y="749359"/>
            <a:ext cx="8287195" cy="646331"/>
          </a:xfrm>
          <a:prstGeom prst="rect">
            <a:avLst/>
          </a:prstGeom>
          <a:noFill/>
        </p:spPr>
        <p:txBody>
          <a:bodyPr wrap="square" rtlCol="0">
            <a:spAutoFit/>
          </a:bodyPr>
          <a:lstStyle/>
          <a:p>
            <a:r>
              <a:rPr lang="en-US" dirty="0"/>
              <a:t>Using the information gathered from the guided imagery, create long term goals and short term goals for your social wellness facet.</a:t>
            </a:r>
          </a:p>
        </p:txBody>
      </p:sp>
    </p:spTree>
    <p:extLst>
      <p:ext uri="{BB962C8B-B14F-4D97-AF65-F5344CB8AC3E}">
        <p14:creationId xmlns:p14="http://schemas.microsoft.com/office/powerpoint/2010/main" val="3262642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70531" y="195360"/>
            <a:ext cx="2865514" cy="553998"/>
          </a:xfrm>
          <a:prstGeom prst="rect">
            <a:avLst/>
          </a:prstGeom>
          <a:noFill/>
        </p:spPr>
        <p:txBody>
          <a:bodyPr wrap="square" rtlCol="0">
            <a:spAutoFit/>
          </a:bodyPr>
          <a:lstStyle/>
          <a:p>
            <a:r>
              <a:rPr lang="en-US" sz="3000" b="1" dirty="0">
                <a:ln w="10541" cmpd="sng">
                  <a:solidFill>
                    <a:schemeClr val="accent1">
                      <a:shade val="88000"/>
                      <a:satMod val="110000"/>
                    </a:schemeClr>
                  </a:solidFill>
                  <a:prstDash val="solid"/>
                </a:ln>
                <a:solidFill>
                  <a:schemeClr val="accent5">
                    <a:lumMod val="50000"/>
                  </a:schemeClr>
                </a:solidFill>
              </a:rPr>
              <a:t>Wellness Wheel</a:t>
            </a:r>
          </a:p>
        </p:txBody>
      </p:sp>
      <p:sp>
        <p:nvSpPr>
          <p:cNvPr id="4" name="TextBox 3"/>
          <p:cNvSpPr txBox="1"/>
          <p:nvPr/>
        </p:nvSpPr>
        <p:spPr>
          <a:xfrm>
            <a:off x="8362157" y="195360"/>
            <a:ext cx="1471452" cy="553998"/>
          </a:xfrm>
          <a:prstGeom prst="rect">
            <a:avLst/>
          </a:prstGeom>
          <a:noFill/>
        </p:spPr>
        <p:txBody>
          <a:bodyPr wrap="none" rtlCol="0">
            <a:spAutoFit/>
          </a:bodyPr>
          <a:lstStyle/>
          <a:p>
            <a:r>
              <a:rPr lang="en-US" sz="3000" b="1" dirty="0">
                <a:ln w="10541" cmpd="sng">
                  <a:solidFill>
                    <a:schemeClr val="accent1">
                      <a:shade val="88000"/>
                      <a:satMod val="110000"/>
                    </a:schemeClr>
                  </a:solidFill>
                  <a:prstDash val="solid"/>
                </a:ln>
                <a:solidFill>
                  <a:schemeClr val="accent5">
                    <a:lumMod val="50000"/>
                  </a:schemeClr>
                </a:solidFill>
              </a:rPr>
              <a:t>Physical</a:t>
            </a:r>
            <a:endParaRPr lang="en-US" sz="3000" dirty="0"/>
          </a:p>
        </p:txBody>
      </p:sp>
      <p:graphicFrame>
        <p:nvGraphicFramePr>
          <p:cNvPr id="5" name="Diagram 4"/>
          <p:cNvGraphicFramePr/>
          <p:nvPr/>
        </p:nvGraphicFramePr>
        <p:xfrm>
          <a:off x="1670532" y="1694443"/>
          <a:ext cx="8997469" cy="491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061285" y="749359"/>
            <a:ext cx="8287195" cy="646331"/>
          </a:xfrm>
          <a:prstGeom prst="rect">
            <a:avLst/>
          </a:prstGeom>
          <a:noFill/>
        </p:spPr>
        <p:txBody>
          <a:bodyPr wrap="square" rtlCol="0">
            <a:spAutoFit/>
          </a:bodyPr>
          <a:lstStyle/>
          <a:p>
            <a:r>
              <a:rPr lang="en-US" dirty="0"/>
              <a:t>Using the information gathered from the guided imagery, create long term goals and short term goals for your physical wellness facet.</a:t>
            </a:r>
          </a:p>
        </p:txBody>
      </p:sp>
    </p:spTree>
    <p:extLst>
      <p:ext uri="{BB962C8B-B14F-4D97-AF65-F5344CB8AC3E}">
        <p14:creationId xmlns:p14="http://schemas.microsoft.com/office/powerpoint/2010/main" val="3441466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70531" y="195360"/>
            <a:ext cx="2865514" cy="553998"/>
          </a:xfrm>
          <a:prstGeom prst="rect">
            <a:avLst/>
          </a:prstGeom>
          <a:noFill/>
        </p:spPr>
        <p:txBody>
          <a:bodyPr wrap="square" rtlCol="0">
            <a:spAutoFit/>
          </a:bodyPr>
          <a:lstStyle/>
          <a:p>
            <a:r>
              <a:rPr lang="en-US" sz="3000" b="1" dirty="0">
                <a:ln w="10541" cmpd="sng">
                  <a:solidFill>
                    <a:schemeClr val="accent1">
                      <a:shade val="88000"/>
                      <a:satMod val="110000"/>
                    </a:schemeClr>
                  </a:solidFill>
                  <a:prstDash val="solid"/>
                </a:ln>
                <a:solidFill>
                  <a:schemeClr val="accent5">
                    <a:lumMod val="50000"/>
                  </a:schemeClr>
                </a:solidFill>
              </a:rPr>
              <a:t>Wellness Wheel</a:t>
            </a:r>
          </a:p>
        </p:txBody>
      </p:sp>
      <p:sp>
        <p:nvSpPr>
          <p:cNvPr id="4" name="TextBox 3"/>
          <p:cNvSpPr txBox="1"/>
          <p:nvPr/>
        </p:nvSpPr>
        <p:spPr>
          <a:xfrm>
            <a:off x="8362157" y="195360"/>
            <a:ext cx="1113218" cy="553998"/>
          </a:xfrm>
          <a:prstGeom prst="rect">
            <a:avLst/>
          </a:prstGeom>
          <a:noFill/>
        </p:spPr>
        <p:txBody>
          <a:bodyPr wrap="none" rtlCol="0">
            <a:spAutoFit/>
          </a:bodyPr>
          <a:lstStyle/>
          <a:p>
            <a:r>
              <a:rPr lang="en-US" sz="3000" b="1" dirty="0">
                <a:ln w="10541" cmpd="sng">
                  <a:solidFill>
                    <a:schemeClr val="accent1">
                      <a:shade val="88000"/>
                      <a:satMod val="110000"/>
                    </a:schemeClr>
                  </a:solidFill>
                  <a:prstDash val="solid"/>
                </a:ln>
                <a:solidFill>
                  <a:schemeClr val="accent5">
                    <a:lumMod val="50000"/>
                  </a:schemeClr>
                </a:solidFill>
              </a:rPr>
              <a:t>Social</a:t>
            </a:r>
            <a:endParaRPr lang="en-US" sz="3000" dirty="0"/>
          </a:p>
        </p:txBody>
      </p:sp>
      <p:graphicFrame>
        <p:nvGraphicFramePr>
          <p:cNvPr id="5" name="Diagram 4"/>
          <p:cNvGraphicFramePr/>
          <p:nvPr/>
        </p:nvGraphicFramePr>
        <p:xfrm>
          <a:off x="1670532" y="1694443"/>
          <a:ext cx="8997469" cy="491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061285" y="749359"/>
            <a:ext cx="8287195" cy="646331"/>
          </a:xfrm>
          <a:prstGeom prst="rect">
            <a:avLst/>
          </a:prstGeom>
          <a:noFill/>
        </p:spPr>
        <p:txBody>
          <a:bodyPr wrap="square" rtlCol="0">
            <a:spAutoFit/>
          </a:bodyPr>
          <a:lstStyle/>
          <a:p>
            <a:r>
              <a:rPr lang="en-US" dirty="0"/>
              <a:t>Using the information gathered from the guided imagery, create long term goals and short term goals for your social wellness facet.</a:t>
            </a:r>
          </a:p>
        </p:txBody>
      </p:sp>
    </p:spTree>
    <p:extLst>
      <p:ext uri="{BB962C8B-B14F-4D97-AF65-F5344CB8AC3E}">
        <p14:creationId xmlns:p14="http://schemas.microsoft.com/office/powerpoint/2010/main" val="1821577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70531" y="195360"/>
            <a:ext cx="2865514" cy="553998"/>
          </a:xfrm>
          <a:prstGeom prst="rect">
            <a:avLst/>
          </a:prstGeom>
          <a:noFill/>
        </p:spPr>
        <p:txBody>
          <a:bodyPr wrap="square" rtlCol="0">
            <a:spAutoFit/>
          </a:bodyPr>
          <a:lstStyle/>
          <a:p>
            <a:r>
              <a:rPr lang="en-US" sz="3000" b="1" dirty="0">
                <a:ln w="10541" cmpd="sng">
                  <a:solidFill>
                    <a:schemeClr val="accent1">
                      <a:shade val="88000"/>
                      <a:satMod val="110000"/>
                    </a:schemeClr>
                  </a:solidFill>
                  <a:prstDash val="solid"/>
                </a:ln>
                <a:solidFill>
                  <a:schemeClr val="accent5">
                    <a:lumMod val="50000"/>
                  </a:schemeClr>
                </a:solidFill>
              </a:rPr>
              <a:t>Wellness Wheel</a:t>
            </a:r>
          </a:p>
        </p:txBody>
      </p:sp>
      <p:sp>
        <p:nvSpPr>
          <p:cNvPr id="4" name="TextBox 3"/>
          <p:cNvSpPr txBox="1"/>
          <p:nvPr/>
        </p:nvSpPr>
        <p:spPr>
          <a:xfrm>
            <a:off x="8362158" y="195360"/>
            <a:ext cx="1522923" cy="553998"/>
          </a:xfrm>
          <a:prstGeom prst="rect">
            <a:avLst/>
          </a:prstGeom>
          <a:noFill/>
        </p:spPr>
        <p:txBody>
          <a:bodyPr wrap="none" rtlCol="0">
            <a:spAutoFit/>
          </a:bodyPr>
          <a:lstStyle/>
          <a:p>
            <a:r>
              <a:rPr lang="en-US" sz="3000" b="1" dirty="0">
                <a:ln w="10541" cmpd="sng">
                  <a:solidFill>
                    <a:schemeClr val="accent1">
                      <a:shade val="88000"/>
                      <a:satMod val="110000"/>
                    </a:schemeClr>
                  </a:solidFill>
                  <a:prstDash val="solid"/>
                </a:ln>
                <a:solidFill>
                  <a:schemeClr val="accent5">
                    <a:lumMod val="50000"/>
                  </a:schemeClr>
                </a:solidFill>
              </a:rPr>
              <a:t>Spiritual</a:t>
            </a:r>
            <a:endParaRPr lang="en-US" sz="3000" dirty="0"/>
          </a:p>
        </p:txBody>
      </p:sp>
      <p:graphicFrame>
        <p:nvGraphicFramePr>
          <p:cNvPr id="5" name="Diagram 4"/>
          <p:cNvGraphicFramePr/>
          <p:nvPr/>
        </p:nvGraphicFramePr>
        <p:xfrm>
          <a:off x="1670532" y="1694443"/>
          <a:ext cx="8997469" cy="491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061285" y="749359"/>
            <a:ext cx="8287195" cy="646331"/>
          </a:xfrm>
          <a:prstGeom prst="rect">
            <a:avLst/>
          </a:prstGeom>
          <a:noFill/>
        </p:spPr>
        <p:txBody>
          <a:bodyPr wrap="square" rtlCol="0">
            <a:spAutoFit/>
          </a:bodyPr>
          <a:lstStyle/>
          <a:p>
            <a:r>
              <a:rPr lang="en-US" dirty="0"/>
              <a:t>Using the information gathered from the guided imagery, create long term goals and short term goals for your spiritual wellness facet.</a:t>
            </a:r>
          </a:p>
        </p:txBody>
      </p:sp>
    </p:spTree>
    <p:extLst>
      <p:ext uri="{BB962C8B-B14F-4D97-AF65-F5344CB8AC3E}">
        <p14:creationId xmlns:p14="http://schemas.microsoft.com/office/powerpoint/2010/main" val="3228878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70531" y="195360"/>
            <a:ext cx="2865514" cy="553998"/>
          </a:xfrm>
          <a:prstGeom prst="rect">
            <a:avLst/>
          </a:prstGeom>
          <a:noFill/>
        </p:spPr>
        <p:txBody>
          <a:bodyPr wrap="square" rtlCol="0">
            <a:spAutoFit/>
          </a:bodyPr>
          <a:lstStyle/>
          <a:p>
            <a:r>
              <a:rPr lang="en-US" sz="3000" b="1" dirty="0">
                <a:ln w="10541" cmpd="sng">
                  <a:solidFill>
                    <a:schemeClr val="accent1">
                      <a:shade val="88000"/>
                      <a:satMod val="110000"/>
                    </a:schemeClr>
                  </a:solidFill>
                  <a:prstDash val="solid"/>
                </a:ln>
                <a:solidFill>
                  <a:schemeClr val="accent5">
                    <a:lumMod val="50000"/>
                  </a:schemeClr>
                </a:solidFill>
              </a:rPr>
              <a:t>Wellness Wheel</a:t>
            </a:r>
          </a:p>
        </p:txBody>
      </p:sp>
      <p:sp>
        <p:nvSpPr>
          <p:cNvPr id="4" name="TextBox 3"/>
          <p:cNvSpPr txBox="1"/>
          <p:nvPr/>
        </p:nvSpPr>
        <p:spPr>
          <a:xfrm>
            <a:off x="8362157" y="195360"/>
            <a:ext cx="1988608" cy="553998"/>
          </a:xfrm>
          <a:prstGeom prst="rect">
            <a:avLst/>
          </a:prstGeom>
          <a:noFill/>
        </p:spPr>
        <p:txBody>
          <a:bodyPr wrap="none" rtlCol="0">
            <a:spAutoFit/>
          </a:bodyPr>
          <a:lstStyle/>
          <a:p>
            <a:r>
              <a:rPr lang="en-US" sz="3000" b="1" dirty="0">
                <a:ln w="10541" cmpd="sng">
                  <a:solidFill>
                    <a:schemeClr val="accent1">
                      <a:shade val="88000"/>
                      <a:satMod val="110000"/>
                    </a:schemeClr>
                  </a:solidFill>
                  <a:prstDash val="solid"/>
                </a:ln>
                <a:solidFill>
                  <a:schemeClr val="accent5">
                    <a:lumMod val="50000"/>
                  </a:schemeClr>
                </a:solidFill>
              </a:rPr>
              <a:t>Intellectual</a:t>
            </a:r>
            <a:endParaRPr lang="en-US" sz="3000" dirty="0"/>
          </a:p>
        </p:txBody>
      </p:sp>
      <p:graphicFrame>
        <p:nvGraphicFramePr>
          <p:cNvPr id="5" name="Diagram 4"/>
          <p:cNvGraphicFramePr/>
          <p:nvPr/>
        </p:nvGraphicFramePr>
        <p:xfrm>
          <a:off x="1670532" y="1694443"/>
          <a:ext cx="8997469" cy="491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061285" y="749359"/>
            <a:ext cx="8287195" cy="646331"/>
          </a:xfrm>
          <a:prstGeom prst="rect">
            <a:avLst/>
          </a:prstGeom>
          <a:noFill/>
        </p:spPr>
        <p:txBody>
          <a:bodyPr wrap="square" rtlCol="0">
            <a:spAutoFit/>
          </a:bodyPr>
          <a:lstStyle/>
          <a:p>
            <a:r>
              <a:rPr lang="en-US" dirty="0"/>
              <a:t>Using the information gathered from the guided imagery, create long term goals and short term goals for your intellectual wellness facet.</a:t>
            </a:r>
          </a:p>
        </p:txBody>
      </p:sp>
    </p:spTree>
    <p:extLst>
      <p:ext uri="{BB962C8B-B14F-4D97-AF65-F5344CB8AC3E}">
        <p14:creationId xmlns:p14="http://schemas.microsoft.com/office/powerpoint/2010/main" val="3144855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70531" y="195360"/>
            <a:ext cx="2865514" cy="553998"/>
          </a:xfrm>
          <a:prstGeom prst="rect">
            <a:avLst/>
          </a:prstGeom>
          <a:noFill/>
        </p:spPr>
        <p:txBody>
          <a:bodyPr wrap="square" rtlCol="0">
            <a:spAutoFit/>
          </a:bodyPr>
          <a:lstStyle/>
          <a:p>
            <a:r>
              <a:rPr lang="en-US" sz="3000" b="1" dirty="0">
                <a:ln w="10541" cmpd="sng">
                  <a:solidFill>
                    <a:schemeClr val="accent1">
                      <a:shade val="88000"/>
                      <a:satMod val="110000"/>
                    </a:schemeClr>
                  </a:solidFill>
                  <a:prstDash val="solid"/>
                </a:ln>
                <a:solidFill>
                  <a:schemeClr val="accent5">
                    <a:lumMod val="50000"/>
                  </a:schemeClr>
                </a:solidFill>
              </a:rPr>
              <a:t>Wellness Wheel</a:t>
            </a:r>
          </a:p>
        </p:txBody>
      </p:sp>
      <p:sp>
        <p:nvSpPr>
          <p:cNvPr id="4" name="TextBox 3"/>
          <p:cNvSpPr txBox="1"/>
          <p:nvPr/>
        </p:nvSpPr>
        <p:spPr>
          <a:xfrm>
            <a:off x="8131804" y="195360"/>
            <a:ext cx="2536196" cy="553998"/>
          </a:xfrm>
          <a:prstGeom prst="rect">
            <a:avLst/>
          </a:prstGeom>
          <a:noFill/>
        </p:spPr>
        <p:txBody>
          <a:bodyPr wrap="none" rtlCol="0">
            <a:spAutoFit/>
          </a:bodyPr>
          <a:lstStyle/>
          <a:p>
            <a:r>
              <a:rPr lang="en-US" sz="3000" b="1" dirty="0">
                <a:ln w="10541" cmpd="sng">
                  <a:solidFill>
                    <a:schemeClr val="accent1">
                      <a:shade val="88000"/>
                      <a:satMod val="110000"/>
                    </a:schemeClr>
                  </a:solidFill>
                  <a:prstDash val="solid"/>
                </a:ln>
                <a:solidFill>
                  <a:schemeClr val="accent5">
                    <a:lumMod val="50000"/>
                  </a:schemeClr>
                </a:solidFill>
              </a:rPr>
              <a:t>Environmental</a:t>
            </a:r>
            <a:endParaRPr lang="en-US" sz="3000" dirty="0"/>
          </a:p>
        </p:txBody>
      </p:sp>
      <p:graphicFrame>
        <p:nvGraphicFramePr>
          <p:cNvPr id="5" name="Diagram 4"/>
          <p:cNvGraphicFramePr/>
          <p:nvPr/>
        </p:nvGraphicFramePr>
        <p:xfrm>
          <a:off x="1670532" y="1694443"/>
          <a:ext cx="8997469" cy="491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061285" y="749359"/>
            <a:ext cx="8287195" cy="646331"/>
          </a:xfrm>
          <a:prstGeom prst="rect">
            <a:avLst/>
          </a:prstGeom>
          <a:noFill/>
        </p:spPr>
        <p:txBody>
          <a:bodyPr wrap="square" rtlCol="0">
            <a:spAutoFit/>
          </a:bodyPr>
          <a:lstStyle/>
          <a:p>
            <a:r>
              <a:rPr lang="en-US" dirty="0"/>
              <a:t>Using the information gathered from the guided imagery, create long term goals and short term goals for your environmental wellness facet.</a:t>
            </a:r>
          </a:p>
        </p:txBody>
      </p:sp>
    </p:spTree>
    <p:extLst>
      <p:ext uri="{BB962C8B-B14F-4D97-AF65-F5344CB8AC3E}">
        <p14:creationId xmlns:p14="http://schemas.microsoft.com/office/powerpoint/2010/main" val="2893307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70531" y="195360"/>
            <a:ext cx="2865514" cy="553998"/>
          </a:xfrm>
          <a:prstGeom prst="rect">
            <a:avLst/>
          </a:prstGeom>
          <a:noFill/>
        </p:spPr>
        <p:txBody>
          <a:bodyPr wrap="square" rtlCol="0">
            <a:spAutoFit/>
          </a:bodyPr>
          <a:lstStyle/>
          <a:p>
            <a:r>
              <a:rPr lang="en-US" sz="3000" b="1" dirty="0">
                <a:ln w="10541" cmpd="sng">
                  <a:solidFill>
                    <a:schemeClr val="accent1">
                      <a:shade val="88000"/>
                      <a:satMod val="110000"/>
                    </a:schemeClr>
                  </a:solidFill>
                  <a:prstDash val="solid"/>
                </a:ln>
                <a:solidFill>
                  <a:schemeClr val="accent5">
                    <a:lumMod val="50000"/>
                  </a:schemeClr>
                </a:solidFill>
              </a:rPr>
              <a:t>Wellness Wheel</a:t>
            </a:r>
          </a:p>
        </p:txBody>
      </p:sp>
      <p:sp>
        <p:nvSpPr>
          <p:cNvPr id="4" name="TextBox 3"/>
          <p:cNvSpPr txBox="1"/>
          <p:nvPr/>
        </p:nvSpPr>
        <p:spPr>
          <a:xfrm>
            <a:off x="8131805" y="195360"/>
            <a:ext cx="1815033" cy="553998"/>
          </a:xfrm>
          <a:prstGeom prst="rect">
            <a:avLst/>
          </a:prstGeom>
          <a:noFill/>
        </p:spPr>
        <p:txBody>
          <a:bodyPr wrap="none" rtlCol="0">
            <a:spAutoFit/>
          </a:bodyPr>
          <a:lstStyle/>
          <a:p>
            <a:r>
              <a:rPr lang="en-US" sz="3000" b="1" dirty="0">
                <a:ln w="10541" cmpd="sng">
                  <a:solidFill>
                    <a:schemeClr val="accent1">
                      <a:shade val="88000"/>
                      <a:satMod val="110000"/>
                    </a:schemeClr>
                  </a:solidFill>
                  <a:prstDash val="solid"/>
                </a:ln>
                <a:solidFill>
                  <a:schemeClr val="accent5">
                    <a:lumMod val="50000"/>
                  </a:schemeClr>
                </a:solidFill>
              </a:rPr>
              <a:t>Emotional</a:t>
            </a:r>
            <a:endParaRPr lang="en-US" sz="3000" dirty="0"/>
          </a:p>
        </p:txBody>
      </p:sp>
      <p:graphicFrame>
        <p:nvGraphicFramePr>
          <p:cNvPr id="5" name="Diagram 4"/>
          <p:cNvGraphicFramePr/>
          <p:nvPr/>
        </p:nvGraphicFramePr>
        <p:xfrm>
          <a:off x="1670532" y="1694443"/>
          <a:ext cx="8997469" cy="491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061285" y="749359"/>
            <a:ext cx="8287195" cy="646331"/>
          </a:xfrm>
          <a:prstGeom prst="rect">
            <a:avLst/>
          </a:prstGeom>
          <a:noFill/>
        </p:spPr>
        <p:txBody>
          <a:bodyPr wrap="square" rtlCol="0">
            <a:spAutoFit/>
          </a:bodyPr>
          <a:lstStyle/>
          <a:p>
            <a:r>
              <a:rPr lang="en-US" dirty="0"/>
              <a:t>Using the information gathered from the guided imagery, create long term goals and short term goals for your emotional wellness facet.</a:t>
            </a:r>
          </a:p>
        </p:txBody>
      </p:sp>
    </p:spTree>
    <p:extLst>
      <p:ext uri="{BB962C8B-B14F-4D97-AF65-F5344CB8AC3E}">
        <p14:creationId xmlns:p14="http://schemas.microsoft.com/office/powerpoint/2010/main" val="562054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70531" y="195360"/>
            <a:ext cx="2865514" cy="553998"/>
          </a:xfrm>
          <a:prstGeom prst="rect">
            <a:avLst/>
          </a:prstGeom>
          <a:noFill/>
        </p:spPr>
        <p:txBody>
          <a:bodyPr wrap="square" rtlCol="0">
            <a:spAutoFit/>
          </a:bodyPr>
          <a:lstStyle/>
          <a:p>
            <a:r>
              <a:rPr lang="en-US" sz="3000" b="1" dirty="0">
                <a:ln w="10541" cmpd="sng">
                  <a:solidFill>
                    <a:schemeClr val="accent1">
                      <a:shade val="88000"/>
                      <a:satMod val="110000"/>
                    </a:schemeClr>
                  </a:solidFill>
                  <a:prstDash val="solid"/>
                </a:ln>
                <a:solidFill>
                  <a:schemeClr val="accent5">
                    <a:lumMod val="50000"/>
                  </a:schemeClr>
                </a:solidFill>
              </a:rPr>
              <a:t>Wellness Wheel</a:t>
            </a:r>
          </a:p>
        </p:txBody>
      </p:sp>
      <p:sp>
        <p:nvSpPr>
          <p:cNvPr id="4" name="TextBox 3"/>
          <p:cNvSpPr txBox="1"/>
          <p:nvPr/>
        </p:nvSpPr>
        <p:spPr>
          <a:xfrm>
            <a:off x="8131804" y="195360"/>
            <a:ext cx="2292552" cy="553998"/>
          </a:xfrm>
          <a:prstGeom prst="rect">
            <a:avLst/>
          </a:prstGeom>
          <a:noFill/>
        </p:spPr>
        <p:txBody>
          <a:bodyPr wrap="none" rtlCol="0">
            <a:spAutoFit/>
          </a:bodyPr>
          <a:lstStyle/>
          <a:p>
            <a:r>
              <a:rPr lang="en-US" sz="3000" b="1" dirty="0">
                <a:ln w="10541" cmpd="sng">
                  <a:solidFill>
                    <a:schemeClr val="accent1">
                      <a:shade val="88000"/>
                      <a:satMod val="110000"/>
                    </a:schemeClr>
                  </a:solidFill>
                  <a:prstDash val="solid"/>
                </a:ln>
                <a:solidFill>
                  <a:schemeClr val="accent5">
                    <a:lumMod val="50000"/>
                  </a:schemeClr>
                </a:solidFill>
              </a:rPr>
              <a:t>Occupational</a:t>
            </a:r>
            <a:endParaRPr lang="en-US" sz="3000" dirty="0"/>
          </a:p>
        </p:txBody>
      </p:sp>
      <p:graphicFrame>
        <p:nvGraphicFramePr>
          <p:cNvPr id="5" name="Diagram 4"/>
          <p:cNvGraphicFramePr/>
          <p:nvPr/>
        </p:nvGraphicFramePr>
        <p:xfrm>
          <a:off x="1670532" y="1694443"/>
          <a:ext cx="8997469" cy="491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061285" y="749359"/>
            <a:ext cx="8287195" cy="646331"/>
          </a:xfrm>
          <a:prstGeom prst="rect">
            <a:avLst/>
          </a:prstGeom>
          <a:noFill/>
        </p:spPr>
        <p:txBody>
          <a:bodyPr wrap="square" rtlCol="0">
            <a:spAutoFit/>
          </a:bodyPr>
          <a:lstStyle/>
          <a:p>
            <a:r>
              <a:rPr lang="en-US" dirty="0"/>
              <a:t>Using the information gathered from the guided imagery, create long term goals and short term goals for your occupational wellness facet.</a:t>
            </a:r>
          </a:p>
        </p:txBody>
      </p:sp>
    </p:spTree>
    <p:extLst>
      <p:ext uri="{BB962C8B-B14F-4D97-AF65-F5344CB8AC3E}">
        <p14:creationId xmlns:p14="http://schemas.microsoft.com/office/powerpoint/2010/main" val="629131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a:bodyPr>
          <a:lstStyle/>
          <a:p>
            <a:r>
              <a:rPr lang="en-US" dirty="0" err="1"/>
              <a:t>Ozu</a:t>
            </a:r>
            <a:r>
              <a:rPr lang="en-US" dirty="0"/>
              <a:t>, O. (2010). Guided imagery as a psychotherapeutic mind-body intervention in health psychology: A brief review of efficacy research. </a:t>
            </a:r>
            <a:r>
              <a:rPr lang="en-US" i="1" dirty="0"/>
              <a:t>Europe’s Journal of Psychology, 6</a:t>
            </a:r>
            <a:r>
              <a:rPr lang="en-US" dirty="0"/>
              <a:t>(4), 227-237.</a:t>
            </a:r>
          </a:p>
          <a:p>
            <a:r>
              <a:rPr lang="en-US" dirty="0"/>
              <a:t>University of California, Riverside. (</a:t>
            </a:r>
            <a:r>
              <a:rPr lang="en-US" dirty="0" err="1"/>
              <a:t>n.d</a:t>
            </a:r>
            <a:r>
              <a:rPr lang="en-US" dirty="0"/>
              <a:t>.). Seven dimensions of wellness. Retrieved January 31, 2016, from Wellness website: https://</a:t>
            </a:r>
            <a:r>
              <a:rPr lang="en-US" dirty="0" err="1"/>
              <a:t>wellness.ucr.edu/seven_dimensions.html</a:t>
            </a:r>
            <a:r>
              <a:rPr lang="en-US" dirty="0"/>
              <a:t> </a:t>
            </a:r>
          </a:p>
          <a:p>
            <a:r>
              <a:rPr lang="en-US" dirty="0" err="1"/>
              <a:t>Utay</a:t>
            </a:r>
            <a:r>
              <a:rPr lang="en-US" dirty="0"/>
              <a:t>, J. &amp; Miller, M. (2006). Guided imagery as an effective therapeutic technique: A brief review of its history and efficacy research.</a:t>
            </a:r>
            <a:r>
              <a:rPr lang="en-US" i="1" dirty="0"/>
              <a:t> Journal of Instructional Psychology, 33</a:t>
            </a:r>
            <a:r>
              <a:rPr lang="en-US" dirty="0"/>
              <a:t>(1), </a:t>
            </a:r>
            <a:r>
              <a:rPr lang="en-US" dirty="0" err="1"/>
              <a:t>p</a:t>
            </a:r>
            <a:r>
              <a:rPr lang="en-US" dirty="0"/>
              <a:t>. 40-43.</a:t>
            </a:r>
          </a:p>
          <a:p>
            <a:r>
              <a:rPr lang="en-US" sz="2581" dirty="0"/>
              <a:t>Note: There are many more resources available. The citations provided are only for information posted in this presentation. </a:t>
            </a:r>
          </a:p>
          <a:p>
            <a:r>
              <a:rPr lang="en-US" sz="2581" dirty="0"/>
              <a:t>Please email </a:t>
            </a:r>
            <a:r>
              <a:rPr lang="en-US" sz="2581" dirty="0">
                <a:hlinkClick r:id="rId3"/>
              </a:rPr>
              <a:t>katie.gamby@rockets.utoledo.edu</a:t>
            </a:r>
            <a:r>
              <a:rPr lang="en-US" sz="2581" dirty="0"/>
              <a:t> for more information.</a:t>
            </a:r>
          </a:p>
        </p:txBody>
      </p:sp>
      <p:sp>
        <p:nvSpPr>
          <p:cNvPr id="4" name="TextBox 3"/>
          <p:cNvSpPr txBox="1"/>
          <p:nvPr/>
        </p:nvSpPr>
        <p:spPr>
          <a:xfrm>
            <a:off x="1744134" y="6385468"/>
            <a:ext cx="1680717" cy="276999"/>
          </a:xfrm>
          <a:prstGeom prst="rect">
            <a:avLst/>
          </a:prstGeom>
          <a:noFill/>
        </p:spPr>
        <p:txBody>
          <a:bodyPr wrap="none" rtlCol="0">
            <a:spAutoFit/>
          </a:bodyPr>
          <a:lstStyle/>
          <a:p>
            <a:r>
              <a:rPr lang="en-US" sz="1200" dirty="0"/>
              <a:t>© 2016 The </a:t>
            </a:r>
            <a:r>
              <a:rPr lang="en-US" sz="1200" dirty="0" err="1"/>
              <a:t>Wellife</a:t>
            </a:r>
            <a:r>
              <a:rPr lang="en-US" sz="1200" dirty="0"/>
              <a:t>, LLC</a:t>
            </a:r>
          </a:p>
        </p:txBody>
      </p:sp>
      <p:sp>
        <p:nvSpPr>
          <p:cNvPr id="5" name="TextBox 4"/>
          <p:cNvSpPr txBox="1"/>
          <p:nvPr/>
        </p:nvSpPr>
        <p:spPr>
          <a:xfrm>
            <a:off x="1744134" y="6062302"/>
            <a:ext cx="8466667" cy="461665"/>
          </a:xfrm>
          <a:prstGeom prst="rect">
            <a:avLst/>
          </a:prstGeom>
          <a:noFill/>
        </p:spPr>
        <p:txBody>
          <a:bodyPr wrap="square" rtlCol="0">
            <a:spAutoFit/>
          </a:bodyPr>
          <a:lstStyle/>
          <a:p>
            <a:r>
              <a:rPr lang="en-US" sz="1200" dirty="0"/>
              <a:t>Katie Gamby would like to thank </a:t>
            </a:r>
            <a:r>
              <a:rPr lang="en-US" sz="1200" dirty="0" err="1"/>
              <a:t>Mansi</a:t>
            </a:r>
            <a:r>
              <a:rPr lang="en-US" sz="1200" dirty="0"/>
              <a:t> Brat and Carla McGhee for their feedback and edits on this presentation. </a:t>
            </a:r>
          </a:p>
        </p:txBody>
      </p:sp>
    </p:spTree>
    <p:extLst>
      <p:ext uri="{BB962C8B-B14F-4D97-AF65-F5344CB8AC3E}">
        <p14:creationId xmlns:p14="http://schemas.microsoft.com/office/powerpoint/2010/main" val="637832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Guided imagery </a:t>
            </a:r>
          </a:p>
        </p:txBody>
      </p:sp>
      <p:sp>
        <p:nvSpPr>
          <p:cNvPr id="3" name="Content Placeholder 2"/>
          <p:cNvSpPr>
            <a:spLocks noGrp="1"/>
          </p:cNvSpPr>
          <p:nvPr>
            <p:ph idx="1"/>
          </p:nvPr>
        </p:nvSpPr>
        <p:spPr/>
        <p:txBody>
          <a:bodyPr/>
          <a:lstStyle/>
          <a:p>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06182845"/>
      </p:ext>
    </p:extLst>
  </p:cSld>
  <p:clrMapOvr>
    <a:masterClrMapping/>
  </p:clrMapOvr>
  <mc:AlternateContent xmlns:mc="http://schemas.openxmlformats.org/markup-compatibility/2006" xmlns:p14="http://schemas.microsoft.com/office/powerpoint/2010/main">
    <mc:Choice Requires="p14">
      <p:transition spd="slow" p14:dur="2000" advTm="858866"/>
    </mc:Choice>
    <mc:Fallback xmlns="">
      <p:transition spd="slow" advTm="858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Guided Imagery Questions</a:t>
            </a:r>
          </a:p>
        </p:txBody>
      </p:sp>
      <p:sp>
        <p:nvSpPr>
          <p:cNvPr id="3" name="Content Placeholder 2"/>
          <p:cNvSpPr>
            <a:spLocks noGrp="1"/>
          </p:cNvSpPr>
          <p:nvPr>
            <p:ph idx="1"/>
          </p:nvPr>
        </p:nvSpPr>
        <p:spPr/>
        <p:txBody>
          <a:bodyPr>
            <a:normAutofit fontScale="85000" lnSpcReduction="20000"/>
          </a:bodyPr>
          <a:lstStyle/>
          <a:p>
            <a:pPr marL="0" indent="0">
              <a:buNone/>
            </a:pPr>
            <a:r>
              <a:rPr lang="en-US" sz="2200" b="1" dirty="0"/>
              <a:t>1. Returning to the beginning, how did your physical body feel within the guided imagery? </a:t>
            </a:r>
          </a:p>
          <a:p>
            <a:pPr marL="0" indent="0">
              <a:buNone/>
            </a:pPr>
            <a:endParaRPr lang="en-US" sz="2200" dirty="0"/>
          </a:p>
          <a:p>
            <a:pPr marL="0" indent="0">
              <a:buNone/>
            </a:pPr>
            <a:r>
              <a:rPr lang="en-US" sz="2200" dirty="0"/>
              <a:t>	a. What movements did you find yourself gravitating toward? </a:t>
            </a:r>
          </a:p>
          <a:p>
            <a:pPr marL="0" indent="0">
              <a:buNone/>
            </a:pPr>
            <a:r>
              <a:rPr lang="en-US" sz="2200" dirty="0"/>
              <a:t> </a:t>
            </a:r>
          </a:p>
          <a:p>
            <a:pPr marL="0" indent="0">
              <a:buNone/>
            </a:pPr>
            <a:r>
              <a:rPr lang="en-US" sz="2200" dirty="0"/>
              <a:t>	b. What was most natural for your body? </a:t>
            </a:r>
          </a:p>
          <a:p>
            <a:pPr marL="0" indent="0">
              <a:buNone/>
            </a:pPr>
            <a:r>
              <a:rPr lang="en-US" sz="2200" dirty="0"/>
              <a:t> </a:t>
            </a:r>
          </a:p>
          <a:p>
            <a:pPr marL="0" indent="0">
              <a:buNone/>
            </a:pPr>
            <a:r>
              <a:rPr lang="en-US" sz="2200" dirty="0"/>
              <a:t>	c. Did you find yourself running, jumping, dancing? </a:t>
            </a:r>
          </a:p>
          <a:p>
            <a:pPr marL="0" indent="0">
              <a:buNone/>
            </a:pPr>
            <a:r>
              <a:rPr lang="en-US" sz="2200" dirty="0"/>
              <a:t> </a:t>
            </a:r>
          </a:p>
          <a:p>
            <a:pPr marL="0" indent="0">
              <a:buNone/>
            </a:pPr>
            <a:r>
              <a:rPr lang="en-US" sz="2200" dirty="0"/>
              <a:t>	d. Were you moving slowly or quickly? </a:t>
            </a:r>
          </a:p>
          <a:p>
            <a:pPr marL="0" indent="0">
              <a:buNone/>
            </a:pPr>
            <a:r>
              <a:rPr lang="en-US" dirty="0"/>
              <a:t> </a:t>
            </a:r>
          </a:p>
        </p:txBody>
      </p:sp>
    </p:spTree>
    <p:extLst>
      <p:ext uri="{BB962C8B-B14F-4D97-AF65-F5344CB8AC3E}">
        <p14:creationId xmlns:p14="http://schemas.microsoft.com/office/powerpoint/2010/main" val="621314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Guided imagery questions</a:t>
            </a:r>
          </a:p>
        </p:txBody>
      </p:sp>
      <p:sp>
        <p:nvSpPr>
          <p:cNvPr id="3" name="Content Placeholder 2"/>
          <p:cNvSpPr>
            <a:spLocks noGrp="1"/>
          </p:cNvSpPr>
          <p:nvPr>
            <p:ph sz="half" idx="1"/>
          </p:nvPr>
        </p:nvSpPr>
        <p:spPr/>
        <p:txBody>
          <a:bodyPr>
            <a:noAutofit/>
          </a:bodyPr>
          <a:lstStyle/>
          <a:p>
            <a:pPr marL="0" indent="0">
              <a:buNone/>
            </a:pPr>
            <a:r>
              <a:rPr lang="en-US" sz="2000" b="1" dirty="0"/>
              <a:t>2. What was the environment like within your guided imagery</a:t>
            </a:r>
            <a:endParaRPr lang="en-US" sz="2000" dirty="0"/>
          </a:p>
          <a:p>
            <a:pPr marL="0" indent="0">
              <a:buNone/>
            </a:pPr>
            <a:endParaRPr lang="en-US" sz="2000" dirty="0"/>
          </a:p>
          <a:p>
            <a:pPr marL="0" indent="0">
              <a:buNone/>
            </a:pPr>
            <a:r>
              <a:rPr lang="en-US" sz="2000" dirty="0"/>
              <a:t>a. What time of day was it?</a:t>
            </a:r>
          </a:p>
          <a:p>
            <a:pPr marL="0" indent="0">
              <a:buNone/>
            </a:pPr>
            <a:endParaRPr lang="en-US" sz="2000" dirty="0"/>
          </a:p>
          <a:p>
            <a:pPr marL="0" indent="0">
              <a:buNone/>
            </a:pPr>
            <a:r>
              <a:rPr lang="en-US" sz="2000" dirty="0"/>
              <a:t>b. What was the light like? </a:t>
            </a:r>
          </a:p>
          <a:p>
            <a:pPr marL="0" indent="0">
              <a:buNone/>
            </a:pPr>
            <a:endParaRPr lang="en-US" sz="2000" dirty="0"/>
          </a:p>
          <a:p>
            <a:pPr marL="0" indent="0">
              <a:buNone/>
            </a:pPr>
            <a:r>
              <a:rPr lang="en-US" sz="2000" dirty="0"/>
              <a:t>c. Did you hear any sounds? What sounds did you hear?</a:t>
            </a:r>
          </a:p>
          <a:p>
            <a:pPr marL="0" indent="0">
              <a:buNone/>
            </a:pPr>
            <a:r>
              <a:rPr lang="en-US" sz="2000" dirty="0"/>
              <a:t>	</a:t>
            </a:r>
          </a:p>
        </p:txBody>
      </p:sp>
      <p:sp>
        <p:nvSpPr>
          <p:cNvPr id="4" name="Content Placeholder 3"/>
          <p:cNvSpPr>
            <a:spLocks noGrp="1"/>
          </p:cNvSpPr>
          <p:nvPr>
            <p:ph sz="half" idx="2"/>
          </p:nvPr>
        </p:nvSpPr>
        <p:spPr/>
        <p:txBody>
          <a:bodyPr>
            <a:noAutofit/>
          </a:bodyPr>
          <a:lstStyle/>
          <a:p>
            <a:pPr marL="0" indent="0">
              <a:buNone/>
            </a:pPr>
            <a:endParaRPr lang="en-US" sz="2000" dirty="0"/>
          </a:p>
          <a:p>
            <a:pPr marL="0" indent="0">
              <a:buNone/>
            </a:pPr>
            <a:r>
              <a:rPr lang="en-US" sz="2000" dirty="0"/>
              <a:t>d. Did you touch anything? What did it feel like?</a:t>
            </a:r>
          </a:p>
          <a:p>
            <a:pPr marL="0" indent="0">
              <a:buNone/>
            </a:pPr>
            <a:endParaRPr lang="en-US" sz="2000" dirty="0"/>
          </a:p>
          <a:p>
            <a:pPr marL="0" indent="0">
              <a:buNone/>
            </a:pPr>
            <a:r>
              <a:rPr lang="en-US" sz="2000" dirty="0"/>
              <a:t>e. What kinds of smells did you smell?</a:t>
            </a:r>
          </a:p>
          <a:p>
            <a:pPr marL="0" indent="0">
              <a:buNone/>
            </a:pPr>
            <a:endParaRPr lang="en-US" sz="2000" dirty="0"/>
          </a:p>
          <a:p>
            <a:pPr marL="0" indent="0">
              <a:buNone/>
            </a:pPr>
            <a:r>
              <a:rPr lang="en-US" sz="2000" dirty="0"/>
              <a:t>f. What was familiar about this space? </a:t>
            </a:r>
          </a:p>
          <a:p>
            <a:pPr marL="0" indent="0">
              <a:buNone/>
            </a:pPr>
            <a:endParaRPr lang="en-US" sz="2000" dirty="0"/>
          </a:p>
          <a:p>
            <a:pPr marL="0" indent="0">
              <a:buNone/>
            </a:pPr>
            <a:r>
              <a:rPr lang="en-US" sz="2000" dirty="0"/>
              <a:t>g. What, if anything, did you create in this space? </a:t>
            </a:r>
          </a:p>
          <a:p>
            <a:pPr marL="0" indent="0">
              <a:buNone/>
            </a:pPr>
            <a:r>
              <a:rPr lang="en-US" sz="2000" dirty="0"/>
              <a:t> </a:t>
            </a:r>
          </a:p>
          <a:p>
            <a:endParaRPr lang="en-US" sz="2000" dirty="0"/>
          </a:p>
        </p:txBody>
      </p:sp>
    </p:spTree>
    <p:extLst>
      <p:ext uri="{BB962C8B-B14F-4D97-AF65-F5344CB8AC3E}">
        <p14:creationId xmlns:p14="http://schemas.microsoft.com/office/powerpoint/2010/main" val="648846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Guided Imagery Questions</a:t>
            </a:r>
          </a:p>
        </p:txBody>
      </p:sp>
      <p:sp>
        <p:nvSpPr>
          <p:cNvPr id="3" name="Content Placeholder 2"/>
          <p:cNvSpPr>
            <a:spLocks noGrp="1"/>
          </p:cNvSpPr>
          <p:nvPr>
            <p:ph sz="half" idx="1"/>
          </p:nvPr>
        </p:nvSpPr>
        <p:spPr/>
        <p:txBody>
          <a:bodyPr>
            <a:noAutofit/>
          </a:bodyPr>
          <a:lstStyle/>
          <a:p>
            <a:pPr marL="0" indent="0">
              <a:buNone/>
            </a:pPr>
            <a:r>
              <a:rPr lang="en-US" sz="2000" b="1" dirty="0"/>
              <a:t>3. Who was in the space with you? </a:t>
            </a:r>
            <a:endParaRPr lang="en-US" sz="2000" dirty="0"/>
          </a:p>
          <a:p>
            <a:pPr marL="0" indent="0">
              <a:buNone/>
            </a:pPr>
            <a:r>
              <a:rPr lang="en-US" sz="2000" dirty="0"/>
              <a:t> </a:t>
            </a:r>
          </a:p>
          <a:p>
            <a:pPr marL="0" indent="0">
              <a:buNone/>
            </a:pPr>
            <a:r>
              <a:rPr lang="en-US" sz="2000" dirty="0"/>
              <a:t>a. If you were with people, did you know the people?</a:t>
            </a:r>
          </a:p>
          <a:p>
            <a:pPr marL="0" indent="0">
              <a:buNone/>
            </a:pPr>
            <a:endParaRPr lang="en-US" sz="2000" dirty="0"/>
          </a:p>
          <a:p>
            <a:pPr marL="0" indent="0">
              <a:buNone/>
            </a:pPr>
            <a:r>
              <a:rPr lang="en-US" sz="2000" dirty="0"/>
              <a:t>b. Who were the people?</a:t>
            </a:r>
          </a:p>
          <a:p>
            <a:pPr marL="0" indent="0">
              <a:buNone/>
            </a:pPr>
            <a:endParaRPr lang="en-US" sz="2000" dirty="0"/>
          </a:p>
          <a:p>
            <a:pPr marL="0" indent="0">
              <a:buNone/>
            </a:pPr>
            <a:r>
              <a:rPr lang="en-US" sz="2000" dirty="0"/>
              <a:t>c. How were you interacting with the people?</a:t>
            </a:r>
          </a:p>
          <a:p>
            <a:pPr marL="0" indent="0">
              <a:buNone/>
            </a:pPr>
            <a:endParaRPr lang="en-US" sz="2000" dirty="0"/>
          </a:p>
          <a:p>
            <a:pPr marL="0" indent="0">
              <a:buNone/>
            </a:pPr>
            <a:r>
              <a:rPr lang="en-US" sz="2000" dirty="0"/>
              <a:t>	</a:t>
            </a:r>
          </a:p>
        </p:txBody>
      </p:sp>
      <p:sp>
        <p:nvSpPr>
          <p:cNvPr id="4" name="Content Placeholder 3"/>
          <p:cNvSpPr>
            <a:spLocks noGrp="1"/>
          </p:cNvSpPr>
          <p:nvPr>
            <p:ph sz="half" idx="2"/>
          </p:nvPr>
        </p:nvSpPr>
        <p:spPr/>
        <p:txBody>
          <a:bodyPr>
            <a:normAutofit/>
          </a:bodyPr>
          <a:lstStyle/>
          <a:p>
            <a:pPr marL="0" indent="0">
              <a:buNone/>
            </a:pPr>
            <a:r>
              <a:rPr lang="en-US" sz="2000" dirty="0"/>
              <a:t>d. What was it about the individuals within your guided imagery that you enjoyed?</a:t>
            </a:r>
          </a:p>
          <a:p>
            <a:pPr marL="0" indent="0">
              <a:buNone/>
            </a:pPr>
            <a:endParaRPr lang="en-US" sz="2000" dirty="0"/>
          </a:p>
          <a:p>
            <a:pPr marL="0" indent="0">
              <a:buNone/>
            </a:pPr>
            <a:r>
              <a:rPr lang="en-US" sz="2000" dirty="0"/>
              <a:t>e. If you were alone, whom did you wish to invite?</a:t>
            </a:r>
          </a:p>
          <a:p>
            <a:pPr marL="0" indent="0">
              <a:buNone/>
            </a:pPr>
            <a:endParaRPr lang="en-US" sz="2000" dirty="0"/>
          </a:p>
          <a:p>
            <a:pPr marL="0" indent="0">
              <a:buNone/>
            </a:pPr>
            <a:r>
              <a:rPr lang="en-US" sz="2000" dirty="0"/>
              <a:t>f. What characteristics of people do you most connect with?</a:t>
            </a:r>
          </a:p>
          <a:p>
            <a:pPr marL="0" indent="0">
              <a:buNone/>
            </a:pPr>
            <a:r>
              <a:rPr lang="en-US" sz="2000" dirty="0"/>
              <a:t> </a:t>
            </a:r>
          </a:p>
          <a:p>
            <a:endParaRPr lang="en-US" dirty="0"/>
          </a:p>
        </p:txBody>
      </p:sp>
    </p:spTree>
    <p:extLst>
      <p:ext uri="{BB962C8B-B14F-4D97-AF65-F5344CB8AC3E}">
        <p14:creationId xmlns:p14="http://schemas.microsoft.com/office/powerpoint/2010/main" val="370087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Guided Imagery Questions</a:t>
            </a:r>
          </a:p>
        </p:txBody>
      </p:sp>
      <p:sp>
        <p:nvSpPr>
          <p:cNvPr id="3" name="Content Placeholder 2"/>
          <p:cNvSpPr>
            <a:spLocks noGrp="1"/>
          </p:cNvSpPr>
          <p:nvPr>
            <p:ph idx="1"/>
          </p:nvPr>
        </p:nvSpPr>
        <p:spPr/>
        <p:txBody>
          <a:bodyPr>
            <a:normAutofit/>
          </a:bodyPr>
          <a:lstStyle/>
          <a:p>
            <a:pPr marL="0" indent="0">
              <a:buNone/>
            </a:pPr>
            <a:r>
              <a:rPr lang="en-US" sz="2000" b="1" dirty="0"/>
              <a:t>4. How did it feel to be YOU?</a:t>
            </a:r>
          </a:p>
          <a:p>
            <a:pPr marL="0" indent="0">
              <a:buNone/>
            </a:pPr>
            <a:endParaRPr lang="en-US" sz="2000" dirty="0"/>
          </a:p>
          <a:p>
            <a:pPr marL="0" indent="0">
              <a:buNone/>
            </a:pPr>
            <a:r>
              <a:rPr lang="en-US" sz="2000" dirty="0"/>
              <a:t>	a. What emotions bubbled up to the surface?</a:t>
            </a:r>
          </a:p>
          <a:p>
            <a:pPr marL="0" indent="0">
              <a:buNone/>
            </a:pPr>
            <a:endParaRPr lang="en-US" sz="2000" dirty="0"/>
          </a:p>
          <a:p>
            <a:pPr marL="0" indent="0">
              <a:buNone/>
            </a:pPr>
            <a:r>
              <a:rPr lang="en-US" sz="2000" dirty="0"/>
              <a:t>	b. What emotions do you feel on a regular basis that were not present there?</a:t>
            </a:r>
          </a:p>
          <a:p>
            <a:pPr marL="0" indent="0">
              <a:buNone/>
            </a:pPr>
            <a:endParaRPr lang="en-US" sz="2000" dirty="0"/>
          </a:p>
          <a:p>
            <a:pPr marL="0" indent="0">
              <a:buNone/>
            </a:pPr>
            <a:r>
              <a:rPr lang="en-US" sz="2000" dirty="0"/>
              <a:t>	c. What emotions did you feel yourself restricting? </a:t>
            </a:r>
          </a:p>
          <a:p>
            <a:pPr marL="0" indent="0">
              <a:buNone/>
            </a:pPr>
            <a:r>
              <a:rPr lang="en-US" sz="2000" dirty="0"/>
              <a:t> </a:t>
            </a:r>
          </a:p>
        </p:txBody>
      </p:sp>
    </p:spTree>
    <p:extLst>
      <p:ext uri="{BB962C8B-B14F-4D97-AF65-F5344CB8AC3E}">
        <p14:creationId xmlns:p14="http://schemas.microsoft.com/office/powerpoint/2010/main" val="283118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Guided Imagery Questions</a:t>
            </a:r>
          </a:p>
        </p:txBody>
      </p:sp>
      <p:sp>
        <p:nvSpPr>
          <p:cNvPr id="3" name="Content Placeholder 2"/>
          <p:cNvSpPr>
            <a:spLocks noGrp="1"/>
          </p:cNvSpPr>
          <p:nvPr>
            <p:ph idx="1"/>
          </p:nvPr>
        </p:nvSpPr>
        <p:spPr/>
        <p:txBody>
          <a:bodyPr>
            <a:normAutofit/>
          </a:bodyPr>
          <a:lstStyle/>
          <a:p>
            <a:pPr marL="0" indent="0">
              <a:buNone/>
            </a:pPr>
            <a:r>
              <a:rPr lang="en-US" sz="2000" b="1" dirty="0"/>
              <a:t>5. What is the meaning/purpose/focus of your life?</a:t>
            </a:r>
            <a:endParaRPr lang="en-US" sz="2000" dirty="0"/>
          </a:p>
          <a:p>
            <a:pPr marL="0" indent="0">
              <a:buNone/>
            </a:pPr>
            <a:r>
              <a:rPr lang="en-US" sz="2000" dirty="0"/>
              <a:t>	a. What gift did you receive?</a:t>
            </a:r>
          </a:p>
          <a:p>
            <a:pPr marL="0" indent="0">
              <a:buNone/>
            </a:pPr>
            <a:endParaRPr lang="en-US" sz="2000" dirty="0"/>
          </a:p>
          <a:p>
            <a:pPr marL="0" indent="0">
              <a:buNone/>
            </a:pPr>
            <a:r>
              <a:rPr lang="en-US" sz="2000" dirty="0"/>
              <a:t>	b. Who helped you uncover the meaning behind the gift?</a:t>
            </a:r>
          </a:p>
          <a:p>
            <a:pPr marL="0" indent="0">
              <a:buNone/>
            </a:pPr>
            <a:endParaRPr lang="en-US" sz="2000" dirty="0"/>
          </a:p>
          <a:p>
            <a:pPr marL="0" indent="0">
              <a:buNone/>
            </a:pPr>
            <a:r>
              <a:rPr lang="en-US" sz="2000" dirty="0"/>
              <a:t>	c. How did you interpret the gift?</a:t>
            </a:r>
          </a:p>
          <a:p>
            <a:pPr marL="0" indent="0">
              <a:buNone/>
            </a:pPr>
            <a:endParaRPr lang="en-US" sz="2000" dirty="0"/>
          </a:p>
          <a:p>
            <a:pPr marL="0" indent="0">
              <a:buNone/>
            </a:pPr>
            <a:r>
              <a:rPr lang="en-US" sz="2000" dirty="0"/>
              <a:t>	d. Did the gift influence your life path? In what ways?</a:t>
            </a:r>
          </a:p>
        </p:txBody>
      </p:sp>
    </p:spTree>
    <p:extLst>
      <p:ext uri="{BB962C8B-B14F-4D97-AF65-F5344CB8AC3E}">
        <p14:creationId xmlns:p14="http://schemas.microsoft.com/office/powerpoint/2010/main" val="1694889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Wellness wheel</a:t>
            </a:r>
          </a:p>
        </p:txBody>
      </p:sp>
      <p:graphicFrame>
        <p:nvGraphicFramePr>
          <p:cNvPr id="4" name="Diagram 3"/>
          <p:cNvGraphicFramePr/>
          <p:nvPr>
            <p:extLst>
              <p:ext uri="{D42A27DB-BD31-4B8C-83A1-F6EECF244321}">
                <p14:modId xmlns:p14="http://schemas.microsoft.com/office/powerpoint/2010/main" val="636727260"/>
              </p:ext>
            </p:extLst>
          </p:nvPr>
        </p:nvGraphicFramePr>
        <p:xfrm>
          <a:off x="4067618" y="221961"/>
          <a:ext cx="8124382" cy="6235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2429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61</TotalTime>
  <Words>1836</Words>
  <Application>Microsoft Office PowerPoint</Application>
  <PresentationFormat>Widescreen</PresentationFormat>
  <Paragraphs>241</Paragraphs>
  <Slides>28</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(Body)</vt:lpstr>
      <vt:lpstr>Calibri Light</vt:lpstr>
      <vt:lpstr>Helvetica</vt:lpstr>
      <vt:lpstr>Celestial</vt:lpstr>
      <vt:lpstr>Guided Imagery for Wellness</vt:lpstr>
      <vt:lpstr>A few notes before beginning guided imagery</vt:lpstr>
      <vt:lpstr>Guided imagery </vt:lpstr>
      <vt:lpstr>Guided Imagery Questions</vt:lpstr>
      <vt:lpstr>Guided imagery questions</vt:lpstr>
      <vt:lpstr>Guided Imagery Questions</vt:lpstr>
      <vt:lpstr>Guided Imagery Questions</vt:lpstr>
      <vt:lpstr>Guided Imagery Questions</vt:lpstr>
      <vt:lpstr>Wellness wheel</vt:lpstr>
      <vt:lpstr>Physical wellness</vt:lpstr>
      <vt:lpstr>Social wellness</vt:lpstr>
      <vt:lpstr>Spiritual wellness</vt:lpstr>
      <vt:lpstr>Intellectual Wellness</vt:lpstr>
      <vt:lpstr>Environmental wellness</vt:lpstr>
      <vt:lpstr>Emotional wellness</vt:lpstr>
      <vt:lpstr>Occupational wellness</vt:lpstr>
      <vt:lpstr>How to Create “SMART” Wellness Goals Using Guided Imagery</vt:lpstr>
      <vt:lpstr>How to Create “SMART” Wellness Goals Using Guided Imagery</vt:lpstr>
      <vt:lpstr>Note: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Guided Imagery for Wellness</dc:title>
  <dc:creator>kgamby0590@gmail.com</dc:creator>
  <cp:lastModifiedBy>Michael Desposito</cp:lastModifiedBy>
  <cp:revision>11</cp:revision>
  <dcterms:created xsi:type="dcterms:W3CDTF">2016-12-05T05:33:50Z</dcterms:created>
  <dcterms:modified xsi:type="dcterms:W3CDTF">2020-10-18T01:43:20Z</dcterms:modified>
</cp:coreProperties>
</file>