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4128" y="1024128"/>
            <a:ext cx="457200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spc="20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 ·  EPIDEMIOLOGIA DESCRITIVA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789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trabalho ]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841248" y="373075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88036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MÉTODO: PYSUS NO-CODE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curso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Variáveis, Recorte e Análise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foi analisado e como.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Variáveis analisadas (ex.: faixa etária, sexo, raça/cor, CID, município, ano).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Recorte temporal e geográfico efetivamente utilizado.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descritiva: frequências, proporções, coeficientes, taxas, gráficos e, se cabível, mapas.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gráficos podem ter sido gerados no Colab com auxílio da IA — mas a interpretação é sempre sua.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Resultados: Caracterização dos Dados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conjunto de dados obtido.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Número de registros (n), período e abrangência geográfica da base extraída.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geral da completude e da qualidade dos dados.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Principais números que dão dimensão ao evento estudado.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Comece os resultados situando o tamanho e o alcance dos dados antes de detalhar a distribuição.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Resultados: Distribuição (Tempo, Lugar e Pessoa)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distribuição do evento de saúde, em gráficos.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436" y="2788920"/>
            <a:ext cx="621792" cy="56692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Série temporal ]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640080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o gráfico gerado no Colab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7784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3580" y="2788920"/>
            <a:ext cx="621792" cy="56692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59224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Faixa etária e sexo ]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4459224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o gráfico gerado no Colab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8186928" y="1920240"/>
            <a:ext cx="3453384" cy="3017520"/>
          </a:xfrm>
          <a:prstGeom prst="roundRect">
            <a:avLst>
              <a:gd name="adj" fmla="val 1818"/>
            </a:avLst>
          </a:prstGeom>
          <a:solidFill>
            <a:srgbClr val="F4F6F7"/>
          </a:solidFill>
          <a:ln w="15875">
            <a:solidFill>
              <a:srgbClr val="B8CDD3"/>
            </a:solidFill>
            <a:prstDash val="dash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2724" y="2788920"/>
            <a:ext cx="621792" cy="56692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278368" y="3547872"/>
            <a:ext cx="3270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5B7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Distribuição geográfica ]</a:t>
            </a:r>
            <a:endParaRPr lang="en-US" sz="1350" dirty="0"/>
          </a:p>
        </p:txBody>
      </p:sp>
      <p:sp>
        <p:nvSpPr>
          <p:cNvPr id="19" name="Text 13"/>
          <p:cNvSpPr/>
          <p:nvPr/>
        </p:nvSpPr>
        <p:spPr>
          <a:xfrm>
            <a:off x="8278368" y="3931920"/>
            <a:ext cx="3270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Insira o gráfico gerado no Colab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21" name="Text 15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os gráficos falarem — descreva o padrão de cada um em uma frase e siga em frente.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os resultados significam.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 os padrões observados por tempo, lugar e pessoa.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seus achados com o que a literatura descreve.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implicações para a saúde pública e a gestão.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discussão é onde o estudo ganha valor — interprete os padrões, não apenas redescreva os gráficos.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Aspectos Éticos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ética no uso de dados públicos.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secundários, públicos e agregados, sem identificação individual.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com dados de domínio público e não identificáveis, em geral, dispensam o CEP — confirme na sua instituição.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fonte (DATASUS) foi citada e a LGPD, respeitada.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 registrou a origem dos dados e a data de acesso — garante transparência e reprodutibilidade.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papel da IA na extração e na análise dos dados.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IA foi usada para gerar e ajustar o código (notebook) de extração e análise.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delineamento, as escolhas metodológicas e a interpretação são de autoria sua.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resultados foram validados: os números foram conferidos com o DATASUS.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Transparência total: o notebook foi escrito com auxílio de IA por tentativa e erro, e os dados foram validados na fonte.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do Estudo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dos dados e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secundários administrativos: subnotificação, sub-registro e variações no preenchimento.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Mudanças de codificação (ex.: CID) e na qualidade dos dados ao longo do tempo.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Dependência da IA para o código e desafios de reprodutibilidade do processo de tentativa e erro.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Assuma com clareza os limites dos dados do SUS e do método No-Code — a banca valoriza esse olhar crítico.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estudo permitiu concluir.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cada objetivo e mostre como foi atingido.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 panorama descrito e a principal contribuição do estudo.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Responda, de forma direta, à pergunta descritiva inicial.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amarrando objetivos, achados e pergunta — dentro dos limites de um estudo descritivo.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Trabalhos Futuros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Caminhos que o estudo abre para novas pesquisas.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as lacunas que permaneceram após a descrição.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Sugira estudos analíticos (ex.: investigar associações) onde a descrição apontou padrões.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aplicações práticas para a vigilância e a gestão em saúde.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epidemiologia descritiva levanta hipóteses — aponte quais estudos analíticos poderiam testá-las.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e fontes citadas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 de epidemiologia e do tema de saúde escolhido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as fontes técnicas: DATASUS, biblioteca PySUS e a documentação utilizada.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saúde, o estilo Vancouver é muito comum — e não esqueça de citar o DATASUS e o PySUS como fontes.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64208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justificativa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de estudo / delineamento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 de dados (DATASUS)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via PySUS No-Code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Variáveis, recorte e análise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Resultados: caracterização</a:t>
            </a:r>
            <a:endParaRPr lang="en-US" sz="1550" dirty="0"/>
          </a:p>
        </p:txBody>
      </p:sp>
      <p:sp>
        <p:nvSpPr>
          <p:cNvPr id="6" name="Text 3"/>
          <p:cNvSpPr/>
          <p:nvPr/>
        </p:nvSpPr>
        <p:spPr>
          <a:xfrm>
            <a:off x="6400800" y="1664208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Resultados: distribuição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Aspectos éticos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Trabalhos futuros</a:t>
            </a:r>
            <a:endParaRPr lang="en-US" sz="1550" dirty="0"/>
          </a:p>
          <a:p>
            <a:pPr indent="0" marL="0">
              <a:lnSpc>
                <a:spcPct val="136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 </a:t>
            </a:r>
            <a:pPr indent="0" marL="0">
              <a:lnSpc>
                <a:spcPct val="136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5584" y="1627632"/>
            <a:ext cx="54864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48640"/>
            <a:ext cx="301752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Bases do DATASUS via PySUS No-Code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1325880" y="1115568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a base utilizada no seu estudo; as demais permanecem como referência para perguntas.</a:t>
            </a:r>
            <a:endParaRPr lang="en-US" sz="125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91672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3017520"/>
                <a:gridCol w="6793992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Sigla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Sistema de informação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 que contém · exemplo de uso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Mortalidade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Óbitos e causas (CID-10), perfil demográfico — ex.: mortalidade por câncer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SINASC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Nascidos vivos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Nascimentos, dados do RN e maternos, pré-natal — ex.: baixo peso ao nascer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Internações hospitalares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Internações no SUS, diagnósticos e procedimentos — ex.: internações por AVC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Ambulatorial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Produção ambulatorial (dados agregados) — ex.: procedimentos por região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Estabelecimentos de saúde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Unidades, leitos, equipes e equipamentos — ex.: leitos de UTI por estado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5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Agravos de notificação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Dengue, tuberculose, sífilis, violência etc. — ex.: casos de dengue por ano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39496"/>
            <a:ext cx="301752" cy="3017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os dados foram obtidos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1325880" y="1115568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pergunta ao conjunto de dados — incluindo a etapa de tentativa e erro que caracteriza o método.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2514600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8" name="Shape 5"/>
          <p:cNvSpPr/>
          <p:nvPr/>
        </p:nvSpPr>
        <p:spPr>
          <a:xfrm>
            <a:off x="4782312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9" name="Shape 6"/>
          <p:cNvSpPr/>
          <p:nvPr/>
        </p:nvSpPr>
        <p:spPr>
          <a:xfrm>
            <a:off x="7050024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10" name="Shape 7"/>
          <p:cNvSpPr/>
          <p:nvPr/>
        </p:nvSpPr>
        <p:spPr>
          <a:xfrm>
            <a:off x="9317736" y="3337560"/>
            <a:ext cx="301752" cy="0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11" name="Shape 8"/>
          <p:cNvSpPr/>
          <p:nvPr/>
        </p:nvSpPr>
        <p:spPr>
          <a:xfrm>
            <a:off x="548640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339596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13" name="Text 10"/>
          <p:cNvSpPr/>
          <p:nvPr/>
        </p:nvSpPr>
        <p:spPr>
          <a:xfrm>
            <a:off x="1339596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640080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a pergunta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base, agravo, período e local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816352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607308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17" name="Text 14"/>
          <p:cNvSpPr/>
          <p:nvPr/>
        </p:nvSpPr>
        <p:spPr>
          <a:xfrm>
            <a:off x="3607308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2907792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Pedir o notebook à IA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assistente PySUS No-Code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5084064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5875020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21" name="Text 18"/>
          <p:cNvSpPr/>
          <p:nvPr/>
        </p:nvSpPr>
        <p:spPr>
          <a:xfrm>
            <a:off x="587502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5175504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Rodar no Google Colab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executar o notebook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7351776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142732" y="2514600"/>
            <a:ext cx="384048" cy="38404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25" name="Text 22"/>
          <p:cNvSpPr/>
          <p:nvPr/>
        </p:nvSpPr>
        <p:spPr>
          <a:xfrm>
            <a:off x="8142732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7443216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Validar os dados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conferir na fonte (DATASUS)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9619488" y="2697480"/>
            <a:ext cx="1965960" cy="1280160"/>
          </a:xfrm>
          <a:prstGeom prst="roundRect">
            <a:avLst>
              <a:gd name="adj" fmla="val 5000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10410444" y="2514600"/>
            <a:ext cx="384048" cy="38404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9" name="Text 26"/>
          <p:cNvSpPr/>
          <p:nvPr/>
        </p:nvSpPr>
        <p:spPr>
          <a:xfrm>
            <a:off x="10410444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E8C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9710928" y="3081528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e gráficos</a:t>
            </a:r>
            <a:endParaRPr lang="en-US" sz="12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redação do TCC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6067044" y="3977640"/>
            <a:ext cx="0" cy="50292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799332" y="4480560"/>
            <a:ext cx="2267712" cy="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  <a:headEnd type="triangle"/>
          </a:ln>
        </p:spPr>
      </p:sp>
      <p:sp>
        <p:nvSpPr>
          <p:cNvPr id="33" name="Shape 30"/>
          <p:cNvSpPr/>
          <p:nvPr/>
        </p:nvSpPr>
        <p:spPr>
          <a:xfrm>
            <a:off x="3799332" y="3977640"/>
            <a:ext cx="0" cy="502920"/>
          </a:xfrm>
          <a:prstGeom prst="line">
            <a:avLst/>
          </a:prstGeom>
          <a:noFill/>
          <a:ln w="22225">
            <a:solidFill>
              <a:srgbClr val="E08A3C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2610612" y="4535424"/>
            <a:ext cx="46451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tentativa e erro — deu erro? ajustou o pedido à IA e rodou novamente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problema de saúde e seu contexto na saúde pública.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evento de saúde estudado (doença, agravo, óbito, internação) e sua importância.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epidemiológica com dados ou fatos atuais.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o problema que o estudo descreveu.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Seja breve — numa defesa, o foco está nos resultados que você obteve, não na introdução.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Justificativa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epidemiológica e por que valeu investigá-la.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o problema ou a pergunta descritiva que orientou o estudo.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a relevância para a saúde pública, a gestão e a sociedade.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o uso de dados públicos do SUS, já disponíveis e gratuitos.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o problema diretamente aos resultados que você vai apresentar adiante.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estudo se propôs a descrever.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descrever a distribuição do evento de saúde no recorte escolhido.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por tempo (anos), lugar (região) e pessoa (idade, sexo, raça/cor).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será retomado na conclusão para mostrar que foi atingido.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epidemiologia descritiva, os objetivos giram em torno de tempo, lugar e pessoa — esse é o fio dos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fundamentou o estudo.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Conceitos de epidemiologia descritiva (incidência, prevalência, coeficientes, taxas).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literatura descreve sobre o evento de saúde estudado.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Breve apresentação dos sistemas de informação do SUS e do DATASUS.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indicadores apresentados aqui são os que você de fato calculou nos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Tipo de Estudo / Delineamento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modelo de estudo adotado e sua abordagem.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 epidemiológico descritivo, de abordagem quantitativa, com dados secundários.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 adotada: ecológica, transversal ou de série temporal (conforme o objetivo).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Descreveu a distribuição do evento de saúde por tempo, lugar e pessoa.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qual forma você adotou — isso enquadra como seus resultados devem ser lidos.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Fonte de Dados: Bases do DATASUS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qual sistema de informação do SUS vieram os dados.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utilizada: SIM, SINASC, SIH, SIA, CNES ou SINAN (informe a sua).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públicos, agregados e de domínio público, sem identificação de pacientes.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de acesso aos dados (importante para a reprodutibilidade).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 a base, o recorte e a data de extração — a banca pode querer reproduzir sua consulta.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Extração de Dados: PySUS No-Code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dados foram extraídos sem programação avançada.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biblioteca PySUS acessou os dados do DATASUS diretamente no Google Colab.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assistente de IA (GPT) gerou o notebook em Python a partir de pedidos em linguagem natural.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notebook foi executado e ajustado por tentativa e erro até retornar os dados.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fluxo completo está no slide de apoio — apresente-o se a banca perguntar como os dados foram obtidos.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· Dados do SUS via PySUS No-Code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TCC Concluído: PySUS No-Code (dados do SUS)</dc:title>
  <dc:subject>PptxGenJS Presentation</dc:subject>
  <dc:creator>Template TCC</dc:creator>
  <cp:lastModifiedBy>Template TCC</cp:lastModifiedBy>
  <cp:revision>1</cp:revision>
  <dcterms:created xsi:type="dcterms:W3CDTF">2026-05-30T14:52:48Z</dcterms:created>
  <dcterms:modified xsi:type="dcterms:W3CDTF">2026-05-30T14:52:48Z</dcterms:modified>
</cp:coreProperties>
</file>