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-1280160"/>
            <a:ext cx="3291840" cy="3291840"/>
          </a:xfrm>
          <a:prstGeom prst="ellipse">
            <a:avLst/>
          </a:prstGeom>
          <a:ln w="25400">
            <a:solidFill>
              <a:srgbClr val="1C729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5120640"/>
            <a:ext cx="2926080" cy="2926080"/>
          </a:xfrm>
          <a:prstGeom prst="ellipse">
            <a:avLst/>
          </a:prstGeom>
          <a:ln w="25400">
            <a:solidFill>
              <a:srgbClr val="33406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777240"/>
            <a:ext cx="868680" cy="86868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3272" y="996696"/>
            <a:ext cx="448056" cy="44805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932688"/>
            <a:ext cx="9601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9C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822960" y="2468880"/>
            <a:ext cx="10607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Título do seu trabalho ]</a:t>
            </a:r>
            <a:endParaRPr lang="en-US" sz="4600" dirty="0"/>
          </a:p>
        </p:txBody>
      </p:sp>
      <p:sp>
        <p:nvSpPr>
          <p:cNvPr id="8" name="Text 5"/>
          <p:cNvSpPr/>
          <p:nvPr/>
        </p:nvSpPr>
        <p:spPr>
          <a:xfrm>
            <a:off x="841248" y="379476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Subtítulo, se houver ]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841248" y="4892040"/>
            <a:ext cx="100584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Autor(a): 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</a:t>
            </a:r>
            <a:endParaRPr lang="en-US" sz="15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Orientador(a): 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nome do orientador(a) ]</a:t>
            </a:r>
            <a:endParaRPr lang="en-US" sz="15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Instituição / Curso: 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universidade — curso ]</a:t>
            </a:r>
            <a:endParaRPr lang="en-US" sz="15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ano: 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E6EC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cidade, ano ]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trabalho produziu ou descobriu.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os principais resultados com apoio de gráficos, tabelas e figuras.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cada resultado a um objetivo específico.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Priorize evidências visuais em vez de texto corrido.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prática, esta seção costuma ocupar vários slides — deixe os dados falarem por você.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Discussão / Análise dos Resultados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os resultados significam.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Interprete os resultados e o que eles revelam sobre o problema.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os achados com o referencial e os trabalhos relacionados.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Discuta implicações, surpresas e o significado prático.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discussão é onde o trabalho ganha valor — interprete, não apenas repita os resultados.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Éticas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Conformidade ética e integridade do trabalho.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há participantes: aprovação em Comitê de Ética (CEP) e consentimento (TCLE).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Proteção e anonimização de dados, em conformidade com a LGPD.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Citação correta das fontes e declaração de conflitos de interesse.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 ao seu tipo de estudo — pesquisas com pessoas ou dados sensíveis exigem mais cuidado aqui.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IA / Transparência Metodológica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e como ferramentas de IA foram utilizadas.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onde a IA foi usada (revisão, análise, código, revisão textual) e onde não.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claro o que é autoral e o que foi assistido por 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 resultado ou referência gerado com IA foi verificado manualmente.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Declarar transparência — inclusive 'não usei IA' — é boa prática e segue a tendência das instituições.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Limitações do Estudo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limites do que foi feito.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Reconheça as restrições de método, amostra, dados ou escopo.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o que esses limites implicam para a interpretação dos resultados.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como você lidou com eles ao longo do trabalho.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Reconhecer limitações com clareza demonstra maturidade — e desarma boa parte das perguntas da banca.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Conclusão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trabalho permitiu concluir.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Retome cada objetivo e mostre como foi atingido.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a principal contribuição do trabalho.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Responda, de forma direta, ao problema de pesquisa.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Feche amarrando objetivos, resultados e problema — é o que a banca quer ver conectado.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Trabalhos Futuros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Caminhos que o trabalho abre para o futuro.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as lacunas que permaneceram abertas.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Sugira desdobramentos e novas pesquisas a partir dos achados.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aplicações práticas que merecem desenvolvimento.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Demonstre visão crítica: o que seu trabalho revelou que ainda precisa ser estudado?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principais obras citadas no trabalho.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as referências citadas, segundo a norma do curso (ex.: ABNT ou Vancouver).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Priorize as fontes centrais; a lista completa está no documento escrito.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consistência de formatação em todas as entradas.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Tenha a lista completa à mão — a banca pode pedir uma fonte específica.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4206240"/>
            <a:ext cx="3474720" cy="3474720"/>
          </a:xfrm>
          <a:prstGeom prst="ellipse">
            <a:avLst/>
          </a:prstGeom>
          <a:ln w="25400">
            <a:solidFill>
              <a:srgbClr val="1C729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58384" y="1143000"/>
            <a:ext cx="1463040" cy="146304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7296" y="1581912"/>
            <a:ext cx="585216" cy="58521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83464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Obrigado(a)!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822960" y="3886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Perguntas?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9CB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   ·   [ e-mail / contato ]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F3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58384" y="1554480"/>
            <a:ext cx="1463040" cy="146304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0720" y="1975104"/>
            <a:ext cx="658368" cy="62179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324612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Slides de apoio (backup)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1920240" y="4206240"/>
            <a:ext cx="83210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para responder a perguntas específicas: detalhamento metodológico, dados completos, tabelas e figuras adicionais, provas, demonstrações ou trechos de código.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694944"/>
            <a:ext cx="347472" cy="34747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4572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1691640"/>
            <a:ext cx="53949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Contextualização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de pesquisa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Justificativa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Referencial teórico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Metodologia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Desenvolvimento / proposta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0" y="1691640"/>
            <a:ext cx="53949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Discussão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éticas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IA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Trabalhos futuros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/ Contextualização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cenário do trabalho e por que ele importa.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tema e o contexto em que o problema se insere.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a relevância do tema com dados ou fatos atuais.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do panorama geral até o problema que o trabalho investigou.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Comece amplo e afunile até o problema — a introdução prepara o terreno para tudo que vem depois.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Problema de Pesquisa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questão central que o trabalho investigou.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o problema ou a pergunta de pesquisa, de forma clara.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Evidencie a lacuna que o trabalho se propôs a preencher.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o público para ver como os resultados respondem a essa questão.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 final, a banca vai querer ver se os resultados realmente responderam a esta questão.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trabalho se propôs a alcançar.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geral: a meta principal, em uma frase, com verbo no infinitivo.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 específicos: as etapas que, somadas, cumpriram o objetivo geral.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objetivo será retomado na conclusão para mostrar que foi atingido.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Objetivos, metodologia, resultados e conclusão precisam conversar entre si — a banca cobra essa coerência.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Justificativa / Relevância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que este trabalho foi relevante.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a relevância acadêmica, técnica, social e/ou econômica.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quem se beneficia do que o trabalho produziu.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a justificativa ao que o trabalho de fato entregou.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 defesa, mostre que a relevância prometida no projeto se concretizou nos resultados.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Referencial Teórico / Trabalhos Relacionados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conceitual e o estado da arte que sustentaram o trabalho.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os conceitos-chave que fundamentam o trabalho.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o estado da arte e os trabalhos relacionados.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Posicione seu trabalho em relação ao que já existia.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Selecione o essencial — a banca quer ver domínio e recorte, não uma revisão exaustiva.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Metodologia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 trabalho foi conduzido.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 e abordagem da pesquisa (qualitativa, quantitativa ou mista).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Materiais, ferramentas, técnicas e dados utilizados.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Etapas executadas e como elas respondem ao problema.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o método com clareza suficiente para que alguém pudesse replicá-lo.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2129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Desenvolvimento / Proposta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1C7293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cerne do trabalho — o que foi efetivamente construído.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F2F6F9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a solução, o modelo, o sistema, o experimento ou a análise desenvolvida.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Destaque as decisões e escolhas centrais do trabalho.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 a profundidade ao tipo de projeto (esta seção pode ocupar vários slides).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AF1F4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 é o coração da apresentação — dedique a ele o tempo e os slides que merece.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 de Conclusão de Curso · Apresentação final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— TCC Concluído (genérico)</dc:title>
  <dc:subject>PptxGenJS Presentation</dc:subject>
  <dc:creator>Template TCC</dc:creator>
  <cp:lastModifiedBy>Template TCC</cp:lastModifiedBy>
  <cp:revision>1</cp:revision>
  <dcterms:created xsi:type="dcterms:W3CDTF">2026-05-30T14:16:33Z</dcterms:created>
  <dcterms:modified xsi:type="dcterms:W3CDTF">2026-05-30T14:16:33Z</dcterms:modified>
</cp:coreProperties>
</file>