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4128" y="1024128"/>
            <a:ext cx="457200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spc="20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 ·  EPIDEMIOLOGIA DESCRITIVA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822960" y="2331720"/>
            <a:ext cx="10789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projeto ]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841248" y="373075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88036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MÉTODO: PYSUS NO-CODE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curso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Variáveis e Recorte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será analisado e em que recorte.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Variáveis de interesse (ex.: faixa etária, sexo, raça/cor, CID, município, ano).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Recorte temporal (período em anos) e geográfico (país, estado ou município).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População ou eventos de estudo (ex.: óbitos por determinada causa).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Delimite o recorte antes de extrair — período e local bem definidos evitam bases enormes e difíceis de manejar.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Plano de Análise de Dados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dados extraídos serão analisados.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Estatística descritiva: frequências, proporções, coeficientes e taxas.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Apresentação por tabelas, gráficos, séries temporais e, quando cabível, mapas.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Comparações por tempo, lugar e pessoa, dentro dos limites de um estudo descritivo.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próprio assistente de IA pode gerar os gráficos no Colab — mas a interpretação é sempre sua.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Aspectos Éticos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ética no uso de dados públicos.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secundários, públicos e agregados, sem identificação individual.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com dados de domínio público e não identificáveis, em geral, dispensam o CEP — confirme na sua instituição.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corretamente a fonte (DATASUS) e respeite a LGPD.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dispensando o CEP, registre a origem dos dados e a data de acesso — garante transparência e reprodutibilidade.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papel da IA na extração e na análise dos dados.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que a IA foi usada para gerar e ajustar o código (notebook) de extração e análise.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delineamento, as escolhas metodológicas e a interpretação são de autoria sua.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Valide os resultados: confira se os números batem com o DATASUS e revise o código.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Transparência total: explique que o notebook foi escrito com auxílio de IA por tentativa e erro, e que você validou os dados na fonte.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Esperados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estudo pretende descrever ao final.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panorama esperado do evento de saúde no recorte escolhido.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os padrões que se espera observar (por tempo, lugar e pessoa).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cada resultado esperado a um objetivo específico.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 esperado é o que você pretende descrever — não uma hipótese de associação a ser testada.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do projeto distribuídas no tempo.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Fases: revisão, definição da base e do recorte, extração no Colab, análise e redação.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tempo específico para a etapa de tentativa e erro até o notebook funcionar.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a redação e a revisão final, além da extração e análise.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extração por tentativa e erro costuma levar mais tempo que o previsto — dê folga a essa fase.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e Ferramentas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será necessário — tudo gratuito e on-line.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Computador com navegador e uma conta Google (para o Google Colab).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Biblioteca PySUS e o assistente de IA (GPT) para gerar os notebooks.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à internet; nenhum software pago precisa ser instalado.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das vantagens do método: roda no navegador, é gratuito e não exige instalar nada nem saber programar.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Esperadas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dos dados e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secundários administrativos: subnotificação, sub-registro e variações no preenchimento.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Mudanças de codificação (ex.: CID) e na qualidade dos dados ao longo do tempo.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Dependência da IA para o código e desafios de reprodutibilidade do processo de tentativa e erro.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Assuma com clareza os limites dos dados do SUS e do método No-Code — a banca valoriza esse olhar crítico.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Amarre a proposta e reforce sua viabilidade.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o objetivo, a relevância e o que o estudo pretende descrever.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a viabilidade: dados públicos, ferramentas gratuitas e método acessível.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as perguntas da banca.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o caráter de iniciação à ciência de dados em saúde — democratizar a análise é parte da contribuição.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e fontes que embasam a proposta.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 de epidemiologia e do tema de saúde escolhido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as fontes técnicas: DATASUS, biblioteca PySUS e a documentação utilizada.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saúde, o estilo Vancouver é muito comum — e não esqueça de citar o DATASUS e o PySUS como fontes.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64208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justificativa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de estudo / delineamento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de dados (DATASUS)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via PySUS No-Code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Variáveis e recorte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análise de dados</a:t>
            </a:r>
            <a:endParaRPr lang="en-US" sz="1550" dirty="0"/>
          </a:p>
        </p:txBody>
      </p:sp>
      <p:sp>
        <p:nvSpPr>
          <p:cNvPr id="6" name="Text 3"/>
          <p:cNvSpPr/>
          <p:nvPr/>
        </p:nvSpPr>
        <p:spPr>
          <a:xfrm>
            <a:off x="6400800" y="1664208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Aspectos éticos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esperados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Cronograma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e ferramentas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 esperadas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5584" y="1627632"/>
            <a:ext cx="54864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48640"/>
            <a:ext cx="301752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Bases do DATASUS via PySUS No-Code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1325880" y="1115568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Seis sistemas de informação do SUS acessíveis pelo método. Escolha conforme o desfecho do seu estudo.</a:t>
            </a:r>
            <a:endParaRPr lang="en-US" sz="125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91672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3017520"/>
                <a:gridCol w="6793992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Sigla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Sistema de informação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 que contém · exemplo de uso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Mortalidade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Óbitos e causas (CID-10), perfil demográfico — ex.: mortalidade por câncer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SINASC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Nascidos vivos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Nascimentos, dados do RN e maternos, pré-natal — ex.: baixo peso ao nascer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Internações hospitalares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Internações no SUS, diagnósticos e procedimentos — ex.: internações por AVC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Ambulatorial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Produção ambulatorial (dados agregados) — ex.: procedimentos por região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Estabelecimentos de saúde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Unidades, leitos, equipes e equipamentos — ex.: leitos de UTI por estado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Agravos de notificação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Dengue, tuberculose, sífilis, violência etc. — ex.: casos de dengue por ano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39496"/>
            <a:ext cx="301752" cy="3017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 de extração No-Code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1325880" y="1115568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problema ao conjunto de dados — com a etapa de tentativa e erro que caracteriza o método.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2514600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8" name="Shape 5"/>
          <p:cNvSpPr/>
          <p:nvPr/>
        </p:nvSpPr>
        <p:spPr>
          <a:xfrm>
            <a:off x="4782312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9" name="Shape 6"/>
          <p:cNvSpPr/>
          <p:nvPr/>
        </p:nvSpPr>
        <p:spPr>
          <a:xfrm>
            <a:off x="7050024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10" name="Shape 7"/>
          <p:cNvSpPr/>
          <p:nvPr/>
        </p:nvSpPr>
        <p:spPr>
          <a:xfrm>
            <a:off x="9317736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11" name="Shape 8"/>
          <p:cNvSpPr/>
          <p:nvPr/>
        </p:nvSpPr>
        <p:spPr>
          <a:xfrm>
            <a:off x="548640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339596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13" name="Text 10"/>
          <p:cNvSpPr/>
          <p:nvPr/>
        </p:nvSpPr>
        <p:spPr>
          <a:xfrm>
            <a:off x="1339596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640080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a pergunta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base, agravo, período e local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816352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607308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17" name="Text 14"/>
          <p:cNvSpPr/>
          <p:nvPr/>
        </p:nvSpPr>
        <p:spPr>
          <a:xfrm>
            <a:off x="3607308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2907792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Pedir o notebook à IA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assistente PySUS No-Code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5084064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5875020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21" name="Text 18"/>
          <p:cNvSpPr/>
          <p:nvPr/>
        </p:nvSpPr>
        <p:spPr>
          <a:xfrm>
            <a:off x="587502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5175504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Rodar no Google Colab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executar o notebook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7351776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142732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25" name="Text 22"/>
          <p:cNvSpPr/>
          <p:nvPr/>
        </p:nvSpPr>
        <p:spPr>
          <a:xfrm>
            <a:off x="8142732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7443216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Validar os dados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conferir na fonte (DATASUS)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9619488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10410444" y="2514600"/>
            <a:ext cx="384048" cy="38404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9" name="Text 26"/>
          <p:cNvSpPr/>
          <p:nvPr/>
        </p:nvSpPr>
        <p:spPr>
          <a:xfrm>
            <a:off x="10410444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E8C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9710928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e gráficos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redação do TCC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6067044" y="3977640"/>
            <a:ext cx="0" cy="50292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799332" y="4480560"/>
            <a:ext cx="2267712" cy="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  <a:headEnd type="triangle"/>
          </a:ln>
        </p:spPr>
      </p:sp>
      <p:sp>
        <p:nvSpPr>
          <p:cNvPr id="33" name="Shape 30"/>
          <p:cNvSpPr/>
          <p:nvPr/>
        </p:nvSpPr>
        <p:spPr>
          <a:xfrm>
            <a:off x="3799332" y="3977640"/>
            <a:ext cx="0" cy="50292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2610612" y="4535424"/>
            <a:ext cx="46451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tentativa e erro — deu erro? ajuste o pedido à IA e rode novamente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problema de saúde e seu contexto na saúde pública.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evento de saúde (doença, agravo, óbito, internação) e sua importância.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epidemiológica com dados ou fatos atuais.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o problema que o estudo vai descrever.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Escolha um tema cujo evento de saúde esteja registrado em uma base do SUS — isso garante dados para o estudo.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Justificativa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epidemiológica e por que vale investigá-la.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o problema ou a pergunta descritiva (ex.: como se distribui o agravo X?).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a relevância para a saúde pública, a gestão e a sociedade.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a vantagem de usar dados públicos do SUS, já disponíveis e gratuitos.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proposta, este slide 'vende' o trabalho — mostre o ganho de descrever esse panorama com dados do SUS.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estudo se propõe a descrever.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descrever a distribuição do evento de saúde no recorte escolhido.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por tempo (anos), lugar (região) e pessoa (idade, sexo, raça/cor).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verbos no infinitivo (descrever, caracterizar, analisar) e alinhe aos resultados esperados.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epidemiologia descritiva, os objetivos giram em torno de tempo, lugar e pessoa — use esse tripé.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fundamenta o estudo.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Conceitos de epidemiologia descritiva (incidência, prevalência, coeficientes, taxas).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literatura descreve sobre o evento de saúde escolhido.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Breve apresentação dos sistemas de informação do SUS e do DATASUS.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uma noção de indicadores epidemiológicos — eles guiarão sua análise dos dados extraídos.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Tipo de Estudo / Delineamento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modelo de estudo adotado e sua abordagem.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 epidemiológico descritivo, de abordagem quantitativa, com dados secundários.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Conforme o objetivo, pode assumir forma ecológica, transversal ou de série temporal.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Descreve a distribuição do evento de saúde por tempo, lugar e pessoa.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epidemiologia descritiva é o ponto de partida ideal para dados do SUS — não exige coleta primária.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Fonte de Dados: Bases do DATASUS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qual sistema de informação do SUS virão os dados.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Escolha a base pelo desfecho: SIM (óbitos), SINASC (nascimentos), SIH (internações), SIA (ambulatorial), CNES (estabelecimentos) ou SINAN (agravos de notificação).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públicos, agregados e de domínio público, sem identificação de pacientes.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a base principal e, se necessário, bases complementares (detalhe no slide de apoio).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Comece pelo desfecho que você quer descrever — ele indica naturalmente qual base do DATASUS usar.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Extração de Dados: PySUS No-Code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dados serão extraídos sem programação avançada.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biblioteca PySUS acessa os dados do DATASUS diretamente no Google Colab.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assistente de IA (GPT) gera o notebook em Python a partir do seu pedido em linguagem natural.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notebook é executado no Colab e ajustado por tentativa e erro até retornar os dados desejados.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Quanto mais claro o pedido (base, agravo, período, recorte), menos tentativas até o notebook funcionar.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Projeto de TCC: PySUS No-Code (dados do SUS)</dc:title>
  <dc:subject>PptxGenJS Presentation</dc:subject>
  <dc:creator>Template TCC</dc:creator>
  <cp:lastModifiedBy>Template TCC</cp:lastModifiedBy>
  <cp:revision>1</cp:revision>
  <dcterms:created xsi:type="dcterms:W3CDTF">2026-05-30T14:42:24Z</dcterms:created>
  <dcterms:modified xsi:type="dcterms:W3CDTF">2026-05-30T14:42:24Z</dcterms:modified>
</cp:coreProperties>
</file>