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67" r:id="rId21"/>
    <p:sldId id="282" r:id="rId22"/>
    <p:sldId id="283" r:id="rId23"/>
    <p:sldId id="268" r:id="rId24"/>
    <p:sldId id="284" r:id="rId25"/>
    <p:sldId id="285" r:id="rId26"/>
    <p:sldId id="286" r:id="rId27"/>
    <p:sldId id="269" r:id="rId28"/>
    <p:sldId id="287" r:id="rId29"/>
    <p:sldId id="291" r:id="rId30"/>
    <p:sldId id="292" r:id="rId31"/>
    <p:sldId id="293" r:id="rId32"/>
    <p:sldId id="294" r:id="rId33"/>
    <p:sldId id="271" r:id="rId34"/>
    <p:sldId id="272" r:id="rId35"/>
    <p:sldId id="273" r:id="rId3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33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22" d="100"/>
          <a:sy n="122" d="100"/>
        </p:scale>
        <p:origin x="500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7C9A9595-4E86-276E-B185-33289F9B17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B4D1C6-E284-A25D-5965-09A72293E0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D11AF-7BF6-4DF5-BEEB-06F08A1396EB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98FB346-5005-E3D3-5F1E-A28D0D1851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78E6CF9-A75D-F20C-AAA9-C366A95EF6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44C30-6BFB-450D-A546-29AEA0793D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206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2ADBC-9CEA-40AF-9CD7-413C773F1527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78C5D-55DE-4908-9A36-AB71F80240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30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78C5D-55DE-4908-9A36-AB71F802402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36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0D238-6CC8-D855-1E81-7BC999FDC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68E69D-B47A-37C7-6294-2509D491E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05F1BC-3D7E-5ECA-031A-2FF59E78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612D1A-719D-34AC-19B7-7579F260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4703D4-4EC7-AADB-C7EF-66297218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89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B910B-DDB0-4F4A-637C-CF95523E7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E66323-8312-5AD9-5BF2-6A5D9A862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1BC031-1270-6C93-B065-60E73169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CD3E99-4753-0EA3-72C6-264D250F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2A30BA-ACDD-8C6D-0B7E-39BC812B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40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A39BC9-226C-000E-7FFD-65E99FA97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949AB3F-AD22-F075-B8BA-340FE40CB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A150B7-195B-6667-6FAC-ABE4FF7B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02155F-310D-E8CB-3184-2CAD97AB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3CCDDE-DCC4-4086-F14B-CF776A0E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15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7B494-ABE2-3879-4232-4998F5E0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2F0F53-5BA2-63D3-27F3-6EA3210C4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59831-B353-9E5B-1F2B-B6BF3D33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6037D9-BC38-6511-AC77-7E3F1BF5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BEBBB2-F864-CDF5-8410-ABF4DF86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13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896F9-D8E3-DFCF-E014-E13D53D53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A63201-5874-4E2B-0F82-872E6A6B1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B0D02-DF27-5C03-996E-D7FBBE31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FB99F3-8728-26B5-5DF8-9793B6721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E47816-4A8B-821F-8299-5275CA52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77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7CB7C-FFAB-7C88-1EB1-20F9B9C0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D1319F-3E13-9A01-1F50-9ACDA5669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0EE85A-5487-434C-FE3E-5D3CE0A3F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6E2E19-6E50-E103-80A5-F666A239C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C0072C-F3F3-385B-B463-F90081C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B37C72-F70A-A4ED-DC17-D89B85CA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01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F8BE2-4976-F1C4-C221-1332EA6F8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8336B2-EE33-D717-6757-7931A836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1B8D5B-D21A-A0FD-0788-DAAA1BE5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C58377-F0C0-CCB0-9A3B-37C0F73C0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BF0058-032D-EE4A-F402-6F524A11A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7F3E587-95D0-100D-F66E-DFD87715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045491-281A-939F-6D36-C5B11269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9EFDE17-6A78-6B0A-5FD4-444D3706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48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0E2E6-332C-4E77-3A21-D46F00D06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2057B1-2196-7F6E-8114-FE64EB6B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EAF4821-6885-09AD-D4E4-A346CE19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68F132A-D8EE-DE1B-2838-7A1433BA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86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B265D6-32F0-0BCC-F077-715059DD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56E08D3-7245-C5CA-C591-0F7DE90C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392DAAE-7BB7-644B-EA37-2A9C645D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40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EFE02-BCCE-A9E7-5C9C-02C1C282C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C03555-6211-CBF6-8276-036EE9873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DC88C3-61F1-5E7A-5AB4-4C0A4E6DC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2A1017-80F1-BC30-28A7-EE4230C0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CFBB0A-F1A2-BB9E-2B6A-44EEBA963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FA79E2-FD81-2489-776D-8158EC94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82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99869-052B-CEEB-D793-D88486D5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8BA9308-3154-FA12-A42A-07176A370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4F6EA0-F376-11F9-870A-CA84E71EF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8E63C5-052D-AA0A-F664-F052C50F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F776C1-8AB0-30CF-F54C-8694AEDD3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75DF87-F030-67DE-99A6-7A6ACB06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87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2F46C31-33C0-56AA-4E21-AE46F735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3F259D-10E4-9DD9-D0F3-9737DE5A1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192478-F08E-D0EE-5DC4-83D337535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9A68D3-7083-4F8F-998F-26CF39871F9C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DAB57F-6455-E42C-5B21-1D9FA7DBA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D94DD8-9207-C7F8-A431-1DC396EC0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C2A6EE-D84D-44B0-B348-B4F190FF7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52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4D278-A5B4-8208-8955-C7D6EA6F7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/>
              <a:t>Aplicações da Inteligência Artificial na Odontologia: Revisão Integrativa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D22B9-234B-575C-7ECB-8F4E084EF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64088"/>
            <a:ext cx="9144000" cy="1655762"/>
          </a:xfrm>
        </p:spPr>
        <p:txBody>
          <a:bodyPr>
            <a:normAutofit/>
          </a:bodyPr>
          <a:lstStyle/>
          <a:p>
            <a:r>
              <a:rPr lang="pt-BR" dirty="0"/>
              <a:t>Alexandre Kraemer</a:t>
            </a:r>
          </a:p>
          <a:p>
            <a:r>
              <a:rPr lang="pt-BR" dirty="0"/>
              <a:t>Prof. Doutor </a:t>
            </a:r>
            <a:r>
              <a:rPr lang="pt-BR" dirty="0" err="1"/>
              <a:t>xxxx</a:t>
            </a:r>
            <a:endParaRPr lang="pt-BR" dirty="0"/>
          </a:p>
          <a:p>
            <a:r>
              <a:rPr lang="pt-BR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86286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4AE2A-6AC6-0BD5-A369-AE5DB249A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Métodos e Técnicas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955E6A-F4A2-5215-8095-97016D264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Explicação dos métodos de coleta e análise de dados, incluindo uso de descritores DeCS/MeSH e análise crítica suportada por IA.</a:t>
            </a:r>
          </a:p>
        </p:txBody>
      </p:sp>
    </p:spTree>
    <p:extLst>
      <p:ext uri="{BB962C8B-B14F-4D97-AF65-F5344CB8AC3E}">
        <p14:creationId xmlns:p14="http://schemas.microsoft.com/office/powerpoint/2010/main" val="2367235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7DD1B-6EBA-1769-16E3-61A91B5EF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Amostra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671600-7817-B77B-F958-1CC3A67058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Detalhamento com o diagrama PRISMA da amostra utilizada no estudo, abrangendo 44 citações selecionadas após rigorosa triagem.</a:t>
            </a:r>
          </a:p>
        </p:txBody>
      </p:sp>
    </p:spTree>
    <p:extLst>
      <p:ext uri="{BB962C8B-B14F-4D97-AF65-F5344CB8AC3E}">
        <p14:creationId xmlns:p14="http://schemas.microsoft.com/office/powerpoint/2010/main" val="49360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495" y="0"/>
            <a:ext cx="90510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70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8069" y="-1991187"/>
            <a:ext cx="26314350" cy="19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886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03152" y="-2241176"/>
            <a:ext cx="29081546" cy="2203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761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9528" y="-7791493"/>
            <a:ext cx="26783529" cy="2029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29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999857" y="-8042504"/>
            <a:ext cx="26783529" cy="2029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7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81830" y="-17373599"/>
            <a:ext cx="31660788" cy="239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10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B14440A-4B6C-4172-A16B-71B73247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106" y="19111"/>
            <a:ext cx="9025787" cy="683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967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A451FE5-B81A-4536-30A1-213A90757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4" y="208677"/>
            <a:ext cx="11783031" cy="644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07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E27D9-DCF3-E0F9-1948-55521EBBC7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Agradecimentos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EBDDF5-CE94-3342-2A3D-D9F7A9F57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Agradeço ao professor </a:t>
            </a:r>
            <a:r>
              <a:rPr lang="pt-BR" dirty="0" err="1"/>
              <a:t>xxx</a:t>
            </a:r>
            <a:r>
              <a:rPr lang="pt-BR" dirty="0"/>
              <a:t> pela orientação e apoio durante todo o desenvolvimento do TCC.</a:t>
            </a:r>
          </a:p>
          <a:p>
            <a:r>
              <a:rPr lang="pt-BR" dirty="0"/>
              <a:t>Gratidão à </a:t>
            </a:r>
            <a:r>
              <a:rPr lang="pt-BR" dirty="0" err="1"/>
              <a:t>xxx</a:t>
            </a:r>
            <a:r>
              <a:rPr lang="pt-BR" dirty="0"/>
              <a:t> e </a:t>
            </a:r>
            <a:r>
              <a:rPr lang="pt-BR" dirty="0" err="1"/>
              <a:t>yyy</a:t>
            </a:r>
            <a:r>
              <a:rPr lang="pt-BR" dirty="0"/>
              <a:t> pela oportunidade e suporte.</a:t>
            </a:r>
          </a:p>
          <a:p>
            <a:r>
              <a:rPr lang="pt-BR" dirty="0"/>
              <a:t>Agradeço a Deus, colegas, amigos e familiares pelo apoio.</a:t>
            </a:r>
          </a:p>
        </p:txBody>
      </p:sp>
    </p:spTree>
    <p:extLst>
      <p:ext uri="{BB962C8B-B14F-4D97-AF65-F5344CB8AC3E}">
        <p14:creationId xmlns:p14="http://schemas.microsoft.com/office/powerpoint/2010/main" val="3287871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6AE48-B7FB-5B58-57F6-59A065016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2100"/>
            <a:ext cx="9144000" cy="1193800"/>
          </a:xfrm>
        </p:spPr>
        <p:txBody>
          <a:bodyPr/>
          <a:lstStyle/>
          <a:p>
            <a:r>
              <a:rPr lang="pt-BR" dirty="0"/>
              <a:t>Análise dos Dados</a:t>
            </a:r>
          </a:p>
        </p:txBody>
      </p:sp>
    </p:spTree>
    <p:extLst>
      <p:ext uri="{BB962C8B-B14F-4D97-AF65-F5344CB8AC3E}">
        <p14:creationId xmlns:p14="http://schemas.microsoft.com/office/powerpoint/2010/main" val="70867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0CF99C2-DF14-60BB-5574-316010A44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924" y="370420"/>
            <a:ext cx="9412152" cy="611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4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D187B09-E07A-2538-4F9A-BB7C24AB5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506" y="135780"/>
            <a:ext cx="7368988" cy="65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60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E0440-B1BF-0267-7234-EE39D9E76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2100"/>
            <a:ext cx="9144000" cy="1193800"/>
          </a:xfrm>
        </p:spPr>
        <p:txBody>
          <a:bodyPr/>
          <a:lstStyle/>
          <a:p>
            <a:r>
              <a:rPr lang="pt-BR" dirty="0"/>
              <a:t>Discussão dos Resultados</a:t>
            </a:r>
          </a:p>
        </p:txBody>
      </p:sp>
    </p:spTree>
    <p:extLst>
      <p:ext uri="{BB962C8B-B14F-4D97-AF65-F5344CB8AC3E}">
        <p14:creationId xmlns:p14="http://schemas.microsoft.com/office/powerpoint/2010/main" val="135497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B676C7B-E7FB-7FAD-AF4A-01BB5815C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21" y="0"/>
            <a:ext cx="114441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8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4C36383-ABEC-8109-5E38-8CA1F534D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07" y="560294"/>
            <a:ext cx="11931985" cy="573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5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61B554E-261A-72F6-E680-880206877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39" y="281448"/>
            <a:ext cx="11933522" cy="629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90044"/>
            <a:ext cx="9144000" cy="1077912"/>
          </a:xfrm>
        </p:spPr>
        <p:txBody>
          <a:bodyPr/>
          <a:lstStyle/>
          <a:p>
            <a:r>
              <a:rPr lang="pt-BR" dirty="0"/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19221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0437"/>
          </a:xfrm>
        </p:spPr>
        <p:txBody>
          <a:bodyPr/>
          <a:lstStyle/>
          <a:p>
            <a:r>
              <a:rPr lang="pt-BR" dirty="0"/>
              <a:t>Impacto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C14A-A691-5CCD-73EB-9BD48655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4088"/>
            <a:ext cx="9144000" cy="4068762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4400" dirty="0"/>
              <a:t>Transformação da Prática: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IA integrada em diagnóstico, tratamento, radiologia e educação.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Melhoria na precisão diagnóstica e personalização do tratamento.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Aumento da eficiência operacional.</a:t>
            </a:r>
          </a:p>
        </p:txBody>
      </p:sp>
    </p:spTree>
    <p:extLst>
      <p:ext uri="{BB962C8B-B14F-4D97-AF65-F5344CB8AC3E}">
        <p14:creationId xmlns:p14="http://schemas.microsoft.com/office/powerpoint/2010/main" val="3437567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0437"/>
          </a:xfrm>
        </p:spPr>
        <p:txBody>
          <a:bodyPr/>
          <a:lstStyle/>
          <a:p>
            <a:r>
              <a:rPr lang="pt-BR" dirty="0"/>
              <a:t>Oportunidades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C14A-A691-5CCD-73EB-9BD48655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4088"/>
            <a:ext cx="9144000" cy="4068762"/>
          </a:xfrm>
        </p:spPr>
        <p:txBody>
          <a:bodyPr vert="horz" lIns="91440" tIns="45720" rIns="91440" bIns="45720" rtlCol="0"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4400" dirty="0"/>
              <a:t>Avanços no Atendimento: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Otimização de tratamentos.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Enriquecimento dos processos educacionais.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Melhoria na qualidade dos cuidados aos pacientes.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9490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FD562-2F32-4E81-9420-34F669218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Contextualização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F52465-7C49-A906-8E22-897C617560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 integração crescente da Inteligência Artificial (IA) na odontologia e</a:t>
            </a:r>
          </a:p>
          <a:p>
            <a:r>
              <a:rPr lang="pt-BR" dirty="0"/>
              <a:t>a necessidade de compreender seus impactos, desafios e potenciais.</a:t>
            </a:r>
          </a:p>
        </p:txBody>
      </p:sp>
    </p:spTree>
    <p:extLst>
      <p:ext uri="{BB962C8B-B14F-4D97-AF65-F5344CB8AC3E}">
        <p14:creationId xmlns:p14="http://schemas.microsoft.com/office/powerpoint/2010/main" val="99795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0437"/>
          </a:xfrm>
        </p:spPr>
        <p:txBody>
          <a:bodyPr/>
          <a:lstStyle/>
          <a:p>
            <a:r>
              <a:rPr lang="pt-BR" dirty="0"/>
              <a:t>Desafios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C14A-A691-5CCD-73EB-9BD48655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4088"/>
            <a:ext cx="9144000" cy="4068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4400" dirty="0"/>
              <a:t>Desafios Técnicos e Éticos: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Necessidade de grandes conjuntos de dados.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Privacidade e segurança dos dados dos pacientes.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Adaptação dos profissionais às novas tecnologias.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200948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0437"/>
          </a:xfrm>
        </p:spPr>
        <p:txBody>
          <a:bodyPr/>
          <a:lstStyle/>
          <a:p>
            <a:r>
              <a:rPr lang="pt-BR" dirty="0"/>
              <a:t>Perspectivas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C14A-A691-5CCD-73EB-9BD48655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8550" y="2230438"/>
            <a:ext cx="9994900" cy="4068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4400" dirty="0"/>
              <a:t>Integração Crescente: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Promissora integração da IA nas práticas clínicas.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Necessidade de formação contínua dos profissionais.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Desenvolvimento de regulamentos claros para questões éticas e técnicas.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4834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0EB8-120F-9177-4773-C276CFDA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0437"/>
          </a:xfrm>
        </p:spPr>
        <p:txBody>
          <a:bodyPr/>
          <a:lstStyle/>
          <a:p>
            <a:r>
              <a:rPr lang="pt-BR" dirty="0"/>
              <a:t>Futuro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C14A-A691-5CCD-73EB-9BD48655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525" y="2224088"/>
            <a:ext cx="10648950" cy="4068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4400" dirty="0"/>
              <a:t>Foco em Desenvolvimento e Segurança: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Pesquisa contínua para explorar o potencial da IA.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Segurança dos dados e precisão dos sistemas.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4000" dirty="0"/>
              <a:t>Formação adequada dos profissionais para garantir eficácia e ética.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8706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B32B3-0054-606F-892A-C1B2C738A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6299"/>
            <a:ext cx="9144000" cy="984251"/>
          </a:xfrm>
        </p:spPr>
        <p:txBody>
          <a:bodyPr>
            <a:normAutofit/>
          </a:bodyPr>
          <a:lstStyle/>
          <a:p>
            <a:r>
              <a:rPr lang="pt-BR" dirty="0"/>
              <a:t>Limitações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94BDC8-5D70-28CD-E0E8-EDBC36513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" y="3727450"/>
            <a:ext cx="12096750" cy="2933700"/>
          </a:xfrm>
        </p:spPr>
        <p:txBody>
          <a:bodyPr>
            <a:normAutofit/>
          </a:bodyPr>
          <a:lstStyle/>
          <a:p>
            <a:r>
              <a:rPr lang="pt-BR" dirty="0"/>
              <a:t>Necessidade de grandes conjuntos de dados.</a:t>
            </a:r>
          </a:p>
          <a:p>
            <a:r>
              <a:rPr lang="pt-BR" dirty="0"/>
              <a:t>Questões éticas.</a:t>
            </a:r>
          </a:p>
          <a:p>
            <a:r>
              <a:rPr lang="pt-BR" dirty="0"/>
              <a:t>Limitações inerentes ao tipo de estudo (Revisão integrativa).</a:t>
            </a:r>
          </a:p>
        </p:txBody>
      </p:sp>
    </p:spTree>
    <p:extLst>
      <p:ext uri="{BB962C8B-B14F-4D97-AF65-F5344CB8AC3E}">
        <p14:creationId xmlns:p14="http://schemas.microsoft.com/office/powerpoint/2010/main" val="1298109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DB074-52E4-5905-012C-678222566F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Q&amp;A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D132CC-BE12-2817-34A7-B0C520E580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Espaço aberto para perguntas e respostas da audiência.</a:t>
            </a:r>
          </a:p>
        </p:txBody>
      </p:sp>
    </p:spTree>
    <p:extLst>
      <p:ext uri="{BB962C8B-B14F-4D97-AF65-F5344CB8AC3E}">
        <p14:creationId xmlns:p14="http://schemas.microsoft.com/office/powerpoint/2010/main" val="383866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07FB5-C69E-4AEA-A45A-0C41C417A1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Contato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65C55E-8593-4CAE-28A0-38472985F7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info@kraemeracademy.net</a:t>
            </a:r>
          </a:p>
        </p:txBody>
      </p:sp>
    </p:spTree>
    <p:extLst>
      <p:ext uri="{BB962C8B-B14F-4D97-AF65-F5344CB8AC3E}">
        <p14:creationId xmlns:p14="http://schemas.microsoft.com/office/powerpoint/2010/main" val="223779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D1300-CEBC-0FBE-4849-D93E8AD383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Problema de Pesquisa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F8ED72-8F3C-5738-5523-00D1FC677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Identificação das principais aplicações da IA na odontologia.</a:t>
            </a:r>
          </a:p>
          <a:p>
            <a:r>
              <a:rPr lang="pt-BR" dirty="0"/>
              <a:t>Importância de compreender como a IA impacta diagnósticos, tratamentos e educação na odontologia.</a:t>
            </a:r>
          </a:p>
        </p:txBody>
      </p:sp>
    </p:spTree>
    <p:extLst>
      <p:ext uri="{BB962C8B-B14F-4D97-AF65-F5344CB8AC3E}">
        <p14:creationId xmlns:p14="http://schemas.microsoft.com/office/powerpoint/2010/main" val="2158951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46E39-6521-FEBA-5E15-00F0199CD3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Objetivo Geral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56EFA-2B7A-A666-58AB-D6C25828E2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Descrever as aplicações atuais e emergentes da IA na odontologia, analisando seus impactos, desafios e perspectivas.</a:t>
            </a:r>
          </a:p>
        </p:txBody>
      </p:sp>
    </p:spTree>
    <p:extLst>
      <p:ext uri="{BB962C8B-B14F-4D97-AF65-F5344CB8AC3E}">
        <p14:creationId xmlns:p14="http://schemas.microsoft.com/office/powerpoint/2010/main" val="2790897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18375-DDFB-52F3-D223-D71E806B64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Objetivos Específicos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477411-127B-8D92-6ABA-8A4B2D0BD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pt-BR" dirty="0"/>
              <a:t>1. Identificar áreas da odontologia onde a IA está sendo aplicada.</a:t>
            </a:r>
          </a:p>
          <a:p>
            <a:pPr algn="l"/>
            <a:r>
              <a:rPr lang="pt-BR" dirty="0"/>
              <a:t>2. Avaliar o impacto da IA nas práticas odontológicas atuais.</a:t>
            </a:r>
          </a:p>
          <a:p>
            <a:pPr algn="l"/>
            <a:r>
              <a:rPr lang="pt-BR" dirty="0"/>
              <a:t>3. Analisar desafios éticos e legais associados ao uso da IA.</a:t>
            </a:r>
          </a:p>
          <a:p>
            <a:pPr algn="l"/>
            <a:r>
              <a:rPr lang="pt-BR" dirty="0"/>
              <a:t>4. Discutir as perspectivas futuras e tendências emergentes.</a:t>
            </a:r>
          </a:p>
        </p:txBody>
      </p:sp>
    </p:spTree>
    <p:extLst>
      <p:ext uri="{BB962C8B-B14F-4D97-AF65-F5344CB8AC3E}">
        <p14:creationId xmlns:p14="http://schemas.microsoft.com/office/powerpoint/2010/main" val="2166721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06669-2957-4809-8939-B948D65C3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Fundamentação Teórica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A85380-491E-82F4-91FA-26C23D23F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Principais teorias e conceitos que embasam o trabalho.</a:t>
            </a:r>
          </a:p>
          <a:p>
            <a:r>
              <a:rPr lang="pt-BR" dirty="0"/>
              <a:t>Aprendizado de máquina.</a:t>
            </a:r>
          </a:p>
          <a:p>
            <a:r>
              <a:rPr lang="pt-BR" dirty="0"/>
              <a:t>Redes neurais.</a:t>
            </a:r>
          </a:p>
        </p:txBody>
      </p:sp>
    </p:spTree>
    <p:extLst>
      <p:ext uri="{BB962C8B-B14F-4D97-AF65-F5344CB8AC3E}">
        <p14:creationId xmlns:p14="http://schemas.microsoft.com/office/powerpoint/2010/main" val="327750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E1DA4-5E25-216F-748D-70C048A66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pt-BR" dirty="0"/>
              <a:t>Principais Estudos e Pesquisas</a:t>
            </a:r>
          </a:p>
        </p:txBody>
      </p:sp>
    </p:spTree>
    <p:extLst>
      <p:ext uri="{BB962C8B-B14F-4D97-AF65-F5344CB8AC3E}">
        <p14:creationId xmlns:p14="http://schemas.microsoft.com/office/powerpoint/2010/main" val="436352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A29BCD-9A5E-EC2A-131F-A00727395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Tipo de Pesquisa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CE1DAD-23F6-088E-C112-F19B1B3F9A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Revisão integrativa da literatura.</a:t>
            </a:r>
          </a:p>
        </p:txBody>
      </p:sp>
    </p:spTree>
    <p:extLst>
      <p:ext uri="{BB962C8B-B14F-4D97-AF65-F5344CB8AC3E}">
        <p14:creationId xmlns:p14="http://schemas.microsoft.com/office/powerpoint/2010/main" val="396206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7749</TotalTime>
  <Words>443</Words>
  <Application>Microsoft Office PowerPoint</Application>
  <PresentationFormat>Widescreen</PresentationFormat>
  <Paragraphs>69</Paragraphs>
  <Slides>35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Aptos</vt:lpstr>
      <vt:lpstr>Aptos Display</vt:lpstr>
      <vt:lpstr>Arial</vt:lpstr>
      <vt:lpstr>Tema do Office</vt:lpstr>
      <vt:lpstr>Aplicações da Inteligência Artificial na Odontologia: Revisão Integrativa</vt:lpstr>
      <vt:lpstr>Agradecimentos</vt:lpstr>
      <vt:lpstr>Contextualização</vt:lpstr>
      <vt:lpstr>Problema de Pesquisa</vt:lpstr>
      <vt:lpstr>Objetivo Geral</vt:lpstr>
      <vt:lpstr>Objetivos Específicos</vt:lpstr>
      <vt:lpstr>Fundamentação Teórica</vt:lpstr>
      <vt:lpstr>Principais Estudos e Pesquisas</vt:lpstr>
      <vt:lpstr>Tipo de Pesquisa</vt:lpstr>
      <vt:lpstr>Métodos e Técnicas</vt:lpstr>
      <vt:lpstr>Amostra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Análise dos Dados</vt:lpstr>
      <vt:lpstr>Apresentação do PowerPoint</vt:lpstr>
      <vt:lpstr>Apresentação do PowerPoint</vt:lpstr>
      <vt:lpstr>Discussão dos Resultados</vt:lpstr>
      <vt:lpstr>Apresentação do PowerPoint</vt:lpstr>
      <vt:lpstr>Apresentação do PowerPoint</vt:lpstr>
      <vt:lpstr>Apresentação do PowerPoint</vt:lpstr>
      <vt:lpstr>Conclusões</vt:lpstr>
      <vt:lpstr>Impacto</vt:lpstr>
      <vt:lpstr>Oportunidades</vt:lpstr>
      <vt:lpstr>Desafios</vt:lpstr>
      <vt:lpstr>Perspectivas</vt:lpstr>
      <vt:lpstr>Futuro</vt:lpstr>
      <vt:lpstr>Limitações</vt:lpstr>
      <vt:lpstr>Q&amp;A</vt:lpstr>
      <vt:lpstr>Contato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Aplicações da Inteligência Artificial na Odontologia: Revisão Integrativa</dc:title>
  <dc:creator>Alexandre Kraemer</dc:creator>
  <cp:lastModifiedBy>Alexandre Kraemer</cp:lastModifiedBy>
  <cp:revision>2</cp:revision>
  <dcterms:created xsi:type="dcterms:W3CDTF">2024-05-25T13:03:47Z</dcterms:created>
  <dcterms:modified xsi:type="dcterms:W3CDTF">2024-05-30T22:13:54Z</dcterms:modified>
</cp:coreProperties>
</file>