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1C729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33406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996696"/>
            <a:ext cx="448056" cy="4480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9C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 ·  PROPOSTA DE PESQUISA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22960" y="246888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projeto ]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841248" y="379476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841248" y="4892040"/>
            <a:ext cx="10058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curso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projeto protege participantes, dados e integridade.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Necessidade (ou não) de aprovação em Comitê de Ética (CEP/CONEP).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Termo de Consentimento Livre e Esclarecido (TCLE), quando há participantes.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e anonimização de dados e conformidade com a LGPD.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pesquisas com seres humanos, animais ou dados sensíveis, este slide é essencial. Confirme as exigências do seu curso.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serão utilizadas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entra (revisão, análise, código, revisão textual) e onde não entra.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o que é assistido por IA.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Mencione as ferramentas e siga a política da sua instituição.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Declarar transparência — inclusive 'não usarei IA' — é boa prática e previne questionamentos depois.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Esperados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você espera produzir ou descobrir.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os resultados em correspondência direta com os objetivos específicos.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produtos concretos (modelo, sistema, análise, recomendações).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tempo verbal de expectativa para diferenciá-los dos objetivos.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 esperado não é promessa de sucesso — é o que você pretende alcançar e como vai medir.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Delimitação e Limitações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deliberados e as restrições previstas do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Delimitação: o recorte (temporal, geográfico, populacional) — o que fica de fora.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 antecipadas: restrições de método, amostra, dados ou generalização.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você pretende mitigar ou conviver com cada limitação.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Antecipar limitações desarma boa parte das perguntas da banca e demonstra maturidade crítica.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do projeto distribuídas no tempo.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fases em um gráfico de Gantt ou tabela (por meses, quinzenas ou bimestres).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a redação e a revisão final, não apenas a execução.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 o plano cabe no prazo disponível.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banca lê o cronograma como teste de viabilidade — seja realista, não otimista demais.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/ Orçamento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será necessário para executar o projeto.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humanos e materiais, infraestrutura, equipamentos e softwares.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 estimados e eventuais fontes de financiamento / fomento.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a dados, laboratórios ou participantes, quando aplicável.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Essencial em projetos experimentais ou de campo; em trabalhos teóricos, mantenha-o curto ou funda com a metodologia.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Amarre a proposta e reforce sua viabilidade.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em poucas linhas o problema, a relevância e o objetivo.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o projeto é viável e o que ele vai entregar.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 abertura das perguntas.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com a mensagem que você quer que a banca lembre — não introduza informação nova aqui.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que embasam a proposta.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formatadas segundo a norma do seu curso (ex.: ABNT).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Priorize as fontes centrais; o detalhamento completo vai no documento escrito.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Tenha a lista completa à mão mesmo que use poucos slides — a banca pode pedir uma fonte específica.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1C729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7296" y="1581912"/>
            <a:ext cx="585216" cy="58521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C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F3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58384" y="1554480"/>
            <a:ext cx="1463040" cy="146304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0" y="1975104"/>
            <a:ext cx="658368" cy="62179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3246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Slides de apoio (backup)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2011680" y="4206240"/>
            <a:ext cx="8138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para responder a perguntas específicas: detalhamento metodológico, protocolo ético, ferramentas de IA, dados preliminares e tabelas completas.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737360"/>
            <a:ext cx="539496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de pesquisa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condutora e hipóteses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00800" y="1737360"/>
            <a:ext cx="539496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esperados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 e limitações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Cronograma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e orçamento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80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8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tema e mostre por que ele importa agora.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o contexto (social, técnico ou científico) em que ele se insere.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dados ou fatos atuais para dimensionar a relevância do cenário.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o público do panorama geral até o ponto onde mora o problema.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Comece amplo e vá afunilando — a introdução prepara o terreno para o slide do problema.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de Pesquisa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central que o trabalho vai investigar.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Enuncie o problema de forma clara e específica (idealmente em 1–2 frases).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Evidencie a lacuna: o que ainda não foi resolvido ou está mal resolvido.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Garanta que o problema seja viável de investigar no prazo do TCC.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você não consegue resumir o problema em uma frase, ele provavelmente ainda está amplo demais.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Pergunta Condutora e Hipótese(s)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pergunta que guia a pesquisa e o que você espera encontrar.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Formule a pergunta condutora que orienta toda a investigação.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a(s) hipótese(s) quando o trabalho for quantitativo ou experimental.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pesquisas exploratórias ou qualitativas, a pergunta condutora pode bastar.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e hipótese devem conversar diretamente com os objetivos e com os resultados esperados.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vale a pena investir tempo e recursos neste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Argumente a relevância acadêmica, técnica, social e/ou econômica.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 e o que muda com a sua pesquisa.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ao problema e à lacuna identificada.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proposta, este slide 'vende' o projeto — dê a ele o peso que merece.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você se propõe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principal, em uma frase, com verbo no infinitivo.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que, somadas, cumprem o objetivo geral.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específico deve ter correspondência nos resultados esperados.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banca cobra coerência entre objetivos, método e resultados esperados — alinhe os três.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Revisão da Literatura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e o estado da arte que sustentam o projeto.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conceitos-chave e os principais autores do campo.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 que já existe e onde estão as lacunas.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Posicione seu trabalho em relação aos estudos relacionados.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Selecione o essencial: a banca quer ver domínio e recorte, não uma lista exaustiva.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8961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0B4F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você pretende conduzir o trabalho (tudo no futuro).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87168"/>
            <a:ext cx="1042416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e abordagem da pesquisa (qualitativa, quantitativa ou mista).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Materiais, ferramentas, técnicas de coleta e fontes de dados.</a:t>
            </a:r>
            <a:endParaRPr lang="en-US" sz="160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Etapas previstas e como cada uma responde ao problema.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7F0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50992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método com detalhe suficiente para que alguém pudesse replicá-lo.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4190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Proposta de pesquisa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Apresentação de Projeto de TCC</dc:title>
  <dc:subject>PptxGenJS Presentation</dc:subject>
  <dc:creator>Template TCC</dc:creator>
  <cp:lastModifiedBy>Template TCC</cp:lastModifiedBy>
  <cp:revision>1</cp:revision>
  <dcterms:created xsi:type="dcterms:W3CDTF">2026-05-28T14:00:17Z</dcterms:created>
  <dcterms:modified xsi:type="dcterms:W3CDTF">2026-05-28T14:00:17Z</dcterms:modified>
</cp:coreProperties>
</file>