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51206400" cy="32918400"/>
  <p:notesSz cx="6858000" cy="9144000"/>
  <p:defaultTextStyle>
    <a:defPPr>
      <a:defRPr lang="en-US"/>
    </a:defPPr>
    <a:lvl1pPr marL="0" algn="l" defTabSz="6231453" rtl="0" eaLnBrk="1" latinLnBrk="0" hangingPunct="1">
      <a:defRPr sz="12267" kern="1200">
        <a:solidFill>
          <a:schemeClr val="tx1"/>
        </a:solidFill>
        <a:latin typeface="+mn-lt"/>
        <a:ea typeface="+mn-ea"/>
        <a:cs typeface="+mn-cs"/>
      </a:defRPr>
    </a:lvl1pPr>
    <a:lvl2pPr marL="3115727" algn="l" defTabSz="6231453" rtl="0" eaLnBrk="1" latinLnBrk="0" hangingPunct="1">
      <a:defRPr sz="12267" kern="1200">
        <a:solidFill>
          <a:schemeClr val="tx1"/>
        </a:solidFill>
        <a:latin typeface="+mn-lt"/>
        <a:ea typeface="+mn-ea"/>
        <a:cs typeface="+mn-cs"/>
      </a:defRPr>
    </a:lvl2pPr>
    <a:lvl3pPr marL="6231453" algn="l" defTabSz="6231453" rtl="0" eaLnBrk="1" latinLnBrk="0" hangingPunct="1">
      <a:defRPr sz="12267" kern="1200">
        <a:solidFill>
          <a:schemeClr val="tx1"/>
        </a:solidFill>
        <a:latin typeface="+mn-lt"/>
        <a:ea typeface="+mn-ea"/>
        <a:cs typeface="+mn-cs"/>
      </a:defRPr>
    </a:lvl3pPr>
    <a:lvl4pPr marL="9347180" algn="l" defTabSz="6231453" rtl="0" eaLnBrk="1" latinLnBrk="0" hangingPunct="1">
      <a:defRPr sz="12267" kern="1200">
        <a:solidFill>
          <a:schemeClr val="tx1"/>
        </a:solidFill>
        <a:latin typeface="+mn-lt"/>
        <a:ea typeface="+mn-ea"/>
        <a:cs typeface="+mn-cs"/>
      </a:defRPr>
    </a:lvl4pPr>
    <a:lvl5pPr marL="12462906" algn="l" defTabSz="6231453" rtl="0" eaLnBrk="1" latinLnBrk="0" hangingPunct="1">
      <a:defRPr sz="12267" kern="1200">
        <a:solidFill>
          <a:schemeClr val="tx1"/>
        </a:solidFill>
        <a:latin typeface="+mn-lt"/>
        <a:ea typeface="+mn-ea"/>
        <a:cs typeface="+mn-cs"/>
      </a:defRPr>
    </a:lvl5pPr>
    <a:lvl6pPr marL="15578633" algn="l" defTabSz="6231453" rtl="0" eaLnBrk="1" latinLnBrk="0" hangingPunct="1">
      <a:defRPr sz="12267" kern="1200">
        <a:solidFill>
          <a:schemeClr val="tx1"/>
        </a:solidFill>
        <a:latin typeface="+mn-lt"/>
        <a:ea typeface="+mn-ea"/>
        <a:cs typeface="+mn-cs"/>
      </a:defRPr>
    </a:lvl6pPr>
    <a:lvl7pPr marL="18694359" algn="l" defTabSz="6231453" rtl="0" eaLnBrk="1" latinLnBrk="0" hangingPunct="1">
      <a:defRPr sz="12267" kern="1200">
        <a:solidFill>
          <a:schemeClr val="tx1"/>
        </a:solidFill>
        <a:latin typeface="+mn-lt"/>
        <a:ea typeface="+mn-ea"/>
        <a:cs typeface="+mn-cs"/>
      </a:defRPr>
    </a:lvl7pPr>
    <a:lvl8pPr marL="21810086" algn="l" defTabSz="6231453" rtl="0" eaLnBrk="1" latinLnBrk="0" hangingPunct="1">
      <a:defRPr sz="12267" kern="1200">
        <a:solidFill>
          <a:schemeClr val="tx1"/>
        </a:solidFill>
        <a:latin typeface="+mn-lt"/>
        <a:ea typeface="+mn-ea"/>
        <a:cs typeface="+mn-cs"/>
      </a:defRPr>
    </a:lvl8pPr>
    <a:lvl9pPr marL="24925812" algn="l" defTabSz="6231453" rtl="0" eaLnBrk="1" latinLnBrk="0" hangingPunct="1">
      <a:defRPr sz="1226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26" d="100"/>
          <a:sy n="26" d="100"/>
        </p:scale>
        <p:origin x="720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AC3C3E-16B8-4937-AC72-FD7E64DC919B}" type="doc">
      <dgm:prSet loTypeId="urn:microsoft.com/office/officeart/2011/layout/HexagonRadial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B22A74E-0D78-49F7-8474-8A0A34622CE2}">
      <dgm:prSet phldrT="[Text]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Education and Training</a:t>
          </a:r>
        </a:p>
      </dgm:t>
    </dgm:pt>
    <dgm:pt modelId="{4BA6B4CB-9E36-4F97-8A82-DFA58CB3886A}" type="parTrans" cxnId="{811EE439-3195-446E-B9BD-376CEC9E8AED}">
      <dgm:prSet/>
      <dgm:spPr/>
      <dgm:t>
        <a:bodyPr/>
        <a:lstStyle/>
        <a:p>
          <a:endParaRPr lang="en-US"/>
        </a:p>
      </dgm:t>
    </dgm:pt>
    <dgm:pt modelId="{BFF4C10D-95B6-4F1F-A018-3CE31FF3472B}" type="sibTrans" cxnId="{811EE439-3195-446E-B9BD-376CEC9E8AED}">
      <dgm:prSet/>
      <dgm:spPr/>
      <dgm:t>
        <a:bodyPr/>
        <a:lstStyle/>
        <a:p>
          <a:endParaRPr lang="en-US"/>
        </a:p>
      </dgm:t>
    </dgm:pt>
    <dgm:pt modelId="{9CC83D69-E11A-492A-9A8E-2052FDF3D04E}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/>
            <a:t>Evaluation of the Wound Bed</a:t>
          </a:r>
        </a:p>
      </dgm:t>
    </dgm:pt>
    <dgm:pt modelId="{02835508-563D-4452-9832-05C959F21F03}" type="parTrans" cxnId="{14C542D6-35AC-4B95-BF64-3CCCA288A11C}">
      <dgm:prSet/>
      <dgm:spPr/>
      <dgm:t>
        <a:bodyPr/>
        <a:lstStyle/>
        <a:p>
          <a:endParaRPr lang="en-US"/>
        </a:p>
      </dgm:t>
    </dgm:pt>
    <dgm:pt modelId="{4D3F9CDA-68D3-4603-99E1-A126107F5356}" type="sibTrans" cxnId="{14C542D6-35AC-4B95-BF64-3CCCA288A11C}">
      <dgm:prSet/>
      <dgm:spPr/>
      <dgm:t>
        <a:bodyPr/>
        <a:lstStyle/>
        <a:p>
          <a:endParaRPr lang="en-US"/>
        </a:p>
      </dgm:t>
    </dgm:pt>
    <dgm:pt modelId="{AB81D1A9-CFCA-4132-9814-C4B857FB0CC8}">
      <dgm:prSet phldrT="[Text]"/>
      <dgm:spPr>
        <a:solidFill>
          <a:srgbClr val="FFC000"/>
        </a:solidFill>
      </dgm:spPr>
      <dgm:t>
        <a:bodyPr/>
        <a:lstStyle/>
        <a:p>
          <a:r>
            <a:rPr lang="en-US" dirty="0"/>
            <a:t>Effective Wound Measurement </a:t>
          </a:r>
        </a:p>
      </dgm:t>
    </dgm:pt>
    <dgm:pt modelId="{781AE2DB-06AE-4A5C-858E-E4082EB59110}" type="parTrans" cxnId="{8BCC54BC-90CA-4A2A-A334-E748857E8A9B}">
      <dgm:prSet/>
      <dgm:spPr/>
      <dgm:t>
        <a:bodyPr/>
        <a:lstStyle/>
        <a:p>
          <a:endParaRPr lang="en-US"/>
        </a:p>
      </dgm:t>
    </dgm:pt>
    <dgm:pt modelId="{AF0AFDC3-B692-4763-AC90-B5F6A49A10DF}" type="sibTrans" cxnId="{8BCC54BC-90CA-4A2A-A334-E748857E8A9B}">
      <dgm:prSet/>
      <dgm:spPr/>
      <dgm:t>
        <a:bodyPr/>
        <a:lstStyle/>
        <a:p>
          <a:endParaRPr lang="en-US"/>
        </a:p>
      </dgm:t>
    </dgm:pt>
    <dgm:pt modelId="{968B234E-6548-4FBE-8CE0-5E1BE0770B2E}">
      <dgm:prSet phldrT="[Text]"/>
      <dgm:spPr>
        <a:solidFill>
          <a:srgbClr val="FFFF00"/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Evaluation of the Wound Edges</a:t>
          </a:r>
        </a:p>
      </dgm:t>
    </dgm:pt>
    <dgm:pt modelId="{4920ED64-3FEE-4E41-955A-BCE9AFC616A4}" type="parTrans" cxnId="{BDF65827-BD55-43B1-8477-5E1D60CC0E63}">
      <dgm:prSet/>
      <dgm:spPr/>
      <dgm:t>
        <a:bodyPr/>
        <a:lstStyle/>
        <a:p>
          <a:endParaRPr lang="en-US"/>
        </a:p>
      </dgm:t>
    </dgm:pt>
    <dgm:pt modelId="{2720222C-A5BC-447A-9D8D-3A2B19CE6AD3}" type="sibTrans" cxnId="{BDF65827-BD55-43B1-8477-5E1D60CC0E63}">
      <dgm:prSet/>
      <dgm:spPr/>
      <dgm:t>
        <a:bodyPr/>
        <a:lstStyle/>
        <a:p>
          <a:endParaRPr lang="en-US"/>
        </a:p>
      </dgm:t>
    </dgm:pt>
    <dgm:pt modelId="{856ED9D6-FA75-4841-BF54-5EC2D3684C2D}">
      <dgm:prSet phldrT="[Text]"/>
      <dgm:spPr>
        <a:solidFill>
          <a:srgbClr val="00B050"/>
        </a:solidFill>
      </dgm:spPr>
      <dgm:t>
        <a:bodyPr/>
        <a:lstStyle/>
        <a:p>
          <a:r>
            <a:rPr lang="en-US" dirty="0"/>
            <a:t>Assessment of Exudate/ Infection</a:t>
          </a:r>
        </a:p>
      </dgm:t>
    </dgm:pt>
    <dgm:pt modelId="{534E8947-FFA7-4044-8863-B0E9FAC63F3D}" type="parTrans" cxnId="{127C61F1-1B1E-4667-ABFF-DF2FECDC3B83}">
      <dgm:prSet/>
      <dgm:spPr/>
      <dgm:t>
        <a:bodyPr/>
        <a:lstStyle/>
        <a:p>
          <a:endParaRPr lang="en-US"/>
        </a:p>
      </dgm:t>
    </dgm:pt>
    <dgm:pt modelId="{66578386-641C-40CF-A56C-5BB55AE7BDD0}" type="sibTrans" cxnId="{127C61F1-1B1E-4667-ABFF-DF2FECDC3B83}">
      <dgm:prSet/>
      <dgm:spPr/>
      <dgm:t>
        <a:bodyPr/>
        <a:lstStyle/>
        <a:p>
          <a:endParaRPr lang="en-US"/>
        </a:p>
      </dgm:t>
    </dgm:pt>
    <dgm:pt modelId="{6D9A0B4D-73A7-4125-9CDF-41F47514AD88}">
      <dgm:prSet phldrT="[Text]"/>
      <dgm:spPr>
        <a:solidFill>
          <a:srgbClr val="0000FF"/>
        </a:solidFill>
      </dgm:spPr>
      <dgm:t>
        <a:bodyPr/>
        <a:lstStyle/>
        <a:p>
          <a:r>
            <a:rPr lang="en-US" dirty="0"/>
            <a:t>Evaluation of Surrounding Skin</a:t>
          </a:r>
        </a:p>
      </dgm:t>
    </dgm:pt>
    <dgm:pt modelId="{31EEDAD2-3F3D-4B01-8403-0F53E304CB8B}" type="parTrans" cxnId="{B4C0F900-5516-466A-99EE-D06B78D34580}">
      <dgm:prSet/>
      <dgm:spPr/>
      <dgm:t>
        <a:bodyPr/>
        <a:lstStyle/>
        <a:p>
          <a:endParaRPr lang="en-US"/>
        </a:p>
      </dgm:t>
    </dgm:pt>
    <dgm:pt modelId="{1F12F196-6F1B-4328-85C3-198B262FDB33}" type="sibTrans" cxnId="{B4C0F900-5516-466A-99EE-D06B78D34580}">
      <dgm:prSet/>
      <dgm:spPr/>
      <dgm:t>
        <a:bodyPr/>
        <a:lstStyle/>
        <a:p>
          <a:endParaRPr lang="en-US"/>
        </a:p>
      </dgm:t>
    </dgm:pt>
    <dgm:pt modelId="{84C00415-09AA-4579-9DF8-FA2E4170E3EE}">
      <dgm:prSet phldrT="[Text]"/>
      <dgm:spPr>
        <a:solidFill>
          <a:srgbClr val="7030A0"/>
        </a:solidFill>
      </dgm:spPr>
      <dgm:t>
        <a:bodyPr/>
        <a:lstStyle/>
        <a:p>
          <a:r>
            <a:rPr lang="en-US" dirty="0"/>
            <a:t>Pain Management</a:t>
          </a:r>
        </a:p>
      </dgm:t>
    </dgm:pt>
    <dgm:pt modelId="{E44255D9-5C8C-4845-BECC-5ECA4B629E2E}" type="parTrans" cxnId="{E7E7F572-EA51-4222-B5E8-9119FCE3CEDF}">
      <dgm:prSet/>
      <dgm:spPr/>
      <dgm:t>
        <a:bodyPr/>
        <a:lstStyle/>
        <a:p>
          <a:endParaRPr lang="en-US"/>
        </a:p>
      </dgm:t>
    </dgm:pt>
    <dgm:pt modelId="{0C9CDCDF-254F-4A42-83C2-C31B1C272C09}" type="sibTrans" cxnId="{E7E7F572-EA51-4222-B5E8-9119FCE3CEDF}">
      <dgm:prSet/>
      <dgm:spPr/>
      <dgm:t>
        <a:bodyPr/>
        <a:lstStyle/>
        <a:p>
          <a:endParaRPr lang="en-US"/>
        </a:p>
      </dgm:t>
    </dgm:pt>
    <dgm:pt modelId="{0B5760A0-716C-495A-91D2-B393A8D9BD51}" type="pres">
      <dgm:prSet presAssocID="{DEAC3C3E-16B8-4937-AC72-FD7E64DC919B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50D77341-A9DD-4885-B979-D87D488056EF}" type="pres">
      <dgm:prSet presAssocID="{AB22A74E-0D78-49F7-8474-8A0A34622CE2}" presName="Parent" presStyleLbl="node0" presStyleIdx="0" presStyleCnt="1">
        <dgm:presLayoutVars>
          <dgm:chMax val="6"/>
          <dgm:chPref val="6"/>
        </dgm:presLayoutVars>
      </dgm:prSet>
      <dgm:spPr/>
    </dgm:pt>
    <dgm:pt modelId="{7724D4AE-615B-4EC5-B639-B1D26B436CCB}" type="pres">
      <dgm:prSet presAssocID="{9CC83D69-E11A-492A-9A8E-2052FDF3D04E}" presName="Accent1" presStyleCnt="0"/>
      <dgm:spPr/>
    </dgm:pt>
    <dgm:pt modelId="{15ADC9D5-D38F-4249-9D94-5F878ECFA42A}" type="pres">
      <dgm:prSet presAssocID="{9CC83D69-E11A-492A-9A8E-2052FDF3D04E}" presName="Accent" presStyleLbl="bgShp" presStyleIdx="0" presStyleCnt="6"/>
      <dgm:spPr/>
    </dgm:pt>
    <dgm:pt modelId="{486BD3F5-29E8-42FB-A57A-6545DBC9B4DE}" type="pres">
      <dgm:prSet presAssocID="{9CC83D69-E11A-492A-9A8E-2052FDF3D04E}" presName="Child1" presStyleLbl="node1" presStyleIdx="0" presStyleCnt="6">
        <dgm:presLayoutVars>
          <dgm:chMax val="0"/>
          <dgm:chPref val="0"/>
          <dgm:bulletEnabled val="1"/>
        </dgm:presLayoutVars>
      </dgm:prSet>
      <dgm:spPr/>
    </dgm:pt>
    <dgm:pt modelId="{90968C22-14E4-4282-8CCC-4D636ED99923}" type="pres">
      <dgm:prSet presAssocID="{AB81D1A9-CFCA-4132-9814-C4B857FB0CC8}" presName="Accent2" presStyleCnt="0"/>
      <dgm:spPr/>
    </dgm:pt>
    <dgm:pt modelId="{0952D9AF-E9FD-45A6-A518-58DD536B6CCA}" type="pres">
      <dgm:prSet presAssocID="{AB81D1A9-CFCA-4132-9814-C4B857FB0CC8}" presName="Accent" presStyleLbl="bgShp" presStyleIdx="1" presStyleCnt="6"/>
      <dgm:spPr/>
    </dgm:pt>
    <dgm:pt modelId="{1209D2A1-325D-4653-9DFA-0EC4BCCEBF83}" type="pres">
      <dgm:prSet presAssocID="{AB81D1A9-CFCA-4132-9814-C4B857FB0CC8}" presName="Child2" presStyleLbl="node1" presStyleIdx="1" presStyleCnt="6">
        <dgm:presLayoutVars>
          <dgm:chMax val="0"/>
          <dgm:chPref val="0"/>
          <dgm:bulletEnabled val="1"/>
        </dgm:presLayoutVars>
      </dgm:prSet>
      <dgm:spPr/>
    </dgm:pt>
    <dgm:pt modelId="{1EEED245-0E47-4A0D-9739-B1AE9A483F83}" type="pres">
      <dgm:prSet presAssocID="{968B234E-6548-4FBE-8CE0-5E1BE0770B2E}" presName="Accent3" presStyleCnt="0"/>
      <dgm:spPr/>
    </dgm:pt>
    <dgm:pt modelId="{E080386A-AFB8-4DEA-A601-D06B53C511DE}" type="pres">
      <dgm:prSet presAssocID="{968B234E-6548-4FBE-8CE0-5E1BE0770B2E}" presName="Accent" presStyleLbl="bgShp" presStyleIdx="2" presStyleCnt="6"/>
      <dgm:spPr/>
    </dgm:pt>
    <dgm:pt modelId="{941E17D4-7007-4030-8CE2-913A0C799CED}" type="pres">
      <dgm:prSet presAssocID="{968B234E-6548-4FBE-8CE0-5E1BE0770B2E}" presName="Child3" presStyleLbl="node1" presStyleIdx="2" presStyleCnt="6">
        <dgm:presLayoutVars>
          <dgm:chMax val="0"/>
          <dgm:chPref val="0"/>
          <dgm:bulletEnabled val="1"/>
        </dgm:presLayoutVars>
      </dgm:prSet>
      <dgm:spPr/>
    </dgm:pt>
    <dgm:pt modelId="{145F3263-70DA-423B-A4BC-F5725C9A0724}" type="pres">
      <dgm:prSet presAssocID="{856ED9D6-FA75-4841-BF54-5EC2D3684C2D}" presName="Accent4" presStyleCnt="0"/>
      <dgm:spPr/>
    </dgm:pt>
    <dgm:pt modelId="{F149F796-EAF0-4663-B0FD-2783E300F0ED}" type="pres">
      <dgm:prSet presAssocID="{856ED9D6-FA75-4841-BF54-5EC2D3684C2D}" presName="Accent" presStyleLbl="bgShp" presStyleIdx="3" presStyleCnt="6"/>
      <dgm:spPr/>
    </dgm:pt>
    <dgm:pt modelId="{38FF0C85-EDCC-4789-A825-2CCE0ACE17C9}" type="pres">
      <dgm:prSet presAssocID="{856ED9D6-FA75-4841-BF54-5EC2D3684C2D}" presName="Child4" presStyleLbl="node1" presStyleIdx="3" presStyleCnt="6">
        <dgm:presLayoutVars>
          <dgm:chMax val="0"/>
          <dgm:chPref val="0"/>
          <dgm:bulletEnabled val="1"/>
        </dgm:presLayoutVars>
      </dgm:prSet>
      <dgm:spPr/>
    </dgm:pt>
    <dgm:pt modelId="{311ED98C-6546-47DB-A68C-F4B0ED7F6A63}" type="pres">
      <dgm:prSet presAssocID="{6D9A0B4D-73A7-4125-9CDF-41F47514AD88}" presName="Accent5" presStyleCnt="0"/>
      <dgm:spPr/>
    </dgm:pt>
    <dgm:pt modelId="{55312BBF-FB58-4713-936A-ABF109EB8654}" type="pres">
      <dgm:prSet presAssocID="{6D9A0B4D-73A7-4125-9CDF-41F47514AD88}" presName="Accent" presStyleLbl="bgShp" presStyleIdx="4" presStyleCnt="6"/>
      <dgm:spPr/>
    </dgm:pt>
    <dgm:pt modelId="{C076D4BA-E851-488A-80FB-B661ACFB1F09}" type="pres">
      <dgm:prSet presAssocID="{6D9A0B4D-73A7-4125-9CDF-41F47514AD88}" presName="Child5" presStyleLbl="node1" presStyleIdx="4" presStyleCnt="6">
        <dgm:presLayoutVars>
          <dgm:chMax val="0"/>
          <dgm:chPref val="0"/>
          <dgm:bulletEnabled val="1"/>
        </dgm:presLayoutVars>
      </dgm:prSet>
      <dgm:spPr/>
    </dgm:pt>
    <dgm:pt modelId="{BA1F7820-D8DF-4D6A-A89C-55F3CB00F8BE}" type="pres">
      <dgm:prSet presAssocID="{84C00415-09AA-4579-9DF8-FA2E4170E3EE}" presName="Accent6" presStyleCnt="0"/>
      <dgm:spPr/>
    </dgm:pt>
    <dgm:pt modelId="{EF0AE04B-64E8-494E-88BD-9DC99AD9482E}" type="pres">
      <dgm:prSet presAssocID="{84C00415-09AA-4579-9DF8-FA2E4170E3EE}" presName="Accent" presStyleLbl="bgShp" presStyleIdx="5" presStyleCnt="6"/>
      <dgm:spPr/>
    </dgm:pt>
    <dgm:pt modelId="{CD53F66A-57A8-4E85-9D49-A1EF0541E364}" type="pres">
      <dgm:prSet presAssocID="{84C00415-09AA-4579-9DF8-FA2E4170E3EE}" presName="Child6" presStyleLbl="node1" presStyleIdx="5" presStyleCnt="6">
        <dgm:presLayoutVars>
          <dgm:chMax val="0"/>
          <dgm:chPref val="0"/>
          <dgm:bulletEnabled val="1"/>
        </dgm:presLayoutVars>
      </dgm:prSet>
      <dgm:spPr/>
    </dgm:pt>
  </dgm:ptLst>
  <dgm:cxnLst>
    <dgm:cxn modelId="{B4C0F900-5516-466A-99EE-D06B78D34580}" srcId="{AB22A74E-0D78-49F7-8474-8A0A34622CE2}" destId="{6D9A0B4D-73A7-4125-9CDF-41F47514AD88}" srcOrd="4" destOrd="0" parTransId="{31EEDAD2-3F3D-4B01-8403-0F53E304CB8B}" sibTransId="{1F12F196-6F1B-4328-85C3-198B262FDB33}"/>
    <dgm:cxn modelId="{BDF65827-BD55-43B1-8477-5E1D60CC0E63}" srcId="{AB22A74E-0D78-49F7-8474-8A0A34622CE2}" destId="{968B234E-6548-4FBE-8CE0-5E1BE0770B2E}" srcOrd="2" destOrd="0" parTransId="{4920ED64-3FEE-4E41-955A-BCE9AFC616A4}" sibTransId="{2720222C-A5BC-447A-9D8D-3A2B19CE6AD3}"/>
    <dgm:cxn modelId="{811EE439-3195-446E-B9BD-376CEC9E8AED}" srcId="{DEAC3C3E-16B8-4937-AC72-FD7E64DC919B}" destId="{AB22A74E-0D78-49F7-8474-8A0A34622CE2}" srcOrd="0" destOrd="0" parTransId="{4BA6B4CB-9E36-4F97-8A82-DFA58CB3886A}" sibTransId="{BFF4C10D-95B6-4F1F-A018-3CE31FF3472B}"/>
    <dgm:cxn modelId="{E7E7F572-EA51-4222-B5E8-9119FCE3CEDF}" srcId="{AB22A74E-0D78-49F7-8474-8A0A34622CE2}" destId="{84C00415-09AA-4579-9DF8-FA2E4170E3EE}" srcOrd="5" destOrd="0" parTransId="{E44255D9-5C8C-4845-BECC-5ECA4B629E2E}" sibTransId="{0C9CDCDF-254F-4A42-83C2-C31B1C272C09}"/>
    <dgm:cxn modelId="{1A1F7395-C5FF-470A-9842-1BDCC0E7CB66}" type="presOf" srcId="{DEAC3C3E-16B8-4937-AC72-FD7E64DC919B}" destId="{0B5760A0-716C-495A-91D2-B393A8D9BD51}" srcOrd="0" destOrd="0" presId="urn:microsoft.com/office/officeart/2011/layout/HexagonRadial"/>
    <dgm:cxn modelId="{0F4BA499-AB74-4569-ADBD-114D666F084D}" type="presOf" srcId="{AB22A74E-0D78-49F7-8474-8A0A34622CE2}" destId="{50D77341-A9DD-4885-B979-D87D488056EF}" srcOrd="0" destOrd="0" presId="urn:microsoft.com/office/officeart/2011/layout/HexagonRadial"/>
    <dgm:cxn modelId="{F47500B7-5FDB-436B-B82B-3C89ED796193}" type="presOf" srcId="{968B234E-6548-4FBE-8CE0-5E1BE0770B2E}" destId="{941E17D4-7007-4030-8CE2-913A0C799CED}" srcOrd="0" destOrd="0" presId="urn:microsoft.com/office/officeart/2011/layout/HexagonRadial"/>
    <dgm:cxn modelId="{8BCC54BC-90CA-4A2A-A334-E748857E8A9B}" srcId="{AB22A74E-0D78-49F7-8474-8A0A34622CE2}" destId="{AB81D1A9-CFCA-4132-9814-C4B857FB0CC8}" srcOrd="1" destOrd="0" parTransId="{781AE2DB-06AE-4A5C-858E-E4082EB59110}" sibTransId="{AF0AFDC3-B692-4763-AC90-B5F6A49A10DF}"/>
    <dgm:cxn modelId="{245A77C9-5B31-4F77-BED1-0646B41CFB59}" type="presOf" srcId="{AB81D1A9-CFCA-4132-9814-C4B857FB0CC8}" destId="{1209D2A1-325D-4653-9DFA-0EC4BCCEBF83}" srcOrd="0" destOrd="0" presId="urn:microsoft.com/office/officeart/2011/layout/HexagonRadial"/>
    <dgm:cxn modelId="{14C542D6-35AC-4B95-BF64-3CCCA288A11C}" srcId="{AB22A74E-0D78-49F7-8474-8A0A34622CE2}" destId="{9CC83D69-E11A-492A-9A8E-2052FDF3D04E}" srcOrd="0" destOrd="0" parTransId="{02835508-563D-4452-9832-05C959F21F03}" sibTransId="{4D3F9CDA-68D3-4603-99E1-A126107F5356}"/>
    <dgm:cxn modelId="{F97B52E0-9CFA-470D-9D22-9B3F8F5A48FD}" type="presOf" srcId="{6D9A0B4D-73A7-4125-9CDF-41F47514AD88}" destId="{C076D4BA-E851-488A-80FB-B661ACFB1F09}" srcOrd="0" destOrd="0" presId="urn:microsoft.com/office/officeart/2011/layout/HexagonRadial"/>
    <dgm:cxn modelId="{7C0EB7E4-A374-42EB-BBFC-9837CDAA5F1D}" type="presOf" srcId="{84C00415-09AA-4579-9DF8-FA2E4170E3EE}" destId="{CD53F66A-57A8-4E85-9D49-A1EF0541E364}" srcOrd="0" destOrd="0" presId="urn:microsoft.com/office/officeart/2011/layout/HexagonRadial"/>
    <dgm:cxn modelId="{33CAFAED-300A-4448-98C4-B3A8FA5C9852}" type="presOf" srcId="{856ED9D6-FA75-4841-BF54-5EC2D3684C2D}" destId="{38FF0C85-EDCC-4789-A825-2CCE0ACE17C9}" srcOrd="0" destOrd="0" presId="urn:microsoft.com/office/officeart/2011/layout/HexagonRadial"/>
    <dgm:cxn modelId="{127C61F1-1B1E-4667-ABFF-DF2FECDC3B83}" srcId="{AB22A74E-0D78-49F7-8474-8A0A34622CE2}" destId="{856ED9D6-FA75-4841-BF54-5EC2D3684C2D}" srcOrd="3" destOrd="0" parTransId="{534E8947-FFA7-4044-8863-B0E9FAC63F3D}" sibTransId="{66578386-641C-40CF-A56C-5BB55AE7BDD0}"/>
    <dgm:cxn modelId="{E56AF1F4-540A-4530-ABBD-36BDA32E658E}" type="presOf" srcId="{9CC83D69-E11A-492A-9A8E-2052FDF3D04E}" destId="{486BD3F5-29E8-42FB-A57A-6545DBC9B4DE}" srcOrd="0" destOrd="0" presId="urn:microsoft.com/office/officeart/2011/layout/HexagonRadial"/>
    <dgm:cxn modelId="{A54BBCBF-9962-4AB1-8C5F-4470EC887156}" type="presParOf" srcId="{0B5760A0-716C-495A-91D2-B393A8D9BD51}" destId="{50D77341-A9DD-4885-B979-D87D488056EF}" srcOrd="0" destOrd="0" presId="urn:microsoft.com/office/officeart/2011/layout/HexagonRadial"/>
    <dgm:cxn modelId="{126132E6-CC8A-4902-8777-C812C54369F4}" type="presParOf" srcId="{0B5760A0-716C-495A-91D2-B393A8D9BD51}" destId="{7724D4AE-615B-4EC5-B639-B1D26B436CCB}" srcOrd="1" destOrd="0" presId="urn:microsoft.com/office/officeart/2011/layout/HexagonRadial"/>
    <dgm:cxn modelId="{F0F7E251-192A-48A4-B942-A41495127E8D}" type="presParOf" srcId="{7724D4AE-615B-4EC5-B639-B1D26B436CCB}" destId="{15ADC9D5-D38F-4249-9D94-5F878ECFA42A}" srcOrd="0" destOrd="0" presId="urn:microsoft.com/office/officeart/2011/layout/HexagonRadial"/>
    <dgm:cxn modelId="{40AA0CCF-838F-414C-A894-88438C47E4AD}" type="presParOf" srcId="{0B5760A0-716C-495A-91D2-B393A8D9BD51}" destId="{486BD3F5-29E8-42FB-A57A-6545DBC9B4DE}" srcOrd="2" destOrd="0" presId="urn:microsoft.com/office/officeart/2011/layout/HexagonRadial"/>
    <dgm:cxn modelId="{4C16E64F-5F45-48BF-AC17-4331B647A9D6}" type="presParOf" srcId="{0B5760A0-716C-495A-91D2-B393A8D9BD51}" destId="{90968C22-14E4-4282-8CCC-4D636ED99923}" srcOrd="3" destOrd="0" presId="urn:microsoft.com/office/officeart/2011/layout/HexagonRadial"/>
    <dgm:cxn modelId="{50D62A53-E49A-4719-A97B-7B3AE22B6F7C}" type="presParOf" srcId="{90968C22-14E4-4282-8CCC-4D636ED99923}" destId="{0952D9AF-E9FD-45A6-A518-58DD536B6CCA}" srcOrd="0" destOrd="0" presId="urn:microsoft.com/office/officeart/2011/layout/HexagonRadial"/>
    <dgm:cxn modelId="{96D11D2D-F521-4561-B988-A0CF639FDE26}" type="presParOf" srcId="{0B5760A0-716C-495A-91D2-B393A8D9BD51}" destId="{1209D2A1-325D-4653-9DFA-0EC4BCCEBF83}" srcOrd="4" destOrd="0" presId="urn:microsoft.com/office/officeart/2011/layout/HexagonRadial"/>
    <dgm:cxn modelId="{50ED5726-9209-487C-9A2F-B1B536D99A70}" type="presParOf" srcId="{0B5760A0-716C-495A-91D2-B393A8D9BD51}" destId="{1EEED245-0E47-4A0D-9739-B1AE9A483F83}" srcOrd="5" destOrd="0" presId="urn:microsoft.com/office/officeart/2011/layout/HexagonRadial"/>
    <dgm:cxn modelId="{F6659F9E-3187-44B0-ABA2-3B756C5AE02D}" type="presParOf" srcId="{1EEED245-0E47-4A0D-9739-B1AE9A483F83}" destId="{E080386A-AFB8-4DEA-A601-D06B53C511DE}" srcOrd="0" destOrd="0" presId="urn:microsoft.com/office/officeart/2011/layout/HexagonRadial"/>
    <dgm:cxn modelId="{9A8BEE30-2904-4DA6-86F1-3B8AAD9777F5}" type="presParOf" srcId="{0B5760A0-716C-495A-91D2-B393A8D9BD51}" destId="{941E17D4-7007-4030-8CE2-913A0C799CED}" srcOrd="6" destOrd="0" presId="urn:microsoft.com/office/officeart/2011/layout/HexagonRadial"/>
    <dgm:cxn modelId="{ECC62EB2-56FD-4153-B2F7-9671C3952497}" type="presParOf" srcId="{0B5760A0-716C-495A-91D2-B393A8D9BD51}" destId="{145F3263-70DA-423B-A4BC-F5725C9A0724}" srcOrd="7" destOrd="0" presId="urn:microsoft.com/office/officeart/2011/layout/HexagonRadial"/>
    <dgm:cxn modelId="{D02C3A11-ADBD-4B89-9072-C74F168B9BF3}" type="presParOf" srcId="{145F3263-70DA-423B-A4BC-F5725C9A0724}" destId="{F149F796-EAF0-4663-B0FD-2783E300F0ED}" srcOrd="0" destOrd="0" presId="urn:microsoft.com/office/officeart/2011/layout/HexagonRadial"/>
    <dgm:cxn modelId="{D96C066E-D845-46BF-9405-694FBF49C99B}" type="presParOf" srcId="{0B5760A0-716C-495A-91D2-B393A8D9BD51}" destId="{38FF0C85-EDCC-4789-A825-2CCE0ACE17C9}" srcOrd="8" destOrd="0" presId="urn:microsoft.com/office/officeart/2011/layout/HexagonRadial"/>
    <dgm:cxn modelId="{0E7AED99-760E-4DD6-BA65-BC217D42FF64}" type="presParOf" srcId="{0B5760A0-716C-495A-91D2-B393A8D9BD51}" destId="{311ED98C-6546-47DB-A68C-F4B0ED7F6A63}" srcOrd="9" destOrd="0" presId="urn:microsoft.com/office/officeart/2011/layout/HexagonRadial"/>
    <dgm:cxn modelId="{2228A3D1-6674-4A35-8F3A-53258697E0BF}" type="presParOf" srcId="{311ED98C-6546-47DB-A68C-F4B0ED7F6A63}" destId="{55312BBF-FB58-4713-936A-ABF109EB8654}" srcOrd="0" destOrd="0" presId="urn:microsoft.com/office/officeart/2011/layout/HexagonRadial"/>
    <dgm:cxn modelId="{6E2386F1-0A39-4DB7-8C83-B7EEE2DC460E}" type="presParOf" srcId="{0B5760A0-716C-495A-91D2-B393A8D9BD51}" destId="{C076D4BA-E851-488A-80FB-B661ACFB1F09}" srcOrd="10" destOrd="0" presId="urn:microsoft.com/office/officeart/2011/layout/HexagonRadial"/>
    <dgm:cxn modelId="{AF17FA97-CE95-4E31-9ACB-46A96976D5C0}" type="presParOf" srcId="{0B5760A0-716C-495A-91D2-B393A8D9BD51}" destId="{BA1F7820-D8DF-4D6A-A89C-55F3CB00F8BE}" srcOrd="11" destOrd="0" presId="urn:microsoft.com/office/officeart/2011/layout/HexagonRadial"/>
    <dgm:cxn modelId="{9D5DC41D-092F-4768-84BC-754C12015D87}" type="presParOf" srcId="{BA1F7820-D8DF-4D6A-A89C-55F3CB00F8BE}" destId="{EF0AE04B-64E8-494E-88BD-9DC99AD9482E}" srcOrd="0" destOrd="0" presId="urn:microsoft.com/office/officeart/2011/layout/HexagonRadial"/>
    <dgm:cxn modelId="{E16DFB1F-608F-419F-A4AC-36F97C2B7A2C}" type="presParOf" srcId="{0B5760A0-716C-495A-91D2-B393A8D9BD51}" destId="{CD53F66A-57A8-4E85-9D49-A1EF0541E364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9AD6A99-6A7D-43F3-BD5E-8E2321BAB67F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033AB64-0909-4AA9-B334-D124F9EFEE37}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/>
            <a:t>Ten Hospital Staff Nurses Recruited</a:t>
          </a:r>
        </a:p>
      </dgm:t>
    </dgm:pt>
    <dgm:pt modelId="{B9A9E7AD-77D0-47BD-A889-A85D18FC9915}" type="parTrans" cxnId="{097B24E6-E763-4372-939F-DB17CAD0958F}">
      <dgm:prSet/>
      <dgm:spPr/>
      <dgm:t>
        <a:bodyPr/>
        <a:lstStyle/>
        <a:p>
          <a:endParaRPr lang="en-US"/>
        </a:p>
      </dgm:t>
    </dgm:pt>
    <dgm:pt modelId="{F58BB563-0F3D-4ADC-B49A-EDD08D4D84E7}" type="sibTrans" cxnId="{097B24E6-E763-4372-939F-DB17CAD0958F}">
      <dgm:prSet/>
      <dgm:spPr/>
      <dgm:t>
        <a:bodyPr/>
        <a:lstStyle/>
        <a:p>
          <a:endParaRPr lang="en-US" dirty="0"/>
        </a:p>
      </dgm:t>
    </dgm:pt>
    <dgm:pt modelId="{FE009DE0-69F8-4D29-A986-1B4D3F60FE4A}">
      <dgm:prSet phldrT="[Text]"/>
      <dgm:spPr>
        <a:solidFill>
          <a:srgbClr val="FFC000"/>
        </a:solidFill>
      </dgm:spPr>
      <dgm:t>
        <a:bodyPr/>
        <a:lstStyle/>
        <a:p>
          <a:r>
            <a:rPr lang="en-US" dirty="0"/>
            <a:t>Ten Nursing Students Recruited</a:t>
          </a:r>
        </a:p>
      </dgm:t>
    </dgm:pt>
    <dgm:pt modelId="{B1BEFE93-BB0A-41D9-BCA1-CC0A47EE4E0A}" type="parTrans" cxnId="{7F8D92F1-0B57-476E-8F90-EDCC1D817437}">
      <dgm:prSet/>
      <dgm:spPr/>
      <dgm:t>
        <a:bodyPr/>
        <a:lstStyle/>
        <a:p>
          <a:endParaRPr lang="en-US"/>
        </a:p>
      </dgm:t>
    </dgm:pt>
    <dgm:pt modelId="{E0603754-959C-4B67-86D7-24FE52D33677}" type="sibTrans" cxnId="{7F8D92F1-0B57-476E-8F90-EDCC1D817437}">
      <dgm:prSet/>
      <dgm:spPr/>
      <dgm:t>
        <a:bodyPr/>
        <a:lstStyle/>
        <a:p>
          <a:endParaRPr lang="en-US" dirty="0"/>
        </a:p>
      </dgm:t>
    </dgm:pt>
    <dgm:pt modelId="{D8FBA3B6-8E27-45AF-AEF7-655D5A576C17}">
      <dgm:prSet phldrT="[Text]"/>
      <dgm:spPr>
        <a:solidFill>
          <a:srgbClr val="FFFF00"/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10 Patients with Pressure Injuries Recruited</a:t>
          </a:r>
        </a:p>
      </dgm:t>
    </dgm:pt>
    <dgm:pt modelId="{D235C10A-BE40-4C03-8509-AC7372163F31}" type="parTrans" cxnId="{76C14682-ED5F-4F0D-8DD3-D6DADCEA1656}">
      <dgm:prSet/>
      <dgm:spPr/>
      <dgm:t>
        <a:bodyPr/>
        <a:lstStyle/>
        <a:p>
          <a:endParaRPr lang="en-US"/>
        </a:p>
      </dgm:t>
    </dgm:pt>
    <dgm:pt modelId="{A0910F3C-0CCB-4180-A284-CAAF381DCCBB}" type="sibTrans" cxnId="{76C14682-ED5F-4F0D-8DD3-D6DADCEA1656}">
      <dgm:prSet/>
      <dgm:spPr/>
      <dgm:t>
        <a:bodyPr/>
        <a:lstStyle/>
        <a:p>
          <a:endParaRPr lang="en-US" dirty="0"/>
        </a:p>
      </dgm:t>
    </dgm:pt>
    <dgm:pt modelId="{98B7C836-7B09-4303-A28E-DA2223A85450}">
      <dgm:prSet phldrT="[Text]"/>
      <dgm:spPr>
        <a:solidFill>
          <a:srgbClr val="00B050"/>
        </a:solidFill>
      </dgm:spPr>
      <dgm:t>
        <a:bodyPr/>
        <a:lstStyle/>
        <a:p>
          <a:r>
            <a:rPr lang="en-US" dirty="0"/>
            <a:t>Patients Evaluated Using PUSH Tool</a:t>
          </a:r>
        </a:p>
      </dgm:t>
    </dgm:pt>
    <dgm:pt modelId="{FC9B598D-7260-47DB-A829-CB0030578DDE}" type="parTrans" cxnId="{AF429CE9-2125-4B9B-BD66-15505E82383C}">
      <dgm:prSet/>
      <dgm:spPr/>
      <dgm:t>
        <a:bodyPr/>
        <a:lstStyle/>
        <a:p>
          <a:endParaRPr lang="en-US"/>
        </a:p>
      </dgm:t>
    </dgm:pt>
    <dgm:pt modelId="{64555694-7D98-43D9-A39F-E2FC46B9F392}" type="sibTrans" cxnId="{AF429CE9-2125-4B9B-BD66-15505E82383C}">
      <dgm:prSet/>
      <dgm:spPr/>
      <dgm:t>
        <a:bodyPr/>
        <a:lstStyle/>
        <a:p>
          <a:endParaRPr lang="en-US" dirty="0"/>
        </a:p>
      </dgm:t>
    </dgm:pt>
    <dgm:pt modelId="{4CFEAD4F-F64B-4667-8963-048AAA5665F8}">
      <dgm:prSet phldrT="[Text]"/>
      <dgm:spPr>
        <a:solidFill>
          <a:srgbClr val="0000FF"/>
        </a:solidFill>
      </dgm:spPr>
      <dgm:t>
        <a:bodyPr/>
        <a:lstStyle/>
        <a:p>
          <a:r>
            <a:rPr lang="en-US" dirty="0"/>
            <a:t>Results from Staff and Students Compared</a:t>
          </a:r>
        </a:p>
      </dgm:t>
    </dgm:pt>
    <dgm:pt modelId="{ADF78D8F-C841-4DD1-A579-BA6B5B623646}" type="parTrans" cxnId="{6E394673-71D2-44A4-8B4B-B867E54049CB}">
      <dgm:prSet/>
      <dgm:spPr/>
      <dgm:t>
        <a:bodyPr/>
        <a:lstStyle/>
        <a:p>
          <a:endParaRPr lang="en-US"/>
        </a:p>
      </dgm:t>
    </dgm:pt>
    <dgm:pt modelId="{A543EE4D-8927-49C4-B937-E6E9AA575D24}" type="sibTrans" cxnId="{6E394673-71D2-44A4-8B4B-B867E54049CB}">
      <dgm:prSet/>
      <dgm:spPr/>
      <dgm:t>
        <a:bodyPr/>
        <a:lstStyle/>
        <a:p>
          <a:endParaRPr lang="en-US" dirty="0"/>
        </a:p>
      </dgm:t>
    </dgm:pt>
    <dgm:pt modelId="{ED9FFCE2-1A2D-4B32-8418-030E92DB8303}">
      <dgm:prSet/>
      <dgm:spPr>
        <a:solidFill>
          <a:srgbClr val="7030A0"/>
        </a:solidFill>
      </dgm:spPr>
      <dgm:t>
        <a:bodyPr/>
        <a:lstStyle/>
        <a:p>
          <a:r>
            <a:rPr lang="en-US" dirty="0"/>
            <a:t>PUSH Results Compared with Wound Care Expert Assessment</a:t>
          </a:r>
        </a:p>
      </dgm:t>
    </dgm:pt>
    <dgm:pt modelId="{074F7D9B-D151-4B52-A7DA-5421067C77F3}" type="parTrans" cxnId="{69888022-E981-41DE-8E33-5E231CDDDECB}">
      <dgm:prSet/>
      <dgm:spPr/>
      <dgm:t>
        <a:bodyPr/>
        <a:lstStyle/>
        <a:p>
          <a:endParaRPr lang="en-US"/>
        </a:p>
      </dgm:t>
    </dgm:pt>
    <dgm:pt modelId="{84F6A99B-20A3-453E-9502-4ADC2502D934}" type="sibTrans" cxnId="{69888022-E981-41DE-8E33-5E231CDDDECB}">
      <dgm:prSet/>
      <dgm:spPr/>
      <dgm:t>
        <a:bodyPr/>
        <a:lstStyle/>
        <a:p>
          <a:endParaRPr lang="en-US"/>
        </a:p>
      </dgm:t>
    </dgm:pt>
    <dgm:pt modelId="{664C6DB8-23B5-4565-AB7E-79E855D317D9}" type="pres">
      <dgm:prSet presAssocID="{09AD6A99-6A7D-43F3-BD5E-8E2321BAB67F}" presName="diagram" presStyleCnt="0">
        <dgm:presLayoutVars>
          <dgm:dir/>
          <dgm:resizeHandles val="exact"/>
        </dgm:presLayoutVars>
      </dgm:prSet>
      <dgm:spPr/>
    </dgm:pt>
    <dgm:pt modelId="{D36A76CD-0D30-4DDB-85DC-6DBB1754C852}" type="pres">
      <dgm:prSet presAssocID="{0033AB64-0909-4AA9-B334-D124F9EFEE37}" presName="node" presStyleLbl="node1" presStyleIdx="0" presStyleCnt="6">
        <dgm:presLayoutVars>
          <dgm:bulletEnabled val="1"/>
        </dgm:presLayoutVars>
      </dgm:prSet>
      <dgm:spPr/>
    </dgm:pt>
    <dgm:pt modelId="{2F00FBF4-A28B-466A-B255-6D3E11FE607E}" type="pres">
      <dgm:prSet presAssocID="{F58BB563-0F3D-4ADC-B49A-EDD08D4D84E7}" presName="sibTrans" presStyleLbl="sibTrans2D1" presStyleIdx="0" presStyleCnt="5"/>
      <dgm:spPr/>
    </dgm:pt>
    <dgm:pt modelId="{6F7458D0-2EF1-4631-B599-DB2D36EA395B}" type="pres">
      <dgm:prSet presAssocID="{F58BB563-0F3D-4ADC-B49A-EDD08D4D84E7}" presName="connectorText" presStyleLbl="sibTrans2D1" presStyleIdx="0" presStyleCnt="5"/>
      <dgm:spPr/>
    </dgm:pt>
    <dgm:pt modelId="{F0B4BDD7-682C-4994-B1FD-7C2C53EDDC6A}" type="pres">
      <dgm:prSet presAssocID="{FE009DE0-69F8-4D29-A986-1B4D3F60FE4A}" presName="node" presStyleLbl="node1" presStyleIdx="1" presStyleCnt="6">
        <dgm:presLayoutVars>
          <dgm:bulletEnabled val="1"/>
        </dgm:presLayoutVars>
      </dgm:prSet>
      <dgm:spPr/>
    </dgm:pt>
    <dgm:pt modelId="{03ACF259-F34E-4EB4-B9ED-B2A9AEF55D40}" type="pres">
      <dgm:prSet presAssocID="{E0603754-959C-4B67-86D7-24FE52D33677}" presName="sibTrans" presStyleLbl="sibTrans2D1" presStyleIdx="1" presStyleCnt="5"/>
      <dgm:spPr/>
    </dgm:pt>
    <dgm:pt modelId="{0C187B52-A70D-4018-A636-055FA218D687}" type="pres">
      <dgm:prSet presAssocID="{E0603754-959C-4B67-86D7-24FE52D33677}" presName="connectorText" presStyleLbl="sibTrans2D1" presStyleIdx="1" presStyleCnt="5"/>
      <dgm:spPr/>
    </dgm:pt>
    <dgm:pt modelId="{09B74EDB-7C72-491D-BAD2-F53F678C7779}" type="pres">
      <dgm:prSet presAssocID="{D8FBA3B6-8E27-45AF-AEF7-655D5A576C17}" presName="node" presStyleLbl="node1" presStyleIdx="2" presStyleCnt="6">
        <dgm:presLayoutVars>
          <dgm:bulletEnabled val="1"/>
        </dgm:presLayoutVars>
      </dgm:prSet>
      <dgm:spPr/>
    </dgm:pt>
    <dgm:pt modelId="{2C05EF44-F672-4E3F-B680-3522C301A1AB}" type="pres">
      <dgm:prSet presAssocID="{A0910F3C-0CCB-4180-A284-CAAF381DCCBB}" presName="sibTrans" presStyleLbl="sibTrans2D1" presStyleIdx="2" presStyleCnt="5"/>
      <dgm:spPr/>
    </dgm:pt>
    <dgm:pt modelId="{66E4B492-56A3-4886-B27F-52594964F841}" type="pres">
      <dgm:prSet presAssocID="{A0910F3C-0CCB-4180-A284-CAAF381DCCBB}" presName="connectorText" presStyleLbl="sibTrans2D1" presStyleIdx="2" presStyleCnt="5"/>
      <dgm:spPr/>
    </dgm:pt>
    <dgm:pt modelId="{9AD3B9F5-4491-4F76-B373-89FE320C31C9}" type="pres">
      <dgm:prSet presAssocID="{98B7C836-7B09-4303-A28E-DA2223A85450}" presName="node" presStyleLbl="node1" presStyleIdx="3" presStyleCnt="6">
        <dgm:presLayoutVars>
          <dgm:bulletEnabled val="1"/>
        </dgm:presLayoutVars>
      </dgm:prSet>
      <dgm:spPr/>
    </dgm:pt>
    <dgm:pt modelId="{25A8C6EB-C364-443D-A425-809608E81A29}" type="pres">
      <dgm:prSet presAssocID="{64555694-7D98-43D9-A39F-E2FC46B9F392}" presName="sibTrans" presStyleLbl="sibTrans2D1" presStyleIdx="3" presStyleCnt="5"/>
      <dgm:spPr/>
    </dgm:pt>
    <dgm:pt modelId="{2DA80932-3338-462E-9D7C-0C5507949E6F}" type="pres">
      <dgm:prSet presAssocID="{64555694-7D98-43D9-A39F-E2FC46B9F392}" presName="connectorText" presStyleLbl="sibTrans2D1" presStyleIdx="3" presStyleCnt="5"/>
      <dgm:spPr/>
    </dgm:pt>
    <dgm:pt modelId="{CB3ED192-690A-409B-91E5-0F14FC1E9FC7}" type="pres">
      <dgm:prSet presAssocID="{4CFEAD4F-F64B-4667-8963-048AAA5665F8}" presName="node" presStyleLbl="node1" presStyleIdx="4" presStyleCnt="6">
        <dgm:presLayoutVars>
          <dgm:bulletEnabled val="1"/>
        </dgm:presLayoutVars>
      </dgm:prSet>
      <dgm:spPr/>
    </dgm:pt>
    <dgm:pt modelId="{E89F8A4C-C4C6-4506-9395-5B70BCC6CA98}" type="pres">
      <dgm:prSet presAssocID="{A543EE4D-8927-49C4-B937-E6E9AA575D24}" presName="sibTrans" presStyleLbl="sibTrans2D1" presStyleIdx="4" presStyleCnt="5"/>
      <dgm:spPr/>
    </dgm:pt>
    <dgm:pt modelId="{E4397758-73EC-42EC-9DB2-0D9F7823F94F}" type="pres">
      <dgm:prSet presAssocID="{A543EE4D-8927-49C4-B937-E6E9AA575D24}" presName="connectorText" presStyleLbl="sibTrans2D1" presStyleIdx="4" presStyleCnt="5"/>
      <dgm:spPr/>
    </dgm:pt>
    <dgm:pt modelId="{F36D000C-AFC3-4AE0-B82A-766F41BE76AF}" type="pres">
      <dgm:prSet presAssocID="{ED9FFCE2-1A2D-4B32-8418-030E92DB8303}" presName="node" presStyleLbl="node1" presStyleIdx="5" presStyleCnt="6">
        <dgm:presLayoutVars>
          <dgm:bulletEnabled val="1"/>
        </dgm:presLayoutVars>
      </dgm:prSet>
      <dgm:spPr/>
    </dgm:pt>
  </dgm:ptLst>
  <dgm:cxnLst>
    <dgm:cxn modelId="{6A592204-7C9D-420C-B911-6638BD65B948}" type="presOf" srcId="{FE009DE0-69F8-4D29-A986-1B4D3F60FE4A}" destId="{F0B4BDD7-682C-4994-B1FD-7C2C53EDDC6A}" srcOrd="0" destOrd="0" presId="urn:microsoft.com/office/officeart/2005/8/layout/process5"/>
    <dgm:cxn modelId="{4BAA9E06-0135-4575-943A-252C5F44B3F7}" type="presOf" srcId="{ED9FFCE2-1A2D-4B32-8418-030E92DB8303}" destId="{F36D000C-AFC3-4AE0-B82A-766F41BE76AF}" srcOrd="0" destOrd="0" presId="urn:microsoft.com/office/officeart/2005/8/layout/process5"/>
    <dgm:cxn modelId="{F50C740D-4C6E-42F7-93B3-569B59479FD8}" type="presOf" srcId="{D8FBA3B6-8E27-45AF-AEF7-655D5A576C17}" destId="{09B74EDB-7C72-491D-BAD2-F53F678C7779}" srcOrd="0" destOrd="0" presId="urn:microsoft.com/office/officeart/2005/8/layout/process5"/>
    <dgm:cxn modelId="{69888022-E981-41DE-8E33-5E231CDDDECB}" srcId="{09AD6A99-6A7D-43F3-BD5E-8E2321BAB67F}" destId="{ED9FFCE2-1A2D-4B32-8418-030E92DB8303}" srcOrd="5" destOrd="0" parTransId="{074F7D9B-D151-4B52-A7DA-5421067C77F3}" sibTransId="{84F6A99B-20A3-453E-9502-4ADC2502D934}"/>
    <dgm:cxn modelId="{B153642E-18A8-43E3-A27F-8D3C2925705D}" type="presOf" srcId="{64555694-7D98-43D9-A39F-E2FC46B9F392}" destId="{25A8C6EB-C364-443D-A425-809608E81A29}" srcOrd="0" destOrd="0" presId="urn:microsoft.com/office/officeart/2005/8/layout/process5"/>
    <dgm:cxn modelId="{43436132-2458-45F4-8D8D-6DEA3A8E90FE}" type="presOf" srcId="{09AD6A99-6A7D-43F3-BD5E-8E2321BAB67F}" destId="{664C6DB8-23B5-4565-AB7E-79E855D317D9}" srcOrd="0" destOrd="0" presId="urn:microsoft.com/office/officeart/2005/8/layout/process5"/>
    <dgm:cxn modelId="{E3756E62-C472-4514-8FD8-B2A30CAD9E15}" type="presOf" srcId="{F58BB563-0F3D-4ADC-B49A-EDD08D4D84E7}" destId="{6F7458D0-2EF1-4631-B599-DB2D36EA395B}" srcOrd="1" destOrd="0" presId="urn:microsoft.com/office/officeart/2005/8/layout/process5"/>
    <dgm:cxn modelId="{4E9F5E4D-2666-451C-A7FC-323D1EB4CE01}" type="presOf" srcId="{A0910F3C-0CCB-4180-A284-CAAF381DCCBB}" destId="{66E4B492-56A3-4886-B27F-52594964F841}" srcOrd="1" destOrd="0" presId="urn:microsoft.com/office/officeart/2005/8/layout/process5"/>
    <dgm:cxn modelId="{6E394673-71D2-44A4-8B4B-B867E54049CB}" srcId="{09AD6A99-6A7D-43F3-BD5E-8E2321BAB67F}" destId="{4CFEAD4F-F64B-4667-8963-048AAA5665F8}" srcOrd="4" destOrd="0" parTransId="{ADF78D8F-C841-4DD1-A579-BA6B5B623646}" sibTransId="{A543EE4D-8927-49C4-B937-E6E9AA575D24}"/>
    <dgm:cxn modelId="{DB83F27D-AF5A-42BC-9C5B-14D380FBF7C6}" type="presOf" srcId="{A543EE4D-8927-49C4-B937-E6E9AA575D24}" destId="{E4397758-73EC-42EC-9DB2-0D9F7823F94F}" srcOrd="1" destOrd="0" presId="urn:microsoft.com/office/officeart/2005/8/layout/process5"/>
    <dgm:cxn modelId="{76C14682-ED5F-4F0D-8DD3-D6DADCEA1656}" srcId="{09AD6A99-6A7D-43F3-BD5E-8E2321BAB67F}" destId="{D8FBA3B6-8E27-45AF-AEF7-655D5A576C17}" srcOrd="2" destOrd="0" parTransId="{D235C10A-BE40-4C03-8509-AC7372163F31}" sibTransId="{A0910F3C-0CCB-4180-A284-CAAF381DCCBB}"/>
    <dgm:cxn modelId="{8292F88C-BEBD-4CE5-BA6A-E0878D9A083C}" type="presOf" srcId="{A543EE4D-8927-49C4-B937-E6E9AA575D24}" destId="{E89F8A4C-C4C6-4506-9395-5B70BCC6CA98}" srcOrd="0" destOrd="0" presId="urn:microsoft.com/office/officeart/2005/8/layout/process5"/>
    <dgm:cxn modelId="{70200AAA-F9D9-497E-AAEF-1518344566CE}" type="presOf" srcId="{E0603754-959C-4B67-86D7-24FE52D33677}" destId="{0C187B52-A70D-4018-A636-055FA218D687}" srcOrd="1" destOrd="0" presId="urn:microsoft.com/office/officeart/2005/8/layout/process5"/>
    <dgm:cxn modelId="{487DF5AE-A141-4DE1-A3AF-B4DB78AA5C2B}" type="presOf" srcId="{98B7C836-7B09-4303-A28E-DA2223A85450}" destId="{9AD3B9F5-4491-4F76-B373-89FE320C31C9}" srcOrd="0" destOrd="0" presId="urn:microsoft.com/office/officeart/2005/8/layout/process5"/>
    <dgm:cxn modelId="{32560FAF-EADF-4565-BD76-29F62471201C}" type="presOf" srcId="{F58BB563-0F3D-4ADC-B49A-EDD08D4D84E7}" destId="{2F00FBF4-A28B-466A-B255-6D3E11FE607E}" srcOrd="0" destOrd="0" presId="urn:microsoft.com/office/officeart/2005/8/layout/process5"/>
    <dgm:cxn modelId="{1104DBB4-41F5-4E06-BFE4-30E42EC5070B}" type="presOf" srcId="{64555694-7D98-43D9-A39F-E2FC46B9F392}" destId="{2DA80932-3338-462E-9D7C-0C5507949E6F}" srcOrd="1" destOrd="0" presId="urn:microsoft.com/office/officeart/2005/8/layout/process5"/>
    <dgm:cxn modelId="{AE388DBB-5BE3-46AE-A1F6-1EECA6E89C8C}" type="presOf" srcId="{A0910F3C-0CCB-4180-A284-CAAF381DCCBB}" destId="{2C05EF44-F672-4E3F-B680-3522C301A1AB}" srcOrd="0" destOrd="0" presId="urn:microsoft.com/office/officeart/2005/8/layout/process5"/>
    <dgm:cxn modelId="{24C1FDBF-F6D1-402F-B950-FB29068D8E49}" type="presOf" srcId="{0033AB64-0909-4AA9-B334-D124F9EFEE37}" destId="{D36A76CD-0D30-4DDB-85DC-6DBB1754C852}" srcOrd="0" destOrd="0" presId="urn:microsoft.com/office/officeart/2005/8/layout/process5"/>
    <dgm:cxn modelId="{767068C4-6F35-4BB7-A765-C80006A4A13A}" type="presOf" srcId="{E0603754-959C-4B67-86D7-24FE52D33677}" destId="{03ACF259-F34E-4EB4-B9ED-B2A9AEF55D40}" srcOrd="0" destOrd="0" presId="urn:microsoft.com/office/officeart/2005/8/layout/process5"/>
    <dgm:cxn modelId="{A0B0CECF-FED9-4376-8C71-F8E553E6DD5C}" type="presOf" srcId="{4CFEAD4F-F64B-4667-8963-048AAA5665F8}" destId="{CB3ED192-690A-409B-91E5-0F14FC1E9FC7}" srcOrd="0" destOrd="0" presId="urn:microsoft.com/office/officeart/2005/8/layout/process5"/>
    <dgm:cxn modelId="{097B24E6-E763-4372-939F-DB17CAD0958F}" srcId="{09AD6A99-6A7D-43F3-BD5E-8E2321BAB67F}" destId="{0033AB64-0909-4AA9-B334-D124F9EFEE37}" srcOrd="0" destOrd="0" parTransId="{B9A9E7AD-77D0-47BD-A889-A85D18FC9915}" sibTransId="{F58BB563-0F3D-4ADC-B49A-EDD08D4D84E7}"/>
    <dgm:cxn modelId="{AF429CE9-2125-4B9B-BD66-15505E82383C}" srcId="{09AD6A99-6A7D-43F3-BD5E-8E2321BAB67F}" destId="{98B7C836-7B09-4303-A28E-DA2223A85450}" srcOrd="3" destOrd="0" parTransId="{FC9B598D-7260-47DB-A829-CB0030578DDE}" sibTransId="{64555694-7D98-43D9-A39F-E2FC46B9F392}"/>
    <dgm:cxn modelId="{7F8D92F1-0B57-476E-8F90-EDCC1D817437}" srcId="{09AD6A99-6A7D-43F3-BD5E-8E2321BAB67F}" destId="{FE009DE0-69F8-4D29-A986-1B4D3F60FE4A}" srcOrd="1" destOrd="0" parTransId="{B1BEFE93-BB0A-41D9-BCA1-CC0A47EE4E0A}" sibTransId="{E0603754-959C-4B67-86D7-24FE52D33677}"/>
    <dgm:cxn modelId="{82054C3C-CB3E-4109-B0E6-B0BD96FEAB94}" type="presParOf" srcId="{664C6DB8-23B5-4565-AB7E-79E855D317D9}" destId="{D36A76CD-0D30-4DDB-85DC-6DBB1754C852}" srcOrd="0" destOrd="0" presId="urn:microsoft.com/office/officeart/2005/8/layout/process5"/>
    <dgm:cxn modelId="{84978087-BB34-4D87-8F63-99053343227D}" type="presParOf" srcId="{664C6DB8-23B5-4565-AB7E-79E855D317D9}" destId="{2F00FBF4-A28B-466A-B255-6D3E11FE607E}" srcOrd="1" destOrd="0" presId="urn:microsoft.com/office/officeart/2005/8/layout/process5"/>
    <dgm:cxn modelId="{997AA89C-6AAA-4EBF-AF7D-CA17D178B08E}" type="presParOf" srcId="{2F00FBF4-A28B-466A-B255-6D3E11FE607E}" destId="{6F7458D0-2EF1-4631-B599-DB2D36EA395B}" srcOrd="0" destOrd="0" presId="urn:microsoft.com/office/officeart/2005/8/layout/process5"/>
    <dgm:cxn modelId="{6DC1C752-E204-4B6D-987E-BEB6B06C31CA}" type="presParOf" srcId="{664C6DB8-23B5-4565-AB7E-79E855D317D9}" destId="{F0B4BDD7-682C-4994-B1FD-7C2C53EDDC6A}" srcOrd="2" destOrd="0" presId="urn:microsoft.com/office/officeart/2005/8/layout/process5"/>
    <dgm:cxn modelId="{F404814E-864D-42F7-B761-767774C9C6D7}" type="presParOf" srcId="{664C6DB8-23B5-4565-AB7E-79E855D317D9}" destId="{03ACF259-F34E-4EB4-B9ED-B2A9AEF55D40}" srcOrd="3" destOrd="0" presId="urn:microsoft.com/office/officeart/2005/8/layout/process5"/>
    <dgm:cxn modelId="{F9D0AEB0-8546-4895-A79F-A72E4C811788}" type="presParOf" srcId="{03ACF259-F34E-4EB4-B9ED-B2A9AEF55D40}" destId="{0C187B52-A70D-4018-A636-055FA218D687}" srcOrd="0" destOrd="0" presId="urn:microsoft.com/office/officeart/2005/8/layout/process5"/>
    <dgm:cxn modelId="{7C62A8A4-DE45-4C22-B9A6-85E2E5EC2CDD}" type="presParOf" srcId="{664C6DB8-23B5-4565-AB7E-79E855D317D9}" destId="{09B74EDB-7C72-491D-BAD2-F53F678C7779}" srcOrd="4" destOrd="0" presId="urn:microsoft.com/office/officeart/2005/8/layout/process5"/>
    <dgm:cxn modelId="{629FA60A-B6B7-49DB-999C-CAE466389AF9}" type="presParOf" srcId="{664C6DB8-23B5-4565-AB7E-79E855D317D9}" destId="{2C05EF44-F672-4E3F-B680-3522C301A1AB}" srcOrd="5" destOrd="0" presId="urn:microsoft.com/office/officeart/2005/8/layout/process5"/>
    <dgm:cxn modelId="{E2C58618-E308-478D-9F2F-FD07ED18C818}" type="presParOf" srcId="{2C05EF44-F672-4E3F-B680-3522C301A1AB}" destId="{66E4B492-56A3-4886-B27F-52594964F841}" srcOrd="0" destOrd="0" presId="urn:microsoft.com/office/officeart/2005/8/layout/process5"/>
    <dgm:cxn modelId="{2584BBB8-DA2B-4FCD-A3E0-4A7E887596BA}" type="presParOf" srcId="{664C6DB8-23B5-4565-AB7E-79E855D317D9}" destId="{9AD3B9F5-4491-4F76-B373-89FE320C31C9}" srcOrd="6" destOrd="0" presId="urn:microsoft.com/office/officeart/2005/8/layout/process5"/>
    <dgm:cxn modelId="{152EF0B0-8543-42A3-8CAF-BF06C990F59C}" type="presParOf" srcId="{664C6DB8-23B5-4565-AB7E-79E855D317D9}" destId="{25A8C6EB-C364-443D-A425-809608E81A29}" srcOrd="7" destOrd="0" presId="urn:microsoft.com/office/officeart/2005/8/layout/process5"/>
    <dgm:cxn modelId="{07055961-2C20-4894-8F8D-A89B4EED2CFC}" type="presParOf" srcId="{25A8C6EB-C364-443D-A425-809608E81A29}" destId="{2DA80932-3338-462E-9D7C-0C5507949E6F}" srcOrd="0" destOrd="0" presId="urn:microsoft.com/office/officeart/2005/8/layout/process5"/>
    <dgm:cxn modelId="{FC957451-0C4E-4297-B56C-CE88F4809EDD}" type="presParOf" srcId="{664C6DB8-23B5-4565-AB7E-79E855D317D9}" destId="{CB3ED192-690A-409B-91E5-0F14FC1E9FC7}" srcOrd="8" destOrd="0" presId="urn:microsoft.com/office/officeart/2005/8/layout/process5"/>
    <dgm:cxn modelId="{6A9A96D3-DE44-41B6-BA1B-7F63E307524E}" type="presParOf" srcId="{664C6DB8-23B5-4565-AB7E-79E855D317D9}" destId="{E89F8A4C-C4C6-4506-9395-5B70BCC6CA98}" srcOrd="9" destOrd="0" presId="urn:microsoft.com/office/officeart/2005/8/layout/process5"/>
    <dgm:cxn modelId="{3D4A693C-94B6-4367-B557-007F38C25669}" type="presParOf" srcId="{E89F8A4C-C4C6-4506-9395-5B70BCC6CA98}" destId="{E4397758-73EC-42EC-9DB2-0D9F7823F94F}" srcOrd="0" destOrd="0" presId="urn:microsoft.com/office/officeart/2005/8/layout/process5"/>
    <dgm:cxn modelId="{0991093E-2353-4939-85B5-D3C00DD72081}" type="presParOf" srcId="{664C6DB8-23B5-4565-AB7E-79E855D317D9}" destId="{F36D000C-AFC3-4AE0-B82A-766F41BE76AF}" srcOrd="10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DF4479B-4DF5-4CAC-8CB7-04AC9FB4B3BB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58A1B16-F696-4DA8-A807-61B7DFB8BABE}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/>
            <a:t>Comparison of Staff and Student Nurses</a:t>
          </a:r>
        </a:p>
      </dgm:t>
    </dgm:pt>
    <dgm:pt modelId="{EF7479A8-9948-43F0-9C32-382DD059BB71}" type="parTrans" cxnId="{459EAE2D-0284-44C1-94E7-709282B6209C}">
      <dgm:prSet/>
      <dgm:spPr/>
      <dgm:t>
        <a:bodyPr/>
        <a:lstStyle/>
        <a:p>
          <a:endParaRPr lang="en-US"/>
        </a:p>
      </dgm:t>
    </dgm:pt>
    <dgm:pt modelId="{C034E02C-FDA0-42FE-A67A-CBEE496D48DE}" type="sibTrans" cxnId="{459EAE2D-0284-44C1-94E7-709282B6209C}">
      <dgm:prSet/>
      <dgm:spPr/>
      <dgm:t>
        <a:bodyPr/>
        <a:lstStyle/>
        <a:p>
          <a:endParaRPr lang="en-US"/>
        </a:p>
      </dgm:t>
    </dgm:pt>
    <dgm:pt modelId="{2BD4E568-78DC-4277-90CB-4659D785E80B}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/>
            <a:t>Statistically Significant Differences ( = 0.02)</a:t>
          </a:r>
        </a:p>
      </dgm:t>
    </dgm:pt>
    <dgm:pt modelId="{5427E6B8-62AD-4AD3-A3B0-2585498DE4F8}" type="parTrans" cxnId="{16CF43CF-DF86-4D35-BF27-7A3A32AB03C7}">
      <dgm:prSet/>
      <dgm:spPr/>
      <dgm:t>
        <a:bodyPr/>
        <a:lstStyle/>
        <a:p>
          <a:endParaRPr lang="en-US"/>
        </a:p>
      </dgm:t>
    </dgm:pt>
    <dgm:pt modelId="{AB9F7EA1-FAC4-48BE-B61E-858DA1242B79}" type="sibTrans" cxnId="{16CF43CF-DF86-4D35-BF27-7A3A32AB03C7}">
      <dgm:prSet/>
      <dgm:spPr/>
      <dgm:t>
        <a:bodyPr/>
        <a:lstStyle/>
        <a:p>
          <a:endParaRPr lang="en-US"/>
        </a:p>
      </dgm:t>
    </dgm:pt>
    <dgm:pt modelId="{B49FA3BF-D56F-47D7-B1F9-46CE4E28B219}">
      <dgm:prSet phldrT="[Text]"/>
      <dgm:spPr>
        <a:solidFill>
          <a:srgbClr val="00B050"/>
        </a:solidFill>
      </dgm:spPr>
      <dgm:t>
        <a:bodyPr/>
        <a:lstStyle/>
        <a:p>
          <a:r>
            <a:rPr lang="en-US" dirty="0"/>
            <a:t>Comparison of Nursing Staff and Wound Expert</a:t>
          </a:r>
        </a:p>
      </dgm:t>
    </dgm:pt>
    <dgm:pt modelId="{5668764B-8DDF-428A-99C4-925CC976AB09}" type="parTrans" cxnId="{918BE137-90D2-41E2-8C5B-2D4E1BEF0C65}">
      <dgm:prSet/>
      <dgm:spPr/>
      <dgm:t>
        <a:bodyPr/>
        <a:lstStyle/>
        <a:p>
          <a:endParaRPr lang="en-US"/>
        </a:p>
      </dgm:t>
    </dgm:pt>
    <dgm:pt modelId="{DEEC131E-0303-4BF3-921B-B36F626073A5}" type="sibTrans" cxnId="{918BE137-90D2-41E2-8C5B-2D4E1BEF0C65}">
      <dgm:prSet/>
      <dgm:spPr/>
      <dgm:t>
        <a:bodyPr/>
        <a:lstStyle/>
        <a:p>
          <a:endParaRPr lang="en-US"/>
        </a:p>
      </dgm:t>
    </dgm:pt>
    <dgm:pt modelId="{E60E70EC-73B5-427F-A1A3-516E73ACA422}">
      <dgm:prSet phldrT="[Text]"/>
      <dgm:spPr>
        <a:solidFill>
          <a:srgbClr val="0000FF"/>
        </a:solidFill>
      </dgm:spPr>
      <dgm:t>
        <a:bodyPr/>
        <a:lstStyle/>
        <a:p>
          <a:r>
            <a:rPr lang="en-US" dirty="0"/>
            <a:t>Comparison of  Students and Wound Expert</a:t>
          </a:r>
        </a:p>
      </dgm:t>
    </dgm:pt>
    <dgm:pt modelId="{7BA594B6-389D-4579-8A2C-0ADD9D1B9B92}" type="parTrans" cxnId="{E31CBB04-6C5D-46C5-A3AB-A5D65AB4203B}">
      <dgm:prSet/>
      <dgm:spPr/>
      <dgm:t>
        <a:bodyPr/>
        <a:lstStyle/>
        <a:p>
          <a:endParaRPr lang="en-US"/>
        </a:p>
      </dgm:t>
    </dgm:pt>
    <dgm:pt modelId="{AECD08A9-DDEB-46A8-893C-E4A696938293}" type="sibTrans" cxnId="{E31CBB04-6C5D-46C5-A3AB-A5D65AB4203B}">
      <dgm:prSet/>
      <dgm:spPr/>
      <dgm:t>
        <a:bodyPr/>
        <a:lstStyle/>
        <a:p>
          <a:endParaRPr lang="en-US"/>
        </a:p>
      </dgm:t>
    </dgm:pt>
    <dgm:pt modelId="{B08C3CF4-722A-4B54-9E5C-D142AB97BB8D}">
      <dgm:prSet phldrT="[Text]"/>
      <dgm:spPr>
        <a:solidFill>
          <a:srgbClr val="0000FF"/>
        </a:solidFill>
      </dgm:spPr>
      <dgm:t>
        <a:bodyPr/>
        <a:lstStyle/>
        <a:p>
          <a:r>
            <a:rPr lang="en-US" dirty="0"/>
            <a:t>No Significant Differences (p = 0.32)</a:t>
          </a:r>
        </a:p>
      </dgm:t>
    </dgm:pt>
    <dgm:pt modelId="{C02A9633-478C-4B6F-AA41-78520A2E96D9}" type="parTrans" cxnId="{6303C38F-2AEE-4725-9022-940868EA6A94}">
      <dgm:prSet/>
      <dgm:spPr/>
      <dgm:t>
        <a:bodyPr/>
        <a:lstStyle/>
        <a:p>
          <a:endParaRPr lang="en-US"/>
        </a:p>
      </dgm:t>
    </dgm:pt>
    <dgm:pt modelId="{55C090A4-EBFB-4948-ADF7-C35194224D46}" type="sibTrans" cxnId="{6303C38F-2AEE-4725-9022-940868EA6A94}">
      <dgm:prSet/>
      <dgm:spPr/>
      <dgm:t>
        <a:bodyPr/>
        <a:lstStyle/>
        <a:p>
          <a:endParaRPr lang="en-US"/>
        </a:p>
      </dgm:t>
    </dgm:pt>
    <dgm:pt modelId="{B89D197A-0EFE-4E96-AD5D-517A800C6D17}">
      <dgm:prSet phldrT="[Text]"/>
      <dgm:spPr>
        <a:solidFill>
          <a:srgbClr val="00B050"/>
        </a:solidFill>
      </dgm:spPr>
      <dgm:t>
        <a:bodyPr/>
        <a:lstStyle/>
        <a:p>
          <a:r>
            <a:rPr lang="en-US" dirty="0"/>
            <a:t>Statistically Significant Differences ( = 0.01)</a:t>
          </a:r>
        </a:p>
      </dgm:t>
    </dgm:pt>
    <dgm:pt modelId="{3E34835A-5D72-4670-A820-4468572FF4E3}" type="sibTrans" cxnId="{322BE728-F98F-4CE8-A5A1-FD4FFAA9CE85}">
      <dgm:prSet/>
      <dgm:spPr/>
      <dgm:t>
        <a:bodyPr/>
        <a:lstStyle/>
        <a:p>
          <a:endParaRPr lang="en-US"/>
        </a:p>
      </dgm:t>
    </dgm:pt>
    <dgm:pt modelId="{4CF10E1A-B6EB-407D-8115-E8192B231EB7}" type="parTrans" cxnId="{322BE728-F98F-4CE8-A5A1-FD4FFAA9CE85}">
      <dgm:prSet/>
      <dgm:spPr/>
      <dgm:t>
        <a:bodyPr/>
        <a:lstStyle/>
        <a:p>
          <a:endParaRPr lang="en-US"/>
        </a:p>
      </dgm:t>
    </dgm:pt>
    <dgm:pt modelId="{6CDBAF96-AF75-46CD-B7BA-64BC564814B0}" type="pres">
      <dgm:prSet presAssocID="{5DF4479B-4DF5-4CAC-8CB7-04AC9FB4B3BB}" presName="Name0" presStyleCnt="0">
        <dgm:presLayoutVars>
          <dgm:dir/>
          <dgm:resizeHandles val="exact"/>
        </dgm:presLayoutVars>
      </dgm:prSet>
      <dgm:spPr/>
    </dgm:pt>
    <dgm:pt modelId="{90613E67-5C81-4967-B9D1-F1F50874EB67}" type="pres">
      <dgm:prSet presAssocID="{958A1B16-F696-4DA8-A807-61B7DFB8BABE}" presName="node" presStyleLbl="node1" presStyleIdx="0" presStyleCnt="3">
        <dgm:presLayoutVars>
          <dgm:bulletEnabled val="1"/>
        </dgm:presLayoutVars>
      </dgm:prSet>
      <dgm:spPr/>
    </dgm:pt>
    <dgm:pt modelId="{D8F11C4C-ADA0-48B5-85AB-8A72AC73B408}" type="pres">
      <dgm:prSet presAssocID="{C034E02C-FDA0-42FE-A67A-CBEE496D48DE}" presName="sibTrans" presStyleCnt="0"/>
      <dgm:spPr/>
    </dgm:pt>
    <dgm:pt modelId="{E2F762B0-5F98-41AF-B106-A626DAE695FF}" type="pres">
      <dgm:prSet presAssocID="{B49FA3BF-D56F-47D7-B1F9-46CE4E28B219}" presName="node" presStyleLbl="node1" presStyleIdx="1" presStyleCnt="3">
        <dgm:presLayoutVars>
          <dgm:bulletEnabled val="1"/>
        </dgm:presLayoutVars>
      </dgm:prSet>
      <dgm:spPr/>
    </dgm:pt>
    <dgm:pt modelId="{6F854478-2CEF-40CF-B260-FF0E57F3272B}" type="pres">
      <dgm:prSet presAssocID="{DEEC131E-0303-4BF3-921B-B36F626073A5}" presName="sibTrans" presStyleCnt="0"/>
      <dgm:spPr/>
    </dgm:pt>
    <dgm:pt modelId="{DE331296-E865-48C9-9750-16BEEEB304FD}" type="pres">
      <dgm:prSet presAssocID="{E60E70EC-73B5-427F-A1A3-516E73ACA422}" presName="node" presStyleLbl="node1" presStyleIdx="2" presStyleCnt="3">
        <dgm:presLayoutVars>
          <dgm:bulletEnabled val="1"/>
        </dgm:presLayoutVars>
      </dgm:prSet>
      <dgm:spPr/>
    </dgm:pt>
  </dgm:ptLst>
  <dgm:cxnLst>
    <dgm:cxn modelId="{E31CBB04-6C5D-46C5-A3AB-A5D65AB4203B}" srcId="{5DF4479B-4DF5-4CAC-8CB7-04AC9FB4B3BB}" destId="{E60E70EC-73B5-427F-A1A3-516E73ACA422}" srcOrd="2" destOrd="0" parTransId="{7BA594B6-389D-4579-8A2C-0ADD9D1B9B92}" sibTransId="{AECD08A9-DDEB-46A8-893C-E4A696938293}"/>
    <dgm:cxn modelId="{4257CA1E-09AC-48AE-9517-3CF04C4BAD59}" type="presOf" srcId="{2BD4E568-78DC-4277-90CB-4659D785E80B}" destId="{90613E67-5C81-4967-B9D1-F1F50874EB67}" srcOrd="0" destOrd="1" presId="urn:microsoft.com/office/officeart/2005/8/layout/hList6"/>
    <dgm:cxn modelId="{F5925521-14A3-468A-936F-EA72D7C61DC2}" type="presOf" srcId="{E60E70EC-73B5-427F-A1A3-516E73ACA422}" destId="{DE331296-E865-48C9-9750-16BEEEB304FD}" srcOrd="0" destOrd="0" presId="urn:microsoft.com/office/officeart/2005/8/layout/hList6"/>
    <dgm:cxn modelId="{FD3B9626-D86F-46F4-9B0D-F10BD8D322E7}" type="presOf" srcId="{958A1B16-F696-4DA8-A807-61B7DFB8BABE}" destId="{90613E67-5C81-4967-B9D1-F1F50874EB67}" srcOrd="0" destOrd="0" presId="urn:microsoft.com/office/officeart/2005/8/layout/hList6"/>
    <dgm:cxn modelId="{322BE728-F98F-4CE8-A5A1-FD4FFAA9CE85}" srcId="{B49FA3BF-D56F-47D7-B1F9-46CE4E28B219}" destId="{B89D197A-0EFE-4E96-AD5D-517A800C6D17}" srcOrd="0" destOrd="0" parTransId="{4CF10E1A-B6EB-407D-8115-E8192B231EB7}" sibTransId="{3E34835A-5D72-4670-A820-4468572FF4E3}"/>
    <dgm:cxn modelId="{459EAE2D-0284-44C1-94E7-709282B6209C}" srcId="{5DF4479B-4DF5-4CAC-8CB7-04AC9FB4B3BB}" destId="{958A1B16-F696-4DA8-A807-61B7DFB8BABE}" srcOrd="0" destOrd="0" parTransId="{EF7479A8-9948-43F0-9C32-382DD059BB71}" sibTransId="{C034E02C-FDA0-42FE-A67A-CBEE496D48DE}"/>
    <dgm:cxn modelId="{918BE137-90D2-41E2-8C5B-2D4E1BEF0C65}" srcId="{5DF4479B-4DF5-4CAC-8CB7-04AC9FB4B3BB}" destId="{B49FA3BF-D56F-47D7-B1F9-46CE4E28B219}" srcOrd="1" destOrd="0" parTransId="{5668764B-8DDF-428A-99C4-925CC976AB09}" sibTransId="{DEEC131E-0303-4BF3-921B-B36F626073A5}"/>
    <dgm:cxn modelId="{C35A285C-9127-4A95-BFCA-239E45BD9484}" type="presOf" srcId="{B08C3CF4-722A-4B54-9E5C-D142AB97BB8D}" destId="{DE331296-E865-48C9-9750-16BEEEB304FD}" srcOrd="0" destOrd="1" presId="urn:microsoft.com/office/officeart/2005/8/layout/hList6"/>
    <dgm:cxn modelId="{80F3B443-9236-4BEC-B55F-C9482EDE1A19}" type="presOf" srcId="{B89D197A-0EFE-4E96-AD5D-517A800C6D17}" destId="{E2F762B0-5F98-41AF-B106-A626DAE695FF}" srcOrd="0" destOrd="1" presId="urn:microsoft.com/office/officeart/2005/8/layout/hList6"/>
    <dgm:cxn modelId="{ECB82D53-512A-4AAD-9BB6-103B3ECC1B46}" type="presOf" srcId="{B49FA3BF-D56F-47D7-B1F9-46CE4E28B219}" destId="{E2F762B0-5F98-41AF-B106-A626DAE695FF}" srcOrd="0" destOrd="0" presId="urn:microsoft.com/office/officeart/2005/8/layout/hList6"/>
    <dgm:cxn modelId="{6A412155-F82E-4457-B6F1-73CF9A111021}" type="presOf" srcId="{5DF4479B-4DF5-4CAC-8CB7-04AC9FB4B3BB}" destId="{6CDBAF96-AF75-46CD-B7BA-64BC564814B0}" srcOrd="0" destOrd="0" presId="urn:microsoft.com/office/officeart/2005/8/layout/hList6"/>
    <dgm:cxn modelId="{6303C38F-2AEE-4725-9022-940868EA6A94}" srcId="{E60E70EC-73B5-427F-A1A3-516E73ACA422}" destId="{B08C3CF4-722A-4B54-9E5C-D142AB97BB8D}" srcOrd="0" destOrd="0" parTransId="{C02A9633-478C-4B6F-AA41-78520A2E96D9}" sibTransId="{55C090A4-EBFB-4948-ADF7-C35194224D46}"/>
    <dgm:cxn modelId="{16CF43CF-DF86-4D35-BF27-7A3A32AB03C7}" srcId="{958A1B16-F696-4DA8-A807-61B7DFB8BABE}" destId="{2BD4E568-78DC-4277-90CB-4659D785E80B}" srcOrd="0" destOrd="0" parTransId="{5427E6B8-62AD-4AD3-A3B0-2585498DE4F8}" sibTransId="{AB9F7EA1-FAC4-48BE-B61E-858DA1242B79}"/>
    <dgm:cxn modelId="{AA523BB7-9377-49C0-8C0C-65CA6931ACBC}" type="presParOf" srcId="{6CDBAF96-AF75-46CD-B7BA-64BC564814B0}" destId="{90613E67-5C81-4967-B9D1-F1F50874EB67}" srcOrd="0" destOrd="0" presId="urn:microsoft.com/office/officeart/2005/8/layout/hList6"/>
    <dgm:cxn modelId="{791CB36E-22EA-4C9C-B42E-F8998F716C95}" type="presParOf" srcId="{6CDBAF96-AF75-46CD-B7BA-64BC564814B0}" destId="{D8F11C4C-ADA0-48B5-85AB-8A72AC73B408}" srcOrd="1" destOrd="0" presId="urn:microsoft.com/office/officeart/2005/8/layout/hList6"/>
    <dgm:cxn modelId="{D7D31AA6-8BC9-43D0-BBED-BB9954A8C973}" type="presParOf" srcId="{6CDBAF96-AF75-46CD-B7BA-64BC564814B0}" destId="{E2F762B0-5F98-41AF-B106-A626DAE695FF}" srcOrd="2" destOrd="0" presId="urn:microsoft.com/office/officeart/2005/8/layout/hList6"/>
    <dgm:cxn modelId="{0B28D852-3651-4011-92CC-B80B96B9F0B0}" type="presParOf" srcId="{6CDBAF96-AF75-46CD-B7BA-64BC564814B0}" destId="{6F854478-2CEF-40CF-B260-FF0E57F3272B}" srcOrd="3" destOrd="0" presId="urn:microsoft.com/office/officeart/2005/8/layout/hList6"/>
    <dgm:cxn modelId="{CA55D38A-76E7-4F7F-A831-CA1011484DE8}" type="presParOf" srcId="{6CDBAF96-AF75-46CD-B7BA-64BC564814B0}" destId="{DE331296-E865-48C9-9750-16BEEEB304FD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1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D77341-A9DD-4885-B979-D87D488056EF}">
      <dsp:nvSpPr>
        <dsp:cNvPr id="0" name=""/>
        <dsp:cNvSpPr/>
      </dsp:nvSpPr>
      <dsp:spPr>
        <a:xfrm>
          <a:off x="5889892" y="3184077"/>
          <a:ext cx="4047101" cy="3500906"/>
        </a:xfrm>
        <a:prstGeom prst="hexagon">
          <a:avLst>
            <a:gd name="adj" fmla="val 28570"/>
            <a:gd name="vf" fmla="val 115470"/>
          </a:avLst>
        </a:prstGeom>
        <a:solidFill>
          <a:schemeClr val="accent5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>
              <a:solidFill>
                <a:schemeClr val="tx1"/>
              </a:solidFill>
            </a:rPr>
            <a:t>Education and Training</a:t>
          </a:r>
        </a:p>
      </dsp:txBody>
      <dsp:txXfrm>
        <a:off x="6560553" y="3764226"/>
        <a:ext cx="2705779" cy="2340608"/>
      </dsp:txXfrm>
    </dsp:sp>
    <dsp:sp modelId="{0952D9AF-E9FD-45A6-A518-58DD536B6CCA}">
      <dsp:nvSpPr>
        <dsp:cNvPr id="0" name=""/>
        <dsp:cNvSpPr/>
      </dsp:nvSpPr>
      <dsp:spPr>
        <a:xfrm>
          <a:off x="8424155" y="1509130"/>
          <a:ext cx="1526959" cy="1315677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6BD3F5-29E8-42FB-A57A-6545DBC9B4DE}">
      <dsp:nvSpPr>
        <dsp:cNvPr id="0" name=""/>
        <dsp:cNvSpPr/>
      </dsp:nvSpPr>
      <dsp:spPr>
        <a:xfrm>
          <a:off x="6262689" y="0"/>
          <a:ext cx="3316570" cy="2869223"/>
        </a:xfrm>
        <a:prstGeom prst="hexagon">
          <a:avLst>
            <a:gd name="adj" fmla="val 28570"/>
            <a:gd name="vf" fmla="val 11547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Evaluation of the Wound Bed</a:t>
          </a:r>
        </a:p>
      </dsp:txBody>
      <dsp:txXfrm>
        <a:off x="6812316" y="475492"/>
        <a:ext cx="2217316" cy="1918239"/>
      </dsp:txXfrm>
    </dsp:sp>
    <dsp:sp modelId="{E080386A-AFB8-4DEA-A601-D06B53C511DE}">
      <dsp:nvSpPr>
        <dsp:cNvPr id="0" name=""/>
        <dsp:cNvSpPr/>
      </dsp:nvSpPr>
      <dsp:spPr>
        <a:xfrm>
          <a:off x="10206235" y="3968746"/>
          <a:ext cx="1526959" cy="1315677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09D2A1-325D-4653-9DFA-0EC4BCCEBF83}">
      <dsp:nvSpPr>
        <dsp:cNvPr id="0" name=""/>
        <dsp:cNvSpPr/>
      </dsp:nvSpPr>
      <dsp:spPr>
        <a:xfrm>
          <a:off x="9304369" y="1764764"/>
          <a:ext cx="3316570" cy="2869223"/>
        </a:xfrm>
        <a:prstGeom prst="hexagon">
          <a:avLst>
            <a:gd name="adj" fmla="val 28570"/>
            <a:gd name="vf" fmla="val 11547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Effective Wound Measurement </a:t>
          </a:r>
        </a:p>
      </dsp:txBody>
      <dsp:txXfrm>
        <a:off x="9853996" y="2240256"/>
        <a:ext cx="2217316" cy="1918239"/>
      </dsp:txXfrm>
    </dsp:sp>
    <dsp:sp modelId="{F149F796-EAF0-4663-B0FD-2783E300F0ED}">
      <dsp:nvSpPr>
        <dsp:cNvPr id="0" name=""/>
        <dsp:cNvSpPr/>
      </dsp:nvSpPr>
      <dsp:spPr>
        <a:xfrm>
          <a:off x="8968287" y="6745191"/>
          <a:ext cx="1526959" cy="1315677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1E17D4-7007-4030-8CE2-913A0C799CED}">
      <dsp:nvSpPr>
        <dsp:cNvPr id="0" name=""/>
        <dsp:cNvSpPr/>
      </dsp:nvSpPr>
      <dsp:spPr>
        <a:xfrm>
          <a:off x="9304369" y="5234086"/>
          <a:ext cx="3316570" cy="2869223"/>
        </a:xfrm>
        <a:prstGeom prst="hexagon">
          <a:avLst>
            <a:gd name="adj" fmla="val 28570"/>
            <a:gd name="vf" fmla="val 115470"/>
          </a:avLst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>
              <a:solidFill>
                <a:schemeClr val="tx1"/>
              </a:solidFill>
            </a:rPr>
            <a:t>Evaluation of the Wound Edges</a:t>
          </a:r>
        </a:p>
      </dsp:txBody>
      <dsp:txXfrm>
        <a:off x="9853996" y="5709578"/>
        <a:ext cx="2217316" cy="1918239"/>
      </dsp:txXfrm>
    </dsp:sp>
    <dsp:sp modelId="{55312BBF-FB58-4713-936A-ABF109EB8654}">
      <dsp:nvSpPr>
        <dsp:cNvPr id="0" name=""/>
        <dsp:cNvSpPr/>
      </dsp:nvSpPr>
      <dsp:spPr>
        <a:xfrm>
          <a:off x="5897423" y="7033396"/>
          <a:ext cx="1526959" cy="1315677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FF0C85-EDCC-4789-A825-2CCE0ACE17C9}">
      <dsp:nvSpPr>
        <dsp:cNvPr id="0" name=""/>
        <dsp:cNvSpPr/>
      </dsp:nvSpPr>
      <dsp:spPr>
        <a:xfrm>
          <a:off x="6262689" y="7000825"/>
          <a:ext cx="3316570" cy="2869223"/>
        </a:xfrm>
        <a:prstGeom prst="hexagon">
          <a:avLst>
            <a:gd name="adj" fmla="val 28570"/>
            <a:gd name="vf" fmla="val 115470"/>
          </a:avLst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Assessment of Exudate/ Infection</a:t>
          </a:r>
        </a:p>
      </dsp:txBody>
      <dsp:txXfrm>
        <a:off x="6812316" y="7476317"/>
        <a:ext cx="2217316" cy="1918239"/>
      </dsp:txXfrm>
    </dsp:sp>
    <dsp:sp modelId="{EF0AE04B-64E8-494E-88BD-9DC99AD9482E}">
      <dsp:nvSpPr>
        <dsp:cNvPr id="0" name=""/>
        <dsp:cNvSpPr/>
      </dsp:nvSpPr>
      <dsp:spPr>
        <a:xfrm>
          <a:off x="4086160" y="4574767"/>
          <a:ext cx="1526959" cy="1315677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76D4BA-E851-488A-80FB-B661ACFB1F09}">
      <dsp:nvSpPr>
        <dsp:cNvPr id="0" name=""/>
        <dsp:cNvSpPr/>
      </dsp:nvSpPr>
      <dsp:spPr>
        <a:xfrm>
          <a:off x="3206887" y="5236060"/>
          <a:ext cx="3316570" cy="2869223"/>
        </a:xfrm>
        <a:prstGeom prst="hexagon">
          <a:avLst>
            <a:gd name="adj" fmla="val 28570"/>
            <a:gd name="vf" fmla="val 115470"/>
          </a:avLst>
        </a:prstGeom>
        <a:solidFill>
          <a:srgbClr val="0000F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Evaluation of Surrounding Skin</a:t>
          </a:r>
        </a:p>
      </dsp:txBody>
      <dsp:txXfrm>
        <a:off x="3756514" y="5711552"/>
        <a:ext cx="2217316" cy="1918239"/>
      </dsp:txXfrm>
    </dsp:sp>
    <dsp:sp modelId="{CD53F66A-57A8-4E85-9D49-A1EF0541E364}">
      <dsp:nvSpPr>
        <dsp:cNvPr id="0" name=""/>
        <dsp:cNvSpPr/>
      </dsp:nvSpPr>
      <dsp:spPr>
        <a:xfrm>
          <a:off x="3206887" y="1760816"/>
          <a:ext cx="3316570" cy="2869223"/>
        </a:xfrm>
        <a:prstGeom prst="hexagon">
          <a:avLst>
            <a:gd name="adj" fmla="val 28570"/>
            <a:gd name="vf" fmla="val 115470"/>
          </a:avLst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Pain Management</a:t>
          </a:r>
        </a:p>
      </dsp:txBody>
      <dsp:txXfrm>
        <a:off x="3756514" y="2236308"/>
        <a:ext cx="2217316" cy="191823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6A76CD-0D30-4DDB-85DC-6DBB1754C852}">
      <dsp:nvSpPr>
        <dsp:cNvPr id="0" name=""/>
        <dsp:cNvSpPr/>
      </dsp:nvSpPr>
      <dsp:spPr>
        <a:xfrm>
          <a:off x="13911" y="1982080"/>
          <a:ext cx="4157897" cy="2494738"/>
        </a:xfrm>
        <a:prstGeom prst="roundRect">
          <a:avLst>
            <a:gd name="adj" fmla="val 1000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Ten Hospital Staff Nurses Recruited</a:t>
          </a:r>
        </a:p>
      </dsp:txBody>
      <dsp:txXfrm>
        <a:off x="86979" y="2055148"/>
        <a:ext cx="4011761" cy="2348602"/>
      </dsp:txXfrm>
    </dsp:sp>
    <dsp:sp modelId="{2F00FBF4-A28B-466A-B255-6D3E11FE607E}">
      <dsp:nvSpPr>
        <dsp:cNvPr id="0" name=""/>
        <dsp:cNvSpPr/>
      </dsp:nvSpPr>
      <dsp:spPr>
        <a:xfrm>
          <a:off x="4537703" y="2713870"/>
          <a:ext cx="881474" cy="103115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000" kern="1200" dirty="0"/>
        </a:p>
      </dsp:txBody>
      <dsp:txXfrm>
        <a:off x="4537703" y="2920102"/>
        <a:ext cx="617032" cy="618694"/>
      </dsp:txXfrm>
    </dsp:sp>
    <dsp:sp modelId="{F0B4BDD7-682C-4994-B1FD-7C2C53EDDC6A}">
      <dsp:nvSpPr>
        <dsp:cNvPr id="0" name=""/>
        <dsp:cNvSpPr/>
      </dsp:nvSpPr>
      <dsp:spPr>
        <a:xfrm>
          <a:off x="5834966" y="1982080"/>
          <a:ext cx="4157897" cy="2494738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Ten Nursing Students Recruited</a:t>
          </a:r>
        </a:p>
      </dsp:txBody>
      <dsp:txXfrm>
        <a:off x="5908034" y="2055148"/>
        <a:ext cx="4011761" cy="2348602"/>
      </dsp:txXfrm>
    </dsp:sp>
    <dsp:sp modelId="{03ACF259-F34E-4EB4-B9ED-B2A9AEF55D40}">
      <dsp:nvSpPr>
        <dsp:cNvPr id="0" name=""/>
        <dsp:cNvSpPr/>
      </dsp:nvSpPr>
      <dsp:spPr>
        <a:xfrm>
          <a:off x="10358758" y="2713870"/>
          <a:ext cx="881474" cy="103115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000" kern="1200" dirty="0"/>
        </a:p>
      </dsp:txBody>
      <dsp:txXfrm>
        <a:off x="10358758" y="2920102"/>
        <a:ext cx="617032" cy="618694"/>
      </dsp:txXfrm>
    </dsp:sp>
    <dsp:sp modelId="{09B74EDB-7C72-491D-BAD2-F53F678C7779}">
      <dsp:nvSpPr>
        <dsp:cNvPr id="0" name=""/>
        <dsp:cNvSpPr/>
      </dsp:nvSpPr>
      <dsp:spPr>
        <a:xfrm>
          <a:off x="11656022" y="1982080"/>
          <a:ext cx="4157897" cy="2494738"/>
        </a:xfrm>
        <a:prstGeom prst="roundRect">
          <a:avLst>
            <a:gd name="adj" fmla="val 10000"/>
          </a:avLst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>
              <a:solidFill>
                <a:schemeClr val="tx1"/>
              </a:solidFill>
            </a:rPr>
            <a:t>10 Patients with Pressure Injuries Recruited</a:t>
          </a:r>
        </a:p>
      </dsp:txBody>
      <dsp:txXfrm>
        <a:off x="11729090" y="2055148"/>
        <a:ext cx="4011761" cy="2348602"/>
      </dsp:txXfrm>
    </dsp:sp>
    <dsp:sp modelId="{2C05EF44-F672-4E3F-B680-3522C301A1AB}">
      <dsp:nvSpPr>
        <dsp:cNvPr id="0" name=""/>
        <dsp:cNvSpPr/>
      </dsp:nvSpPr>
      <dsp:spPr>
        <a:xfrm rot="5400000">
          <a:off x="13294234" y="4767871"/>
          <a:ext cx="881474" cy="103115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000" kern="1200" dirty="0"/>
        </a:p>
      </dsp:txBody>
      <dsp:txXfrm rot="-5400000">
        <a:off x="13425624" y="4842713"/>
        <a:ext cx="618694" cy="617032"/>
      </dsp:txXfrm>
    </dsp:sp>
    <dsp:sp modelId="{9AD3B9F5-4491-4F76-B373-89FE320C31C9}">
      <dsp:nvSpPr>
        <dsp:cNvPr id="0" name=""/>
        <dsp:cNvSpPr/>
      </dsp:nvSpPr>
      <dsp:spPr>
        <a:xfrm>
          <a:off x="11656022" y="6139977"/>
          <a:ext cx="4157897" cy="2494738"/>
        </a:xfrm>
        <a:prstGeom prst="roundRect">
          <a:avLst>
            <a:gd name="adj" fmla="val 10000"/>
          </a:avLst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Patients Evaluated Using PUSH Tool</a:t>
          </a:r>
        </a:p>
      </dsp:txBody>
      <dsp:txXfrm>
        <a:off x="11729090" y="6213045"/>
        <a:ext cx="4011761" cy="2348602"/>
      </dsp:txXfrm>
    </dsp:sp>
    <dsp:sp modelId="{25A8C6EB-C364-443D-A425-809608E81A29}">
      <dsp:nvSpPr>
        <dsp:cNvPr id="0" name=""/>
        <dsp:cNvSpPr/>
      </dsp:nvSpPr>
      <dsp:spPr>
        <a:xfrm rot="10800000">
          <a:off x="10408653" y="6871767"/>
          <a:ext cx="881474" cy="103115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000" kern="1200" dirty="0"/>
        </a:p>
      </dsp:txBody>
      <dsp:txXfrm rot="10800000">
        <a:off x="10673095" y="7077999"/>
        <a:ext cx="617032" cy="618694"/>
      </dsp:txXfrm>
    </dsp:sp>
    <dsp:sp modelId="{CB3ED192-690A-409B-91E5-0F14FC1E9FC7}">
      <dsp:nvSpPr>
        <dsp:cNvPr id="0" name=""/>
        <dsp:cNvSpPr/>
      </dsp:nvSpPr>
      <dsp:spPr>
        <a:xfrm>
          <a:off x="5834966" y="6139977"/>
          <a:ext cx="4157897" cy="2494738"/>
        </a:xfrm>
        <a:prstGeom prst="roundRect">
          <a:avLst>
            <a:gd name="adj" fmla="val 10000"/>
          </a:avLst>
        </a:prstGeom>
        <a:solidFill>
          <a:srgbClr val="0000F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Results from Staff and Students Compared</a:t>
          </a:r>
        </a:p>
      </dsp:txBody>
      <dsp:txXfrm>
        <a:off x="5908034" y="6213045"/>
        <a:ext cx="4011761" cy="2348602"/>
      </dsp:txXfrm>
    </dsp:sp>
    <dsp:sp modelId="{E89F8A4C-C4C6-4506-9395-5B70BCC6CA98}">
      <dsp:nvSpPr>
        <dsp:cNvPr id="0" name=""/>
        <dsp:cNvSpPr/>
      </dsp:nvSpPr>
      <dsp:spPr>
        <a:xfrm rot="10800000">
          <a:off x="4587597" y="6871767"/>
          <a:ext cx="881474" cy="103115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000" kern="1200" dirty="0"/>
        </a:p>
      </dsp:txBody>
      <dsp:txXfrm rot="10800000">
        <a:off x="4852039" y="7077999"/>
        <a:ext cx="617032" cy="618694"/>
      </dsp:txXfrm>
    </dsp:sp>
    <dsp:sp modelId="{F36D000C-AFC3-4AE0-B82A-766F41BE76AF}">
      <dsp:nvSpPr>
        <dsp:cNvPr id="0" name=""/>
        <dsp:cNvSpPr/>
      </dsp:nvSpPr>
      <dsp:spPr>
        <a:xfrm>
          <a:off x="13911" y="6139977"/>
          <a:ext cx="4157897" cy="2494738"/>
        </a:xfrm>
        <a:prstGeom prst="roundRect">
          <a:avLst>
            <a:gd name="adj" fmla="val 10000"/>
          </a:avLst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PUSH Results Compared with Wound Care Expert Assessment</a:t>
          </a:r>
        </a:p>
      </dsp:txBody>
      <dsp:txXfrm>
        <a:off x="86979" y="6213045"/>
        <a:ext cx="4011761" cy="234860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613E67-5C81-4967-B9D1-F1F50874EB67}">
      <dsp:nvSpPr>
        <dsp:cNvPr id="0" name=""/>
        <dsp:cNvSpPr/>
      </dsp:nvSpPr>
      <dsp:spPr>
        <a:xfrm rot="16200000">
          <a:off x="-1092230" y="1094162"/>
          <a:ext cx="7211806" cy="5023480"/>
        </a:xfrm>
        <a:prstGeom prst="flowChartManualOperation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1150" tIns="0" rIns="313035" bIns="0" numCol="1" spcCol="1270" anchor="t" anchorCtr="0">
          <a:noAutofit/>
        </a:bodyPr>
        <a:lstStyle/>
        <a:p>
          <a:pPr marL="0" lvl="0" indent="0" algn="l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900" kern="1200" dirty="0"/>
            <a:t>Comparison of Staff and Student Nurses</a:t>
          </a:r>
        </a:p>
        <a:p>
          <a:pPr marL="285750" lvl="1" indent="-285750" algn="l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800" kern="1200" dirty="0"/>
            <a:t>Statistically Significant Differences ( = 0.02)</a:t>
          </a:r>
        </a:p>
      </dsp:txBody>
      <dsp:txXfrm rot="5400000">
        <a:off x="1933" y="1442360"/>
        <a:ext cx="5023480" cy="4327084"/>
      </dsp:txXfrm>
    </dsp:sp>
    <dsp:sp modelId="{E2F762B0-5F98-41AF-B106-A626DAE695FF}">
      <dsp:nvSpPr>
        <dsp:cNvPr id="0" name=""/>
        <dsp:cNvSpPr/>
      </dsp:nvSpPr>
      <dsp:spPr>
        <a:xfrm rot="16200000">
          <a:off x="4308011" y="1094162"/>
          <a:ext cx="7211806" cy="5023480"/>
        </a:xfrm>
        <a:prstGeom prst="flowChartManualOperation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1150" tIns="0" rIns="313035" bIns="0" numCol="1" spcCol="1270" anchor="t" anchorCtr="0">
          <a:noAutofit/>
        </a:bodyPr>
        <a:lstStyle/>
        <a:p>
          <a:pPr marL="0" lvl="0" indent="0" algn="l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900" kern="1200" dirty="0"/>
            <a:t>Comparison of Nursing Staff and Wound Expert</a:t>
          </a:r>
        </a:p>
        <a:p>
          <a:pPr marL="285750" lvl="1" indent="-285750" algn="l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800" kern="1200" dirty="0"/>
            <a:t>Statistically Significant Differences ( = 0.01)</a:t>
          </a:r>
        </a:p>
      </dsp:txBody>
      <dsp:txXfrm rot="5400000">
        <a:off x="5402174" y="1442360"/>
        <a:ext cx="5023480" cy="4327084"/>
      </dsp:txXfrm>
    </dsp:sp>
    <dsp:sp modelId="{DE331296-E865-48C9-9750-16BEEEB304FD}">
      <dsp:nvSpPr>
        <dsp:cNvPr id="0" name=""/>
        <dsp:cNvSpPr/>
      </dsp:nvSpPr>
      <dsp:spPr>
        <a:xfrm rot="16200000">
          <a:off x="9708252" y="1094162"/>
          <a:ext cx="7211806" cy="5023480"/>
        </a:xfrm>
        <a:prstGeom prst="flowChartManualOperation">
          <a:avLst/>
        </a:prstGeom>
        <a:solidFill>
          <a:srgbClr val="0000F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1150" tIns="0" rIns="313035" bIns="0" numCol="1" spcCol="1270" anchor="t" anchorCtr="0">
          <a:noAutofit/>
        </a:bodyPr>
        <a:lstStyle/>
        <a:p>
          <a:pPr marL="0" lvl="0" indent="0" algn="l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900" kern="1200" dirty="0"/>
            <a:t>Comparison of  Students and Wound Expert</a:t>
          </a:r>
        </a:p>
        <a:p>
          <a:pPr marL="285750" lvl="1" indent="-285750" algn="l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800" kern="1200" dirty="0"/>
            <a:t>No Significant Differences (p = 0.32)</a:t>
          </a:r>
        </a:p>
      </dsp:txBody>
      <dsp:txXfrm rot="5400000">
        <a:off x="10802415" y="1442360"/>
        <a:ext cx="5023480" cy="43270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00800" y="5387342"/>
            <a:ext cx="38404800" cy="11460480"/>
          </a:xfrm>
        </p:spPr>
        <p:txBody>
          <a:bodyPr anchor="b"/>
          <a:lstStyle>
            <a:lvl1pPr algn="ctr">
              <a:defRPr sz="2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0800" y="17289782"/>
            <a:ext cx="38404800" cy="7947658"/>
          </a:xfrm>
        </p:spPr>
        <p:txBody>
          <a:bodyPr/>
          <a:lstStyle>
            <a:lvl1pPr marL="0" indent="0" algn="ctr">
              <a:buNone/>
              <a:defRPr sz="10080"/>
            </a:lvl1pPr>
            <a:lvl2pPr marL="1920240" indent="0" algn="ctr">
              <a:buNone/>
              <a:defRPr sz="8400"/>
            </a:lvl2pPr>
            <a:lvl3pPr marL="3840480" indent="0" algn="ctr">
              <a:buNone/>
              <a:defRPr sz="7560"/>
            </a:lvl3pPr>
            <a:lvl4pPr marL="5760720" indent="0" algn="ctr">
              <a:buNone/>
              <a:defRPr sz="6720"/>
            </a:lvl4pPr>
            <a:lvl5pPr marL="7680960" indent="0" algn="ctr">
              <a:buNone/>
              <a:defRPr sz="6720"/>
            </a:lvl5pPr>
            <a:lvl6pPr marL="9601200" indent="0" algn="ctr">
              <a:buNone/>
              <a:defRPr sz="6720"/>
            </a:lvl6pPr>
            <a:lvl7pPr marL="11521440" indent="0" algn="ctr">
              <a:buNone/>
              <a:defRPr sz="6720"/>
            </a:lvl7pPr>
            <a:lvl8pPr marL="13441680" indent="0" algn="ctr">
              <a:buNone/>
              <a:defRPr sz="6720"/>
            </a:lvl8pPr>
            <a:lvl9pPr marL="15361920" indent="0" algn="ctr">
              <a:buNone/>
              <a:defRPr sz="67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C3410-8F70-428D-A5A5-82A53F991578}" type="datetimeFigureOut">
              <a:rPr lang="en-US" smtClean="0"/>
              <a:t>4/5/2018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C304D-BB67-4A2A-9514-D8530FA038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599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C3410-8F70-428D-A5A5-82A53F991578}" type="datetimeFigureOut">
              <a:rPr lang="en-US" smtClean="0"/>
              <a:t>4/5/2018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C304D-BB67-4A2A-9514-D8530FA038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306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644580" y="1752600"/>
            <a:ext cx="1104138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20440" y="1752600"/>
            <a:ext cx="32484060" cy="278968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C3410-8F70-428D-A5A5-82A53F991578}" type="datetimeFigureOut">
              <a:rPr lang="en-US" smtClean="0"/>
              <a:t>4/5/2018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C304D-BB67-4A2A-9514-D8530FA038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938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C3410-8F70-428D-A5A5-82A53F991578}" type="datetimeFigureOut">
              <a:rPr lang="en-US" smtClean="0"/>
              <a:t>4/5/2018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C304D-BB67-4A2A-9514-D8530FA038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285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3770" y="8206745"/>
            <a:ext cx="44165520" cy="13693138"/>
          </a:xfrm>
        </p:spPr>
        <p:txBody>
          <a:bodyPr anchor="b"/>
          <a:lstStyle>
            <a:lvl1pPr>
              <a:defRPr sz="2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93770" y="22029425"/>
            <a:ext cx="44165520" cy="7200898"/>
          </a:xfrm>
        </p:spPr>
        <p:txBody>
          <a:bodyPr/>
          <a:lstStyle>
            <a:lvl1pPr marL="0" indent="0">
              <a:buNone/>
              <a:defRPr sz="10080">
                <a:solidFill>
                  <a:schemeClr val="tx1">
                    <a:tint val="75000"/>
                  </a:schemeClr>
                </a:solidFill>
              </a:defRPr>
            </a:lvl1pPr>
            <a:lvl2pPr marL="1920240" indent="0">
              <a:buNone/>
              <a:defRPr sz="8400">
                <a:solidFill>
                  <a:schemeClr val="tx1">
                    <a:tint val="75000"/>
                  </a:schemeClr>
                </a:solidFill>
              </a:defRPr>
            </a:lvl2pPr>
            <a:lvl3pPr marL="3840480" indent="0">
              <a:buNone/>
              <a:defRPr sz="7560">
                <a:solidFill>
                  <a:schemeClr val="tx1">
                    <a:tint val="75000"/>
                  </a:schemeClr>
                </a:solidFill>
              </a:defRPr>
            </a:lvl3pPr>
            <a:lvl4pPr marL="57607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4pPr>
            <a:lvl5pPr marL="768096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5pPr>
            <a:lvl6pPr marL="960120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6pPr>
            <a:lvl7pPr marL="1152144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7pPr>
            <a:lvl8pPr marL="134416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8pPr>
            <a:lvl9pPr marL="153619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C3410-8F70-428D-A5A5-82A53F991578}" type="datetimeFigureOut">
              <a:rPr lang="en-US" smtClean="0"/>
              <a:t>4/5/2018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C304D-BB67-4A2A-9514-D8530FA038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848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20440" y="8763000"/>
            <a:ext cx="2176272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923240" y="8763000"/>
            <a:ext cx="2176272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C3410-8F70-428D-A5A5-82A53F991578}" type="datetimeFigureOut">
              <a:rPr lang="en-US" smtClean="0"/>
              <a:t>4/5/2018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C304D-BB67-4A2A-9514-D8530FA038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956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1752603"/>
            <a:ext cx="4416552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7112" y="8069582"/>
            <a:ext cx="21662705" cy="3954778"/>
          </a:xfrm>
        </p:spPr>
        <p:txBody>
          <a:bodyPr anchor="b"/>
          <a:lstStyle>
            <a:lvl1pPr marL="0" indent="0"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7112" y="12024360"/>
            <a:ext cx="21662705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923240" y="8069582"/>
            <a:ext cx="21769390" cy="3954778"/>
          </a:xfrm>
        </p:spPr>
        <p:txBody>
          <a:bodyPr anchor="b"/>
          <a:lstStyle>
            <a:lvl1pPr marL="0" indent="0"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923240" y="12024360"/>
            <a:ext cx="21769390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C3410-8F70-428D-A5A5-82A53F991578}" type="datetimeFigureOut">
              <a:rPr lang="en-US" smtClean="0"/>
              <a:t>4/5/2018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C304D-BB67-4A2A-9514-D8530FA038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002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C3410-8F70-428D-A5A5-82A53F991578}" type="datetimeFigureOut">
              <a:rPr lang="en-US" smtClean="0"/>
              <a:t>4/5/2018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C304D-BB67-4A2A-9514-D8530FA038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5103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C3410-8F70-428D-A5A5-82A53F991578}" type="datetimeFigureOut">
              <a:rPr lang="en-US" smtClean="0"/>
              <a:t>4/5/2018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C304D-BB67-4A2A-9514-D8530FA038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484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2" y="2194560"/>
            <a:ext cx="16515395" cy="7680960"/>
          </a:xfrm>
        </p:spPr>
        <p:txBody>
          <a:bodyPr anchor="b"/>
          <a:lstStyle>
            <a:lvl1pPr>
              <a:defRPr sz="134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69390" y="4739642"/>
            <a:ext cx="25923240" cy="23393400"/>
          </a:xfrm>
        </p:spPr>
        <p:txBody>
          <a:bodyPr/>
          <a:lstStyle>
            <a:lvl1pPr>
              <a:defRPr sz="13440"/>
            </a:lvl1pPr>
            <a:lvl2pPr>
              <a:defRPr sz="11760"/>
            </a:lvl2pPr>
            <a:lvl3pPr>
              <a:defRPr sz="10080"/>
            </a:lvl3pPr>
            <a:lvl4pPr>
              <a:defRPr sz="8400"/>
            </a:lvl4pPr>
            <a:lvl5pPr>
              <a:defRPr sz="8400"/>
            </a:lvl5pPr>
            <a:lvl6pPr>
              <a:defRPr sz="8400"/>
            </a:lvl6pPr>
            <a:lvl7pPr>
              <a:defRPr sz="8400"/>
            </a:lvl7pPr>
            <a:lvl8pPr>
              <a:defRPr sz="8400"/>
            </a:lvl8pPr>
            <a:lvl9pPr>
              <a:defRPr sz="8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2" y="9875520"/>
            <a:ext cx="16515395" cy="18295622"/>
          </a:xfrm>
        </p:spPr>
        <p:txBody>
          <a:bodyPr/>
          <a:lstStyle>
            <a:lvl1pPr marL="0" indent="0">
              <a:buNone/>
              <a:defRPr sz="6720"/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C3410-8F70-428D-A5A5-82A53F991578}" type="datetimeFigureOut">
              <a:rPr lang="en-US" smtClean="0"/>
              <a:t>4/5/2018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C304D-BB67-4A2A-9514-D8530FA038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5694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2" y="2194560"/>
            <a:ext cx="16515395" cy="7680960"/>
          </a:xfrm>
        </p:spPr>
        <p:txBody>
          <a:bodyPr anchor="b"/>
          <a:lstStyle>
            <a:lvl1pPr>
              <a:defRPr sz="134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769390" y="4739642"/>
            <a:ext cx="25923240" cy="23393400"/>
          </a:xfrm>
        </p:spPr>
        <p:txBody>
          <a:bodyPr anchor="t"/>
          <a:lstStyle>
            <a:lvl1pPr marL="0" indent="0">
              <a:buNone/>
              <a:defRPr sz="13440"/>
            </a:lvl1pPr>
            <a:lvl2pPr marL="1920240" indent="0">
              <a:buNone/>
              <a:defRPr sz="11760"/>
            </a:lvl2pPr>
            <a:lvl3pPr marL="3840480" indent="0">
              <a:buNone/>
              <a:defRPr sz="10080"/>
            </a:lvl3pPr>
            <a:lvl4pPr marL="5760720" indent="0">
              <a:buNone/>
              <a:defRPr sz="8400"/>
            </a:lvl4pPr>
            <a:lvl5pPr marL="7680960" indent="0">
              <a:buNone/>
              <a:defRPr sz="8400"/>
            </a:lvl5pPr>
            <a:lvl6pPr marL="9601200" indent="0">
              <a:buNone/>
              <a:defRPr sz="8400"/>
            </a:lvl6pPr>
            <a:lvl7pPr marL="11521440" indent="0">
              <a:buNone/>
              <a:defRPr sz="8400"/>
            </a:lvl7pPr>
            <a:lvl8pPr marL="13441680" indent="0">
              <a:buNone/>
              <a:defRPr sz="8400"/>
            </a:lvl8pPr>
            <a:lvl9pPr marL="15361920" indent="0">
              <a:buNone/>
              <a:defRPr sz="84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2" y="9875520"/>
            <a:ext cx="16515395" cy="18295622"/>
          </a:xfrm>
        </p:spPr>
        <p:txBody>
          <a:bodyPr/>
          <a:lstStyle>
            <a:lvl1pPr marL="0" indent="0">
              <a:buNone/>
              <a:defRPr sz="6720"/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C3410-8F70-428D-A5A5-82A53F991578}" type="datetimeFigureOut">
              <a:rPr lang="en-US" smtClean="0"/>
              <a:t>4/5/2018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C304D-BB67-4A2A-9514-D8530FA038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2231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0440" y="1752603"/>
            <a:ext cx="4416552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0440" y="8763000"/>
            <a:ext cx="4416552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0440" y="30510482"/>
            <a:ext cx="1152144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C3410-8F70-428D-A5A5-82A53F991578}" type="datetimeFigureOut">
              <a:rPr lang="en-US" smtClean="0"/>
              <a:t>4/5/2018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62120" y="30510482"/>
            <a:ext cx="1728216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164520" y="30510482"/>
            <a:ext cx="1152144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C304D-BB67-4A2A-9514-D8530FA038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852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840480" rtl="0" eaLnBrk="1" latinLnBrk="0" hangingPunct="1">
        <a:lnSpc>
          <a:spcPct val="90000"/>
        </a:lnSpc>
        <a:spcBef>
          <a:spcPct val="0"/>
        </a:spcBef>
        <a:buNone/>
        <a:defRPr sz="184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0120" indent="-960120" algn="l" defTabSz="3840480" rtl="0" eaLnBrk="1" latinLnBrk="0" hangingPunct="1">
        <a:lnSpc>
          <a:spcPct val="90000"/>
        </a:lnSpc>
        <a:spcBef>
          <a:spcPts val="4200"/>
        </a:spcBef>
        <a:buFont typeface="Arial" panose="020B0604020202020204" pitchFamily="34" charset="0"/>
        <a:buChar char="•"/>
        <a:defRPr sz="11760" kern="1200">
          <a:solidFill>
            <a:schemeClr val="tx1"/>
          </a:solidFill>
          <a:latin typeface="+mn-lt"/>
          <a:ea typeface="+mn-ea"/>
          <a:cs typeface="+mn-cs"/>
        </a:defRPr>
      </a:lvl1pPr>
      <a:lvl2pPr marL="28803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3pPr>
      <a:lvl4pPr marL="67208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1056132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24815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63220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1pPr>
      <a:lvl2pPr marL="19202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2pPr>
      <a:lvl3pPr marL="38404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768096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960120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15214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34416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53619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image" Target="../media/image2.png"/><Relationship Id="rId18" Type="http://schemas.microsoft.com/office/2007/relationships/diagramDrawing" Target="../diagrams/drawing3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image" Target="../media/image1.png"/><Relationship Id="rId17" Type="http://schemas.openxmlformats.org/officeDocument/2006/relationships/diagramColors" Target="../diagrams/colors3.xml"/><Relationship Id="rId2" Type="http://schemas.openxmlformats.org/officeDocument/2006/relationships/diagramData" Target="../diagrams/data1.xml"/><Relationship Id="rId16" Type="http://schemas.openxmlformats.org/officeDocument/2006/relationships/diagramQuickStyle" Target="../diagrams/quickStyle3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Layout" Target="../diagrams/layout3.xml"/><Relationship Id="rId10" Type="http://schemas.openxmlformats.org/officeDocument/2006/relationships/diagramColors" Target="../diagrams/colors2.xml"/><Relationship Id="rId19" Type="http://schemas.openxmlformats.org/officeDocument/2006/relationships/image" Target="../media/image3.png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Data" Target="../diagrams/data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53143" y="827314"/>
            <a:ext cx="49954540" cy="129266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Pilot Study to Evaluate Clinical Education as a Means to Improve Pressure Injury Documentation by Hospital Staff Nurses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810013" y="2494981"/>
            <a:ext cx="21640800" cy="120032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By: Arturo González, DNP, ARNP, ANP-BC, CWCN-AP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53135" y="13609281"/>
            <a:ext cx="15827829" cy="120032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Background to the Issue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7716486" y="4227029"/>
            <a:ext cx="15827829" cy="120032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Hypothesis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7716481" y="9964462"/>
            <a:ext cx="15827829" cy="120032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Methodology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53135" y="5778835"/>
            <a:ext cx="15827829" cy="747897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6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The National Pressure Ulcer Advisory Panel (NPUAP) recommends the use of standardized measures for pressure injury documentation. A retrospective review of patient chart data from a large metropolitan hospital was undertaken between January and February 2016 and indicated lack of standardized pressure injury assessment by staff nurses.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7716486" y="18752615"/>
            <a:ext cx="15827829" cy="120032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PUSH Tool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7716494" y="26835220"/>
            <a:ext cx="15827829" cy="563231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6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Instructions:</a:t>
            </a:r>
          </a:p>
          <a:p>
            <a:pPr marL="857250" indent="-857250" algn="just">
              <a:buFont typeface="Wingdings" panose="05000000000000000000" pitchFamily="2" charset="2"/>
              <a:buChar char="v"/>
            </a:pPr>
            <a:r>
              <a:rPr lang="en-US" sz="6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Observe and measure the pressure injury.</a:t>
            </a:r>
          </a:p>
          <a:p>
            <a:pPr marL="857250" indent="-857250" algn="just">
              <a:buFont typeface="Wingdings" panose="05000000000000000000" pitchFamily="2" charset="2"/>
              <a:buChar char="v"/>
            </a:pPr>
            <a:r>
              <a:rPr lang="en-US" sz="6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Categorize the pressure injury based on surface area, exudate, and type of wound tissue.</a:t>
            </a:r>
          </a:p>
          <a:p>
            <a:pPr marL="857250" indent="-857250" algn="just">
              <a:buFont typeface="Wingdings" panose="05000000000000000000" pitchFamily="2" charset="2"/>
              <a:buChar char="v"/>
            </a:pPr>
            <a:r>
              <a:rPr lang="en-US" sz="6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Record score for each measure.</a:t>
            </a:r>
          </a:p>
          <a:p>
            <a:pPr marL="857250" indent="-857250" algn="just">
              <a:buFont typeface="Wingdings" panose="05000000000000000000" pitchFamily="2" charset="2"/>
              <a:buChar char="v"/>
            </a:pPr>
            <a:r>
              <a:rPr lang="en-US" sz="6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Add sub-scores to get total: 0-17.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4779837" y="22496123"/>
            <a:ext cx="15827829" cy="120032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Conclusions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53135" y="4227030"/>
            <a:ext cx="15827829" cy="120032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Introduction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53135" y="15161086"/>
            <a:ext cx="15827829" cy="378565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6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Nursing students working at the facility are required, as part of their clinical rotation, to complete a comprehensive wound training program. The program includes the following: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69706601"/>
              </p:ext>
            </p:extLst>
          </p:nvPr>
        </p:nvGraphicFramePr>
        <p:xfrm>
          <a:off x="653136" y="19298214"/>
          <a:ext cx="15827828" cy="98700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653134" y="29605209"/>
            <a:ext cx="15827829" cy="286232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6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The training provided for nursing students should enable them to provide a high level of care for patients with pressure injuries.</a:t>
            </a: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4215508496"/>
              </p:ext>
            </p:extLst>
          </p:nvPr>
        </p:nvGraphicFramePr>
        <p:xfrm>
          <a:off x="17716479" y="9656986"/>
          <a:ext cx="15827831" cy="106167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28" name="Picture 27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7716486" y="20260559"/>
            <a:ext cx="15827829" cy="6267046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34779837" y="12781224"/>
            <a:ext cx="15827829" cy="120032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Results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7716486" y="5803084"/>
            <a:ext cx="15827829" cy="378565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6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Nursing students working at the hospital will be able to more accurately assess pressure injuries than staff nurses when compared to assessments made by a wound care expert.</a:t>
            </a:r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4779837" y="4224569"/>
            <a:ext cx="15827831" cy="8165551"/>
          </a:xfrm>
          <a:prstGeom prst="rect">
            <a:avLst/>
          </a:prstGeom>
        </p:spPr>
      </p:pic>
      <p:graphicFrame>
        <p:nvGraphicFramePr>
          <p:cNvPr id="32" name="Diagram 31"/>
          <p:cNvGraphicFramePr/>
          <p:nvPr>
            <p:extLst>
              <p:ext uri="{D42A27DB-BD31-4B8C-83A1-F6EECF244321}">
                <p14:modId xmlns:p14="http://schemas.microsoft.com/office/powerpoint/2010/main" val="727124410"/>
              </p:ext>
            </p:extLst>
          </p:nvPr>
        </p:nvGraphicFramePr>
        <p:xfrm>
          <a:off x="34779838" y="14583142"/>
          <a:ext cx="15827828" cy="72118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34779837" y="24065231"/>
            <a:ext cx="15827829" cy="84023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6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The results demonstrate:</a:t>
            </a:r>
          </a:p>
          <a:p>
            <a:pPr marL="857250" indent="-857250" algn="just">
              <a:buFont typeface="Wingdings" panose="05000000000000000000" pitchFamily="2" charset="2"/>
              <a:buChar char="v"/>
            </a:pPr>
            <a:r>
              <a:rPr lang="en-US" sz="6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PUSH scores similar for nursing students and wound care expert.</a:t>
            </a:r>
          </a:p>
          <a:p>
            <a:pPr marL="857250" indent="-857250" algn="just">
              <a:buFont typeface="Wingdings" panose="05000000000000000000" pitchFamily="2" charset="2"/>
              <a:buChar char="v"/>
            </a:pPr>
            <a:r>
              <a:rPr lang="en-US" sz="6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Staff nurse PUSH scores significantly different than student nurses and wound care expert.</a:t>
            </a:r>
          </a:p>
          <a:p>
            <a:pPr marL="857250" indent="-857250" algn="just">
              <a:buFont typeface="Wingdings" panose="05000000000000000000" pitchFamily="2" charset="2"/>
              <a:buChar char="v"/>
            </a:pPr>
            <a:r>
              <a:rPr lang="en-US" sz="6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Nursing students may be better prepared to assess pressure injuries.</a:t>
            </a:r>
          </a:p>
          <a:p>
            <a:pPr marL="857250" indent="-857250" algn="just">
              <a:buFont typeface="Wingdings" panose="05000000000000000000" pitchFamily="2" charset="2"/>
              <a:buChar char="v"/>
            </a:pPr>
            <a:r>
              <a:rPr lang="en-US" sz="6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Student training should be provided to staff nurses.</a:t>
            </a: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1143" y="2349693"/>
            <a:ext cx="5471809" cy="1755578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43184" y="2398405"/>
            <a:ext cx="5501133" cy="1706866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23653805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199</TotalTime>
  <Words>364</Words>
  <Application>Microsoft Office PowerPoint</Application>
  <PresentationFormat>Custom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AGonzalez@medsourcehealth.net</dc:creator>
  <cp:lastModifiedBy>Arturo</cp:lastModifiedBy>
  <cp:revision>23</cp:revision>
  <dcterms:created xsi:type="dcterms:W3CDTF">2016-04-18T17:18:31Z</dcterms:created>
  <dcterms:modified xsi:type="dcterms:W3CDTF">2018-04-05T20:52:17Z</dcterms:modified>
</cp:coreProperties>
</file>