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68" r:id="rId2"/>
    <p:sldId id="271" r:id="rId3"/>
    <p:sldId id="269" r:id="rId4"/>
    <p:sldId id="256" r:id="rId5"/>
    <p:sldId id="272" r:id="rId6"/>
    <p:sldId id="273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70" r:id="rId18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FDB0B5-4B5F-417A-9B34-61BBF755C297}" v="69" dt="2026-05-16T17:44:25.3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132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Nixon" userId="f3918111f3e5b904" providerId="LiveId" clId="{61C8EDE3-070F-4B82-8C93-00805F631868}"/>
    <pc:docChg chg="undo redo custSel addSld delSld modSld sldOrd">
      <pc:chgData name="Julia Nixon" userId="f3918111f3e5b904" providerId="LiveId" clId="{61C8EDE3-070F-4B82-8C93-00805F631868}" dt="2026-05-16T18:29:51.255" v="391" actId="1076"/>
      <pc:docMkLst>
        <pc:docMk/>
      </pc:docMkLst>
      <pc:sldChg chg="modSp mod">
        <pc:chgData name="Julia Nixon" userId="f3918111f3e5b904" providerId="LiveId" clId="{61C8EDE3-070F-4B82-8C93-00805F631868}" dt="2026-05-16T03:10:18.546" v="80" actId="255"/>
        <pc:sldMkLst>
          <pc:docMk/>
          <pc:sldMk cId="0" sldId="256"/>
        </pc:sldMkLst>
        <pc:spChg chg="mod">
          <ac:chgData name="Julia Nixon" userId="f3918111f3e5b904" providerId="LiveId" clId="{61C8EDE3-070F-4B82-8C93-00805F631868}" dt="2026-05-16T03:10:18.546" v="80" actId="255"/>
          <ac:spMkLst>
            <pc:docMk/>
            <pc:sldMk cId="0" sldId="256"/>
            <ac:spMk id="6" creationId="{00000000-0000-0000-0000-000000000000}"/>
          </ac:spMkLst>
        </pc:spChg>
        <pc:spChg chg="mod">
          <ac:chgData name="Julia Nixon" userId="f3918111f3e5b904" providerId="LiveId" clId="{61C8EDE3-070F-4B82-8C93-00805F631868}" dt="2026-05-16T03:06:19.200" v="14" actId="114"/>
          <ac:spMkLst>
            <pc:docMk/>
            <pc:sldMk cId="0" sldId="256"/>
            <ac:spMk id="25" creationId="{EA021A11-6715-81A1-A10D-E11684666BDF}"/>
          </ac:spMkLst>
        </pc:spChg>
      </pc:sldChg>
      <pc:sldChg chg="modSp">
        <pc:chgData name="Julia Nixon" userId="f3918111f3e5b904" providerId="LiveId" clId="{61C8EDE3-070F-4B82-8C93-00805F631868}" dt="2026-05-16T03:07:43.338" v="16" actId="20577"/>
        <pc:sldMkLst>
          <pc:docMk/>
          <pc:sldMk cId="0" sldId="261"/>
        </pc:sldMkLst>
        <pc:spChg chg="mod">
          <ac:chgData name="Julia Nixon" userId="f3918111f3e5b904" providerId="LiveId" clId="{61C8EDE3-070F-4B82-8C93-00805F631868}" dt="2026-05-16T03:07:43.338" v="16" actId="20577"/>
          <ac:spMkLst>
            <pc:docMk/>
            <pc:sldMk cId="0" sldId="261"/>
            <ac:spMk id="19" creationId="{00000000-0000-0000-0000-000000000000}"/>
          </ac:spMkLst>
        </pc:spChg>
      </pc:sldChg>
      <pc:sldChg chg="modSp">
        <pc:chgData name="Julia Nixon" userId="f3918111f3e5b904" providerId="LiveId" clId="{61C8EDE3-070F-4B82-8C93-00805F631868}" dt="2026-05-16T03:08:13.599" v="67" actId="20577"/>
        <pc:sldMkLst>
          <pc:docMk/>
          <pc:sldMk cId="0" sldId="262"/>
        </pc:sldMkLst>
        <pc:spChg chg="mod">
          <ac:chgData name="Julia Nixon" userId="f3918111f3e5b904" providerId="LiveId" clId="{61C8EDE3-070F-4B82-8C93-00805F631868}" dt="2026-05-16T03:08:13.599" v="67" actId="20577"/>
          <ac:spMkLst>
            <pc:docMk/>
            <pc:sldMk cId="0" sldId="262"/>
            <ac:spMk id="24" creationId="{00000000-0000-0000-0000-000000000000}"/>
          </ac:spMkLst>
        </pc:spChg>
      </pc:sldChg>
      <pc:sldChg chg="modAnim">
        <pc:chgData name="Julia Nixon" userId="f3918111f3e5b904" providerId="LiveId" clId="{61C8EDE3-070F-4B82-8C93-00805F631868}" dt="2026-05-16T17:01:23.932" v="94"/>
        <pc:sldMkLst>
          <pc:docMk/>
          <pc:sldMk cId="0" sldId="267"/>
        </pc:sldMkLst>
      </pc:sldChg>
      <pc:sldChg chg="addSp delSp modSp mod ord">
        <pc:chgData name="Julia Nixon" userId="f3918111f3e5b904" providerId="LiveId" clId="{61C8EDE3-070F-4B82-8C93-00805F631868}" dt="2026-05-16T18:29:51.255" v="391" actId="1076"/>
        <pc:sldMkLst>
          <pc:docMk/>
          <pc:sldMk cId="2011413009" sldId="268"/>
        </pc:sldMkLst>
        <pc:spChg chg="del">
          <ac:chgData name="Julia Nixon" userId="f3918111f3e5b904" providerId="LiveId" clId="{61C8EDE3-070F-4B82-8C93-00805F631868}" dt="2026-05-16T02:58:45.918" v="2" actId="478"/>
          <ac:spMkLst>
            <pc:docMk/>
            <pc:sldMk cId="2011413009" sldId="268"/>
            <ac:spMk id="6" creationId="{52EA7269-8CBA-126B-F2FE-3BFCA6C642CF}"/>
          </ac:spMkLst>
        </pc:spChg>
        <pc:spChg chg="del">
          <ac:chgData name="Julia Nixon" userId="f3918111f3e5b904" providerId="LiveId" clId="{61C8EDE3-070F-4B82-8C93-00805F631868}" dt="2026-05-16T02:58:48.284" v="3" actId="478"/>
          <ac:spMkLst>
            <pc:docMk/>
            <pc:sldMk cId="2011413009" sldId="268"/>
            <ac:spMk id="7" creationId="{3F0208C2-7768-8B6A-7BFF-5A021C80D707}"/>
          </ac:spMkLst>
        </pc:spChg>
        <pc:spChg chg="add mod">
          <ac:chgData name="Julia Nixon" userId="f3918111f3e5b904" providerId="LiveId" clId="{61C8EDE3-070F-4B82-8C93-00805F631868}" dt="2026-05-16T02:58:40.847" v="1"/>
          <ac:spMkLst>
            <pc:docMk/>
            <pc:sldMk cId="2011413009" sldId="268"/>
            <ac:spMk id="25" creationId="{FF317F0B-FA4B-7816-0900-446442A8988C}"/>
          </ac:spMkLst>
        </pc:spChg>
        <pc:spChg chg="add mod">
          <ac:chgData name="Julia Nixon" userId="f3918111f3e5b904" providerId="LiveId" clId="{61C8EDE3-070F-4B82-8C93-00805F631868}" dt="2026-05-16T02:58:40.847" v="1"/>
          <ac:spMkLst>
            <pc:docMk/>
            <pc:sldMk cId="2011413009" sldId="268"/>
            <ac:spMk id="26" creationId="{6CDBC6A1-0F27-F3F6-79E9-C2E72419B05B}"/>
          </ac:spMkLst>
        </pc:spChg>
        <pc:spChg chg="add mod">
          <ac:chgData name="Julia Nixon" userId="f3918111f3e5b904" providerId="LiveId" clId="{61C8EDE3-070F-4B82-8C93-00805F631868}" dt="2026-05-16T02:58:40.847" v="1"/>
          <ac:spMkLst>
            <pc:docMk/>
            <pc:sldMk cId="2011413009" sldId="268"/>
            <ac:spMk id="27" creationId="{82903648-A2B7-0FE0-7C71-37BA733C8DC0}"/>
          </ac:spMkLst>
        </pc:spChg>
        <pc:spChg chg="add mod">
          <ac:chgData name="Julia Nixon" userId="f3918111f3e5b904" providerId="LiveId" clId="{61C8EDE3-070F-4B82-8C93-00805F631868}" dt="2026-05-16T02:58:40.847" v="1"/>
          <ac:spMkLst>
            <pc:docMk/>
            <pc:sldMk cId="2011413009" sldId="268"/>
            <ac:spMk id="28" creationId="{CA08DDBB-C05C-2FE0-ECB1-CACDDC928D57}"/>
          </ac:spMkLst>
        </pc:spChg>
        <pc:spChg chg="add mod">
          <ac:chgData name="Julia Nixon" userId="f3918111f3e5b904" providerId="LiveId" clId="{61C8EDE3-070F-4B82-8C93-00805F631868}" dt="2026-05-16T02:58:40.847" v="1"/>
          <ac:spMkLst>
            <pc:docMk/>
            <pc:sldMk cId="2011413009" sldId="268"/>
            <ac:spMk id="31" creationId="{F8B2EC2F-9789-0C08-DBAD-3E99CB9202A2}"/>
          </ac:spMkLst>
        </pc:spChg>
        <pc:spChg chg="add mod">
          <ac:chgData name="Julia Nixon" userId="f3918111f3e5b904" providerId="LiveId" clId="{61C8EDE3-070F-4B82-8C93-00805F631868}" dt="2026-05-16T02:58:40.847" v="1"/>
          <ac:spMkLst>
            <pc:docMk/>
            <pc:sldMk cId="2011413009" sldId="268"/>
            <ac:spMk id="33" creationId="{23D4547C-7550-49C2-03DB-FD1153772D35}"/>
          </ac:spMkLst>
        </pc:spChg>
        <pc:spChg chg="add mod">
          <ac:chgData name="Julia Nixon" userId="f3918111f3e5b904" providerId="LiveId" clId="{61C8EDE3-070F-4B82-8C93-00805F631868}" dt="2026-05-16T02:58:40.847" v="1"/>
          <ac:spMkLst>
            <pc:docMk/>
            <pc:sldMk cId="2011413009" sldId="268"/>
            <ac:spMk id="34" creationId="{4CE2D6A4-28CE-A03A-14EB-330C16409AB5}"/>
          </ac:spMkLst>
        </pc:spChg>
        <pc:spChg chg="add mod">
          <ac:chgData name="Julia Nixon" userId="f3918111f3e5b904" providerId="LiveId" clId="{61C8EDE3-070F-4B82-8C93-00805F631868}" dt="2026-05-16T02:58:40.847" v="1"/>
          <ac:spMkLst>
            <pc:docMk/>
            <pc:sldMk cId="2011413009" sldId="268"/>
            <ac:spMk id="35" creationId="{92D13450-6CC4-A6DE-E176-9C26A8A9F2C7}"/>
          </ac:spMkLst>
        </pc:spChg>
        <pc:spChg chg="add mod">
          <ac:chgData name="Julia Nixon" userId="f3918111f3e5b904" providerId="LiveId" clId="{61C8EDE3-070F-4B82-8C93-00805F631868}" dt="2026-05-16T02:58:40.847" v="1"/>
          <ac:spMkLst>
            <pc:docMk/>
            <pc:sldMk cId="2011413009" sldId="268"/>
            <ac:spMk id="36" creationId="{0370D3EE-EBBD-BDCC-962E-9C112B6190FD}"/>
          </ac:spMkLst>
        </pc:spChg>
        <pc:spChg chg="add mod">
          <ac:chgData name="Julia Nixon" userId="f3918111f3e5b904" providerId="LiveId" clId="{61C8EDE3-070F-4B82-8C93-00805F631868}" dt="2026-05-16T02:58:40.847" v="1"/>
          <ac:spMkLst>
            <pc:docMk/>
            <pc:sldMk cId="2011413009" sldId="268"/>
            <ac:spMk id="42" creationId="{88A79BD1-983A-D575-B9D3-602669043768}"/>
          </ac:spMkLst>
        </pc:spChg>
        <pc:picChg chg="add mod">
          <ac:chgData name="Julia Nixon" userId="f3918111f3e5b904" providerId="LiveId" clId="{61C8EDE3-070F-4B82-8C93-00805F631868}" dt="2026-05-16T18:29:51.255" v="391" actId="1076"/>
          <ac:picMkLst>
            <pc:docMk/>
            <pc:sldMk cId="2011413009" sldId="268"/>
            <ac:picMk id="5" creationId="{B57CCFD3-E6D5-400F-B9F7-FF10F7CA9C49}"/>
          </ac:picMkLst>
        </pc:picChg>
        <pc:picChg chg="del">
          <ac:chgData name="Julia Nixon" userId="f3918111f3e5b904" providerId="LiveId" clId="{61C8EDE3-070F-4B82-8C93-00805F631868}" dt="2026-05-16T02:58:50.353" v="4" actId="478"/>
          <ac:picMkLst>
            <pc:docMk/>
            <pc:sldMk cId="2011413009" sldId="268"/>
            <ac:picMk id="24" creationId="{25E28C2C-51A9-2919-E931-ED51AD5F73F6}"/>
          </ac:picMkLst>
        </pc:picChg>
        <pc:picChg chg="add del mod">
          <ac:chgData name="Julia Nixon" userId="f3918111f3e5b904" providerId="LiveId" clId="{61C8EDE3-070F-4B82-8C93-00805F631868}" dt="2026-05-16T18:29:35.726" v="388" actId="478"/>
          <ac:picMkLst>
            <pc:docMk/>
            <pc:sldMk cId="2011413009" sldId="268"/>
            <ac:picMk id="44" creationId="{C01EC9D8-115D-E050-A967-1CA4FFF35562}"/>
          </ac:picMkLst>
        </pc:picChg>
        <pc:picChg chg="add del mod">
          <ac:chgData name="Julia Nixon" userId="f3918111f3e5b904" providerId="LiveId" clId="{61C8EDE3-070F-4B82-8C93-00805F631868}" dt="2026-05-16T03:00:36.411" v="13" actId="478"/>
          <ac:picMkLst>
            <pc:docMk/>
            <pc:sldMk cId="2011413009" sldId="268"/>
            <ac:picMk id="46" creationId="{D1347300-2074-4722-A462-94C1CFAB59A9}"/>
          </ac:picMkLst>
        </pc:picChg>
      </pc:sldChg>
      <pc:sldChg chg="add del setBg">
        <pc:chgData name="Julia Nixon" userId="f3918111f3e5b904" providerId="LiveId" clId="{61C8EDE3-070F-4B82-8C93-00805F631868}" dt="2026-05-16T02:58:58.576" v="7" actId="47"/>
        <pc:sldMkLst>
          <pc:docMk/>
          <pc:sldMk cId="0" sldId="269"/>
        </pc:sldMkLst>
      </pc:sldChg>
      <pc:sldChg chg="addSp delSp modSp add mod">
        <pc:chgData name="Julia Nixon" userId="f3918111f3e5b904" providerId="LiveId" clId="{61C8EDE3-070F-4B82-8C93-00805F631868}" dt="2026-05-16T03:09:45.409" v="74" actId="1076"/>
        <pc:sldMkLst>
          <pc:docMk/>
          <pc:sldMk cId="2814863238" sldId="269"/>
        </pc:sldMkLst>
        <pc:picChg chg="add del mod">
          <ac:chgData name="Julia Nixon" userId="f3918111f3e5b904" providerId="LiveId" clId="{61C8EDE3-070F-4B82-8C93-00805F631868}" dt="2026-05-16T03:09:16.163" v="70" actId="931"/>
          <ac:picMkLst>
            <pc:docMk/>
            <pc:sldMk cId="2814863238" sldId="269"/>
            <ac:picMk id="5" creationId="{900CD4E9-72DA-AE2F-90F4-61245AD5BEF7}"/>
          </ac:picMkLst>
        </pc:picChg>
        <pc:picChg chg="add mod">
          <ac:chgData name="Julia Nixon" userId="f3918111f3e5b904" providerId="LiveId" clId="{61C8EDE3-070F-4B82-8C93-00805F631868}" dt="2026-05-16T03:09:45.409" v="74" actId="1076"/>
          <ac:picMkLst>
            <pc:docMk/>
            <pc:sldMk cId="2814863238" sldId="269"/>
            <ac:picMk id="7" creationId="{5BA4D93B-44AA-1C68-CEE5-4533E07B3A6D}"/>
          </ac:picMkLst>
        </pc:picChg>
      </pc:sldChg>
      <pc:sldChg chg="add">
        <pc:chgData name="Julia Nixon" userId="f3918111f3e5b904" providerId="LiveId" clId="{61C8EDE3-070F-4B82-8C93-00805F631868}" dt="2026-05-16T03:12:25.093" v="81" actId="2890"/>
        <pc:sldMkLst>
          <pc:docMk/>
          <pc:sldMk cId="3607917116" sldId="270"/>
        </pc:sldMkLst>
      </pc:sldChg>
      <pc:sldChg chg="addSp delSp modSp add mod">
        <pc:chgData name="Julia Nixon" userId="f3918111f3e5b904" providerId="LiveId" clId="{61C8EDE3-070F-4B82-8C93-00805F631868}" dt="2026-05-16T03:13:21.335" v="90" actId="1076"/>
        <pc:sldMkLst>
          <pc:docMk/>
          <pc:sldMk cId="1774207114" sldId="271"/>
        </pc:sldMkLst>
        <pc:spChg chg="del">
          <ac:chgData name="Julia Nixon" userId="f3918111f3e5b904" providerId="LiveId" clId="{61C8EDE3-070F-4B82-8C93-00805F631868}" dt="2026-05-16T03:13:09.637" v="87" actId="478"/>
          <ac:spMkLst>
            <pc:docMk/>
            <pc:sldMk cId="1774207114" sldId="271"/>
            <ac:spMk id="22" creationId="{46120896-BFA7-6DCE-29C3-7B685896D18F}"/>
          </ac:spMkLst>
        </pc:spChg>
        <pc:spChg chg="del">
          <ac:chgData name="Julia Nixon" userId="f3918111f3e5b904" providerId="LiveId" clId="{61C8EDE3-070F-4B82-8C93-00805F631868}" dt="2026-05-16T03:13:09.637" v="87" actId="478"/>
          <ac:spMkLst>
            <pc:docMk/>
            <pc:sldMk cId="1774207114" sldId="271"/>
            <ac:spMk id="23" creationId="{32E4166E-F9D4-CDD2-449F-6969F649B9B9}"/>
          </ac:spMkLst>
        </pc:spChg>
        <pc:spChg chg="del">
          <ac:chgData name="Julia Nixon" userId="f3918111f3e5b904" providerId="LiveId" clId="{61C8EDE3-070F-4B82-8C93-00805F631868}" dt="2026-05-16T03:13:09.637" v="87" actId="478"/>
          <ac:spMkLst>
            <pc:docMk/>
            <pc:sldMk cId="1774207114" sldId="271"/>
            <ac:spMk id="27" creationId="{4FB3D39F-168F-EAE4-9174-060325A93A1D}"/>
          </ac:spMkLst>
        </pc:spChg>
        <pc:spChg chg="del">
          <ac:chgData name="Julia Nixon" userId="f3918111f3e5b904" providerId="LiveId" clId="{61C8EDE3-070F-4B82-8C93-00805F631868}" dt="2026-05-16T03:13:09.637" v="87" actId="478"/>
          <ac:spMkLst>
            <pc:docMk/>
            <pc:sldMk cId="1774207114" sldId="271"/>
            <ac:spMk id="31" creationId="{8020AE10-9FC8-4C5F-EDBF-43DCF06688FC}"/>
          </ac:spMkLst>
        </pc:spChg>
        <pc:spChg chg="del">
          <ac:chgData name="Julia Nixon" userId="f3918111f3e5b904" providerId="LiveId" clId="{61C8EDE3-070F-4B82-8C93-00805F631868}" dt="2026-05-16T03:13:09.637" v="87" actId="478"/>
          <ac:spMkLst>
            <pc:docMk/>
            <pc:sldMk cId="1774207114" sldId="271"/>
            <ac:spMk id="32" creationId="{59F40705-7E77-8444-C972-C5B5D2491998}"/>
          </ac:spMkLst>
        </pc:spChg>
        <pc:spChg chg="del">
          <ac:chgData name="Julia Nixon" userId="f3918111f3e5b904" providerId="LiveId" clId="{61C8EDE3-070F-4B82-8C93-00805F631868}" dt="2026-05-16T03:13:09.637" v="87" actId="478"/>
          <ac:spMkLst>
            <pc:docMk/>
            <pc:sldMk cId="1774207114" sldId="271"/>
            <ac:spMk id="33" creationId="{AB7F03B3-30A5-E9C8-9FD2-E3B9B42BD5C4}"/>
          </ac:spMkLst>
        </pc:spChg>
        <pc:spChg chg="del">
          <ac:chgData name="Julia Nixon" userId="f3918111f3e5b904" providerId="LiveId" clId="{61C8EDE3-070F-4B82-8C93-00805F631868}" dt="2026-05-16T03:13:09.637" v="87" actId="478"/>
          <ac:spMkLst>
            <pc:docMk/>
            <pc:sldMk cId="1774207114" sldId="271"/>
            <ac:spMk id="34" creationId="{B7258FC9-8A0D-8155-75D5-218C6BED1BCC}"/>
          </ac:spMkLst>
        </pc:spChg>
        <pc:spChg chg="del">
          <ac:chgData name="Julia Nixon" userId="f3918111f3e5b904" providerId="LiveId" clId="{61C8EDE3-070F-4B82-8C93-00805F631868}" dt="2026-05-16T03:13:09.637" v="87" actId="478"/>
          <ac:spMkLst>
            <pc:docMk/>
            <pc:sldMk cId="1774207114" sldId="271"/>
            <ac:spMk id="36" creationId="{1CE3F5D1-5A3B-8A7E-EC9F-2A0A9F95CFDA}"/>
          </ac:spMkLst>
        </pc:spChg>
        <pc:spChg chg="del">
          <ac:chgData name="Julia Nixon" userId="f3918111f3e5b904" providerId="LiveId" clId="{61C8EDE3-070F-4B82-8C93-00805F631868}" dt="2026-05-16T03:13:09.637" v="87" actId="478"/>
          <ac:spMkLst>
            <pc:docMk/>
            <pc:sldMk cId="1774207114" sldId="271"/>
            <ac:spMk id="39" creationId="{E5FCF7C4-35B8-7784-8C0E-AB7554B257EC}"/>
          </ac:spMkLst>
        </pc:spChg>
        <pc:spChg chg="del">
          <ac:chgData name="Julia Nixon" userId="f3918111f3e5b904" providerId="LiveId" clId="{61C8EDE3-070F-4B82-8C93-00805F631868}" dt="2026-05-16T03:13:09.637" v="87" actId="478"/>
          <ac:spMkLst>
            <pc:docMk/>
            <pc:sldMk cId="1774207114" sldId="271"/>
            <ac:spMk id="42" creationId="{910E3BAC-B93F-C214-8E77-1491F03C448A}"/>
          </ac:spMkLst>
        </pc:spChg>
        <pc:picChg chg="add del mod">
          <ac:chgData name="Julia Nixon" userId="f3918111f3e5b904" providerId="LiveId" clId="{61C8EDE3-070F-4B82-8C93-00805F631868}" dt="2026-05-16T03:13:05.724" v="86" actId="21"/>
          <ac:picMkLst>
            <pc:docMk/>
            <pc:sldMk cId="1774207114" sldId="271"/>
            <ac:picMk id="5" creationId="{4DF96E11-824E-A228-D662-2FCD222D29DB}"/>
          </ac:picMkLst>
        </pc:picChg>
        <pc:picChg chg="add mod">
          <ac:chgData name="Julia Nixon" userId="f3918111f3e5b904" providerId="LiveId" clId="{61C8EDE3-070F-4B82-8C93-00805F631868}" dt="2026-05-16T03:13:21.335" v="90" actId="1076"/>
          <ac:picMkLst>
            <pc:docMk/>
            <pc:sldMk cId="1774207114" sldId="271"/>
            <ac:picMk id="6" creationId="{4DF96E11-824E-A228-D662-2FCD222D29DB}"/>
          </ac:picMkLst>
        </pc:picChg>
      </pc:sldChg>
      <pc:sldChg chg="add del">
        <pc:chgData name="Julia Nixon" userId="f3918111f3e5b904" providerId="LiveId" clId="{61C8EDE3-070F-4B82-8C93-00805F631868}" dt="2026-05-16T03:13:02.711" v="85" actId="2890"/>
        <pc:sldMkLst>
          <pc:docMk/>
          <pc:sldMk cId="457598314" sldId="272"/>
        </pc:sldMkLst>
      </pc:sldChg>
      <pc:sldChg chg="addSp delSp modSp add mod delAnim modAnim">
        <pc:chgData name="Julia Nixon" userId="f3918111f3e5b904" providerId="LiveId" clId="{61C8EDE3-070F-4B82-8C93-00805F631868}" dt="2026-05-16T17:47:29.574" v="387" actId="14100"/>
        <pc:sldMkLst>
          <pc:docMk/>
          <pc:sldMk cId="4280798747" sldId="272"/>
        </pc:sldMkLst>
        <pc:spChg chg="add mod">
          <ac:chgData name="Julia Nixon" userId="f3918111f3e5b904" providerId="LiveId" clId="{61C8EDE3-070F-4B82-8C93-00805F631868}" dt="2026-05-16T17:41:33.226" v="257" actId="14100"/>
          <ac:spMkLst>
            <pc:docMk/>
            <pc:sldMk cId="4280798747" sldId="272"/>
            <ac:spMk id="4" creationId="{A2E5F42E-CF94-781A-E3E8-11554249322A}"/>
          </ac:spMkLst>
        </pc:spChg>
        <pc:spChg chg="add mod">
          <ac:chgData name="Julia Nixon" userId="f3918111f3e5b904" providerId="LiveId" clId="{61C8EDE3-070F-4B82-8C93-00805F631868}" dt="2026-05-16T17:30:08.817" v="118"/>
          <ac:spMkLst>
            <pc:docMk/>
            <pc:sldMk cId="4280798747" sldId="272"/>
            <ac:spMk id="5" creationId="{62B99CCE-7022-9710-E0DA-836A05569C1A}"/>
          </ac:spMkLst>
        </pc:spChg>
        <pc:spChg chg="mod">
          <ac:chgData name="Julia Nixon" userId="f3918111f3e5b904" providerId="LiveId" clId="{61C8EDE3-070F-4B82-8C93-00805F631868}" dt="2026-05-16T17:29:59.840" v="114" actId="1076"/>
          <ac:spMkLst>
            <pc:docMk/>
            <pc:sldMk cId="4280798747" sldId="272"/>
            <ac:spMk id="6" creationId="{43506638-1C6C-C8C7-9F40-8276C7C03311}"/>
          </ac:spMkLst>
        </pc:spChg>
        <pc:spChg chg="del">
          <ac:chgData name="Julia Nixon" userId="f3918111f3e5b904" providerId="LiveId" clId="{61C8EDE3-070F-4B82-8C93-00805F631868}" dt="2026-05-16T17:30:05.087" v="115" actId="478"/>
          <ac:spMkLst>
            <pc:docMk/>
            <pc:sldMk cId="4280798747" sldId="272"/>
            <ac:spMk id="7" creationId="{C7E09E59-4318-ED3A-01EE-DC4A4A0FAE63}"/>
          </ac:spMkLst>
        </pc:spChg>
        <pc:spChg chg="del">
          <ac:chgData name="Julia Nixon" userId="f3918111f3e5b904" providerId="LiveId" clId="{61C8EDE3-070F-4B82-8C93-00805F631868}" dt="2026-05-16T17:30:05.087" v="115" actId="478"/>
          <ac:spMkLst>
            <pc:docMk/>
            <pc:sldMk cId="4280798747" sldId="272"/>
            <ac:spMk id="8" creationId="{CC807114-3505-555B-D38B-342CD47B11AB}"/>
          </ac:spMkLst>
        </pc:spChg>
        <pc:spChg chg="add mod">
          <ac:chgData name="Julia Nixon" userId="f3918111f3e5b904" providerId="LiveId" clId="{61C8EDE3-070F-4B82-8C93-00805F631868}" dt="2026-05-16T17:30:30.045" v="142" actId="20577"/>
          <ac:spMkLst>
            <pc:docMk/>
            <pc:sldMk cId="4280798747" sldId="272"/>
            <ac:spMk id="9" creationId="{62C98F71-32EC-A32F-A618-D95A13B2CCD7}"/>
          </ac:spMkLst>
        </pc:spChg>
        <pc:spChg chg="mod">
          <ac:chgData name="Julia Nixon" userId="f3918111f3e5b904" providerId="LiveId" clId="{61C8EDE3-070F-4B82-8C93-00805F631868}" dt="2026-05-16T17:41:32.926" v="248" actId="6549"/>
          <ac:spMkLst>
            <pc:docMk/>
            <pc:sldMk cId="4280798747" sldId="272"/>
            <ac:spMk id="11" creationId="{8227E456-1205-091F-3578-0DF2B4938C7B}"/>
          </ac:spMkLst>
        </pc:spChg>
        <pc:spChg chg="add mod">
          <ac:chgData name="Julia Nixon" userId="f3918111f3e5b904" providerId="LiveId" clId="{61C8EDE3-070F-4B82-8C93-00805F631868}" dt="2026-05-16T17:40:10.349" v="183" actId="255"/>
          <ac:spMkLst>
            <pc:docMk/>
            <pc:sldMk cId="4280798747" sldId="272"/>
            <ac:spMk id="13" creationId="{7CE2796F-B940-8B85-7A8D-9613126CB4FC}"/>
          </ac:spMkLst>
        </pc:spChg>
        <pc:spChg chg="mod">
          <ac:chgData name="Julia Nixon" userId="f3918111f3e5b904" providerId="LiveId" clId="{61C8EDE3-070F-4B82-8C93-00805F631868}" dt="2026-05-16T17:41:32.853" v="246" actId="14100"/>
          <ac:spMkLst>
            <pc:docMk/>
            <pc:sldMk cId="4280798747" sldId="272"/>
            <ac:spMk id="14" creationId="{E529E1E7-A665-07B7-E3E3-E60D8478AD37}"/>
          </ac:spMkLst>
        </pc:spChg>
        <pc:spChg chg="add mod">
          <ac:chgData name="Julia Nixon" userId="f3918111f3e5b904" providerId="LiveId" clId="{61C8EDE3-070F-4B82-8C93-00805F631868}" dt="2026-05-16T17:30:08.817" v="118"/>
          <ac:spMkLst>
            <pc:docMk/>
            <pc:sldMk cId="4280798747" sldId="272"/>
            <ac:spMk id="15" creationId="{6A324DB8-9CB9-276F-53D5-C2F51930E181}"/>
          </ac:spMkLst>
        </pc:spChg>
        <pc:spChg chg="mod">
          <ac:chgData name="Julia Nixon" userId="f3918111f3e5b904" providerId="LiveId" clId="{61C8EDE3-070F-4B82-8C93-00805F631868}" dt="2026-05-16T17:30:36.715" v="151" actId="20577"/>
          <ac:spMkLst>
            <pc:docMk/>
            <pc:sldMk cId="4280798747" sldId="272"/>
            <ac:spMk id="16" creationId="{F05F901A-57C0-4338-E3C8-1167DFF0733A}"/>
          </ac:spMkLst>
        </pc:spChg>
        <pc:spChg chg="add mod">
          <ac:chgData name="Julia Nixon" userId="f3918111f3e5b904" providerId="LiveId" clId="{61C8EDE3-070F-4B82-8C93-00805F631868}" dt="2026-05-16T17:30:08.817" v="118"/>
          <ac:spMkLst>
            <pc:docMk/>
            <pc:sldMk cId="4280798747" sldId="272"/>
            <ac:spMk id="17" creationId="{201A1C1A-585D-D7B1-5D65-C7E9006835C1}"/>
          </ac:spMkLst>
        </pc:spChg>
        <pc:spChg chg="mod">
          <ac:chgData name="Julia Nixon" userId="f3918111f3e5b904" providerId="LiveId" clId="{61C8EDE3-070F-4B82-8C93-00805F631868}" dt="2026-05-16T17:41:33.056" v="252" actId="6549"/>
          <ac:spMkLst>
            <pc:docMk/>
            <pc:sldMk cId="4280798747" sldId="272"/>
            <ac:spMk id="18" creationId="{A185E00F-DF7F-7F82-33AF-42626466401E}"/>
          </ac:spMkLst>
        </pc:spChg>
        <pc:spChg chg="mod">
          <ac:chgData name="Julia Nixon" userId="f3918111f3e5b904" providerId="LiveId" clId="{61C8EDE3-070F-4B82-8C93-00805F631868}" dt="2026-05-16T17:40:27.094" v="189" actId="20577"/>
          <ac:spMkLst>
            <pc:docMk/>
            <pc:sldMk cId="4280798747" sldId="272"/>
            <ac:spMk id="20" creationId="{6D8FDDDE-D79D-CEFF-6B05-B24D7094D470}"/>
          </ac:spMkLst>
        </pc:spChg>
        <pc:spChg chg="add del mod">
          <ac:chgData name="Julia Nixon" userId="f3918111f3e5b904" providerId="LiveId" clId="{61C8EDE3-070F-4B82-8C93-00805F631868}" dt="2026-05-16T17:42:02.120" v="270" actId="478"/>
          <ac:spMkLst>
            <pc:docMk/>
            <pc:sldMk cId="4280798747" sldId="272"/>
            <ac:spMk id="21" creationId="{2341A46A-107A-0D95-508A-CC02612F434A}"/>
          </ac:spMkLst>
        </pc:spChg>
        <pc:spChg chg="del">
          <ac:chgData name="Julia Nixon" userId="f3918111f3e5b904" providerId="LiveId" clId="{61C8EDE3-070F-4B82-8C93-00805F631868}" dt="2026-05-16T17:42:02.120" v="270" actId="478"/>
          <ac:spMkLst>
            <pc:docMk/>
            <pc:sldMk cId="4280798747" sldId="272"/>
            <ac:spMk id="22" creationId="{7D006BC6-3797-4705-EA93-660C36055D11}"/>
          </ac:spMkLst>
        </pc:spChg>
        <pc:spChg chg="del mod">
          <ac:chgData name="Julia Nixon" userId="f3918111f3e5b904" providerId="LiveId" clId="{61C8EDE3-070F-4B82-8C93-00805F631868}" dt="2026-05-16T17:42:02.120" v="270" actId="478"/>
          <ac:spMkLst>
            <pc:docMk/>
            <pc:sldMk cId="4280798747" sldId="272"/>
            <ac:spMk id="23" creationId="{66311B5E-433B-3D3B-F493-A80AA655CA0A}"/>
          </ac:spMkLst>
        </pc:spChg>
        <pc:spChg chg="del">
          <ac:chgData name="Julia Nixon" userId="f3918111f3e5b904" providerId="LiveId" clId="{61C8EDE3-070F-4B82-8C93-00805F631868}" dt="2026-05-16T17:30:05.087" v="115" actId="478"/>
          <ac:spMkLst>
            <pc:docMk/>
            <pc:sldMk cId="4280798747" sldId="272"/>
            <ac:spMk id="25" creationId="{AB5D6BA4-4D16-D749-D1DC-2A28E9F1CA7E}"/>
          </ac:spMkLst>
        </pc:spChg>
        <pc:spChg chg="del">
          <ac:chgData name="Julia Nixon" userId="f3918111f3e5b904" providerId="LiveId" clId="{61C8EDE3-070F-4B82-8C93-00805F631868}" dt="2026-05-16T17:42:02.120" v="270" actId="478"/>
          <ac:spMkLst>
            <pc:docMk/>
            <pc:sldMk cId="4280798747" sldId="272"/>
            <ac:spMk id="26" creationId="{063EAD95-C822-41E2-E18E-9C0E269059FF}"/>
          </ac:spMkLst>
        </pc:spChg>
        <pc:spChg chg="add del mod">
          <ac:chgData name="Julia Nixon" userId="f3918111f3e5b904" providerId="LiveId" clId="{61C8EDE3-070F-4B82-8C93-00805F631868}" dt="2026-05-16T17:42:02.120" v="270" actId="478"/>
          <ac:spMkLst>
            <pc:docMk/>
            <pc:sldMk cId="4280798747" sldId="272"/>
            <ac:spMk id="27" creationId="{8797D896-C159-F373-1592-BAB389F12B72}"/>
          </ac:spMkLst>
        </pc:spChg>
        <pc:spChg chg="add del mod">
          <ac:chgData name="Julia Nixon" userId="f3918111f3e5b904" providerId="LiveId" clId="{61C8EDE3-070F-4B82-8C93-00805F631868}" dt="2026-05-16T17:42:02.120" v="270" actId="478"/>
          <ac:spMkLst>
            <pc:docMk/>
            <pc:sldMk cId="4280798747" sldId="272"/>
            <ac:spMk id="28" creationId="{07E6AA48-5185-9E88-94FB-82A45F1970BE}"/>
          </ac:spMkLst>
        </pc:spChg>
        <pc:spChg chg="del mod">
          <ac:chgData name="Julia Nixon" userId="f3918111f3e5b904" providerId="LiveId" clId="{61C8EDE3-070F-4B82-8C93-00805F631868}" dt="2026-05-16T17:42:23.459" v="282" actId="478"/>
          <ac:spMkLst>
            <pc:docMk/>
            <pc:sldMk cId="4280798747" sldId="272"/>
            <ac:spMk id="29" creationId="{89BEA2E1-549A-2FAD-42BA-9A9F2485478C}"/>
          </ac:spMkLst>
        </pc:spChg>
        <pc:spChg chg="del">
          <ac:chgData name="Julia Nixon" userId="f3918111f3e5b904" providerId="LiveId" clId="{61C8EDE3-070F-4B82-8C93-00805F631868}" dt="2026-05-16T17:39:09.913" v="162" actId="478"/>
          <ac:spMkLst>
            <pc:docMk/>
            <pc:sldMk cId="4280798747" sldId="272"/>
            <ac:spMk id="30" creationId="{30F3D37F-7434-EADE-9AAD-9FC9716476ED}"/>
          </ac:spMkLst>
        </pc:spChg>
        <pc:spChg chg="del">
          <ac:chgData name="Julia Nixon" userId="f3918111f3e5b904" providerId="LiveId" clId="{61C8EDE3-070F-4B82-8C93-00805F631868}" dt="2026-05-16T17:39:19.739" v="166" actId="478"/>
          <ac:spMkLst>
            <pc:docMk/>
            <pc:sldMk cId="4280798747" sldId="272"/>
            <ac:spMk id="31" creationId="{9EBAB41A-0C30-14B2-15FC-C2F97475D9A5}"/>
          </ac:spMkLst>
        </pc:spChg>
        <pc:spChg chg="del mod">
          <ac:chgData name="Julia Nixon" userId="f3918111f3e5b904" providerId="LiveId" clId="{61C8EDE3-070F-4B82-8C93-00805F631868}" dt="2026-05-16T17:47:02.607" v="383" actId="478"/>
          <ac:spMkLst>
            <pc:docMk/>
            <pc:sldMk cId="4280798747" sldId="272"/>
            <ac:spMk id="32" creationId="{2C6D852B-7CDB-C53E-9384-12E630E242D5}"/>
          </ac:spMkLst>
        </pc:spChg>
        <pc:spChg chg="del">
          <ac:chgData name="Julia Nixon" userId="f3918111f3e5b904" providerId="LiveId" clId="{61C8EDE3-070F-4B82-8C93-00805F631868}" dt="2026-05-16T17:39:16.690" v="165" actId="478"/>
          <ac:spMkLst>
            <pc:docMk/>
            <pc:sldMk cId="4280798747" sldId="272"/>
            <ac:spMk id="33" creationId="{9C932435-DB34-3542-BC43-665EBC553ADA}"/>
          </ac:spMkLst>
        </pc:spChg>
        <pc:spChg chg="del">
          <ac:chgData name="Julia Nixon" userId="f3918111f3e5b904" providerId="LiveId" clId="{61C8EDE3-070F-4B82-8C93-00805F631868}" dt="2026-05-16T17:39:16.690" v="165" actId="478"/>
          <ac:spMkLst>
            <pc:docMk/>
            <pc:sldMk cId="4280798747" sldId="272"/>
            <ac:spMk id="34" creationId="{B568B56E-22E6-3796-9B38-AC40F0635C2C}"/>
          </ac:spMkLst>
        </pc:spChg>
        <pc:spChg chg="del">
          <ac:chgData name="Julia Nixon" userId="f3918111f3e5b904" providerId="LiveId" clId="{61C8EDE3-070F-4B82-8C93-00805F631868}" dt="2026-05-16T17:39:16.690" v="165" actId="478"/>
          <ac:spMkLst>
            <pc:docMk/>
            <pc:sldMk cId="4280798747" sldId="272"/>
            <ac:spMk id="35" creationId="{32B56275-08B6-2FCE-C971-4364A6E434C3}"/>
          </ac:spMkLst>
        </pc:spChg>
        <pc:spChg chg="add del mod">
          <ac:chgData name="Julia Nixon" userId="f3918111f3e5b904" providerId="LiveId" clId="{61C8EDE3-070F-4B82-8C93-00805F631868}" dt="2026-05-16T17:39:14.281" v="164" actId="478"/>
          <ac:spMkLst>
            <pc:docMk/>
            <pc:sldMk cId="4280798747" sldId="272"/>
            <ac:spMk id="36" creationId="{F4141AB7-2DEE-198E-29C3-4D89156C5688}"/>
          </ac:spMkLst>
        </pc:spChg>
        <pc:spChg chg="add mod">
          <ac:chgData name="Julia Nixon" userId="f3918111f3e5b904" providerId="LiveId" clId="{61C8EDE3-070F-4B82-8C93-00805F631868}" dt="2026-05-16T17:41:49.707" v="267" actId="1076"/>
          <ac:spMkLst>
            <pc:docMk/>
            <pc:sldMk cId="4280798747" sldId="272"/>
            <ac:spMk id="37" creationId="{A697CDA0-88D3-1D52-03E6-9D40182F6BAC}"/>
          </ac:spMkLst>
        </pc:spChg>
        <pc:spChg chg="add mod">
          <ac:chgData name="Julia Nixon" userId="f3918111f3e5b904" providerId="LiveId" clId="{61C8EDE3-070F-4B82-8C93-00805F631868}" dt="2026-05-16T17:41:49.707" v="267" actId="1076"/>
          <ac:spMkLst>
            <pc:docMk/>
            <pc:sldMk cId="4280798747" sldId="272"/>
            <ac:spMk id="38" creationId="{725D8E67-E260-FB0F-1E9B-CDBC8031FE0E}"/>
          </ac:spMkLst>
        </pc:spChg>
        <pc:spChg chg="add mod">
          <ac:chgData name="Julia Nixon" userId="f3918111f3e5b904" providerId="LiveId" clId="{61C8EDE3-070F-4B82-8C93-00805F631868}" dt="2026-05-16T17:41:49.707" v="267" actId="1076"/>
          <ac:spMkLst>
            <pc:docMk/>
            <pc:sldMk cId="4280798747" sldId="272"/>
            <ac:spMk id="39" creationId="{AB328210-15CB-B459-0986-91D31F69315B}"/>
          </ac:spMkLst>
        </pc:spChg>
        <pc:spChg chg="add mod">
          <ac:chgData name="Julia Nixon" userId="f3918111f3e5b904" providerId="LiveId" clId="{61C8EDE3-070F-4B82-8C93-00805F631868}" dt="2026-05-16T17:41:49.707" v="267" actId="1076"/>
          <ac:spMkLst>
            <pc:docMk/>
            <pc:sldMk cId="4280798747" sldId="272"/>
            <ac:spMk id="40" creationId="{D98EE6B2-7364-6235-B2AB-BA691782F880}"/>
          </ac:spMkLst>
        </pc:spChg>
        <pc:spChg chg="add mod">
          <ac:chgData name="Julia Nixon" userId="f3918111f3e5b904" providerId="LiveId" clId="{61C8EDE3-070F-4B82-8C93-00805F631868}" dt="2026-05-16T17:41:49.707" v="267" actId="1076"/>
          <ac:spMkLst>
            <pc:docMk/>
            <pc:sldMk cId="4280798747" sldId="272"/>
            <ac:spMk id="41" creationId="{0F940B6C-027B-A0E6-6054-2D6444551314}"/>
          </ac:spMkLst>
        </pc:spChg>
        <pc:spChg chg="add mod">
          <ac:chgData name="Julia Nixon" userId="f3918111f3e5b904" providerId="LiveId" clId="{61C8EDE3-070F-4B82-8C93-00805F631868}" dt="2026-05-16T17:41:49.707" v="267" actId="1076"/>
          <ac:spMkLst>
            <pc:docMk/>
            <pc:sldMk cId="4280798747" sldId="272"/>
            <ac:spMk id="42" creationId="{F12A4A3E-75D2-6A9A-701E-06261C19495E}"/>
          </ac:spMkLst>
        </pc:spChg>
        <pc:spChg chg="add mod">
          <ac:chgData name="Julia Nixon" userId="f3918111f3e5b904" providerId="LiveId" clId="{61C8EDE3-070F-4B82-8C93-00805F631868}" dt="2026-05-16T17:41:49.707" v="267" actId="1076"/>
          <ac:spMkLst>
            <pc:docMk/>
            <pc:sldMk cId="4280798747" sldId="272"/>
            <ac:spMk id="43" creationId="{A3A303EB-1219-CE1E-D1FD-65E049D45042}"/>
          </ac:spMkLst>
        </pc:spChg>
        <pc:spChg chg="add mod">
          <ac:chgData name="Julia Nixon" userId="f3918111f3e5b904" providerId="LiveId" clId="{61C8EDE3-070F-4B82-8C93-00805F631868}" dt="2026-05-16T17:41:57.481" v="269" actId="1076"/>
          <ac:spMkLst>
            <pc:docMk/>
            <pc:sldMk cId="4280798747" sldId="272"/>
            <ac:spMk id="44" creationId="{0C077EDB-15EB-3C9E-0210-C28C2868CB24}"/>
          </ac:spMkLst>
        </pc:spChg>
        <pc:spChg chg="add mod">
          <ac:chgData name="Julia Nixon" userId="f3918111f3e5b904" providerId="LiveId" clId="{61C8EDE3-070F-4B82-8C93-00805F631868}" dt="2026-05-16T17:41:57.481" v="269" actId="1076"/>
          <ac:spMkLst>
            <pc:docMk/>
            <pc:sldMk cId="4280798747" sldId="272"/>
            <ac:spMk id="45" creationId="{1BAAF60E-CC18-A149-3779-BAC96168DC82}"/>
          </ac:spMkLst>
        </pc:spChg>
        <pc:spChg chg="add mod">
          <ac:chgData name="Julia Nixon" userId="f3918111f3e5b904" providerId="LiveId" clId="{61C8EDE3-070F-4B82-8C93-00805F631868}" dt="2026-05-16T17:42:11.214" v="278" actId="20577"/>
          <ac:spMkLst>
            <pc:docMk/>
            <pc:sldMk cId="4280798747" sldId="272"/>
            <ac:spMk id="46" creationId="{028B8AF0-76FD-37B0-9521-FD13A0AAD366}"/>
          </ac:spMkLst>
        </pc:spChg>
        <pc:spChg chg="add mod">
          <ac:chgData name="Julia Nixon" userId="f3918111f3e5b904" providerId="LiveId" clId="{61C8EDE3-070F-4B82-8C93-00805F631868}" dt="2026-05-16T17:41:57.481" v="269" actId="1076"/>
          <ac:spMkLst>
            <pc:docMk/>
            <pc:sldMk cId="4280798747" sldId="272"/>
            <ac:spMk id="47" creationId="{6701A1AC-F6CD-2837-F438-F74679D924C2}"/>
          </ac:spMkLst>
        </pc:spChg>
        <pc:spChg chg="add mod">
          <ac:chgData name="Julia Nixon" userId="f3918111f3e5b904" providerId="LiveId" clId="{61C8EDE3-070F-4B82-8C93-00805F631868}" dt="2026-05-16T17:41:57.481" v="269" actId="1076"/>
          <ac:spMkLst>
            <pc:docMk/>
            <pc:sldMk cId="4280798747" sldId="272"/>
            <ac:spMk id="48" creationId="{19D72117-7149-FFA8-28E3-795C7B9673B7}"/>
          </ac:spMkLst>
        </pc:spChg>
        <pc:spChg chg="add mod">
          <ac:chgData name="Julia Nixon" userId="f3918111f3e5b904" providerId="LiveId" clId="{61C8EDE3-070F-4B82-8C93-00805F631868}" dt="2026-05-16T17:41:57.481" v="269" actId="1076"/>
          <ac:spMkLst>
            <pc:docMk/>
            <pc:sldMk cId="4280798747" sldId="272"/>
            <ac:spMk id="49" creationId="{79012F50-5820-C364-B50B-BB3704194A07}"/>
          </ac:spMkLst>
        </pc:spChg>
        <pc:spChg chg="add mod">
          <ac:chgData name="Julia Nixon" userId="f3918111f3e5b904" providerId="LiveId" clId="{61C8EDE3-070F-4B82-8C93-00805F631868}" dt="2026-05-16T17:42:27.907" v="284" actId="20577"/>
          <ac:spMkLst>
            <pc:docMk/>
            <pc:sldMk cId="4280798747" sldId="272"/>
            <ac:spMk id="50" creationId="{1DBC21D7-5C73-3C07-5F42-F57C86E2EACB}"/>
          </ac:spMkLst>
        </pc:spChg>
        <pc:picChg chg="del">
          <ac:chgData name="Julia Nixon" userId="f3918111f3e5b904" providerId="LiveId" clId="{61C8EDE3-070F-4B82-8C93-00805F631868}" dt="2026-05-16T17:30:06.492" v="116" actId="478"/>
          <ac:picMkLst>
            <pc:docMk/>
            <pc:sldMk cId="4280798747" sldId="272"/>
            <ac:picMk id="24" creationId="{96F50A36-5E30-92DC-FC2C-9B6D8035188B}"/>
          </ac:picMkLst>
        </pc:picChg>
        <pc:picChg chg="add mod modCrop">
          <ac:chgData name="Julia Nixon" userId="f3918111f3e5b904" providerId="LiveId" clId="{61C8EDE3-070F-4B82-8C93-00805F631868}" dt="2026-05-16T17:47:29.574" v="387" actId="14100"/>
          <ac:picMkLst>
            <pc:docMk/>
            <pc:sldMk cId="4280798747" sldId="272"/>
            <ac:picMk id="52" creationId="{6B61A96C-DC54-E7B4-F40A-31B2DA15E6E6}"/>
          </ac:picMkLst>
        </pc:picChg>
        <pc:picChg chg="add del mod">
          <ac:chgData name="Julia Nixon" userId="f3918111f3e5b904" providerId="LiveId" clId="{61C8EDE3-070F-4B82-8C93-00805F631868}" dt="2026-05-16T17:45:11.751" v="339" actId="478"/>
          <ac:picMkLst>
            <pc:docMk/>
            <pc:sldMk cId="4280798747" sldId="272"/>
            <ac:picMk id="53" creationId="{4999262F-015B-9546-B441-E9B9E2AC3759}"/>
          </ac:picMkLst>
        </pc:picChg>
        <pc:picChg chg="add mod modCrop">
          <ac:chgData name="Julia Nixon" userId="f3918111f3e5b904" providerId="LiveId" clId="{61C8EDE3-070F-4B82-8C93-00805F631868}" dt="2026-05-16T17:47:25.086" v="386" actId="14100"/>
          <ac:picMkLst>
            <pc:docMk/>
            <pc:sldMk cId="4280798747" sldId="272"/>
            <ac:picMk id="55" creationId="{65765683-1123-986B-060A-E91890CFF20A}"/>
          </ac:picMkLst>
        </pc:picChg>
        <pc:picChg chg="del">
          <ac:chgData name="Julia Nixon" userId="f3918111f3e5b904" providerId="LiveId" clId="{61C8EDE3-070F-4B82-8C93-00805F631868}" dt="2026-05-16T17:30:08.435" v="117" actId="478"/>
          <ac:picMkLst>
            <pc:docMk/>
            <pc:sldMk cId="4280798747" sldId="272"/>
            <ac:picMk id="1026" creationId="{02AFB40E-717C-2579-9CB1-268F43D49B74}"/>
          </ac:picMkLst>
        </pc:picChg>
      </pc:sldChg>
      <pc:sldChg chg="delSp modSp add mod">
        <pc:chgData name="Julia Nixon" userId="f3918111f3e5b904" providerId="LiveId" clId="{61C8EDE3-070F-4B82-8C93-00805F631868}" dt="2026-05-16T17:46:12.553" v="356" actId="1076"/>
        <pc:sldMkLst>
          <pc:docMk/>
          <pc:sldMk cId="3769735363" sldId="273"/>
        </pc:sldMkLst>
        <pc:spChg chg="mod">
          <ac:chgData name="Julia Nixon" userId="f3918111f3e5b904" providerId="LiveId" clId="{61C8EDE3-070F-4B82-8C93-00805F631868}" dt="2026-05-16T17:45:47.995" v="350" actId="1076"/>
          <ac:spMkLst>
            <pc:docMk/>
            <pc:sldMk cId="3769735363" sldId="273"/>
            <ac:spMk id="3" creationId="{3C6DABC8-D245-79B9-31A0-42BF36B76865}"/>
          </ac:spMkLst>
        </pc:spChg>
        <pc:spChg chg="del">
          <ac:chgData name="Julia Nixon" userId="f3918111f3e5b904" providerId="LiveId" clId="{61C8EDE3-070F-4B82-8C93-00805F631868}" dt="2026-05-16T17:45:51.483" v="351" actId="478"/>
          <ac:spMkLst>
            <pc:docMk/>
            <pc:sldMk cId="3769735363" sldId="273"/>
            <ac:spMk id="4" creationId="{B74F7D3A-3EE9-6F1E-B0C0-3B057213F364}"/>
          </ac:spMkLst>
        </pc:spChg>
        <pc:spChg chg="del">
          <ac:chgData name="Julia Nixon" userId="f3918111f3e5b904" providerId="LiveId" clId="{61C8EDE3-070F-4B82-8C93-00805F631868}" dt="2026-05-16T17:45:51.483" v="351" actId="478"/>
          <ac:spMkLst>
            <pc:docMk/>
            <pc:sldMk cId="3769735363" sldId="273"/>
            <ac:spMk id="5" creationId="{BCCD9F3C-2ABD-63D9-2944-DAE42D54A922}"/>
          </ac:spMkLst>
        </pc:spChg>
        <pc:spChg chg="mod">
          <ac:chgData name="Julia Nixon" userId="f3918111f3e5b904" providerId="LiveId" clId="{61C8EDE3-070F-4B82-8C93-00805F631868}" dt="2026-05-16T17:45:56.872" v="352" actId="6549"/>
          <ac:spMkLst>
            <pc:docMk/>
            <pc:sldMk cId="3769735363" sldId="273"/>
            <ac:spMk id="6" creationId="{6BE5143E-ED25-4A24-3DDA-45B10204679B}"/>
          </ac:spMkLst>
        </pc:spChg>
        <pc:spChg chg="del">
          <ac:chgData name="Julia Nixon" userId="f3918111f3e5b904" providerId="LiveId" clId="{61C8EDE3-070F-4B82-8C93-00805F631868}" dt="2026-05-16T17:45:51.483" v="351" actId="478"/>
          <ac:spMkLst>
            <pc:docMk/>
            <pc:sldMk cId="3769735363" sldId="273"/>
            <ac:spMk id="9" creationId="{F9BA0020-6025-2040-8F4E-06EA869EB5B5}"/>
          </ac:spMkLst>
        </pc:spChg>
        <pc:spChg chg="del">
          <ac:chgData name="Julia Nixon" userId="f3918111f3e5b904" providerId="LiveId" clId="{61C8EDE3-070F-4B82-8C93-00805F631868}" dt="2026-05-16T17:45:44.852" v="348" actId="478"/>
          <ac:spMkLst>
            <pc:docMk/>
            <pc:sldMk cId="3769735363" sldId="273"/>
            <ac:spMk id="10" creationId="{9AAC0E48-E33C-B3E6-3070-6B469D55AD74}"/>
          </ac:spMkLst>
        </pc:spChg>
        <pc:spChg chg="del">
          <ac:chgData name="Julia Nixon" userId="f3918111f3e5b904" providerId="LiveId" clId="{61C8EDE3-070F-4B82-8C93-00805F631868}" dt="2026-05-16T17:45:44.852" v="348" actId="478"/>
          <ac:spMkLst>
            <pc:docMk/>
            <pc:sldMk cId="3769735363" sldId="273"/>
            <ac:spMk id="11" creationId="{4BEE6924-0B19-205B-CF5F-1017CF8B0AEC}"/>
          </ac:spMkLst>
        </pc:spChg>
        <pc:spChg chg="del">
          <ac:chgData name="Julia Nixon" userId="f3918111f3e5b904" providerId="LiveId" clId="{61C8EDE3-070F-4B82-8C93-00805F631868}" dt="2026-05-16T17:45:37.624" v="345" actId="478"/>
          <ac:spMkLst>
            <pc:docMk/>
            <pc:sldMk cId="3769735363" sldId="273"/>
            <ac:spMk id="12" creationId="{FEC514D0-53A2-9335-6002-2740F9A43A02}"/>
          </ac:spMkLst>
        </pc:spChg>
        <pc:spChg chg="del">
          <ac:chgData name="Julia Nixon" userId="f3918111f3e5b904" providerId="LiveId" clId="{61C8EDE3-070F-4B82-8C93-00805F631868}" dt="2026-05-16T17:45:37.624" v="345" actId="478"/>
          <ac:spMkLst>
            <pc:docMk/>
            <pc:sldMk cId="3769735363" sldId="273"/>
            <ac:spMk id="13" creationId="{0CA718E8-86EF-1F67-89CC-B644D823B52E}"/>
          </ac:spMkLst>
        </pc:spChg>
        <pc:spChg chg="del">
          <ac:chgData name="Julia Nixon" userId="f3918111f3e5b904" providerId="LiveId" clId="{61C8EDE3-070F-4B82-8C93-00805F631868}" dt="2026-05-16T17:45:51.483" v="351" actId="478"/>
          <ac:spMkLst>
            <pc:docMk/>
            <pc:sldMk cId="3769735363" sldId="273"/>
            <ac:spMk id="14" creationId="{441A60AD-80F1-C078-8BBB-BB7C38084C89}"/>
          </ac:spMkLst>
        </pc:spChg>
        <pc:spChg chg="del">
          <ac:chgData name="Julia Nixon" userId="f3918111f3e5b904" providerId="LiveId" clId="{61C8EDE3-070F-4B82-8C93-00805F631868}" dt="2026-05-16T17:45:51.483" v="351" actId="478"/>
          <ac:spMkLst>
            <pc:docMk/>
            <pc:sldMk cId="3769735363" sldId="273"/>
            <ac:spMk id="15" creationId="{C86141F7-7DAE-37FE-57D3-802EE15F3513}"/>
          </ac:spMkLst>
        </pc:spChg>
        <pc:spChg chg="del">
          <ac:chgData name="Julia Nixon" userId="f3918111f3e5b904" providerId="LiveId" clId="{61C8EDE3-070F-4B82-8C93-00805F631868}" dt="2026-05-16T17:45:51.483" v="351" actId="478"/>
          <ac:spMkLst>
            <pc:docMk/>
            <pc:sldMk cId="3769735363" sldId="273"/>
            <ac:spMk id="16" creationId="{EE46E652-467E-C406-05B6-D7AF3A9F87EF}"/>
          </ac:spMkLst>
        </pc:spChg>
        <pc:spChg chg="del">
          <ac:chgData name="Julia Nixon" userId="f3918111f3e5b904" providerId="LiveId" clId="{61C8EDE3-070F-4B82-8C93-00805F631868}" dt="2026-05-16T17:45:44.852" v="348" actId="478"/>
          <ac:spMkLst>
            <pc:docMk/>
            <pc:sldMk cId="3769735363" sldId="273"/>
            <ac:spMk id="17" creationId="{FABD4404-9E30-3C1C-24E6-E64E1209E7B8}"/>
          </ac:spMkLst>
        </pc:spChg>
        <pc:spChg chg="del">
          <ac:chgData name="Julia Nixon" userId="f3918111f3e5b904" providerId="LiveId" clId="{61C8EDE3-070F-4B82-8C93-00805F631868}" dt="2026-05-16T17:45:44.852" v="348" actId="478"/>
          <ac:spMkLst>
            <pc:docMk/>
            <pc:sldMk cId="3769735363" sldId="273"/>
            <ac:spMk id="18" creationId="{595DDFB9-54DF-EE0D-21E3-E26754E89534}"/>
          </ac:spMkLst>
        </pc:spChg>
        <pc:spChg chg="del">
          <ac:chgData name="Julia Nixon" userId="f3918111f3e5b904" providerId="LiveId" clId="{61C8EDE3-070F-4B82-8C93-00805F631868}" dt="2026-05-16T17:45:37.624" v="345" actId="478"/>
          <ac:spMkLst>
            <pc:docMk/>
            <pc:sldMk cId="3769735363" sldId="273"/>
            <ac:spMk id="19" creationId="{80A27F45-E8DC-65E7-5C52-60844CFCEE38}"/>
          </ac:spMkLst>
        </pc:spChg>
        <pc:spChg chg="del">
          <ac:chgData name="Julia Nixon" userId="f3918111f3e5b904" providerId="LiveId" clId="{61C8EDE3-070F-4B82-8C93-00805F631868}" dt="2026-05-16T17:45:37.624" v="345" actId="478"/>
          <ac:spMkLst>
            <pc:docMk/>
            <pc:sldMk cId="3769735363" sldId="273"/>
            <ac:spMk id="20" creationId="{5F2A3B57-215C-3B9C-1F5B-E0BECF9F598D}"/>
          </ac:spMkLst>
        </pc:spChg>
        <pc:spChg chg="mod">
          <ac:chgData name="Julia Nixon" userId="f3918111f3e5b904" providerId="LiveId" clId="{61C8EDE3-070F-4B82-8C93-00805F631868}" dt="2026-05-16T17:46:12.553" v="356" actId="1076"/>
          <ac:spMkLst>
            <pc:docMk/>
            <pc:sldMk cId="3769735363" sldId="273"/>
            <ac:spMk id="32" creationId="{F9D8EA6B-1DA9-BCEA-0C73-AA7E6BFE7B38}"/>
          </ac:spMkLst>
        </pc:spChg>
        <pc:spChg chg="del">
          <ac:chgData name="Julia Nixon" userId="f3918111f3e5b904" providerId="LiveId" clId="{61C8EDE3-070F-4B82-8C93-00805F631868}" dt="2026-05-16T17:45:44.852" v="348" actId="478"/>
          <ac:spMkLst>
            <pc:docMk/>
            <pc:sldMk cId="3769735363" sldId="273"/>
            <ac:spMk id="37" creationId="{79B654A7-D6F5-81EC-868F-7E7B4F1D4269}"/>
          </ac:spMkLst>
        </pc:spChg>
        <pc:spChg chg="del">
          <ac:chgData name="Julia Nixon" userId="f3918111f3e5b904" providerId="LiveId" clId="{61C8EDE3-070F-4B82-8C93-00805F631868}" dt="2026-05-16T17:45:44.852" v="348" actId="478"/>
          <ac:spMkLst>
            <pc:docMk/>
            <pc:sldMk cId="3769735363" sldId="273"/>
            <ac:spMk id="38" creationId="{6029ECEB-6E80-AC0B-037D-9EE58FE3F8CD}"/>
          </ac:spMkLst>
        </pc:spChg>
        <pc:spChg chg="del">
          <ac:chgData name="Julia Nixon" userId="f3918111f3e5b904" providerId="LiveId" clId="{61C8EDE3-070F-4B82-8C93-00805F631868}" dt="2026-05-16T17:45:44.852" v="348" actId="478"/>
          <ac:spMkLst>
            <pc:docMk/>
            <pc:sldMk cId="3769735363" sldId="273"/>
            <ac:spMk id="39" creationId="{A3C7C075-6604-0905-E58E-34F22BA11E7B}"/>
          </ac:spMkLst>
        </pc:spChg>
        <pc:spChg chg="del">
          <ac:chgData name="Julia Nixon" userId="f3918111f3e5b904" providerId="LiveId" clId="{61C8EDE3-070F-4B82-8C93-00805F631868}" dt="2026-05-16T17:45:37.624" v="345" actId="478"/>
          <ac:spMkLst>
            <pc:docMk/>
            <pc:sldMk cId="3769735363" sldId="273"/>
            <ac:spMk id="41" creationId="{A2562B42-D35F-0D2C-AD43-F078D02CF717}"/>
          </ac:spMkLst>
        </pc:spChg>
        <pc:spChg chg="del">
          <ac:chgData name="Julia Nixon" userId="f3918111f3e5b904" providerId="LiveId" clId="{61C8EDE3-070F-4B82-8C93-00805F631868}" dt="2026-05-16T17:45:37.624" v="345" actId="478"/>
          <ac:spMkLst>
            <pc:docMk/>
            <pc:sldMk cId="3769735363" sldId="273"/>
            <ac:spMk id="44" creationId="{B6FD447B-559B-837F-5EEB-852919334B98}"/>
          </ac:spMkLst>
        </pc:spChg>
        <pc:spChg chg="del">
          <ac:chgData name="Julia Nixon" userId="f3918111f3e5b904" providerId="LiveId" clId="{61C8EDE3-070F-4B82-8C93-00805F631868}" dt="2026-05-16T17:45:37.624" v="345" actId="478"/>
          <ac:spMkLst>
            <pc:docMk/>
            <pc:sldMk cId="3769735363" sldId="273"/>
            <ac:spMk id="46" creationId="{0079BDD7-AE15-8938-64A5-049E6D02A9DC}"/>
          </ac:spMkLst>
        </pc:spChg>
        <pc:spChg chg="del">
          <ac:chgData name="Julia Nixon" userId="f3918111f3e5b904" providerId="LiveId" clId="{61C8EDE3-070F-4B82-8C93-00805F631868}" dt="2026-05-16T17:45:37.624" v="345" actId="478"/>
          <ac:spMkLst>
            <pc:docMk/>
            <pc:sldMk cId="3769735363" sldId="273"/>
            <ac:spMk id="47" creationId="{5455E241-3C6F-554D-609F-BEFC7A23B8EA}"/>
          </ac:spMkLst>
        </pc:spChg>
        <pc:spChg chg="del">
          <ac:chgData name="Julia Nixon" userId="f3918111f3e5b904" providerId="LiveId" clId="{61C8EDE3-070F-4B82-8C93-00805F631868}" dt="2026-05-16T17:45:37.624" v="345" actId="478"/>
          <ac:spMkLst>
            <pc:docMk/>
            <pc:sldMk cId="3769735363" sldId="273"/>
            <ac:spMk id="48" creationId="{AC5458C7-B6CF-F6BE-7D59-D032C12E6DE8}"/>
          </ac:spMkLst>
        </pc:spChg>
        <pc:spChg chg="del">
          <ac:chgData name="Julia Nixon" userId="f3918111f3e5b904" providerId="LiveId" clId="{61C8EDE3-070F-4B82-8C93-00805F631868}" dt="2026-05-16T17:45:37.624" v="345" actId="478"/>
          <ac:spMkLst>
            <pc:docMk/>
            <pc:sldMk cId="3769735363" sldId="273"/>
            <ac:spMk id="50" creationId="{1A872294-5FA3-456F-69A7-69B8AEAD978D}"/>
          </ac:spMkLst>
        </pc:spChg>
        <pc:picChg chg="del">
          <ac:chgData name="Julia Nixon" userId="f3918111f3e5b904" providerId="LiveId" clId="{61C8EDE3-070F-4B82-8C93-00805F631868}" dt="2026-05-16T17:45:41.013" v="347" actId="478"/>
          <ac:picMkLst>
            <pc:docMk/>
            <pc:sldMk cId="3769735363" sldId="273"/>
            <ac:picMk id="52" creationId="{5288F05C-44D9-78DB-F5B2-62275DD05184}"/>
          </ac:picMkLst>
        </pc:picChg>
        <pc:picChg chg="del">
          <ac:chgData name="Julia Nixon" userId="f3918111f3e5b904" providerId="LiveId" clId="{61C8EDE3-070F-4B82-8C93-00805F631868}" dt="2026-05-16T17:45:39.236" v="346" actId="478"/>
          <ac:picMkLst>
            <pc:docMk/>
            <pc:sldMk cId="3769735363" sldId="273"/>
            <ac:picMk id="55" creationId="{200A7E52-5BFB-A713-77C2-FEADDBA39ED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602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5E776-FD5E-E52D-D466-5950A84C9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E84708-FFB4-F164-86D3-6AF83DA71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408680-B353-C6B3-B696-3F11BCC0A3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9FA4-FFD8-3D4B-EA5E-6C7F398E22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70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C8BB2-5C7D-9762-F66F-37D0429A2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393D14-2636-244A-AF80-ABC6880B2E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D0BA66-2B86-506A-BCC8-50D71C8E6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A5589D-B301-550C-48D6-BFDE04ABF8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66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6D617-5C4F-9837-F17C-8747617FB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BC7376-2F35-80A1-60F0-C52D348CED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F0DDC8-35C3-03FC-A88C-8B7E9D4DE0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F8DA0-28D0-7C0A-5C55-053617C6EF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99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67BF6-32CB-B108-1AEF-3163A31B9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C4E26B-37AF-E321-2900-E2C77D945C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DBD769-7F0E-5367-F622-1FCD2913BD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1A417-E1F3-E1FD-2122-10AF7A8B0B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68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22F67-4B8A-42AF-4635-E71589DAD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9D2E79-A1CE-5152-7368-6BB1F4E367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005939-6963-ACCA-AF2D-002D82E1B2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6FE54-47BC-8D24-1C71-D813326223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66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68BE4-6273-679A-331E-4D9A52D17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997B59-03F7-508D-3278-EEE2D9C0EE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4BC239-FC8D-F381-CBBC-D549692DFE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FB2A3-9B3C-334C-EFE6-BF5673B270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59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6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B8368E-0D01-1E66-6F1C-360BCDCAB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3AFA716C-DFFC-5C7E-BE93-539C888434CE}"/>
              </a:ext>
            </a:extLst>
          </p:cNvPr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7CB37816-67FF-BEF4-F3D6-752570EAC435}"/>
              </a:ext>
            </a:extLst>
          </p:cNvPr>
          <p:cNvSpPr/>
          <p:nvPr/>
        </p:nvSpPr>
        <p:spPr>
          <a:xfrm>
            <a:off x="256032" y="0"/>
            <a:ext cx="18288" cy="6858000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0452B58C-3CEE-3C4E-DC63-AD71A5174E04}"/>
              </a:ext>
            </a:extLst>
          </p:cNvPr>
          <p:cNvSpPr/>
          <p:nvPr/>
        </p:nvSpPr>
        <p:spPr>
          <a:xfrm>
            <a:off x="8503920" y="6355080"/>
            <a:ext cx="3200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kern="0" spc="500" dirty="0">
                <a:solidFill>
                  <a:srgbClr val="D4A857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PREPARED BY S. NIXON</a:t>
            </a:r>
            <a:endParaRPr lang="en-US" sz="1000" dirty="0"/>
          </a:p>
        </p:txBody>
      </p:sp>
      <p:sp>
        <p:nvSpPr>
          <p:cNvPr id="23" name="Shape 2">
            <a:extLst>
              <a:ext uri="{FF2B5EF4-FFF2-40B4-BE49-F238E27FC236}">
                <a16:creationId xmlns:a16="http://schemas.microsoft.com/office/drawing/2014/main" id="{50D9913B-520C-B775-BEF2-7FC12749222F}"/>
              </a:ext>
            </a:extLst>
          </p:cNvPr>
          <p:cNvSpPr/>
          <p:nvPr/>
        </p:nvSpPr>
        <p:spPr>
          <a:xfrm>
            <a:off x="701040" y="792480"/>
            <a:ext cx="4572000" cy="320040"/>
          </a:xfrm>
          <a:prstGeom prst="rect">
            <a:avLst/>
          </a:prstGeom>
          <a:solidFill>
            <a:srgbClr val="152238"/>
          </a:solidFill>
          <a:ln w="12700">
            <a:solidFill>
              <a:srgbClr val="C8102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3">
            <a:extLst>
              <a:ext uri="{FF2B5EF4-FFF2-40B4-BE49-F238E27FC236}">
                <a16:creationId xmlns:a16="http://schemas.microsoft.com/office/drawing/2014/main" id="{FF317F0B-FA4B-7816-0900-446442A8988C}"/>
              </a:ext>
            </a:extLst>
          </p:cNvPr>
          <p:cNvSpPr/>
          <p:nvPr/>
        </p:nvSpPr>
        <p:spPr>
          <a:xfrm>
            <a:off x="701040" y="7924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kern="0" spc="600" dirty="0">
                <a:solidFill>
                  <a:srgbClr val="C8102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CLASSIFIED // OPERATOR FITNESS PROTOCOL</a:t>
            </a:r>
            <a:endParaRPr lang="en-US" sz="1000" dirty="0"/>
          </a:p>
        </p:txBody>
      </p:sp>
      <p:sp>
        <p:nvSpPr>
          <p:cNvPr id="26" name="Text 4">
            <a:extLst>
              <a:ext uri="{FF2B5EF4-FFF2-40B4-BE49-F238E27FC236}">
                <a16:creationId xmlns:a16="http://schemas.microsoft.com/office/drawing/2014/main" id="{6CDBC6A1-0F27-F3F6-79E9-C2E72419B05B}"/>
              </a:ext>
            </a:extLst>
          </p:cNvPr>
          <p:cNvSpPr/>
          <p:nvPr/>
        </p:nvSpPr>
        <p:spPr>
          <a:xfrm>
            <a:off x="701040" y="1524000"/>
            <a:ext cx="1097280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0" b="1" kern="0" spc="18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ACADIA</a:t>
            </a:r>
            <a:endParaRPr lang="en-US" sz="13000" dirty="0"/>
          </a:p>
        </p:txBody>
      </p:sp>
      <p:sp>
        <p:nvSpPr>
          <p:cNvPr id="27" name="Shape 5">
            <a:extLst>
              <a:ext uri="{FF2B5EF4-FFF2-40B4-BE49-F238E27FC236}">
                <a16:creationId xmlns:a16="http://schemas.microsoft.com/office/drawing/2014/main" id="{82903648-A2B7-0FE0-7C71-37BA733C8DC0}"/>
              </a:ext>
            </a:extLst>
          </p:cNvPr>
          <p:cNvSpPr/>
          <p:nvPr/>
        </p:nvSpPr>
        <p:spPr>
          <a:xfrm>
            <a:off x="701040" y="2941320"/>
            <a:ext cx="8686800" cy="4572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6">
            <a:extLst>
              <a:ext uri="{FF2B5EF4-FFF2-40B4-BE49-F238E27FC236}">
                <a16:creationId xmlns:a16="http://schemas.microsoft.com/office/drawing/2014/main" id="{CA08DDBB-C05C-2FE0-ECB1-CACDDC928D57}"/>
              </a:ext>
            </a:extLst>
          </p:cNvPr>
          <p:cNvSpPr/>
          <p:nvPr/>
        </p:nvSpPr>
        <p:spPr>
          <a:xfrm>
            <a:off x="701040" y="3078480"/>
            <a:ext cx="10972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600" kern="0" spc="12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SIX-PACK PROTOCOL</a:t>
            </a:r>
            <a:endParaRPr lang="en-US" sz="5600" dirty="0"/>
          </a:p>
        </p:txBody>
      </p:sp>
      <p:sp>
        <p:nvSpPr>
          <p:cNvPr id="29" name="Text 7">
            <a:extLst>
              <a:ext uri="{FF2B5EF4-FFF2-40B4-BE49-F238E27FC236}">
                <a16:creationId xmlns:a16="http://schemas.microsoft.com/office/drawing/2014/main" id="{C3B7FF70-0918-5231-D207-E2B68B0D5620}"/>
              </a:ext>
            </a:extLst>
          </p:cNvPr>
          <p:cNvSpPr/>
          <p:nvPr/>
        </p:nvSpPr>
        <p:spPr>
          <a:xfrm>
            <a:off x="701040" y="3947160"/>
            <a:ext cx="10972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i="1" dirty="0">
                <a:solidFill>
                  <a:srgbClr val="B8B0A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six-month training &amp; nutrition operation</a:t>
            </a:r>
            <a:endParaRPr lang="en-US" sz="2000" dirty="0"/>
          </a:p>
        </p:txBody>
      </p:sp>
      <p:sp>
        <p:nvSpPr>
          <p:cNvPr id="30" name="Shape 8">
            <a:extLst>
              <a:ext uri="{FF2B5EF4-FFF2-40B4-BE49-F238E27FC236}">
                <a16:creationId xmlns:a16="http://schemas.microsoft.com/office/drawing/2014/main" id="{C0DF1B4B-D4A7-D501-9875-8339A8480453}"/>
              </a:ext>
            </a:extLst>
          </p:cNvPr>
          <p:cNvSpPr/>
          <p:nvPr/>
        </p:nvSpPr>
        <p:spPr>
          <a:xfrm>
            <a:off x="701040" y="4907280"/>
            <a:ext cx="2194560" cy="137160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Shape 9">
            <a:extLst>
              <a:ext uri="{FF2B5EF4-FFF2-40B4-BE49-F238E27FC236}">
                <a16:creationId xmlns:a16="http://schemas.microsoft.com/office/drawing/2014/main" id="{F8B2EC2F-9789-0C08-DBAD-3E99CB9202A2}"/>
              </a:ext>
            </a:extLst>
          </p:cNvPr>
          <p:cNvSpPr/>
          <p:nvPr/>
        </p:nvSpPr>
        <p:spPr>
          <a:xfrm>
            <a:off x="701040" y="4907280"/>
            <a:ext cx="54864" cy="137160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2" name="Text 10">
            <a:extLst>
              <a:ext uri="{FF2B5EF4-FFF2-40B4-BE49-F238E27FC236}">
                <a16:creationId xmlns:a16="http://schemas.microsoft.com/office/drawing/2014/main" id="{6CE75708-B99C-BB66-6519-584C57D38C87}"/>
              </a:ext>
            </a:extLst>
          </p:cNvPr>
          <p:cNvSpPr/>
          <p:nvPr/>
        </p:nvSpPr>
        <p:spPr>
          <a:xfrm>
            <a:off x="838200" y="4998720"/>
            <a:ext cx="201168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600" dirty="0">
                <a:solidFill>
                  <a:srgbClr val="F0C674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26</a:t>
            </a:r>
            <a:endParaRPr lang="en-US" sz="5600" dirty="0"/>
          </a:p>
        </p:txBody>
      </p:sp>
      <p:sp>
        <p:nvSpPr>
          <p:cNvPr id="33" name="Text 11">
            <a:extLst>
              <a:ext uri="{FF2B5EF4-FFF2-40B4-BE49-F238E27FC236}">
                <a16:creationId xmlns:a16="http://schemas.microsoft.com/office/drawing/2014/main" id="{23D4547C-7550-49C2-03DB-FD1153772D35}"/>
              </a:ext>
            </a:extLst>
          </p:cNvPr>
          <p:cNvSpPr/>
          <p:nvPr/>
        </p:nvSpPr>
        <p:spPr>
          <a:xfrm>
            <a:off x="838200" y="5821680"/>
            <a:ext cx="2011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WEEKS</a:t>
            </a:r>
            <a:endParaRPr lang="en-US" sz="1000" dirty="0"/>
          </a:p>
        </p:txBody>
      </p:sp>
      <p:sp>
        <p:nvSpPr>
          <p:cNvPr id="34" name="Shape 12">
            <a:extLst>
              <a:ext uri="{FF2B5EF4-FFF2-40B4-BE49-F238E27FC236}">
                <a16:creationId xmlns:a16="http://schemas.microsoft.com/office/drawing/2014/main" id="{4CE2D6A4-28CE-A03A-14EB-330C16409AB5}"/>
              </a:ext>
            </a:extLst>
          </p:cNvPr>
          <p:cNvSpPr/>
          <p:nvPr/>
        </p:nvSpPr>
        <p:spPr>
          <a:xfrm>
            <a:off x="3261360" y="4907280"/>
            <a:ext cx="2194560" cy="137160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Shape 13">
            <a:extLst>
              <a:ext uri="{FF2B5EF4-FFF2-40B4-BE49-F238E27FC236}">
                <a16:creationId xmlns:a16="http://schemas.microsoft.com/office/drawing/2014/main" id="{92D13450-6CC4-A6DE-E176-9C26A8A9F2C7}"/>
              </a:ext>
            </a:extLst>
          </p:cNvPr>
          <p:cNvSpPr/>
          <p:nvPr/>
        </p:nvSpPr>
        <p:spPr>
          <a:xfrm>
            <a:off x="3261360" y="4907280"/>
            <a:ext cx="54864" cy="137160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6" name="Text 14">
            <a:extLst>
              <a:ext uri="{FF2B5EF4-FFF2-40B4-BE49-F238E27FC236}">
                <a16:creationId xmlns:a16="http://schemas.microsoft.com/office/drawing/2014/main" id="{0370D3EE-EBBD-BDCC-962E-9C112B6190FD}"/>
              </a:ext>
            </a:extLst>
          </p:cNvPr>
          <p:cNvSpPr/>
          <p:nvPr/>
        </p:nvSpPr>
        <p:spPr>
          <a:xfrm>
            <a:off x="3398520" y="4998720"/>
            <a:ext cx="201168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600" dirty="0">
                <a:solidFill>
                  <a:srgbClr val="F0C674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6</a:t>
            </a:r>
            <a:endParaRPr lang="en-US" sz="5600" dirty="0"/>
          </a:p>
        </p:txBody>
      </p:sp>
      <p:sp>
        <p:nvSpPr>
          <p:cNvPr id="37" name="Text 15">
            <a:extLst>
              <a:ext uri="{FF2B5EF4-FFF2-40B4-BE49-F238E27FC236}">
                <a16:creationId xmlns:a16="http://schemas.microsoft.com/office/drawing/2014/main" id="{8D99C31B-2AD0-CAE8-9071-E73B9AE6610F}"/>
              </a:ext>
            </a:extLst>
          </p:cNvPr>
          <p:cNvSpPr/>
          <p:nvPr/>
        </p:nvSpPr>
        <p:spPr>
          <a:xfrm>
            <a:off x="3398520" y="5821680"/>
            <a:ext cx="2011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TRAINING DAYS</a:t>
            </a:r>
            <a:endParaRPr lang="en-US" sz="1000" dirty="0"/>
          </a:p>
        </p:txBody>
      </p:sp>
      <p:sp>
        <p:nvSpPr>
          <p:cNvPr id="38" name="Shape 16">
            <a:extLst>
              <a:ext uri="{FF2B5EF4-FFF2-40B4-BE49-F238E27FC236}">
                <a16:creationId xmlns:a16="http://schemas.microsoft.com/office/drawing/2014/main" id="{46B22492-40E4-958C-71B0-98B255324646}"/>
              </a:ext>
            </a:extLst>
          </p:cNvPr>
          <p:cNvSpPr/>
          <p:nvPr/>
        </p:nvSpPr>
        <p:spPr>
          <a:xfrm>
            <a:off x="5821680" y="4907280"/>
            <a:ext cx="2194560" cy="137160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9" name="Shape 17">
            <a:extLst>
              <a:ext uri="{FF2B5EF4-FFF2-40B4-BE49-F238E27FC236}">
                <a16:creationId xmlns:a16="http://schemas.microsoft.com/office/drawing/2014/main" id="{35E77A50-A30D-FC1C-21D5-5D92E37B8C47}"/>
              </a:ext>
            </a:extLst>
          </p:cNvPr>
          <p:cNvSpPr/>
          <p:nvPr/>
        </p:nvSpPr>
        <p:spPr>
          <a:xfrm>
            <a:off x="5821680" y="4907280"/>
            <a:ext cx="54864" cy="137160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0" name="Text 18">
            <a:extLst>
              <a:ext uri="{FF2B5EF4-FFF2-40B4-BE49-F238E27FC236}">
                <a16:creationId xmlns:a16="http://schemas.microsoft.com/office/drawing/2014/main" id="{A5D19C99-3857-A694-9F0B-96E0D96832EB}"/>
              </a:ext>
            </a:extLst>
          </p:cNvPr>
          <p:cNvSpPr/>
          <p:nvPr/>
        </p:nvSpPr>
        <p:spPr>
          <a:xfrm>
            <a:off x="5958840" y="4998720"/>
            <a:ext cx="201168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600" dirty="0">
                <a:solidFill>
                  <a:srgbClr val="F0C674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2K</a:t>
            </a:r>
            <a:endParaRPr lang="en-US" sz="5600" dirty="0"/>
          </a:p>
        </p:txBody>
      </p:sp>
      <p:sp>
        <p:nvSpPr>
          <p:cNvPr id="41" name="Text 19">
            <a:extLst>
              <a:ext uri="{FF2B5EF4-FFF2-40B4-BE49-F238E27FC236}">
                <a16:creationId xmlns:a16="http://schemas.microsoft.com/office/drawing/2014/main" id="{C5CAAAD5-3CB1-4EE5-90A7-276B4799A9B7}"/>
              </a:ext>
            </a:extLst>
          </p:cNvPr>
          <p:cNvSpPr/>
          <p:nvPr/>
        </p:nvSpPr>
        <p:spPr>
          <a:xfrm>
            <a:off x="5958840" y="5821680"/>
            <a:ext cx="2011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DAILY CALORIES</a:t>
            </a:r>
            <a:endParaRPr lang="en-US" sz="1000" dirty="0"/>
          </a:p>
        </p:txBody>
      </p:sp>
      <p:sp>
        <p:nvSpPr>
          <p:cNvPr id="42" name="Text 20">
            <a:extLst>
              <a:ext uri="{FF2B5EF4-FFF2-40B4-BE49-F238E27FC236}">
                <a16:creationId xmlns:a16="http://schemas.microsoft.com/office/drawing/2014/main" id="{88A79BD1-983A-D575-B9D3-602669043768}"/>
              </a:ext>
            </a:extLst>
          </p:cNvPr>
          <p:cNvSpPr/>
          <p:nvPr/>
        </p:nvSpPr>
        <p:spPr>
          <a:xfrm>
            <a:off x="8656320" y="6507480"/>
            <a:ext cx="3200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kern="0" spc="500" dirty="0">
                <a:solidFill>
                  <a:srgbClr val="D4A857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PREPARED BY S. NIXON</a:t>
            </a:r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7CCFD3-E6D5-400F-B9F7-FF10F7CA9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9135" y="828301"/>
            <a:ext cx="2977106" cy="431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13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A16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320040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320040" y="32004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1521440" y="320040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04904" y="32004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20040" y="6501384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320040" y="621792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11521440" y="6501384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11804904" y="621792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777240" y="502920"/>
            <a:ext cx="731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600" dirty="0">
                <a:solidFill>
                  <a:srgbClr val="C8102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05 — DAILY RATIONS</a:t>
            </a:r>
            <a:endParaRPr lang="en-US" sz="1100" dirty="0"/>
          </a:p>
        </p:txBody>
      </p:sp>
      <p:sp>
        <p:nvSpPr>
          <p:cNvPr id="11" name="Text 9"/>
          <p:cNvSpPr/>
          <p:nvPr/>
        </p:nvSpPr>
        <p:spPr>
          <a:xfrm>
            <a:off x="777240" y="777240"/>
            <a:ext cx="109728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800" kern="0" spc="2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Sample 2,000-Calorie Meal Plan</a:t>
            </a:r>
            <a:endParaRPr lang="en-US" sz="3800" dirty="0"/>
          </a:p>
        </p:txBody>
      </p:sp>
      <p:sp>
        <p:nvSpPr>
          <p:cNvPr id="12" name="Shape 10"/>
          <p:cNvSpPr/>
          <p:nvPr/>
        </p:nvSpPr>
        <p:spPr>
          <a:xfrm>
            <a:off x="777240" y="1572768"/>
            <a:ext cx="411480" cy="54864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77240" y="6446520"/>
            <a:ext cx="4572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D4A857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ACADIA // SIX-PACK PROTOCOL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10469880" y="6446520"/>
            <a:ext cx="914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kern="0" spc="4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06 / 12</a:t>
            </a:r>
            <a:endParaRPr lang="en-US" sz="900" dirty="0"/>
          </a:p>
        </p:txBody>
      </p:sp>
      <p:sp>
        <p:nvSpPr>
          <p:cNvPr id="15" name="Shape 13"/>
          <p:cNvSpPr/>
          <p:nvPr/>
        </p:nvSpPr>
        <p:spPr>
          <a:xfrm>
            <a:off x="480060" y="1874520"/>
            <a:ext cx="2697480" cy="411480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480060" y="1874520"/>
            <a:ext cx="2697480" cy="7315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662940" y="2103120"/>
            <a:ext cx="2331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400" dirty="0">
                <a:solidFill>
                  <a:srgbClr val="D4A857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07:00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662940" y="2423160"/>
            <a:ext cx="23317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kern="0" spc="2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BREAKFAST</a:t>
            </a:r>
            <a:endParaRPr lang="en-US" sz="2200" dirty="0"/>
          </a:p>
        </p:txBody>
      </p:sp>
      <p:sp>
        <p:nvSpPr>
          <p:cNvPr id="19" name="Text 17"/>
          <p:cNvSpPr/>
          <p:nvPr/>
        </p:nvSpPr>
        <p:spPr>
          <a:xfrm>
            <a:off x="662940" y="2971800"/>
            <a:ext cx="23317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3800" dirty="0">
                <a:solidFill>
                  <a:srgbClr val="F0C674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600</a:t>
            </a:r>
            <a:r>
              <a:rPr lang="en-US" sz="1100" b="1" kern="0" spc="4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KCAL</a:t>
            </a:r>
            <a:endParaRPr lang="en-US" sz="3800" dirty="0"/>
          </a:p>
        </p:txBody>
      </p:sp>
      <p:sp>
        <p:nvSpPr>
          <p:cNvPr id="20" name="Shape 18"/>
          <p:cNvSpPr/>
          <p:nvPr/>
        </p:nvSpPr>
        <p:spPr>
          <a:xfrm>
            <a:off x="662940" y="3657600"/>
            <a:ext cx="457200" cy="2743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08660" y="3794760"/>
            <a:ext cx="2331720" cy="2103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400"/>
              </a:spcAft>
              <a:buSzPct val="100000"/>
              <a:buChar char="■"/>
            </a:pPr>
            <a:r>
              <a:rPr lang="en-US" sz="12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4-egg omelet — spinach, peppers, 1 oz feta</a:t>
            </a:r>
            <a:endParaRPr lang="en-US" sz="1200" dirty="0"/>
          </a:p>
          <a:p>
            <a:pPr marL="342900" indent="-342900">
              <a:spcAft>
                <a:spcPts val="400"/>
              </a:spcAft>
              <a:buSzPct val="100000"/>
              <a:buChar char="■"/>
            </a:pPr>
            <a:r>
              <a:rPr lang="en-US" sz="12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 cup oatmeal with cinnamon (no sugar)</a:t>
            </a:r>
            <a:endParaRPr lang="en-US" sz="1200" dirty="0"/>
          </a:p>
          <a:p>
            <a:pPr marL="342900" indent="-342900">
              <a:spcAft>
                <a:spcPts val="400"/>
              </a:spcAft>
              <a:buSzPct val="100000"/>
              <a:buChar char="■"/>
            </a:pPr>
            <a:r>
              <a:rPr lang="en-US" sz="12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Large glass of water with lemon</a:t>
            </a:r>
            <a:endParaRPr lang="en-US" sz="1200" dirty="0"/>
          </a:p>
        </p:txBody>
      </p:sp>
      <p:sp>
        <p:nvSpPr>
          <p:cNvPr id="22" name="Shape 20"/>
          <p:cNvSpPr/>
          <p:nvPr/>
        </p:nvSpPr>
        <p:spPr>
          <a:xfrm>
            <a:off x="3314700" y="1874520"/>
            <a:ext cx="2697480" cy="411480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3314700" y="1874520"/>
            <a:ext cx="2697480" cy="7315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3497580" y="2103120"/>
            <a:ext cx="2331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400" dirty="0">
                <a:solidFill>
                  <a:srgbClr val="D4A857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12:00</a:t>
            </a:r>
            <a:endParaRPr lang="en-US" sz="1200" dirty="0"/>
          </a:p>
        </p:txBody>
      </p:sp>
      <p:sp>
        <p:nvSpPr>
          <p:cNvPr id="25" name="Text 23"/>
          <p:cNvSpPr/>
          <p:nvPr/>
        </p:nvSpPr>
        <p:spPr>
          <a:xfrm>
            <a:off x="3497580" y="2423160"/>
            <a:ext cx="23317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kern="0" spc="2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LUNCH</a:t>
            </a:r>
            <a:endParaRPr lang="en-US" sz="2200" dirty="0"/>
          </a:p>
        </p:txBody>
      </p:sp>
      <p:sp>
        <p:nvSpPr>
          <p:cNvPr id="26" name="Text 24"/>
          <p:cNvSpPr/>
          <p:nvPr/>
        </p:nvSpPr>
        <p:spPr>
          <a:xfrm>
            <a:off x="3497580" y="2971800"/>
            <a:ext cx="23317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3800" dirty="0">
                <a:solidFill>
                  <a:srgbClr val="F0C674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600</a:t>
            </a:r>
            <a:r>
              <a:rPr lang="en-US" sz="1100" b="1" kern="0" spc="4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KCAL</a:t>
            </a:r>
            <a:endParaRPr lang="en-US" sz="3800" dirty="0"/>
          </a:p>
        </p:txBody>
      </p:sp>
      <p:sp>
        <p:nvSpPr>
          <p:cNvPr id="27" name="Shape 25"/>
          <p:cNvSpPr/>
          <p:nvPr/>
        </p:nvSpPr>
        <p:spPr>
          <a:xfrm>
            <a:off x="3497580" y="3657600"/>
            <a:ext cx="457200" cy="2743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26"/>
          <p:cNvSpPr/>
          <p:nvPr/>
        </p:nvSpPr>
        <p:spPr>
          <a:xfrm>
            <a:off x="3543300" y="3794760"/>
            <a:ext cx="2331720" cy="2103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400"/>
              </a:spcAft>
              <a:buSzPct val="100000"/>
              <a:buChar char="■"/>
            </a:pPr>
            <a:r>
              <a:rPr lang="en-US" sz="12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 oz grilled chicken breast or salmon</a:t>
            </a:r>
            <a:endParaRPr lang="en-US" sz="1200" dirty="0"/>
          </a:p>
          <a:p>
            <a:pPr marL="342900" indent="-342900">
              <a:spcAft>
                <a:spcPts val="400"/>
              </a:spcAft>
              <a:buSzPct val="100000"/>
              <a:buChar char="■"/>
            </a:pPr>
            <a:r>
              <a:rPr lang="en-US" sz="12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 cup brown rice or quinoa</a:t>
            </a:r>
            <a:endParaRPr lang="en-US" sz="1200" dirty="0"/>
          </a:p>
          <a:p>
            <a:pPr marL="342900" indent="-342900">
              <a:spcAft>
                <a:spcPts val="400"/>
              </a:spcAft>
              <a:buSzPct val="100000"/>
              <a:buChar char="■"/>
            </a:pPr>
            <a:r>
              <a:rPr lang="en-US" sz="12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Dark greens salad — olive oil &amp; vinegar</a:t>
            </a:r>
            <a:endParaRPr lang="en-US" sz="1200" dirty="0"/>
          </a:p>
          <a:p>
            <a:pPr marL="342900" indent="-342900">
              <a:spcAft>
                <a:spcPts val="400"/>
              </a:spcAft>
              <a:buSzPct val="100000"/>
              <a:buChar char="■"/>
            </a:pPr>
            <a:r>
              <a:rPr lang="en-US" sz="12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 apple or orange</a:t>
            </a:r>
            <a:endParaRPr lang="en-US" sz="1200" dirty="0"/>
          </a:p>
        </p:txBody>
      </p:sp>
      <p:sp>
        <p:nvSpPr>
          <p:cNvPr id="29" name="Shape 27"/>
          <p:cNvSpPr/>
          <p:nvPr/>
        </p:nvSpPr>
        <p:spPr>
          <a:xfrm>
            <a:off x="6149340" y="1874520"/>
            <a:ext cx="2697480" cy="411480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Shape 28"/>
          <p:cNvSpPr/>
          <p:nvPr/>
        </p:nvSpPr>
        <p:spPr>
          <a:xfrm>
            <a:off x="6149340" y="1874520"/>
            <a:ext cx="2697480" cy="7315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6332220" y="2103120"/>
            <a:ext cx="2331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400" dirty="0">
                <a:solidFill>
                  <a:srgbClr val="D4A857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—</a:t>
            </a:r>
            <a:endParaRPr lang="en-US" sz="1200" dirty="0"/>
          </a:p>
        </p:txBody>
      </p:sp>
      <p:sp>
        <p:nvSpPr>
          <p:cNvPr id="32" name="Text 30"/>
          <p:cNvSpPr/>
          <p:nvPr/>
        </p:nvSpPr>
        <p:spPr>
          <a:xfrm>
            <a:off x="6332220" y="2423160"/>
            <a:ext cx="23317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kern="0" spc="2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PRE/POST SNACK</a:t>
            </a:r>
            <a:endParaRPr lang="en-US" sz="2200" dirty="0"/>
          </a:p>
        </p:txBody>
      </p:sp>
      <p:sp>
        <p:nvSpPr>
          <p:cNvPr id="33" name="Text 31"/>
          <p:cNvSpPr/>
          <p:nvPr/>
        </p:nvSpPr>
        <p:spPr>
          <a:xfrm>
            <a:off x="6332220" y="2971800"/>
            <a:ext cx="23317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3800" dirty="0">
                <a:solidFill>
                  <a:srgbClr val="F0C674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200</a:t>
            </a:r>
            <a:r>
              <a:rPr lang="en-US" sz="1100" b="1" kern="0" spc="4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KCAL</a:t>
            </a:r>
            <a:endParaRPr lang="en-US" sz="3800" dirty="0"/>
          </a:p>
        </p:txBody>
      </p:sp>
      <p:sp>
        <p:nvSpPr>
          <p:cNvPr id="34" name="Shape 32"/>
          <p:cNvSpPr/>
          <p:nvPr/>
        </p:nvSpPr>
        <p:spPr>
          <a:xfrm>
            <a:off x="6332220" y="3657600"/>
            <a:ext cx="457200" cy="2743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5" name="Text 33"/>
          <p:cNvSpPr/>
          <p:nvPr/>
        </p:nvSpPr>
        <p:spPr>
          <a:xfrm>
            <a:off x="6377940" y="3794760"/>
            <a:ext cx="2331720" cy="2103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400"/>
              </a:spcAft>
              <a:buSzPct val="100000"/>
              <a:buChar char="■"/>
            </a:pPr>
            <a:r>
              <a:rPr lang="en-US" sz="12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Greek yogurt + handful of almonds</a:t>
            </a:r>
            <a:endParaRPr lang="en-US" sz="1200" dirty="0"/>
          </a:p>
          <a:p>
            <a:pPr marL="342900" indent="-342900">
              <a:spcAft>
                <a:spcPts val="400"/>
              </a:spcAft>
              <a:buSzPct val="100000"/>
              <a:buChar char="■"/>
            </a:pPr>
            <a:r>
              <a:rPr lang="en-US" sz="12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OR protein shake + banana (lift days)</a:t>
            </a:r>
            <a:endParaRPr lang="en-US" sz="1200" dirty="0"/>
          </a:p>
        </p:txBody>
      </p:sp>
      <p:sp>
        <p:nvSpPr>
          <p:cNvPr id="36" name="Shape 34"/>
          <p:cNvSpPr/>
          <p:nvPr/>
        </p:nvSpPr>
        <p:spPr>
          <a:xfrm>
            <a:off x="8983980" y="1874520"/>
            <a:ext cx="2697480" cy="411480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7" name="Shape 35"/>
          <p:cNvSpPr/>
          <p:nvPr/>
        </p:nvSpPr>
        <p:spPr>
          <a:xfrm>
            <a:off x="8983980" y="1874520"/>
            <a:ext cx="2697480" cy="7315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8" name="Text 36"/>
          <p:cNvSpPr/>
          <p:nvPr/>
        </p:nvSpPr>
        <p:spPr>
          <a:xfrm>
            <a:off x="9166860" y="2103120"/>
            <a:ext cx="2331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400" dirty="0">
                <a:solidFill>
                  <a:srgbClr val="D4A857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18:30</a:t>
            </a:r>
            <a:endParaRPr lang="en-US" sz="1200" dirty="0"/>
          </a:p>
        </p:txBody>
      </p:sp>
      <p:sp>
        <p:nvSpPr>
          <p:cNvPr id="39" name="Text 37"/>
          <p:cNvSpPr/>
          <p:nvPr/>
        </p:nvSpPr>
        <p:spPr>
          <a:xfrm>
            <a:off x="9166860" y="2423160"/>
            <a:ext cx="23317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kern="0" spc="2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DINNER</a:t>
            </a:r>
            <a:endParaRPr lang="en-US" sz="2200" dirty="0"/>
          </a:p>
        </p:txBody>
      </p:sp>
      <p:sp>
        <p:nvSpPr>
          <p:cNvPr id="40" name="Text 38"/>
          <p:cNvSpPr/>
          <p:nvPr/>
        </p:nvSpPr>
        <p:spPr>
          <a:xfrm>
            <a:off x="9166860" y="2971800"/>
            <a:ext cx="23317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>
              <a:buNone/>
            </a:pPr>
            <a:r>
              <a:rPr lang="en-US" sz="3800" dirty="0">
                <a:solidFill>
                  <a:srgbClr val="F0C674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600</a:t>
            </a:r>
            <a:r>
              <a:rPr lang="en-US" sz="1100" b="1" kern="0" spc="4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  KCAL</a:t>
            </a:r>
            <a:endParaRPr lang="en-US" sz="3800" dirty="0"/>
          </a:p>
        </p:txBody>
      </p:sp>
      <p:sp>
        <p:nvSpPr>
          <p:cNvPr id="41" name="Shape 39"/>
          <p:cNvSpPr/>
          <p:nvPr/>
        </p:nvSpPr>
        <p:spPr>
          <a:xfrm>
            <a:off x="9166860" y="3657600"/>
            <a:ext cx="457200" cy="2743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2" name="Text 40"/>
          <p:cNvSpPr/>
          <p:nvPr/>
        </p:nvSpPr>
        <p:spPr>
          <a:xfrm>
            <a:off x="9212580" y="3794760"/>
            <a:ext cx="2331720" cy="2103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400"/>
              </a:spcAft>
              <a:buSzPct val="100000"/>
              <a:buChar char="■"/>
            </a:pPr>
            <a:r>
              <a:rPr lang="en-US" sz="12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 oz lean protein — steak, turkey, shrimp, tilapia</a:t>
            </a:r>
            <a:endParaRPr lang="en-US" sz="1200" dirty="0"/>
          </a:p>
          <a:p>
            <a:pPr marL="342900" indent="-342900">
              <a:spcAft>
                <a:spcPts val="400"/>
              </a:spcAft>
              <a:buSzPct val="100000"/>
              <a:buChar char="■"/>
            </a:pPr>
            <a:r>
              <a:rPr lang="en-US" sz="12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Sweet potato or 1 cup lentils</a:t>
            </a:r>
            <a:endParaRPr lang="en-US" sz="1200" dirty="0"/>
          </a:p>
          <a:p>
            <a:pPr marL="342900" indent="-342900">
              <a:spcAft>
                <a:spcPts val="400"/>
              </a:spcAft>
              <a:buSzPct val="100000"/>
              <a:buChar char="■"/>
            </a:pPr>
            <a:r>
              <a:rPr lang="en-US" sz="12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 cups roasted vegetables with olive oil &amp; garlic</a:t>
            </a:r>
            <a:endParaRPr lang="en-US" sz="1200" dirty="0"/>
          </a:p>
          <a:p>
            <a:pPr marL="342900" indent="-342900">
              <a:spcAft>
                <a:spcPts val="400"/>
              </a:spcAft>
              <a:buSzPct val="100000"/>
              <a:buChar char="■"/>
            </a:pPr>
            <a:r>
              <a:rPr lang="en-US" sz="12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 bread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6" grpId="0" animBg="1"/>
      <p:bldP spid="28" grpId="0" animBg="1"/>
      <p:bldP spid="33" grpId="0" animBg="1"/>
      <p:bldP spid="35" grpId="0" animBg="1"/>
      <p:bldP spid="40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A16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320040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320040" y="32004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1521440" y="320040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04904" y="32004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20040" y="6501384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320040" y="621792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11521440" y="6501384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11804904" y="621792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777240" y="502920"/>
            <a:ext cx="731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600" dirty="0">
                <a:solidFill>
                  <a:srgbClr val="C8102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06 — RULES OF ENGAGEMENT</a:t>
            </a:r>
            <a:endParaRPr lang="en-US" sz="1100" dirty="0"/>
          </a:p>
        </p:txBody>
      </p:sp>
      <p:sp>
        <p:nvSpPr>
          <p:cNvPr id="11" name="Text 9"/>
          <p:cNvSpPr/>
          <p:nvPr/>
        </p:nvSpPr>
        <p:spPr>
          <a:xfrm>
            <a:off x="777240" y="777240"/>
            <a:ext cx="109728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800" kern="0" spc="2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Non-Negotiable Diet Protocols</a:t>
            </a:r>
            <a:endParaRPr lang="en-US" sz="3800" dirty="0"/>
          </a:p>
        </p:txBody>
      </p:sp>
      <p:sp>
        <p:nvSpPr>
          <p:cNvPr id="12" name="Shape 10"/>
          <p:cNvSpPr/>
          <p:nvPr/>
        </p:nvSpPr>
        <p:spPr>
          <a:xfrm>
            <a:off x="777240" y="1572768"/>
            <a:ext cx="411480" cy="54864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77240" y="6446520"/>
            <a:ext cx="4572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D4A857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ACADIA // SIX-PACK PROTOCOL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10469880" y="6446520"/>
            <a:ext cx="914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kern="0" spc="4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07 / 12</a:t>
            </a:r>
            <a:endParaRPr lang="en-US" sz="900" dirty="0"/>
          </a:p>
        </p:txBody>
      </p:sp>
      <p:sp>
        <p:nvSpPr>
          <p:cNvPr id="15" name="Shape 13"/>
          <p:cNvSpPr/>
          <p:nvPr/>
        </p:nvSpPr>
        <p:spPr>
          <a:xfrm>
            <a:off x="617220" y="1920240"/>
            <a:ext cx="5349240" cy="132588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617220" y="1920240"/>
            <a:ext cx="54864" cy="1325880"/>
          </a:xfrm>
          <a:prstGeom prst="rect">
            <a:avLst/>
          </a:prstGeom>
          <a:solidFill>
            <a:srgbClr val="6FB04B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" y="2212848"/>
            <a:ext cx="502920" cy="502920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1485900" y="2084832"/>
            <a:ext cx="43434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kern="0" spc="2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ZERO LIQUID CALORIES</a:t>
            </a:r>
            <a:endParaRPr lang="en-US" sz="1700" dirty="0"/>
          </a:p>
        </p:txBody>
      </p:sp>
      <p:sp>
        <p:nvSpPr>
          <p:cNvPr id="19" name="Text 16"/>
          <p:cNvSpPr/>
          <p:nvPr/>
        </p:nvSpPr>
        <p:spPr>
          <a:xfrm>
            <a:off x="1485900" y="2487168"/>
            <a:ext cx="43434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Water only (1 Mountain Dew Daily). No juice, no soda, no alcohol.</a:t>
            </a:r>
            <a:endParaRPr lang="en-US" sz="1200" dirty="0"/>
          </a:p>
        </p:txBody>
      </p:sp>
      <p:sp>
        <p:nvSpPr>
          <p:cNvPr id="20" name="Shape 17"/>
          <p:cNvSpPr/>
          <p:nvPr/>
        </p:nvSpPr>
        <p:spPr>
          <a:xfrm>
            <a:off x="6195060" y="1920240"/>
            <a:ext cx="5349240" cy="132588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8"/>
          <p:cNvSpPr/>
          <p:nvPr/>
        </p:nvSpPr>
        <p:spPr>
          <a:xfrm>
            <a:off x="6195060" y="1920240"/>
            <a:ext cx="54864" cy="1325880"/>
          </a:xfrm>
          <a:prstGeom prst="rect">
            <a:avLst/>
          </a:prstGeom>
          <a:solidFill>
            <a:srgbClr val="6FB04B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2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660" y="2212848"/>
            <a:ext cx="502920" cy="502920"/>
          </a:xfrm>
          <a:prstGeom prst="rect">
            <a:avLst/>
          </a:prstGeom>
        </p:spPr>
      </p:pic>
      <p:sp>
        <p:nvSpPr>
          <p:cNvPr id="23" name="Text 19"/>
          <p:cNvSpPr/>
          <p:nvPr/>
        </p:nvSpPr>
        <p:spPr>
          <a:xfrm>
            <a:off x="7063740" y="2084832"/>
            <a:ext cx="43434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kern="0" spc="2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1G PROTEIN PER POUND</a:t>
            </a:r>
            <a:endParaRPr lang="en-US" sz="1700" dirty="0"/>
          </a:p>
        </p:txBody>
      </p:sp>
      <p:sp>
        <p:nvSpPr>
          <p:cNvPr id="24" name="Text 20"/>
          <p:cNvSpPr/>
          <p:nvPr/>
        </p:nvSpPr>
        <p:spPr>
          <a:xfrm>
            <a:off x="7063740" y="2487168"/>
            <a:ext cx="43434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Hit your bodyweight in grams daily. Muscle retention reveals the six-pack, not just fat loss. Ideal weight, 170 grams of protein</a:t>
            </a:r>
            <a:endParaRPr lang="en-US" sz="1200" dirty="0"/>
          </a:p>
        </p:txBody>
      </p:sp>
      <p:sp>
        <p:nvSpPr>
          <p:cNvPr id="25" name="Shape 21"/>
          <p:cNvSpPr/>
          <p:nvPr/>
        </p:nvSpPr>
        <p:spPr>
          <a:xfrm>
            <a:off x="617220" y="3410712"/>
            <a:ext cx="5349240" cy="132588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Shape 22"/>
          <p:cNvSpPr/>
          <p:nvPr/>
        </p:nvSpPr>
        <p:spPr>
          <a:xfrm>
            <a:off x="617220" y="3410712"/>
            <a:ext cx="54864" cy="1325880"/>
          </a:xfrm>
          <a:prstGeom prst="rect">
            <a:avLst/>
          </a:prstGeom>
          <a:solidFill>
            <a:srgbClr val="6FB04B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" y="3703320"/>
            <a:ext cx="502920" cy="502920"/>
          </a:xfrm>
          <a:prstGeom prst="rect">
            <a:avLst/>
          </a:prstGeom>
        </p:spPr>
      </p:pic>
      <p:sp>
        <p:nvSpPr>
          <p:cNvPr id="28" name="Text 23"/>
          <p:cNvSpPr/>
          <p:nvPr/>
        </p:nvSpPr>
        <p:spPr>
          <a:xfrm>
            <a:off x="1485900" y="3575304"/>
            <a:ext cx="43434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kern="0" spc="2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CUT SUGAR RUTHLESSLY</a:t>
            </a:r>
            <a:endParaRPr lang="en-US" sz="1700" dirty="0"/>
          </a:p>
        </p:txBody>
      </p:sp>
      <p:sp>
        <p:nvSpPr>
          <p:cNvPr id="29" name="Text 24"/>
          <p:cNvSpPr/>
          <p:nvPr/>
        </p:nvSpPr>
        <p:spPr>
          <a:xfrm>
            <a:off x="1485900" y="3977640"/>
            <a:ext cx="43434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 added sugar. No sweets. No white bread or white rice. Brown rice and sweet potato cleared.</a:t>
            </a:r>
            <a:endParaRPr lang="en-US" sz="1200" dirty="0"/>
          </a:p>
        </p:txBody>
      </p:sp>
      <p:sp>
        <p:nvSpPr>
          <p:cNvPr id="30" name="Shape 25"/>
          <p:cNvSpPr/>
          <p:nvPr/>
        </p:nvSpPr>
        <p:spPr>
          <a:xfrm>
            <a:off x="6195060" y="3410712"/>
            <a:ext cx="5349240" cy="132588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Shape 26"/>
          <p:cNvSpPr/>
          <p:nvPr/>
        </p:nvSpPr>
        <p:spPr>
          <a:xfrm>
            <a:off x="6195060" y="3410712"/>
            <a:ext cx="54864" cy="1325880"/>
          </a:xfrm>
          <a:prstGeom prst="rect">
            <a:avLst/>
          </a:prstGeom>
          <a:solidFill>
            <a:srgbClr val="6FB04B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2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660" y="3703320"/>
            <a:ext cx="502920" cy="502920"/>
          </a:xfrm>
          <a:prstGeom prst="rect">
            <a:avLst/>
          </a:prstGeom>
        </p:spPr>
      </p:pic>
      <p:sp>
        <p:nvSpPr>
          <p:cNvPr id="33" name="Text 27"/>
          <p:cNvSpPr/>
          <p:nvPr/>
        </p:nvSpPr>
        <p:spPr>
          <a:xfrm>
            <a:off x="7063740" y="3575304"/>
            <a:ext cx="43434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kern="0" spc="2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STOP EATING 2–3 HRS BEFORE BED</a:t>
            </a:r>
            <a:endParaRPr lang="en-US" sz="1700" dirty="0"/>
          </a:p>
        </p:txBody>
      </p:sp>
      <p:sp>
        <p:nvSpPr>
          <p:cNvPr id="34" name="Text 28"/>
          <p:cNvSpPr/>
          <p:nvPr/>
        </p:nvSpPr>
        <p:spPr>
          <a:xfrm>
            <a:off x="7063740" y="3977640"/>
            <a:ext cx="43434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Late eating stalls fat loss faster than almost anything else on this list.</a:t>
            </a:r>
            <a:endParaRPr lang="en-US" sz="1200" dirty="0"/>
          </a:p>
        </p:txBody>
      </p:sp>
      <p:sp>
        <p:nvSpPr>
          <p:cNvPr id="35" name="Shape 29"/>
          <p:cNvSpPr/>
          <p:nvPr/>
        </p:nvSpPr>
        <p:spPr>
          <a:xfrm>
            <a:off x="617220" y="4901184"/>
            <a:ext cx="5349240" cy="132588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Shape 30"/>
          <p:cNvSpPr/>
          <p:nvPr/>
        </p:nvSpPr>
        <p:spPr>
          <a:xfrm>
            <a:off x="617220" y="4901184"/>
            <a:ext cx="54864" cy="1325880"/>
          </a:xfrm>
          <a:prstGeom prst="rect">
            <a:avLst/>
          </a:prstGeom>
          <a:solidFill>
            <a:srgbClr val="6FB04B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7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" y="5193792"/>
            <a:ext cx="502920" cy="502920"/>
          </a:xfrm>
          <a:prstGeom prst="rect">
            <a:avLst/>
          </a:prstGeom>
        </p:spPr>
      </p:pic>
      <p:sp>
        <p:nvSpPr>
          <p:cNvPr id="38" name="Text 31"/>
          <p:cNvSpPr/>
          <p:nvPr/>
        </p:nvSpPr>
        <p:spPr>
          <a:xfrm>
            <a:off x="1485900" y="5065776"/>
            <a:ext cx="43434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kern="0" spc="2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3–4 LITERS WATER DAILY</a:t>
            </a:r>
            <a:endParaRPr lang="en-US" sz="1700" dirty="0"/>
          </a:p>
        </p:txBody>
      </p:sp>
      <p:sp>
        <p:nvSpPr>
          <p:cNvPr id="39" name="Text 32"/>
          <p:cNvSpPr/>
          <p:nvPr/>
        </p:nvSpPr>
        <p:spPr>
          <a:xfrm>
            <a:off x="1485900" y="5468112"/>
            <a:ext cx="43434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Dehydration masks muscle definition and slows fat metabolism. Non-optional.</a:t>
            </a:r>
            <a:endParaRPr lang="en-US" sz="1200" dirty="0"/>
          </a:p>
        </p:txBody>
      </p:sp>
      <p:sp>
        <p:nvSpPr>
          <p:cNvPr id="40" name="Shape 33"/>
          <p:cNvSpPr/>
          <p:nvPr/>
        </p:nvSpPr>
        <p:spPr>
          <a:xfrm>
            <a:off x="6195060" y="4901184"/>
            <a:ext cx="5349240" cy="132588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1" name="Shape 34"/>
          <p:cNvSpPr/>
          <p:nvPr/>
        </p:nvSpPr>
        <p:spPr>
          <a:xfrm>
            <a:off x="6195060" y="4901184"/>
            <a:ext cx="54864" cy="1325880"/>
          </a:xfrm>
          <a:prstGeom prst="rect">
            <a:avLst/>
          </a:prstGeom>
          <a:solidFill>
            <a:srgbClr val="6FB04B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2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660" y="5193792"/>
            <a:ext cx="502920" cy="502920"/>
          </a:xfrm>
          <a:prstGeom prst="rect">
            <a:avLst/>
          </a:prstGeom>
        </p:spPr>
      </p:pic>
      <p:sp>
        <p:nvSpPr>
          <p:cNvPr id="43" name="Text 35"/>
          <p:cNvSpPr/>
          <p:nvPr/>
        </p:nvSpPr>
        <p:spPr>
          <a:xfrm>
            <a:off x="7063740" y="5065776"/>
            <a:ext cx="43434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kern="0" spc="2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MEAL PREP SUNDAYS</a:t>
            </a:r>
            <a:endParaRPr lang="en-US" sz="1700" dirty="0"/>
          </a:p>
        </p:txBody>
      </p:sp>
      <p:sp>
        <p:nvSpPr>
          <p:cNvPr id="44" name="Text 36"/>
          <p:cNvSpPr/>
          <p:nvPr/>
        </p:nvSpPr>
        <p:spPr>
          <a:xfrm>
            <a:off x="7063740" y="5468112"/>
            <a:ext cx="43434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Cook proteins and carbs in bulk. The fight isn't won at the dinner table — it's won in the kitchen.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4" grpId="0" animBg="1"/>
      <p:bldP spid="28" grpId="0" animBg="1"/>
      <p:bldP spid="29" grpId="0" animBg="1"/>
      <p:bldP spid="33" grpId="0" animBg="1"/>
      <p:bldP spid="34" grpId="0" animBg="1"/>
      <p:bldP spid="38" grpId="0" animBg="1"/>
      <p:bldP spid="39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A16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320040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320040" y="32004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1521440" y="320040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04904" y="32004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20040" y="6501384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320040" y="621792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11521440" y="6501384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11804904" y="621792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777240" y="502920"/>
            <a:ext cx="731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600" dirty="0">
                <a:solidFill>
                  <a:srgbClr val="C8102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07 — INTELLIGENCE BRIEF</a:t>
            </a:r>
            <a:endParaRPr lang="en-US" sz="1100" dirty="0"/>
          </a:p>
        </p:txBody>
      </p:sp>
      <p:sp>
        <p:nvSpPr>
          <p:cNvPr id="11" name="Text 9"/>
          <p:cNvSpPr/>
          <p:nvPr/>
        </p:nvSpPr>
        <p:spPr>
          <a:xfrm>
            <a:off x="777240" y="777240"/>
            <a:ext cx="109728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800" kern="0" spc="2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The Truth About a Six-Pack</a:t>
            </a:r>
            <a:endParaRPr lang="en-US" sz="3800" dirty="0"/>
          </a:p>
        </p:txBody>
      </p:sp>
      <p:sp>
        <p:nvSpPr>
          <p:cNvPr id="12" name="Shape 10"/>
          <p:cNvSpPr/>
          <p:nvPr/>
        </p:nvSpPr>
        <p:spPr>
          <a:xfrm>
            <a:off x="777240" y="1572768"/>
            <a:ext cx="411480" cy="54864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77240" y="6446520"/>
            <a:ext cx="4572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D4A857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ACADIA // SIX-PACK PROTOCOL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10469880" y="6446520"/>
            <a:ext cx="914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kern="0" spc="4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08 / 12</a:t>
            </a:r>
            <a:endParaRPr lang="en-US" sz="900" dirty="0"/>
          </a:p>
        </p:txBody>
      </p:sp>
      <p:sp>
        <p:nvSpPr>
          <p:cNvPr id="15" name="Text 13"/>
          <p:cNvSpPr/>
          <p:nvPr/>
        </p:nvSpPr>
        <p:spPr>
          <a:xfrm>
            <a:off x="777240" y="1920240"/>
            <a:ext cx="5029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500" dirty="0">
                <a:solidFill>
                  <a:srgbClr val="C8102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BODY FAT TARGET</a:t>
            </a:r>
            <a:endParaRPr lang="en-US" sz="1200" dirty="0"/>
          </a:p>
        </p:txBody>
      </p:sp>
      <p:sp>
        <p:nvSpPr>
          <p:cNvPr id="16" name="Text 14"/>
          <p:cNvSpPr/>
          <p:nvPr/>
        </p:nvSpPr>
        <p:spPr>
          <a:xfrm>
            <a:off x="777240" y="2331720"/>
            <a:ext cx="6400800" cy="1554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0" kern="0" spc="200" dirty="0">
                <a:solidFill>
                  <a:srgbClr val="F0C674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10–13%</a:t>
            </a:r>
            <a:endParaRPr lang="en-US" sz="10000" dirty="0"/>
          </a:p>
        </p:txBody>
      </p:sp>
      <p:sp>
        <p:nvSpPr>
          <p:cNvPr id="17" name="Shape 15"/>
          <p:cNvSpPr/>
          <p:nvPr/>
        </p:nvSpPr>
        <p:spPr>
          <a:xfrm>
            <a:off x="777240" y="3977640"/>
            <a:ext cx="914400" cy="54864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777240" y="4114800"/>
            <a:ext cx="5943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B8B0A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Where abs become fully visible on the average adult male.</a:t>
            </a:r>
            <a:endParaRPr lang="en-US" sz="1400" dirty="0"/>
          </a:p>
        </p:txBody>
      </p:sp>
      <p:sp>
        <p:nvSpPr>
          <p:cNvPr id="19" name="Text 17"/>
          <p:cNvSpPr/>
          <p:nvPr/>
        </p:nvSpPr>
        <p:spPr>
          <a:xfrm>
            <a:off x="777240" y="4526280"/>
            <a:ext cx="5943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Training builds it. Diet reveals it.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7132320" y="2194560"/>
            <a:ext cx="4206240" cy="274320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7132320" y="2194560"/>
            <a:ext cx="54864" cy="274320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7360920" y="2377440"/>
            <a:ext cx="3840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6000" dirty="0">
                <a:solidFill>
                  <a:srgbClr val="F0C674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70–80%</a:t>
            </a:r>
            <a:endParaRPr lang="en-US" sz="6000" dirty="0"/>
          </a:p>
        </p:txBody>
      </p:sp>
      <p:sp>
        <p:nvSpPr>
          <p:cNvPr id="23" name="Text 21"/>
          <p:cNvSpPr/>
          <p:nvPr/>
        </p:nvSpPr>
        <p:spPr>
          <a:xfrm>
            <a:off x="7360920" y="3291840"/>
            <a:ext cx="38404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400" dirty="0">
                <a:solidFill>
                  <a:srgbClr val="F2E9D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OF THE RESULT IS DIET</a:t>
            </a:r>
            <a:endParaRPr lang="en-US" sz="1200" dirty="0"/>
          </a:p>
        </p:txBody>
      </p:sp>
      <p:sp>
        <p:nvSpPr>
          <p:cNvPr id="24" name="Text 22"/>
          <p:cNvSpPr/>
          <p:nvPr/>
        </p:nvSpPr>
        <p:spPr>
          <a:xfrm>
            <a:off x="7360920" y="3749040"/>
            <a:ext cx="384048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Training builds the muscle underneath. Nutrition uncovers it. One bad weekend can cost four days of deficit — discipline outside the gym is the entire game.</a:t>
            </a:r>
            <a:endParaRPr lang="en-US" sz="1300" dirty="0"/>
          </a:p>
        </p:txBody>
      </p:sp>
      <p:sp>
        <p:nvSpPr>
          <p:cNvPr id="25" name="Shape 23"/>
          <p:cNvSpPr/>
          <p:nvPr/>
        </p:nvSpPr>
        <p:spPr>
          <a:xfrm>
            <a:off x="777240" y="5486400"/>
            <a:ext cx="10607040" cy="548640"/>
          </a:xfrm>
          <a:prstGeom prst="rect">
            <a:avLst/>
          </a:prstGeom>
          <a:solidFill>
            <a:srgbClr val="8B0A1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605272"/>
            <a:ext cx="310896" cy="310896"/>
          </a:xfrm>
          <a:prstGeom prst="rect">
            <a:avLst/>
          </a:prstGeom>
        </p:spPr>
      </p:pic>
      <p:sp>
        <p:nvSpPr>
          <p:cNvPr id="27" name="Text 24"/>
          <p:cNvSpPr/>
          <p:nvPr/>
        </p:nvSpPr>
        <p:spPr>
          <a:xfrm>
            <a:off x="1371600" y="5486400"/>
            <a:ext cx="100584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kern="0" spc="3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A SIX-PACK IS A FAT-LOSS GOAL, NOT A TRAINING GOAL. CONSISTENCY BEATS INTENSITY.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4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A16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320040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320040" y="32004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1521440" y="320040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04904" y="32004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20040" y="6501384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320040" y="621792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11521440" y="6501384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11804904" y="621792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777240" y="502920"/>
            <a:ext cx="731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600" dirty="0">
                <a:solidFill>
                  <a:srgbClr val="C8102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08 — OPERATIONAL TIMELINE</a:t>
            </a:r>
            <a:endParaRPr lang="en-US" sz="1100" dirty="0"/>
          </a:p>
        </p:txBody>
      </p:sp>
      <p:sp>
        <p:nvSpPr>
          <p:cNvPr id="11" name="Text 9"/>
          <p:cNvSpPr/>
          <p:nvPr/>
        </p:nvSpPr>
        <p:spPr>
          <a:xfrm>
            <a:off x="777240" y="777240"/>
            <a:ext cx="109728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800" kern="0" spc="2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Six-Month Mission Roadmap</a:t>
            </a:r>
            <a:endParaRPr lang="en-US" sz="3800" dirty="0"/>
          </a:p>
        </p:txBody>
      </p:sp>
      <p:sp>
        <p:nvSpPr>
          <p:cNvPr id="12" name="Shape 10"/>
          <p:cNvSpPr/>
          <p:nvPr/>
        </p:nvSpPr>
        <p:spPr>
          <a:xfrm>
            <a:off x="777240" y="1572768"/>
            <a:ext cx="411480" cy="54864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77240" y="6446520"/>
            <a:ext cx="4572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D4A857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ACADIA // SIX-PACK PROTOCOL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10469880" y="6446520"/>
            <a:ext cx="914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kern="0" spc="4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09 / 12</a:t>
            </a:r>
            <a:endParaRPr lang="en-US" sz="900" dirty="0"/>
          </a:p>
        </p:txBody>
      </p:sp>
      <p:sp>
        <p:nvSpPr>
          <p:cNvPr id="15" name="Shape 13"/>
          <p:cNvSpPr/>
          <p:nvPr/>
        </p:nvSpPr>
        <p:spPr>
          <a:xfrm>
            <a:off x="672084" y="2834640"/>
            <a:ext cx="10817352" cy="36576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1362456" y="2651760"/>
            <a:ext cx="402336" cy="402336"/>
          </a:xfrm>
          <a:prstGeom prst="ellipse">
            <a:avLst/>
          </a:prstGeom>
          <a:solidFill>
            <a:srgbClr val="D4A857"/>
          </a:solidFill>
          <a:ln w="38100">
            <a:solidFill>
              <a:srgbClr val="0A162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1362456" y="2651760"/>
            <a:ext cx="402336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0A162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1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489204" y="2240280"/>
            <a:ext cx="21488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kern="0" spc="400" dirty="0">
                <a:solidFill>
                  <a:srgbClr val="C8102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PHASE 01</a:t>
            </a:r>
            <a:endParaRPr lang="en-US" sz="900" dirty="0"/>
          </a:p>
        </p:txBody>
      </p:sp>
      <p:sp>
        <p:nvSpPr>
          <p:cNvPr id="19" name="Text 17"/>
          <p:cNvSpPr/>
          <p:nvPr/>
        </p:nvSpPr>
        <p:spPr>
          <a:xfrm>
            <a:off x="489204" y="2468880"/>
            <a:ext cx="21488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3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MONTHS 1–2</a:t>
            </a:r>
            <a:endParaRPr lang="en-US" sz="1000" dirty="0"/>
          </a:p>
        </p:txBody>
      </p:sp>
      <p:sp>
        <p:nvSpPr>
          <p:cNvPr id="20" name="Shape 18"/>
          <p:cNvSpPr/>
          <p:nvPr/>
        </p:nvSpPr>
        <p:spPr>
          <a:xfrm>
            <a:off x="489204" y="3291840"/>
            <a:ext cx="2148840" cy="260604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489204" y="3291840"/>
            <a:ext cx="2148840" cy="54864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626364" y="3474720"/>
            <a:ext cx="18745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kern="0" spc="2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ADAPTATION</a:t>
            </a:r>
            <a:endParaRPr lang="en-US" sz="1800" dirty="0"/>
          </a:p>
        </p:txBody>
      </p:sp>
      <p:sp>
        <p:nvSpPr>
          <p:cNvPr id="23" name="Shape 21"/>
          <p:cNvSpPr/>
          <p:nvPr/>
        </p:nvSpPr>
        <p:spPr>
          <a:xfrm>
            <a:off x="1380744" y="3977640"/>
            <a:ext cx="365760" cy="2743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653796" y="4114800"/>
            <a:ext cx="1828800" cy="1691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Habits forming. 1–3 lb fat loss / month. No visible abs yet — foundation phase.</a:t>
            </a:r>
            <a:endParaRPr lang="en-US" sz="1100" dirty="0"/>
          </a:p>
        </p:txBody>
      </p:sp>
      <p:sp>
        <p:nvSpPr>
          <p:cNvPr id="25" name="Shape 23"/>
          <p:cNvSpPr/>
          <p:nvPr/>
        </p:nvSpPr>
        <p:spPr>
          <a:xfrm>
            <a:off x="3621024" y="2651760"/>
            <a:ext cx="402336" cy="402336"/>
          </a:xfrm>
          <a:prstGeom prst="ellipse">
            <a:avLst/>
          </a:prstGeom>
          <a:solidFill>
            <a:srgbClr val="D4A857"/>
          </a:solidFill>
          <a:ln w="38100">
            <a:solidFill>
              <a:srgbClr val="0A162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3621024" y="2651760"/>
            <a:ext cx="402336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0A162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2</a:t>
            </a:r>
            <a:endParaRPr lang="en-US" sz="1800" dirty="0"/>
          </a:p>
        </p:txBody>
      </p:sp>
      <p:sp>
        <p:nvSpPr>
          <p:cNvPr id="27" name="Text 25"/>
          <p:cNvSpPr/>
          <p:nvPr/>
        </p:nvSpPr>
        <p:spPr>
          <a:xfrm>
            <a:off x="2747772" y="2240280"/>
            <a:ext cx="21488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kern="0" spc="400" dirty="0">
                <a:solidFill>
                  <a:srgbClr val="C8102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PHASE 02</a:t>
            </a:r>
            <a:endParaRPr lang="en-US" sz="900" dirty="0"/>
          </a:p>
        </p:txBody>
      </p:sp>
      <p:sp>
        <p:nvSpPr>
          <p:cNvPr id="28" name="Text 26"/>
          <p:cNvSpPr/>
          <p:nvPr/>
        </p:nvSpPr>
        <p:spPr>
          <a:xfrm>
            <a:off x="2747772" y="2468880"/>
            <a:ext cx="21488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3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MONTHS 2–3</a:t>
            </a:r>
            <a:endParaRPr lang="en-US" sz="1000" dirty="0"/>
          </a:p>
        </p:txBody>
      </p:sp>
      <p:sp>
        <p:nvSpPr>
          <p:cNvPr id="29" name="Shape 27"/>
          <p:cNvSpPr/>
          <p:nvPr/>
        </p:nvSpPr>
        <p:spPr>
          <a:xfrm>
            <a:off x="2747772" y="3291840"/>
            <a:ext cx="2148840" cy="260604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Shape 28"/>
          <p:cNvSpPr/>
          <p:nvPr/>
        </p:nvSpPr>
        <p:spPr>
          <a:xfrm>
            <a:off x="2747772" y="3291840"/>
            <a:ext cx="2148840" cy="54864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2884932" y="3474720"/>
            <a:ext cx="18745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kern="0" spc="2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FAT LOSS</a:t>
            </a:r>
            <a:endParaRPr lang="en-US" sz="1800" dirty="0"/>
          </a:p>
        </p:txBody>
      </p:sp>
      <p:sp>
        <p:nvSpPr>
          <p:cNvPr id="32" name="Shape 30"/>
          <p:cNvSpPr/>
          <p:nvPr/>
        </p:nvSpPr>
        <p:spPr>
          <a:xfrm>
            <a:off x="3639312" y="3977640"/>
            <a:ext cx="365760" cy="2743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3" name="Text 31"/>
          <p:cNvSpPr/>
          <p:nvPr/>
        </p:nvSpPr>
        <p:spPr>
          <a:xfrm>
            <a:off x="2912364" y="4114800"/>
            <a:ext cx="1828800" cy="1691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Waist shrinking. Clothes fitting differently. 3–5 lb more lost. Shoulders &amp; arms defining.</a:t>
            </a:r>
            <a:endParaRPr lang="en-US" sz="1100" dirty="0"/>
          </a:p>
        </p:txBody>
      </p:sp>
      <p:sp>
        <p:nvSpPr>
          <p:cNvPr id="34" name="Shape 32"/>
          <p:cNvSpPr/>
          <p:nvPr/>
        </p:nvSpPr>
        <p:spPr>
          <a:xfrm>
            <a:off x="5879592" y="2651760"/>
            <a:ext cx="402336" cy="402336"/>
          </a:xfrm>
          <a:prstGeom prst="ellipse">
            <a:avLst/>
          </a:prstGeom>
          <a:solidFill>
            <a:srgbClr val="D4A857"/>
          </a:solidFill>
          <a:ln w="38100">
            <a:solidFill>
              <a:srgbClr val="0A162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 33"/>
          <p:cNvSpPr/>
          <p:nvPr/>
        </p:nvSpPr>
        <p:spPr>
          <a:xfrm>
            <a:off x="5879592" y="2651760"/>
            <a:ext cx="402336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0A162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3</a:t>
            </a:r>
            <a:endParaRPr lang="en-US" sz="1800" dirty="0"/>
          </a:p>
        </p:txBody>
      </p:sp>
      <p:sp>
        <p:nvSpPr>
          <p:cNvPr id="36" name="Text 34"/>
          <p:cNvSpPr/>
          <p:nvPr/>
        </p:nvSpPr>
        <p:spPr>
          <a:xfrm>
            <a:off x="5006340" y="2240280"/>
            <a:ext cx="21488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kern="0" spc="400" dirty="0">
                <a:solidFill>
                  <a:srgbClr val="C8102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PHASE 03</a:t>
            </a:r>
            <a:endParaRPr lang="en-US" sz="900" dirty="0"/>
          </a:p>
        </p:txBody>
      </p:sp>
      <p:sp>
        <p:nvSpPr>
          <p:cNvPr id="37" name="Text 35"/>
          <p:cNvSpPr/>
          <p:nvPr/>
        </p:nvSpPr>
        <p:spPr>
          <a:xfrm>
            <a:off x="5006340" y="2468880"/>
            <a:ext cx="21488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3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MONTHS 3–4</a:t>
            </a:r>
            <a:endParaRPr lang="en-US" sz="1000" dirty="0"/>
          </a:p>
        </p:txBody>
      </p:sp>
      <p:sp>
        <p:nvSpPr>
          <p:cNvPr id="38" name="Shape 36"/>
          <p:cNvSpPr/>
          <p:nvPr/>
        </p:nvSpPr>
        <p:spPr>
          <a:xfrm>
            <a:off x="5006340" y="3291840"/>
            <a:ext cx="2148840" cy="260604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9" name="Shape 37"/>
          <p:cNvSpPr/>
          <p:nvPr/>
        </p:nvSpPr>
        <p:spPr>
          <a:xfrm>
            <a:off x="5006340" y="3291840"/>
            <a:ext cx="2148840" cy="54864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0" name="Text 38"/>
          <p:cNvSpPr/>
          <p:nvPr/>
        </p:nvSpPr>
        <p:spPr>
          <a:xfrm>
            <a:off x="5143500" y="3474720"/>
            <a:ext cx="18745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kern="0" spc="2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UPPER ABS</a:t>
            </a:r>
            <a:endParaRPr lang="en-US" sz="1800" dirty="0"/>
          </a:p>
        </p:txBody>
      </p:sp>
      <p:sp>
        <p:nvSpPr>
          <p:cNvPr id="41" name="Shape 39"/>
          <p:cNvSpPr/>
          <p:nvPr/>
        </p:nvSpPr>
        <p:spPr>
          <a:xfrm>
            <a:off x="5897880" y="3977640"/>
            <a:ext cx="365760" cy="2743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2" name="Text 40"/>
          <p:cNvSpPr/>
          <p:nvPr/>
        </p:nvSpPr>
        <p:spPr>
          <a:xfrm>
            <a:off x="5170932" y="4114800"/>
            <a:ext cx="1828800" cy="1691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Top two rows visible, especially post-workout. Diet discipline locks in. Strength climbing.</a:t>
            </a:r>
            <a:endParaRPr lang="en-US" sz="1100" dirty="0"/>
          </a:p>
        </p:txBody>
      </p:sp>
      <p:sp>
        <p:nvSpPr>
          <p:cNvPr id="43" name="Shape 41"/>
          <p:cNvSpPr/>
          <p:nvPr/>
        </p:nvSpPr>
        <p:spPr>
          <a:xfrm>
            <a:off x="8138160" y="2651760"/>
            <a:ext cx="402336" cy="402336"/>
          </a:xfrm>
          <a:prstGeom prst="ellipse">
            <a:avLst/>
          </a:prstGeom>
          <a:solidFill>
            <a:srgbClr val="D4A857"/>
          </a:solidFill>
          <a:ln w="38100">
            <a:solidFill>
              <a:srgbClr val="0A162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4" name="Text 42"/>
          <p:cNvSpPr/>
          <p:nvPr/>
        </p:nvSpPr>
        <p:spPr>
          <a:xfrm>
            <a:off x="8138160" y="2651760"/>
            <a:ext cx="402336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0A162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4</a:t>
            </a:r>
            <a:endParaRPr lang="en-US" sz="1800" dirty="0"/>
          </a:p>
        </p:txBody>
      </p:sp>
      <p:sp>
        <p:nvSpPr>
          <p:cNvPr id="45" name="Text 43"/>
          <p:cNvSpPr/>
          <p:nvPr/>
        </p:nvSpPr>
        <p:spPr>
          <a:xfrm>
            <a:off x="7264908" y="2240280"/>
            <a:ext cx="21488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kern="0" spc="400" dirty="0">
                <a:solidFill>
                  <a:srgbClr val="C8102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PHASE 04</a:t>
            </a:r>
            <a:endParaRPr lang="en-US" sz="900" dirty="0"/>
          </a:p>
        </p:txBody>
      </p:sp>
      <p:sp>
        <p:nvSpPr>
          <p:cNvPr id="46" name="Text 44"/>
          <p:cNvSpPr/>
          <p:nvPr/>
        </p:nvSpPr>
        <p:spPr>
          <a:xfrm>
            <a:off x="7264908" y="2468880"/>
            <a:ext cx="21488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3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MONTHS 4–5</a:t>
            </a:r>
            <a:endParaRPr lang="en-US" sz="1000" dirty="0"/>
          </a:p>
        </p:txBody>
      </p:sp>
      <p:sp>
        <p:nvSpPr>
          <p:cNvPr id="47" name="Shape 45"/>
          <p:cNvSpPr/>
          <p:nvPr/>
        </p:nvSpPr>
        <p:spPr>
          <a:xfrm>
            <a:off x="7264908" y="3291840"/>
            <a:ext cx="2148840" cy="260604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8" name="Shape 46"/>
          <p:cNvSpPr/>
          <p:nvPr/>
        </p:nvSpPr>
        <p:spPr>
          <a:xfrm>
            <a:off x="7264908" y="3291840"/>
            <a:ext cx="2148840" cy="54864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9" name="Text 47"/>
          <p:cNvSpPr/>
          <p:nvPr/>
        </p:nvSpPr>
        <p:spPr>
          <a:xfrm>
            <a:off x="7402068" y="3474720"/>
            <a:ext cx="18745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kern="0" spc="2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DEFINITION</a:t>
            </a:r>
            <a:endParaRPr lang="en-US" sz="1800" dirty="0"/>
          </a:p>
        </p:txBody>
      </p:sp>
      <p:sp>
        <p:nvSpPr>
          <p:cNvPr id="50" name="Shape 48"/>
          <p:cNvSpPr/>
          <p:nvPr/>
        </p:nvSpPr>
        <p:spPr>
          <a:xfrm>
            <a:off x="8156448" y="3977640"/>
            <a:ext cx="365760" cy="2743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1" name="Text 49"/>
          <p:cNvSpPr/>
          <p:nvPr/>
        </p:nvSpPr>
        <p:spPr>
          <a:xfrm>
            <a:off x="7429500" y="4114800"/>
            <a:ext cx="1828800" cy="1691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Four to six abs visible at rest in good light. Obliques showing. Photos look dramatically different.</a:t>
            </a:r>
            <a:endParaRPr lang="en-US" sz="1100" dirty="0"/>
          </a:p>
        </p:txBody>
      </p:sp>
      <p:sp>
        <p:nvSpPr>
          <p:cNvPr id="52" name="Shape 50"/>
          <p:cNvSpPr/>
          <p:nvPr/>
        </p:nvSpPr>
        <p:spPr>
          <a:xfrm>
            <a:off x="10396728" y="2651760"/>
            <a:ext cx="402336" cy="402336"/>
          </a:xfrm>
          <a:prstGeom prst="ellipse">
            <a:avLst/>
          </a:prstGeom>
          <a:solidFill>
            <a:srgbClr val="C8102E"/>
          </a:solidFill>
          <a:ln w="38100">
            <a:solidFill>
              <a:srgbClr val="0A162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3" name="Text 51"/>
          <p:cNvSpPr/>
          <p:nvPr/>
        </p:nvSpPr>
        <p:spPr>
          <a:xfrm>
            <a:off x="10396728" y="2651760"/>
            <a:ext cx="402336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0A162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5</a:t>
            </a:r>
            <a:endParaRPr lang="en-US" sz="1800" dirty="0"/>
          </a:p>
        </p:txBody>
      </p:sp>
      <p:sp>
        <p:nvSpPr>
          <p:cNvPr id="54" name="Text 52"/>
          <p:cNvSpPr/>
          <p:nvPr/>
        </p:nvSpPr>
        <p:spPr>
          <a:xfrm>
            <a:off x="9523476" y="2240280"/>
            <a:ext cx="21488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kern="0" spc="400" dirty="0">
                <a:solidFill>
                  <a:srgbClr val="C8102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PHASE 05</a:t>
            </a:r>
            <a:endParaRPr lang="en-US" sz="900" dirty="0"/>
          </a:p>
        </p:txBody>
      </p:sp>
      <p:sp>
        <p:nvSpPr>
          <p:cNvPr id="55" name="Text 53"/>
          <p:cNvSpPr/>
          <p:nvPr/>
        </p:nvSpPr>
        <p:spPr>
          <a:xfrm>
            <a:off x="9523476" y="2468880"/>
            <a:ext cx="21488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kern="0" spc="3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MONTH 6</a:t>
            </a:r>
            <a:endParaRPr lang="en-US" sz="1000" dirty="0"/>
          </a:p>
        </p:txBody>
      </p:sp>
      <p:sp>
        <p:nvSpPr>
          <p:cNvPr id="56" name="Shape 54"/>
          <p:cNvSpPr/>
          <p:nvPr/>
        </p:nvSpPr>
        <p:spPr>
          <a:xfrm>
            <a:off x="9523476" y="3291840"/>
            <a:ext cx="2148840" cy="260604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7" name="Shape 55"/>
          <p:cNvSpPr/>
          <p:nvPr/>
        </p:nvSpPr>
        <p:spPr>
          <a:xfrm>
            <a:off x="9523476" y="3291840"/>
            <a:ext cx="2148840" cy="54864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8" name="Text 56"/>
          <p:cNvSpPr/>
          <p:nvPr/>
        </p:nvSpPr>
        <p:spPr>
          <a:xfrm>
            <a:off x="9660636" y="3474720"/>
            <a:ext cx="18745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kern="0" spc="2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OBJECTIVE</a:t>
            </a:r>
            <a:endParaRPr lang="en-US" sz="1800" dirty="0"/>
          </a:p>
        </p:txBody>
      </p:sp>
      <p:sp>
        <p:nvSpPr>
          <p:cNvPr id="59" name="Shape 57"/>
          <p:cNvSpPr/>
          <p:nvPr/>
        </p:nvSpPr>
        <p:spPr>
          <a:xfrm>
            <a:off x="10415016" y="3977640"/>
            <a:ext cx="365760" cy="2743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0" name="Text 58"/>
          <p:cNvSpPr/>
          <p:nvPr/>
        </p:nvSpPr>
        <p:spPr>
          <a:xfrm>
            <a:off x="9688068" y="4114800"/>
            <a:ext cx="1828800" cy="1691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Six-pack fully visible at rest. All rows defined. Mission complete — with zero cheating.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 animBg="1"/>
      <p:bldP spid="42" grpId="0" animBg="1"/>
      <p:bldP spid="51" grpId="0" animBg="1"/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A16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320040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320040" y="32004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1521440" y="320040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04904" y="32004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20040" y="6501384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320040" y="621792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11521440" y="6501384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11804904" y="621792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777240" y="502920"/>
            <a:ext cx="731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600" dirty="0">
                <a:solidFill>
                  <a:srgbClr val="C8102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09 — RECON &amp; METRICS</a:t>
            </a:r>
            <a:endParaRPr lang="en-US" sz="1100" dirty="0"/>
          </a:p>
        </p:txBody>
      </p:sp>
      <p:sp>
        <p:nvSpPr>
          <p:cNvPr id="11" name="Text 9"/>
          <p:cNvSpPr/>
          <p:nvPr/>
        </p:nvSpPr>
        <p:spPr>
          <a:xfrm>
            <a:off x="777240" y="777240"/>
            <a:ext cx="109728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800" kern="0" spc="2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Weekly Surveillance Targets</a:t>
            </a:r>
            <a:endParaRPr lang="en-US" sz="3800" dirty="0"/>
          </a:p>
        </p:txBody>
      </p:sp>
      <p:sp>
        <p:nvSpPr>
          <p:cNvPr id="12" name="Shape 10"/>
          <p:cNvSpPr/>
          <p:nvPr/>
        </p:nvSpPr>
        <p:spPr>
          <a:xfrm>
            <a:off x="777240" y="1572768"/>
            <a:ext cx="411480" cy="54864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77240" y="6446520"/>
            <a:ext cx="4572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D4A857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ACADIA // SIX-PACK PROTOCOL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10469880" y="6446520"/>
            <a:ext cx="914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kern="0" spc="4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10 / 12</a:t>
            </a:r>
            <a:endParaRPr lang="en-US" sz="900" dirty="0"/>
          </a:p>
        </p:txBody>
      </p:sp>
      <p:sp>
        <p:nvSpPr>
          <p:cNvPr id="15" name="Shape 13"/>
          <p:cNvSpPr/>
          <p:nvPr/>
        </p:nvSpPr>
        <p:spPr>
          <a:xfrm>
            <a:off x="617220" y="1965960"/>
            <a:ext cx="5349240" cy="160020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617220" y="1965960"/>
            <a:ext cx="54864" cy="1600200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891540" y="2331720"/>
            <a:ext cx="868680" cy="868680"/>
          </a:xfrm>
          <a:prstGeom prst="ellipse">
            <a:avLst/>
          </a:prstGeom>
          <a:solidFill>
            <a:srgbClr val="0A1628"/>
          </a:solidFill>
          <a:ln w="12700">
            <a:solidFill>
              <a:srgbClr val="D4A85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708" y="2532888"/>
            <a:ext cx="457200" cy="457200"/>
          </a:xfrm>
          <a:prstGeom prst="rect">
            <a:avLst/>
          </a:prstGeom>
        </p:spPr>
      </p:pic>
      <p:sp>
        <p:nvSpPr>
          <p:cNvPr id="19" name="Text 16"/>
          <p:cNvSpPr/>
          <p:nvPr/>
        </p:nvSpPr>
        <p:spPr>
          <a:xfrm>
            <a:off x="1943100" y="2258568"/>
            <a:ext cx="3886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kern="0" spc="2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WAIST MEASUREMENT</a:t>
            </a:r>
            <a:endParaRPr lang="en-US" sz="1900" dirty="0"/>
          </a:p>
        </p:txBody>
      </p:sp>
      <p:sp>
        <p:nvSpPr>
          <p:cNvPr id="20" name="Shape 17"/>
          <p:cNvSpPr/>
          <p:nvPr/>
        </p:nvSpPr>
        <p:spPr>
          <a:xfrm>
            <a:off x="1943100" y="2679192"/>
            <a:ext cx="365760" cy="2743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8"/>
          <p:cNvSpPr/>
          <p:nvPr/>
        </p:nvSpPr>
        <p:spPr>
          <a:xfrm>
            <a:off x="1943100" y="2770632"/>
            <a:ext cx="38862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Track this — not the scale. Muscle gain masks fat loss in pounds. Inches tell the truth.</a:t>
            </a:r>
            <a:endParaRPr lang="en-US" sz="1200" dirty="0"/>
          </a:p>
        </p:txBody>
      </p:sp>
      <p:sp>
        <p:nvSpPr>
          <p:cNvPr id="22" name="Shape 19"/>
          <p:cNvSpPr/>
          <p:nvPr/>
        </p:nvSpPr>
        <p:spPr>
          <a:xfrm>
            <a:off x="6195060" y="1965960"/>
            <a:ext cx="5349240" cy="160020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0"/>
          <p:cNvSpPr/>
          <p:nvPr/>
        </p:nvSpPr>
        <p:spPr>
          <a:xfrm>
            <a:off x="6195060" y="1965960"/>
            <a:ext cx="54864" cy="1600200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Shape 21"/>
          <p:cNvSpPr/>
          <p:nvPr/>
        </p:nvSpPr>
        <p:spPr>
          <a:xfrm>
            <a:off x="6469380" y="2331720"/>
            <a:ext cx="868680" cy="868680"/>
          </a:xfrm>
          <a:prstGeom prst="ellipse">
            <a:avLst/>
          </a:prstGeom>
          <a:solidFill>
            <a:srgbClr val="0A1628"/>
          </a:solidFill>
          <a:ln w="12700">
            <a:solidFill>
              <a:srgbClr val="D4A85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548" y="2532888"/>
            <a:ext cx="457200" cy="457200"/>
          </a:xfrm>
          <a:prstGeom prst="rect">
            <a:avLst/>
          </a:prstGeom>
        </p:spPr>
      </p:pic>
      <p:sp>
        <p:nvSpPr>
          <p:cNvPr id="26" name="Text 22"/>
          <p:cNvSpPr/>
          <p:nvPr/>
        </p:nvSpPr>
        <p:spPr>
          <a:xfrm>
            <a:off x="7520940" y="2258568"/>
            <a:ext cx="3886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kern="0" spc="2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PROGRESS PHOTOS</a:t>
            </a:r>
            <a:endParaRPr lang="en-US" sz="1900" dirty="0"/>
          </a:p>
        </p:txBody>
      </p:sp>
      <p:sp>
        <p:nvSpPr>
          <p:cNvPr id="27" name="Shape 23"/>
          <p:cNvSpPr/>
          <p:nvPr/>
        </p:nvSpPr>
        <p:spPr>
          <a:xfrm>
            <a:off x="7520940" y="2679192"/>
            <a:ext cx="365760" cy="2743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24"/>
          <p:cNvSpPr/>
          <p:nvPr/>
        </p:nvSpPr>
        <p:spPr>
          <a:xfrm>
            <a:off x="7520940" y="2770632"/>
            <a:ext cx="38862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Every 2 weeks. Same lighting. Same angle. The mirror lies; side-by-sides don't.</a:t>
            </a:r>
            <a:endParaRPr lang="en-US" sz="1200" dirty="0"/>
          </a:p>
        </p:txBody>
      </p:sp>
      <p:sp>
        <p:nvSpPr>
          <p:cNvPr id="29" name="Shape 25"/>
          <p:cNvSpPr/>
          <p:nvPr/>
        </p:nvSpPr>
        <p:spPr>
          <a:xfrm>
            <a:off x="617220" y="3794760"/>
            <a:ext cx="5349240" cy="160020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Shape 26"/>
          <p:cNvSpPr/>
          <p:nvPr/>
        </p:nvSpPr>
        <p:spPr>
          <a:xfrm>
            <a:off x="617220" y="3794760"/>
            <a:ext cx="54864" cy="1600200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1" name="Shape 27"/>
          <p:cNvSpPr/>
          <p:nvPr/>
        </p:nvSpPr>
        <p:spPr>
          <a:xfrm>
            <a:off x="891540" y="4160520"/>
            <a:ext cx="868680" cy="868680"/>
          </a:xfrm>
          <a:prstGeom prst="ellipse">
            <a:avLst/>
          </a:prstGeom>
          <a:solidFill>
            <a:srgbClr val="0A1628"/>
          </a:solidFill>
          <a:ln w="12700">
            <a:solidFill>
              <a:srgbClr val="D4A85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3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708" y="4361688"/>
            <a:ext cx="457200" cy="457200"/>
          </a:xfrm>
          <a:prstGeom prst="rect">
            <a:avLst/>
          </a:prstGeom>
        </p:spPr>
      </p:pic>
      <p:sp>
        <p:nvSpPr>
          <p:cNvPr id="33" name="Text 28"/>
          <p:cNvSpPr/>
          <p:nvPr/>
        </p:nvSpPr>
        <p:spPr>
          <a:xfrm>
            <a:off x="1943100" y="4087368"/>
            <a:ext cx="3886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kern="0" spc="2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DAILY CALORIES</a:t>
            </a:r>
            <a:endParaRPr lang="en-US" sz="1900" dirty="0"/>
          </a:p>
        </p:txBody>
      </p:sp>
      <p:sp>
        <p:nvSpPr>
          <p:cNvPr id="34" name="Shape 29"/>
          <p:cNvSpPr/>
          <p:nvPr/>
        </p:nvSpPr>
        <p:spPr>
          <a:xfrm>
            <a:off x="1943100" y="4507992"/>
            <a:ext cx="365760" cy="2743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5" name="Text 30"/>
          <p:cNvSpPr/>
          <p:nvPr/>
        </p:nvSpPr>
        <p:spPr>
          <a:xfrm>
            <a:off x="1943100" y="4599432"/>
            <a:ext cx="38862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Cronometer or MyFitnessPal. Stay at or under 2,000. The day you stop tracking is the day it stalls.</a:t>
            </a:r>
            <a:endParaRPr lang="en-US" sz="1200" dirty="0"/>
          </a:p>
        </p:txBody>
      </p:sp>
      <p:sp>
        <p:nvSpPr>
          <p:cNvPr id="36" name="Shape 31"/>
          <p:cNvSpPr/>
          <p:nvPr/>
        </p:nvSpPr>
        <p:spPr>
          <a:xfrm>
            <a:off x="6195060" y="3794760"/>
            <a:ext cx="5349240" cy="160020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7" name="Shape 32"/>
          <p:cNvSpPr/>
          <p:nvPr/>
        </p:nvSpPr>
        <p:spPr>
          <a:xfrm>
            <a:off x="6195060" y="3794760"/>
            <a:ext cx="54864" cy="1600200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8" name="Shape 33"/>
          <p:cNvSpPr/>
          <p:nvPr/>
        </p:nvSpPr>
        <p:spPr>
          <a:xfrm>
            <a:off x="6469380" y="4160520"/>
            <a:ext cx="868680" cy="868680"/>
          </a:xfrm>
          <a:prstGeom prst="ellipse">
            <a:avLst/>
          </a:prstGeom>
          <a:solidFill>
            <a:srgbClr val="0A1628"/>
          </a:solidFill>
          <a:ln w="12700">
            <a:solidFill>
              <a:srgbClr val="D4A85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3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0548" y="4361688"/>
            <a:ext cx="457200" cy="457200"/>
          </a:xfrm>
          <a:prstGeom prst="rect">
            <a:avLst/>
          </a:prstGeom>
        </p:spPr>
      </p:pic>
      <p:sp>
        <p:nvSpPr>
          <p:cNvPr id="40" name="Text 34"/>
          <p:cNvSpPr/>
          <p:nvPr/>
        </p:nvSpPr>
        <p:spPr>
          <a:xfrm>
            <a:off x="7520940" y="4087368"/>
            <a:ext cx="38862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kern="0" spc="2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SLEEP — 7 TO 8 HRS</a:t>
            </a:r>
            <a:endParaRPr lang="en-US" sz="1900" dirty="0"/>
          </a:p>
        </p:txBody>
      </p:sp>
      <p:sp>
        <p:nvSpPr>
          <p:cNvPr id="41" name="Shape 35"/>
          <p:cNvSpPr/>
          <p:nvPr/>
        </p:nvSpPr>
        <p:spPr>
          <a:xfrm>
            <a:off x="7520940" y="4507992"/>
            <a:ext cx="365760" cy="2743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2" name="Text 36"/>
          <p:cNvSpPr/>
          <p:nvPr/>
        </p:nvSpPr>
        <p:spPr>
          <a:xfrm>
            <a:off x="7520940" y="4599432"/>
            <a:ext cx="38862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Non-optional. Poor sleep spikes cortisol, which blocks abdominal fat loss specifically.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6" grpId="0" animBg="1"/>
      <p:bldP spid="28" grpId="0" animBg="1"/>
      <p:bldP spid="33" grpId="0" animBg="1"/>
      <p:bldP spid="35" grpId="0" animBg="1"/>
      <p:bldP spid="40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A16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320040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320040" y="32004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1521440" y="320040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04904" y="32004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20040" y="6501384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320040" y="621792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11521440" y="6501384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11804904" y="621792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777240" y="502920"/>
            <a:ext cx="731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600" dirty="0">
                <a:solidFill>
                  <a:srgbClr val="C8102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10 — FINAL ASSESSMENT</a:t>
            </a:r>
            <a:endParaRPr lang="en-US" sz="1100" dirty="0"/>
          </a:p>
        </p:txBody>
      </p:sp>
      <p:sp>
        <p:nvSpPr>
          <p:cNvPr id="11" name="Text 9"/>
          <p:cNvSpPr/>
          <p:nvPr/>
        </p:nvSpPr>
        <p:spPr>
          <a:xfrm>
            <a:off x="777240" y="777240"/>
            <a:ext cx="109728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800" kern="0" spc="2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Is a Six-Pack in Six Months Realistic?</a:t>
            </a:r>
            <a:endParaRPr lang="en-US" sz="3800" dirty="0"/>
          </a:p>
        </p:txBody>
      </p:sp>
      <p:sp>
        <p:nvSpPr>
          <p:cNvPr id="12" name="Shape 10"/>
          <p:cNvSpPr/>
          <p:nvPr/>
        </p:nvSpPr>
        <p:spPr>
          <a:xfrm>
            <a:off x="777240" y="1572768"/>
            <a:ext cx="411480" cy="54864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77240" y="6446520"/>
            <a:ext cx="4572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D4A857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ACADIA // SIX-PACK PROTOCOL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10469880" y="6446520"/>
            <a:ext cx="914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kern="0" spc="4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11 / 12</a:t>
            </a:r>
            <a:endParaRPr lang="en-US" sz="900" dirty="0"/>
          </a:p>
        </p:txBody>
      </p:sp>
      <p:sp>
        <p:nvSpPr>
          <p:cNvPr id="15" name="Text 13"/>
          <p:cNvSpPr/>
          <p:nvPr/>
        </p:nvSpPr>
        <p:spPr>
          <a:xfrm>
            <a:off x="777240" y="2194560"/>
            <a:ext cx="5943600" cy="2194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0" kern="0" spc="600" dirty="0">
                <a:solidFill>
                  <a:srgbClr val="F0C674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YES.</a:t>
            </a:r>
            <a:endParaRPr lang="en-US" sz="18000" dirty="0"/>
          </a:p>
        </p:txBody>
      </p:sp>
      <p:sp>
        <p:nvSpPr>
          <p:cNvPr id="16" name="Shape 14"/>
          <p:cNvSpPr/>
          <p:nvPr/>
        </p:nvSpPr>
        <p:spPr>
          <a:xfrm>
            <a:off x="777240" y="4434840"/>
            <a:ext cx="1097280" cy="64008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777240" y="4617720"/>
            <a:ext cx="59436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B8B0A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If you start at a normal weight with some existing muscle, and don't cheat the diet.</a:t>
            </a:r>
            <a:endParaRPr lang="en-US" sz="1400" dirty="0"/>
          </a:p>
        </p:txBody>
      </p:sp>
      <p:sp>
        <p:nvSpPr>
          <p:cNvPr id="18" name="Shape 16"/>
          <p:cNvSpPr/>
          <p:nvPr/>
        </p:nvSpPr>
        <p:spPr>
          <a:xfrm>
            <a:off x="6858000" y="1920240"/>
            <a:ext cx="4572000" cy="420624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6858000" y="1920240"/>
            <a:ext cx="4572000" cy="7315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7040880" y="2148840"/>
            <a:ext cx="42062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500" dirty="0">
                <a:solidFill>
                  <a:srgbClr val="C8102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THREAT ASSESSMENT</a:t>
            </a:r>
            <a:endParaRPr lang="en-US" sz="1100" dirty="0"/>
          </a:p>
        </p:txBody>
      </p:sp>
      <p:sp>
        <p:nvSpPr>
          <p:cNvPr id="21" name="Text 19"/>
          <p:cNvSpPr/>
          <p:nvPr/>
        </p:nvSpPr>
        <p:spPr>
          <a:xfrm>
            <a:off x="7040880" y="2514600"/>
            <a:ext cx="42062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kern="0" spc="2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THE BIGGEST RISK</a:t>
            </a:r>
            <a:endParaRPr lang="en-US" sz="2400" dirty="0"/>
          </a:p>
        </p:txBody>
      </p:sp>
      <p:sp>
        <p:nvSpPr>
          <p:cNvPr id="22" name="Shape 20"/>
          <p:cNvSpPr/>
          <p:nvPr/>
        </p:nvSpPr>
        <p:spPr>
          <a:xfrm>
            <a:off x="7040880" y="3017520"/>
            <a:ext cx="45720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7040880" y="3200400"/>
            <a:ext cx="4206240" cy="2743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spcAft>
                <a:spcPts val="400"/>
              </a:spcAft>
              <a:buNone/>
            </a:pPr>
            <a:r>
              <a:rPr lang="en-US" sz="1600" i="1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Not the workout plan.</a:t>
            </a:r>
            <a:endParaRPr lang="en-US" sz="1600" dirty="0"/>
          </a:p>
          <a:p>
            <a:pPr marL="0" indent="0">
              <a:spcAft>
                <a:spcPts val="400"/>
              </a:spcAft>
              <a:buNone/>
            </a:pPr>
            <a:r>
              <a:rPr lang="en-US" sz="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  <a:p>
            <a:pPr marL="0" indent="0">
              <a:spcAft>
                <a:spcPts val="400"/>
              </a:spcAft>
              <a:buNone/>
            </a:pPr>
            <a:r>
              <a:rPr lang="en-US" sz="2400" dirty="0">
                <a:solidFill>
                  <a:srgbClr val="C8102E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A weekend of bad eating.</a:t>
            </a:r>
            <a:endParaRPr lang="en-US" sz="1600" dirty="0"/>
          </a:p>
          <a:p>
            <a:pPr marL="0" indent="0">
              <a:spcAft>
                <a:spcPts val="400"/>
              </a:spcAft>
              <a:buNone/>
            </a:pPr>
            <a:r>
              <a:rPr lang="en-US" sz="800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  <a:p>
            <a:pPr marL="0" indent="0">
              <a:spcAft>
                <a:spcPts val="400"/>
              </a:spcAft>
              <a:buNone/>
            </a:pPr>
            <a:r>
              <a:rPr lang="en-US" sz="13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workout is excellent. Diet consistency is the only variable left in the equation. Train hard. Eat clean. Don't cheat on Saturday night.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A16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932920" y="0"/>
            <a:ext cx="228600" cy="685800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11887200" y="0"/>
            <a:ext cx="18288" cy="6858000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548640" y="109728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800" dirty="0">
                <a:solidFill>
                  <a:srgbClr val="C8102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END TRANSMISSION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548640" y="1600200"/>
            <a:ext cx="109728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6400" kern="0" spc="6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TRAIN HARD.</a:t>
            </a:r>
            <a:endParaRPr lang="en-US" sz="6400" dirty="0"/>
          </a:p>
        </p:txBody>
      </p:sp>
      <p:sp>
        <p:nvSpPr>
          <p:cNvPr id="6" name="Text 4"/>
          <p:cNvSpPr/>
          <p:nvPr/>
        </p:nvSpPr>
        <p:spPr>
          <a:xfrm>
            <a:off x="548640" y="2514600"/>
            <a:ext cx="109728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6400" kern="0" spc="6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EAT CLEAN.</a:t>
            </a:r>
            <a:endParaRPr lang="en-US" sz="6400" dirty="0"/>
          </a:p>
        </p:txBody>
      </p:sp>
      <p:sp>
        <p:nvSpPr>
          <p:cNvPr id="7" name="Text 5"/>
          <p:cNvSpPr/>
          <p:nvPr/>
        </p:nvSpPr>
        <p:spPr>
          <a:xfrm>
            <a:off x="548640" y="3429000"/>
            <a:ext cx="109728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6400" kern="0" spc="600" dirty="0">
                <a:solidFill>
                  <a:srgbClr val="F0C674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STAY THE COURSE.</a:t>
            </a:r>
            <a:endParaRPr lang="en-US" sz="6400" dirty="0"/>
          </a:p>
        </p:txBody>
      </p:sp>
      <p:sp>
        <p:nvSpPr>
          <p:cNvPr id="8" name="Shape 6"/>
          <p:cNvSpPr/>
          <p:nvPr/>
        </p:nvSpPr>
        <p:spPr>
          <a:xfrm>
            <a:off x="548640" y="4526280"/>
            <a:ext cx="1371600" cy="7315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48640" y="4709160"/>
            <a:ext cx="10972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i="1" dirty="0">
                <a:solidFill>
                  <a:srgbClr val="B8B0A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Six months. Twenty-six weeks. One outcome.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48640" y="6355080"/>
            <a:ext cx="7315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500" dirty="0">
                <a:solidFill>
                  <a:srgbClr val="D4A857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ACADIA // SIX-PACK PROTOCOL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6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5A4860-DB3B-0B45-A8D2-A012CBDBB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8DC6444B-91D1-3272-F4CA-F6B45B5865C7}"/>
              </a:ext>
            </a:extLst>
          </p:cNvPr>
          <p:cNvSpPr/>
          <p:nvPr/>
        </p:nvSpPr>
        <p:spPr>
          <a:xfrm>
            <a:off x="11932920" y="0"/>
            <a:ext cx="228600" cy="685800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8B279FA3-6922-96E4-8280-0892C460FE6F}"/>
              </a:ext>
            </a:extLst>
          </p:cNvPr>
          <p:cNvSpPr/>
          <p:nvPr/>
        </p:nvSpPr>
        <p:spPr>
          <a:xfrm>
            <a:off x="11887200" y="0"/>
            <a:ext cx="18288" cy="6858000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9C95A2B5-C3B8-0F66-A795-C0DF5E78F902}"/>
              </a:ext>
            </a:extLst>
          </p:cNvPr>
          <p:cNvSpPr/>
          <p:nvPr/>
        </p:nvSpPr>
        <p:spPr>
          <a:xfrm>
            <a:off x="548640" y="1097280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800" dirty="0">
                <a:solidFill>
                  <a:srgbClr val="C8102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END TRANSMISSION</a:t>
            </a:r>
            <a:endParaRPr lang="en-US" sz="11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170C6121-5D94-D3E3-C915-8ACF5E68B9DB}"/>
              </a:ext>
            </a:extLst>
          </p:cNvPr>
          <p:cNvSpPr/>
          <p:nvPr/>
        </p:nvSpPr>
        <p:spPr>
          <a:xfrm>
            <a:off x="548640" y="1600200"/>
            <a:ext cx="109728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6400" kern="0" spc="6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TRAIN HARD.</a:t>
            </a:r>
            <a:endParaRPr lang="en-US" sz="6400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CB234012-7CD1-575F-A446-BDA34115FF87}"/>
              </a:ext>
            </a:extLst>
          </p:cNvPr>
          <p:cNvSpPr/>
          <p:nvPr/>
        </p:nvSpPr>
        <p:spPr>
          <a:xfrm>
            <a:off x="548640" y="2514600"/>
            <a:ext cx="109728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6400" kern="0" spc="6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EAT CLEAN.</a:t>
            </a:r>
            <a:endParaRPr lang="en-US" sz="640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A9217FAB-F245-9B43-DD36-99738931E3C0}"/>
              </a:ext>
            </a:extLst>
          </p:cNvPr>
          <p:cNvSpPr/>
          <p:nvPr/>
        </p:nvSpPr>
        <p:spPr>
          <a:xfrm>
            <a:off x="548640" y="3429000"/>
            <a:ext cx="109728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6400" kern="0" spc="600" dirty="0">
                <a:solidFill>
                  <a:srgbClr val="F0C674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STAY THE COURSE.</a:t>
            </a:r>
            <a:endParaRPr lang="en-US" sz="6400" dirty="0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0F461885-E298-52E7-D0F4-6845A3CC7684}"/>
              </a:ext>
            </a:extLst>
          </p:cNvPr>
          <p:cNvSpPr/>
          <p:nvPr/>
        </p:nvSpPr>
        <p:spPr>
          <a:xfrm>
            <a:off x="548640" y="4526280"/>
            <a:ext cx="1371600" cy="7315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2469F4E0-61B0-319C-FBFD-8C760E77B80B}"/>
              </a:ext>
            </a:extLst>
          </p:cNvPr>
          <p:cNvSpPr/>
          <p:nvPr/>
        </p:nvSpPr>
        <p:spPr>
          <a:xfrm>
            <a:off x="548640" y="4709160"/>
            <a:ext cx="10972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i="1" dirty="0">
                <a:solidFill>
                  <a:srgbClr val="B8B0A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Six months. Twenty-six weeks. One outcome.</a:t>
            </a:r>
            <a:endParaRPr lang="en-US" sz="220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1CDBF0D1-87F6-5EF5-A823-E542455B6BE3}"/>
              </a:ext>
            </a:extLst>
          </p:cNvPr>
          <p:cNvSpPr/>
          <p:nvPr/>
        </p:nvSpPr>
        <p:spPr>
          <a:xfrm>
            <a:off x="548640" y="6355080"/>
            <a:ext cx="7315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500" dirty="0">
                <a:solidFill>
                  <a:srgbClr val="D4A857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ACADIA // SIX-PACK PROTOCOL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07917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6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023A94-A415-5C93-8BF0-D15F81B12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0BCD4287-3364-6AB2-BCCC-6840E3DF27E0}"/>
              </a:ext>
            </a:extLst>
          </p:cNvPr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6FB91D87-342B-313F-635A-BAB04335F258}"/>
              </a:ext>
            </a:extLst>
          </p:cNvPr>
          <p:cNvSpPr/>
          <p:nvPr/>
        </p:nvSpPr>
        <p:spPr>
          <a:xfrm>
            <a:off x="256032" y="0"/>
            <a:ext cx="18288" cy="6858000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F96E11-824E-A228-D662-2FCD222D2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675" y="-314325"/>
            <a:ext cx="7486650" cy="748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07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6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4FBE8B-B49F-69CA-BB8E-023911D43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64AFC4BA-DECB-0966-3019-8A22808FECD7}"/>
              </a:ext>
            </a:extLst>
          </p:cNvPr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8440DAC9-C91B-DF08-4CF7-415046F3A11C}"/>
              </a:ext>
            </a:extLst>
          </p:cNvPr>
          <p:cNvSpPr/>
          <p:nvPr/>
        </p:nvSpPr>
        <p:spPr>
          <a:xfrm>
            <a:off x="256032" y="0"/>
            <a:ext cx="18288" cy="6858000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5E41FAA2-0C5A-304F-1A76-6B594096EED9}"/>
              </a:ext>
            </a:extLst>
          </p:cNvPr>
          <p:cNvSpPr/>
          <p:nvPr/>
        </p:nvSpPr>
        <p:spPr>
          <a:xfrm>
            <a:off x="8503920" y="6355080"/>
            <a:ext cx="3200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kern="0" spc="500" dirty="0">
                <a:solidFill>
                  <a:srgbClr val="D4A857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PREPARED BY S. NIXON</a:t>
            </a:r>
            <a:endParaRPr lang="en-US" sz="1000" dirty="0"/>
          </a:p>
        </p:txBody>
      </p:sp>
      <p:sp>
        <p:nvSpPr>
          <p:cNvPr id="23" name="Shape 2">
            <a:extLst>
              <a:ext uri="{FF2B5EF4-FFF2-40B4-BE49-F238E27FC236}">
                <a16:creationId xmlns:a16="http://schemas.microsoft.com/office/drawing/2014/main" id="{CC2B5EFF-E8B7-5E50-BC8C-0409D3B78FA7}"/>
              </a:ext>
            </a:extLst>
          </p:cNvPr>
          <p:cNvSpPr/>
          <p:nvPr/>
        </p:nvSpPr>
        <p:spPr>
          <a:xfrm>
            <a:off x="701040" y="792480"/>
            <a:ext cx="4572000" cy="320040"/>
          </a:xfrm>
          <a:prstGeom prst="rect">
            <a:avLst/>
          </a:prstGeom>
          <a:solidFill>
            <a:srgbClr val="152238"/>
          </a:solidFill>
          <a:ln w="12700">
            <a:solidFill>
              <a:srgbClr val="C8102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3">
            <a:extLst>
              <a:ext uri="{FF2B5EF4-FFF2-40B4-BE49-F238E27FC236}">
                <a16:creationId xmlns:a16="http://schemas.microsoft.com/office/drawing/2014/main" id="{FBC2BA31-723D-6980-2325-C789A2F86D16}"/>
              </a:ext>
            </a:extLst>
          </p:cNvPr>
          <p:cNvSpPr/>
          <p:nvPr/>
        </p:nvSpPr>
        <p:spPr>
          <a:xfrm>
            <a:off x="701040" y="7924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b="1" kern="0" spc="600" dirty="0">
                <a:solidFill>
                  <a:srgbClr val="C8102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CLASSIFIED // OPERATOR FITNESS PROTOCOL</a:t>
            </a:r>
            <a:endParaRPr lang="en-US" sz="1000" dirty="0"/>
          </a:p>
        </p:txBody>
      </p:sp>
      <p:sp>
        <p:nvSpPr>
          <p:cNvPr id="26" name="Text 4">
            <a:extLst>
              <a:ext uri="{FF2B5EF4-FFF2-40B4-BE49-F238E27FC236}">
                <a16:creationId xmlns:a16="http://schemas.microsoft.com/office/drawing/2014/main" id="{8BF0A535-1B2B-174A-0769-2343528ABBEE}"/>
              </a:ext>
            </a:extLst>
          </p:cNvPr>
          <p:cNvSpPr/>
          <p:nvPr/>
        </p:nvSpPr>
        <p:spPr>
          <a:xfrm>
            <a:off x="701040" y="1524000"/>
            <a:ext cx="1097280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0" b="1" kern="0" spc="18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ACADIA</a:t>
            </a:r>
            <a:endParaRPr lang="en-US" sz="13000" dirty="0"/>
          </a:p>
        </p:txBody>
      </p:sp>
      <p:sp>
        <p:nvSpPr>
          <p:cNvPr id="27" name="Shape 5">
            <a:extLst>
              <a:ext uri="{FF2B5EF4-FFF2-40B4-BE49-F238E27FC236}">
                <a16:creationId xmlns:a16="http://schemas.microsoft.com/office/drawing/2014/main" id="{677F4161-3072-3C42-2777-54DFAAE78E02}"/>
              </a:ext>
            </a:extLst>
          </p:cNvPr>
          <p:cNvSpPr/>
          <p:nvPr/>
        </p:nvSpPr>
        <p:spPr>
          <a:xfrm>
            <a:off x="701040" y="2941320"/>
            <a:ext cx="8686800" cy="4572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6">
            <a:extLst>
              <a:ext uri="{FF2B5EF4-FFF2-40B4-BE49-F238E27FC236}">
                <a16:creationId xmlns:a16="http://schemas.microsoft.com/office/drawing/2014/main" id="{B4E080DF-1011-6B36-2B8B-A72464AF73AB}"/>
              </a:ext>
            </a:extLst>
          </p:cNvPr>
          <p:cNvSpPr/>
          <p:nvPr/>
        </p:nvSpPr>
        <p:spPr>
          <a:xfrm>
            <a:off x="701040" y="3078480"/>
            <a:ext cx="10972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600" kern="0" spc="12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SIX-PACK PROTOCOL</a:t>
            </a:r>
            <a:endParaRPr lang="en-US" sz="5600" dirty="0"/>
          </a:p>
        </p:txBody>
      </p:sp>
      <p:sp>
        <p:nvSpPr>
          <p:cNvPr id="29" name="Text 7">
            <a:extLst>
              <a:ext uri="{FF2B5EF4-FFF2-40B4-BE49-F238E27FC236}">
                <a16:creationId xmlns:a16="http://schemas.microsoft.com/office/drawing/2014/main" id="{F1ED9C50-CA34-3238-55B1-16A51167BC2B}"/>
              </a:ext>
            </a:extLst>
          </p:cNvPr>
          <p:cNvSpPr/>
          <p:nvPr/>
        </p:nvSpPr>
        <p:spPr>
          <a:xfrm>
            <a:off x="701040" y="3947160"/>
            <a:ext cx="10972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i="1" dirty="0">
                <a:solidFill>
                  <a:srgbClr val="B8B0A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six-month training &amp; nutrition operation</a:t>
            </a:r>
            <a:endParaRPr lang="en-US" sz="2000" dirty="0"/>
          </a:p>
        </p:txBody>
      </p:sp>
      <p:sp>
        <p:nvSpPr>
          <p:cNvPr id="30" name="Shape 8">
            <a:extLst>
              <a:ext uri="{FF2B5EF4-FFF2-40B4-BE49-F238E27FC236}">
                <a16:creationId xmlns:a16="http://schemas.microsoft.com/office/drawing/2014/main" id="{EB4ED050-CB32-1BBE-AE8D-3337383B10F7}"/>
              </a:ext>
            </a:extLst>
          </p:cNvPr>
          <p:cNvSpPr/>
          <p:nvPr/>
        </p:nvSpPr>
        <p:spPr>
          <a:xfrm>
            <a:off x="701040" y="4907280"/>
            <a:ext cx="2194560" cy="137160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Shape 9">
            <a:extLst>
              <a:ext uri="{FF2B5EF4-FFF2-40B4-BE49-F238E27FC236}">
                <a16:creationId xmlns:a16="http://schemas.microsoft.com/office/drawing/2014/main" id="{92BED000-B17D-03E7-B4A1-28B63D4BA0FD}"/>
              </a:ext>
            </a:extLst>
          </p:cNvPr>
          <p:cNvSpPr/>
          <p:nvPr/>
        </p:nvSpPr>
        <p:spPr>
          <a:xfrm>
            <a:off x="701040" y="4907280"/>
            <a:ext cx="54864" cy="137160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2" name="Text 10">
            <a:extLst>
              <a:ext uri="{FF2B5EF4-FFF2-40B4-BE49-F238E27FC236}">
                <a16:creationId xmlns:a16="http://schemas.microsoft.com/office/drawing/2014/main" id="{44D1867D-3FEF-30D5-7C49-8E7DABB4FF36}"/>
              </a:ext>
            </a:extLst>
          </p:cNvPr>
          <p:cNvSpPr/>
          <p:nvPr/>
        </p:nvSpPr>
        <p:spPr>
          <a:xfrm>
            <a:off x="838200" y="4998720"/>
            <a:ext cx="201168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600" dirty="0">
                <a:solidFill>
                  <a:srgbClr val="F0C674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26</a:t>
            </a:r>
            <a:endParaRPr lang="en-US" sz="5600" dirty="0"/>
          </a:p>
        </p:txBody>
      </p:sp>
      <p:sp>
        <p:nvSpPr>
          <p:cNvPr id="33" name="Text 11">
            <a:extLst>
              <a:ext uri="{FF2B5EF4-FFF2-40B4-BE49-F238E27FC236}">
                <a16:creationId xmlns:a16="http://schemas.microsoft.com/office/drawing/2014/main" id="{99BAA8F0-9566-9598-3619-9A2E0B80CB20}"/>
              </a:ext>
            </a:extLst>
          </p:cNvPr>
          <p:cNvSpPr/>
          <p:nvPr/>
        </p:nvSpPr>
        <p:spPr>
          <a:xfrm>
            <a:off x="838200" y="5821680"/>
            <a:ext cx="2011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WEEKS</a:t>
            </a:r>
            <a:endParaRPr lang="en-US" sz="1000" dirty="0"/>
          </a:p>
        </p:txBody>
      </p:sp>
      <p:sp>
        <p:nvSpPr>
          <p:cNvPr id="34" name="Shape 12">
            <a:extLst>
              <a:ext uri="{FF2B5EF4-FFF2-40B4-BE49-F238E27FC236}">
                <a16:creationId xmlns:a16="http://schemas.microsoft.com/office/drawing/2014/main" id="{CB7E8AE0-B70F-3AEC-4F6E-7B1FC7E3987A}"/>
              </a:ext>
            </a:extLst>
          </p:cNvPr>
          <p:cNvSpPr/>
          <p:nvPr/>
        </p:nvSpPr>
        <p:spPr>
          <a:xfrm>
            <a:off x="3261360" y="4907280"/>
            <a:ext cx="2194560" cy="137160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Shape 13">
            <a:extLst>
              <a:ext uri="{FF2B5EF4-FFF2-40B4-BE49-F238E27FC236}">
                <a16:creationId xmlns:a16="http://schemas.microsoft.com/office/drawing/2014/main" id="{BFC4EF08-51CA-E31C-4E6D-A9D8941824D9}"/>
              </a:ext>
            </a:extLst>
          </p:cNvPr>
          <p:cNvSpPr/>
          <p:nvPr/>
        </p:nvSpPr>
        <p:spPr>
          <a:xfrm>
            <a:off x="3261360" y="4907280"/>
            <a:ext cx="54864" cy="137160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6" name="Text 14">
            <a:extLst>
              <a:ext uri="{FF2B5EF4-FFF2-40B4-BE49-F238E27FC236}">
                <a16:creationId xmlns:a16="http://schemas.microsoft.com/office/drawing/2014/main" id="{D0FFBCB4-BC21-66B8-F476-A6E5A0EBB9D0}"/>
              </a:ext>
            </a:extLst>
          </p:cNvPr>
          <p:cNvSpPr/>
          <p:nvPr/>
        </p:nvSpPr>
        <p:spPr>
          <a:xfrm>
            <a:off x="3398520" y="4998720"/>
            <a:ext cx="201168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600" dirty="0">
                <a:solidFill>
                  <a:srgbClr val="F0C674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6</a:t>
            </a:r>
            <a:endParaRPr lang="en-US" sz="5600" dirty="0"/>
          </a:p>
        </p:txBody>
      </p:sp>
      <p:sp>
        <p:nvSpPr>
          <p:cNvPr id="37" name="Text 15">
            <a:extLst>
              <a:ext uri="{FF2B5EF4-FFF2-40B4-BE49-F238E27FC236}">
                <a16:creationId xmlns:a16="http://schemas.microsoft.com/office/drawing/2014/main" id="{B30183C8-C556-4AB7-691A-F0733C153DA8}"/>
              </a:ext>
            </a:extLst>
          </p:cNvPr>
          <p:cNvSpPr/>
          <p:nvPr/>
        </p:nvSpPr>
        <p:spPr>
          <a:xfrm>
            <a:off x="3398520" y="5821680"/>
            <a:ext cx="2011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TRAINING DAYS</a:t>
            </a:r>
            <a:endParaRPr lang="en-US" sz="1000" dirty="0"/>
          </a:p>
        </p:txBody>
      </p:sp>
      <p:sp>
        <p:nvSpPr>
          <p:cNvPr id="38" name="Shape 16">
            <a:extLst>
              <a:ext uri="{FF2B5EF4-FFF2-40B4-BE49-F238E27FC236}">
                <a16:creationId xmlns:a16="http://schemas.microsoft.com/office/drawing/2014/main" id="{A4C1341B-EFB8-C08F-0B52-5E4E39CC1CC9}"/>
              </a:ext>
            </a:extLst>
          </p:cNvPr>
          <p:cNvSpPr/>
          <p:nvPr/>
        </p:nvSpPr>
        <p:spPr>
          <a:xfrm>
            <a:off x="5821680" y="4907280"/>
            <a:ext cx="2194560" cy="137160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9" name="Shape 17">
            <a:extLst>
              <a:ext uri="{FF2B5EF4-FFF2-40B4-BE49-F238E27FC236}">
                <a16:creationId xmlns:a16="http://schemas.microsoft.com/office/drawing/2014/main" id="{16F255BA-948B-7D8A-BAF3-227306DCBB7C}"/>
              </a:ext>
            </a:extLst>
          </p:cNvPr>
          <p:cNvSpPr/>
          <p:nvPr/>
        </p:nvSpPr>
        <p:spPr>
          <a:xfrm>
            <a:off x="5821680" y="4907280"/>
            <a:ext cx="54864" cy="137160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0" name="Text 18">
            <a:extLst>
              <a:ext uri="{FF2B5EF4-FFF2-40B4-BE49-F238E27FC236}">
                <a16:creationId xmlns:a16="http://schemas.microsoft.com/office/drawing/2014/main" id="{C98CBEA6-E182-622B-27EA-A852B3809093}"/>
              </a:ext>
            </a:extLst>
          </p:cNvPr>
          <p:cNvSpPr/>
          <p:nvPr/>
        </p:nvSpPr>
        <p:spPr>
          <a:xfrm>
            <a:off x="5958840" y="4998720"/>
            <a:ext cx="201168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5600" dirty="0">
                <a:solidFill>
                  <a:srgbClr val="F0C674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2K</a:t>
            </a:r>
            <a:endParaRPr lang="en-US" sz="5600" dirty="0"/>
          </a:p>
        </p:txBody>
      </p:sp>
      <p:sp>
        <p:nvSpPr>
          <p:cNvPr id="41" name="Text 19">
            <a:extLst>
              <a:ext uri="{FF2B5EF4-FFF2-40B4-BE49-F238E27FC236}">
                <a16:creationId xmlns:a16="http://schemas.microsoft.com/office/drawing/2014/main" id="{FB9A1D30-5316-CD89-757A-0FDC883F7545}"/>
              </a:ext>
            </a:extLst>
          </p:cNvPr>
          <p:cNvSpPr/>
          <p:nvPr/>
        </p:nvSpPr>
        <p:spPr>
          <a:xfrm>
            <a:off x="5958840" y="5821680"/>
            <a:ext cx="2011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DAILY CALORIES</a:t>
            </a:r>
            <a:endParaRPr lang="en-US" sz="1000" dirty="0"/>
          </a:p>
        </p:txBody>
      </p:sp>
      <p:sp>
        <p:nvSpPr>
          <p:cNvPr id="42" name="Text 20">
            <a:extLst>
              <a:ext uri="{FF2B5EF4-FFF2-40B4-BE49-F238E27FC236}">
                <a16:creationId xmlns:a16="http://schemas.microsoft.com/office/drawing/2014/main" id="{804BE07F-D314-9848-1CEC-26D4414A19D4}"/>
              </a:ext>
            </a:extLst>
          </p:cNvPr>
          <p:cNvSpPr/>
          <p:nvPr/>
        </p:nvSpPr>
        <p:spPr>
          <a:xfrm>
            <a:off x="8656320" y="6507480"/>
            <a:ext cx="3200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kern="0" spc="500" dirty="0">
                <a:solidFill>
                  <a:srgbClr val="D4A857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PREPARED BY S. NIXON</a:t>
            </a:r>
            <a:endParaRPr lang="en-US" sz="1000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B26B977-EE2B-0370-96B4-C6715647D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120" y="76200"/>
            <a:ext cx="2885440" cy="4328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A4D93B-44AA-1C68-CEE5-4533E07B3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52" y="-246138"/>
            <a:ext cx="11987103" cy="710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63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A16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256032" y="0"/>
            <a:ext cx="18288" cy="6858000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609600" y="340995"/>
            <a:ext cx="1097280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0" b="1" kern="0" spc="18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18 years ago. . . </a:t>
            </a:r>
            <a:endParaRPr lang="en-US" sz="9000" dirty="0"/>
          </a:p>
        </p:txBody>
      </p:sp>
      <p:sp>
        <p:nvSpPr>
          <p:cNvPr id="7" name="Shape 5"/>
          <p:cNvSpPr/>
          <p:nvPr/>
        </p:nvSpPr>
        <p:spPr>
          <a:xfrm>
            <a:off x="548640" y="2788920"/>
            <a:ext cx="8686800" cy="4572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609600" y="1895475"/>
            <a:ext cx="10972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kern="0" spc="1200" dirty="0">
                <a:solidFill>
                  <a:srgbClr val="D4A857"/>
                </a:solidFill>
                <a:latin typeface="Hadassah Friedlaender" panose="020F0502020204030204" pitchFamily="18" charset="-79"/>
                <a:cs typeface="Hadassah Friedlaender" panose="020F0502020204030204" pitchFamily="18" charset="-79"/>
              </a:rPr>
              <a:t>In a far away land and several 		thousand cheeseburgers ago. . .</a:t>
            </a:r>
            <a:endParaRPr lang="en-US" sz="3000" dirty="0">
              <a:latin typeface="Hadassah Friedlaender" panose="020F0502020204030204" pitchFamily="18" charset="-79"/>
              <a:cs typeface="Hadassah Friedlaender" panose="020F0502020204030204" pitchFamily="18" charset="-79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FC41B48-94AB-279A-EF53-061D56DC4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2" y="2960370"/>
            <a:ext cx="3490722" cy="3490722"/>
          </a:xfrm>
          <a:prstGeom prst="rect">
            <a:avLst/>
          </a:prstGeom>
        </p:spPr>
      </p:pic>
      <p:pic>
        <p:nvPicPr>
          <p:cNvPr id="1026" name="Picture 2" descr="How to get a six-pack by eating | British GQ | British GQ">
            <a:extLst>
              <a:ext uri="{FF2B5EF4-FFF2-40B4-BE49-F238E27FC236}">
                <a16:creationId xmlns:a16="http://schemas.microsoft.com/office/drawing/2014/main" id="{0CA34EA1-A178-8B97-9011-A7B7AD71E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373" y="2960370"/>
            <a:ext cx="3724275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6">
            <a:extLst>
              <a:ext uri="{FF2B5EF4-FFF2-40B4-BE49-F238E27FC236}">
                <a16:creationId xmlns:a16="http://schemas.microsoft.com/office/drawing/2014/main" id="{EA021A11-6715-81A1-A10D-E11684666BDF}"/>
              </a:ext>
            </a:extLst>
          </p:cNvPr>
          <p:cNvSpPr/>
          <p:nvPr/>
        </p:nvSpPr>
        <p:spPr>
          <a:xfrm>
            <a:off x="4452938" y="4294251"/>
            <a:ext cx="3286124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000" i="1" kern="0" spc="1200" dirty="0">
                <a:solidFill>
                  <a:srgbClr val="D4A857"/>
                </a:solidFill>
                <a:latin typeface="Hadassah Friedlaender" panose="020F0502020204030204" pitchFamily="18" charset="-79"/>
                <a:cs typeface="Hadassah Friedlaender" panose="020F0502020204030204" pitchFamily="18" charset="-79"/>
              </a:rPr>
              <a:t>I think</a:t>
            </a:r>
          </a:p>
          <a:p>
            <a:pPr marL="0" indent="0" algn="ctr">
              <a:buNone/>
            </a:pPr>
            <a:r>
              <a:rPr lang="en-US" sz="3000" i="1" kern="0" spc="1200" dirty="0">
                <a:solidFill>
                  <a:srgbClr val="D4A857"/>
                </a:solidFill>
                <a:latin typeface="Hadassah Friedlaender" panose="020F0502020204030204" pitchFamily="18" charset="-79"/>
                <a:cs typeface="Hadassah Friedlaender" panose="020F0502020204030204" pitchFamily="18" charset="-79"/>
              </a:rPr>
              <a:t>I can do</a:t>
            </a:r>
          </a:p>
          <a:p>
            <a:pPr marL="0" indent="0" algn="ctr">
              <a:buNone/>
            </a:pPr>
            <a:r>
              <a:rPr lang="en-US" sz="3000" i="1" kern="0" spc="1200" dirty="0">
                <a:solidFill>
                  <a:srgbClr val="D4A857"/>
                </a:solidFill>
                <a:latin typeface="Hadassah Friedlaender" panose="020F0502020204030204" pitchFamily="18" charset="-79"/>
                <a:cs typeface="Hadassah Friedlaender" panose="020F0502020204030204" pitchFamily="18" charset="-79"/>
              </a:rPr>
              <a:t>better</a:t>
            </a:r>
            <a:endParaRPr lang="en-US" sz="3000" i="1" dirty="0">
              <a:latin typeface="Hadassah Friedlaender" panose="020F0502020204030204" pitchFamily="18" charset="-79"/>
              <a:cs typeface="Hadassah Friedlaender" panose="020F0502020204030204" pitchFamily="18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6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10B626-7F49-259B-B13A-E8FF29AAF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2EFA03D8-2544-6E04-07A2-9FE2B46770FC}"/>
              </a:ext>
            </a:extLst>
          </p:cNvPr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DDD44347-5F3F-1B7F-CD21-17CCB748622D}"/>
              </a:ext>
            </a:extLst>
          </p:cNvPr>
          <p:cNvSpPr/>
          <p:nvPr/>
        </p:nvSpPr>
        <p:spPr>
          <a:xfrm>
            <a:off x="256032" y="0"/>
            <a:ext cx="18288" cy="6858000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43506638-1C6C-C8C7-9F40-8276C7C03311}"/>
              </a:ext>
            </a:extLst>
          </p:cNvPr>
          <p:cNvSpPr/>
          <p:nvPr/>
        </p:nvSpPr>
        <p:spPr>
          <a:xfrm>
            <a:off x="609600" y="340995"/>
            <a:ext cx="1097280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0" b="1" kern="0" spc="18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Starting numbers</a:t>
            </a:r>
            <a:endParaRPr lang="en-US" sz="7500" dirty="0"/>
          </a:p>
        </p:txBody>
      </p:sp>
      <p:sp>
        <p:nvSpPr>
          <p:cNvPr id="4" name="Shape 13">
            <a:extLst>
              <a:ext uri="{FF2B5EF4-FFF2-40B4-BE49-F238E27FC236}">
                <a16:creationId xmlns:a16="http://schemas.microsoft.com/office/drawing/2014/main" id="{A2E5F42E-CF94-781A-E3E8-11554249322A}"/>
              </a:ext>
            </a:extLst>
          </p:cNvPr>
          <p:cNvSpPr/>
          <p:nvPr/>
        </p:nvSpPr>
        <p:spPr>
          <a:xfrm>
            <a:off x="470916" y="2011680"/>
            <a:ext cx="1508760" cy="2180758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14">
            <a:extLst>
              <a:ext uri="{FF2B5EF4-FFF2-40B4-BE49-F238E27FC236}">
                <a16:creationId xmlns:a16="http://schemas.microsoft.com/office/drawing/2014/main" id="{62B99CCE-7022-9710-E0DA-836A05569C1A}"/>
              </a:ext>
            </a:extLst>
          </p:cNvPr>
          <p:cNvSpPr/>
          <p:nvPr/>
        </p:nvSpPr>
        <p:spPr>
          <a:xfrm>
            <a:off x="470916" y="2011680"/>
            <a:ext cx="1508760" cy="7315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15">
            <a:extLst>
              <a:ext uri="{FF2B5EF4-FFF2-40B4-BE49-F238E27FC236}">
                <a16:creationId xmlns:a16="http://schemas.microsoft.com/office/drawing/2014/main" id="{62C98F71-32EC-A32F-A618-D95A13B2CCD7}"/>
              </a:ext>
            </a:extLst>
          </p:cNvPr>
          <p:cNvSpPr/>
          <p:nvPr/>
        </p:nvSpPr>
        <p:spPr>
          <a:xfrm>
            <a:off x="470916" y="2240280"/>
            <a:ext cx="1508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kern="0" spc="300" dirty="0">
                <a:solidFill>
                  <a:srgbClr val="F2E9D8"/>
                </a:solidFill>
                <a:latin typeface="Impact" pitchFamily="34" charset="0"/>
              </a:rPr>
              <a:t>Waist</a:t>
            </a:r>
            <a:endParaRPr lang="en-US" sz="2800" dirty="0"/>
          </a:p>
        </p:txBody>
      </p:sp>
      <p:sp>
        <p:nvSpPr>
          <p:cNvPr id="10" name="Shape 16">
            <a:extLst>
              <a:ext uri="{FF2B5EF4-FFF2-40B4-BE49-F238E27FC236}">
                <a16:creationId xmlns:a16="http://schemas.microsoft.com/office/drawing/2014/main" id="{BC6A555D-A80B-6021-AEF9-A4C2ED8BD4C2}"/>
              </a:ext>
            </a:extLst>
          </p:cNvPr>
          <p:cNvSpPr/>
          <p:nvPr/>
        </p:nvSpPr>
        <p:spPr>
          <a:xfrm>
            <a:off x="608076" y="2788920"/>
            <a:ext cx="1234440" cy="292608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17">
            <a:extLst>
              <a:ext uri="{FF2B5EF4-FFF2-40B4-BE49-F238E27FC236}">
                <a16:creationId xmlns:a16="http://schemas.microsoft.com/office/drawing/2014/main" id="{8227E456-1205-091F-3578-0DF2B4938C7B}"/>
              </a:ext>
            </a:extLst>
          </p:cNvPr>
          <p:cNvSpPr/>
          <p:nvPr/>
        </p:nvSpPr>
        <p:spPr>
          <a:xfrm>
            <a:off x="608076" y="2788920"/>
            <a:ext cx="1234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900" dirty="0"/>
          </a:p>
        </p:txBody>
      </p:sp>
      <p:sp>
        <p:nvSpPr>
          <p:cNvPr id="12" name="Shape 18">
            <a:extLst>
              <a:ext uri="{FF2B5EF4-FFF2-40B4-BE49-F238E27FC236}">
                <a16:creationId xmlns:a16="http://schemas.microsoft.com/office/drawing/2014/main" id="{21123849-515A-C0AD-CB9F-BD8545E0B8C6}"/>
              </a:ext>
            </a:extLst>
          </p:cNvPr>
          <p:cNvSpPr/>
          <p:nvPr/>
        </p:nvSpPr>
        <p:spPr>
          <a:xfrm>
            <a:off x="745236" y="3246120"/>
            <a:ext cx="960120" cy="18288"/>
          </a:xfrm>
          <a:prstGeom prst="rect">
            <a:avLst/>
          </a:prstGeom>
          <a:solidFill>
            <a:srgbClr val="3A4A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9">
            <a:extLst>
              <a:ext uri="{FF2B5EF4-FFF2-40B4-BE49-F238E27FC236}">
                <a16:creationId xmlns:a16="http://schemas.microsoft.com/office/drawing/2014/main" id="{7CE2796F-B940-8B85-7A8D-9613126CB4FC}"/>
              </a:ext>
            </a:extLst>
          </p:cNvPr>
          <p:cNvSpPr/>
          <p:nvPr/>
        </p:nvSpPr>
        <p:spPr>
          <a:xfrm>
            <a:off x="562356" y="3383280"/>
            <a:ext cx="132588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4000" b="1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41.5</a:t>
            </a:r>
            <a:endParaRPr lang="en-US" sz="4000" dirty="0"/>
          </a:p>
        </p:txBody>
      </p:sp>
      <p:sp>
        <p:nvSpPr>
          <p:cNvPr id="14" name="Shape 20">
            <a:extLst>
              <a:ext uri="{FF2B5EF4-FFF2-40B4-BE49-F238E27FC236}">
                <a16:creationId xmlns:a16="http://schemas.microsoft.com/office/drawing/2014/main" id="{E529E1E7-A665-07B7-E3E3-E60D8478AD37}"/>
              </a:ext>
            </a:extLst>
          </p:cNvPr>
          <p:cNvSpPr/>
          <p:nvPr/>
        </p:nvSpPr>
        <p:spPr>
          <a:xfrm>
            <a:off x="2089404" y="2011680"/>
            <a:ext cx="1508760" cy="2180758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21">
            <a:extLst>
              <a:ext uri="{FF2B5EF4-FFF2-40B4-BE49-F238E27FC236}">
                <a16:creationId xmlns:a16="http://schemas.microsoft.com/office/drawing/2014/main" id="{6A324DB8-9CB9-276F-53D5-C2F51930E181}"/>
              </a:ext>
            </a:extLst>
          </p:cNvPr>
          <p:cNvSpPr/>
          <p:nvPr/>
        </p:nvSpPr>
        <p:spPr>
          <a:xfrm>
            <a:off x="2089404" y="2011680"/>
            <a:ext cx="1508760" cy="73152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22">
            <a:extLst>
              <a:ext uri="{FF2B5EF4-FFF2-40B4-BE49-F238E27FC236}">
                <a16:creationId xmlns:a16="http://schemas.microsoft.com/office/drawing/2014/main" id="{F05F901A-57C0-4338-E3C8-1167DFF0733A}"/>
              </a:ext>
            </a:extLst>
          </p:cNvPr>
          <p:cNvSpPr/>
          <p:nvPr/>
        </p:nvSpPr>
        <p:spPr>
          <a:xfrm>
            <a:off x="2089404" y="2240280"/>
            <a:ext cx="1508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kern="0" spc="300" dirty="0">
                <a:solidFill>
                  <a:srgbClr val="F2E9D8"/>
                </a:solidFill>
                <a:latin typeface="Impact" pitchFamily="34" charset="0"/>
              </a:rPr>
              <a:t>Hips</a:t>
            </a:r>
            <a:endParaRPr lang="en-US" sz="2800" dirty="0"/>
          </a:p>
        </p:txBody>
      </p:sp>
      <p:sp>
        <p:nvSpPr>
          <p:cNvPr id="17" name="Shape 23">
            <a:extLst>
              <a:ext uri="{FF2B5EF4-FFF2-40B4-BE49-F238E27FC236}">
                <a16:creationId xmlns:a16="http://schemas.microsoft.com/office/drawing/2014/main" id="{201A1C1A-585D-D7B1-5D65-C7E9006835C1}"/>
              </a:ext>
            </a:extLst>
          </p:cNvPr>
          <p:cNvSpPr/>
          <p:nvPr/>
        </p:nvSpPr>
        <p:spPr>
          <a:xfrm>
            <a:off x="2226564" y="2788920"/>
            <a:ext cx="1234440" cy="292608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24">
            <a:extLst>
              <a:ext uri="{FF2B5EF4-FFF2-40B4-BE49-F238E27FC236}">
                <a16:creationId xmlns:a16="http://schemas.microsoft.com/office/drawing/2014/main" id="{A185E00F-DF7F-7F82-33AF-42626466401E}"/>
              </a:ext>
            </a:extLst>
          </p:cNvPr>
          <p:cNvSpPr/>
          <p:nvPr/>
        </p:nvSpPr>
        <p:spPr>
          <a:xfrm>
            <a:off x="2226564" y="2788920"/>
            <a:ext cx="1234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900" dirty="0"/>
          </a:p>
        </p:txBody>
      </p:sp>
      <p:sp>
        <p:nvSpPr>
          <p:cNvPr id="19" name="Shape 25">
            <a:extLst>
              <a:ext uri="{FF2B5EF4-FFF2-40B4-BE49-F238E27FC236}">
                <a16:creationId xmlns:a16="http://schemas.microsoft.com/office/drawing/2014/main" id="{71884ECD-6ED7-C8E8-12A3-257D7122B00C}"/>
              </a:ext>
            </a:extLst>
          </p:cNvPr>
          <p:cNvSpPr/>
          <p:nvPr/>
        </p:nvSpPr>
        <p:spPr>
          <a:xfrm>
            <a:off x="2363724" y="3246120"/>
            <a:ext cx="960120" cy="18288"/>
          </a:xfrm>
          <a:prstGeom prst="rect">
            <a:avLst/>
          </a:prstGeom>
          <a:solidFill>
            <a:srgbClr val="3A4A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26">
            <a:extLst>
              <a:ext uri="{FF2B5EF4-FFF2-40B4-BE49-F238E27FC236}">
                <a16:creationId xmlns:a16="http://schemas.microsoft.com/office/drawing/2014/main" id="{6D8FDDDE-D79D-CEFF-6B05-B24D7094D470}"/>
              </a:ext>
            </a:extLst>
          </p:cNvPr>
          <p:cNvSpPr/>
          <p:nvPr/>
        </p:nvSpPr>
        <p:spPr>
          <a:xfrm>
            <a:off x="2180844" y="3383280"/>
            <a:ext cx="132588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4000" b="1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41 .25</a:t>
            </a:r>
            <a:endParaRPr lang="en-US" sz="4000" dirty="0"/>
          </a:p>
        </p:txBody>
      </p:sp>
      <p:sp>
        <p:nvSpPr>
          <p:cNvPr id="37" name="Shape 27">
            <a:extLst>
              <a:ext uri="{FF2B5EF4-FFF2-40B4-BE49-F238E27FC236}">
                <a16:creationId xmlns:a16="http://schemas.microsoft.com/office/drawing/2014/main" id="{A697CDA0-88D3-1D52-03E6-9D40182F6BAC}"/>
              </a:ext>
            </a:extLst>
          </p:cNvPr>
          <p:cNvSpPr/>
          <p:nvPr/>
        </p:nvSpPr>
        <p:spPr>
          <a:xfrm>
            <a:off x="482346" y="4311310"/>
            <a:ext cx="1508760" cy="2180758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8" name="Shape 28">
            <a:extLst>
              <a:ext uri="{FF2B5EF4-FFF2-40B4-BE49-F238E27FC236}">
                <a16:creationId xmlns:a16="http://schemas.microsoft.com/office/drawing/2014/main" id="{725D8E67-E260-FB0F-1E9B-CDBC8031FE0E}"/>
              </a:ext>
            </a:extLst>
          </p:cNvPr>
          <p:cNvSpPr/>
          <p:nvPr/>
        </p:nvSpPr>
        <p:spPr>
          <a:xfrm>
            <a:off x="482346" y="4311310"/>
            <a:ext cx="1508760" cy="7315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9" name="Text 29">
            <a:extLst>
              <a:ext uri="{FF2B5EF4-FFF2-40B4-BE49-F238E27FC236}">
                <a16:creationId xmlns:a16="http://schemas.microsoft.com/office/drawing/2014/main" id="{AB328210-15CB-B459-0986-91D31F69315B}"/>
              </a:ext>
            </a:extLst>
          </p:cNvPr>
          <p:cNvSpPr/>
          <p:nvPr/>
        </p:nvSpPr>
        <p:spPr>
          <a:xfrm>
            <a:off x="482346" y="4539910"/>
            <a:ext cx="1508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kern="0" spc="300" dirty="0">
                <a:solidFill>
                  <a:srgbClr val="F2E9D8"/>
                </a:solidFill>
                <a:latin typeface="Impact" pitchFamily="34" charset="0"/>
              </a:rPr>
              <a:t>Chest</a:t>
            </a:r>
            <a:endParaRPr lang="en-US" sz="2800" dirty="0"/>
          </a:p>
        </p:txBody>
      </p:sp>
      <p:sp>
        <p:nvSpPr>
          <p:cNvPr id="40" name="Shape 30">
            <a:extLst>
              <a:ext uri="{FF2B5EF4-FFF2-40B4-BE49-F238E27FC236}">
                <a16:creationId xmlns:a16="http://schemas.microsoft.com/office/drawing/2014/main" id="{D98EE6B2-7364-6235-B2AB-BA691782F880}"/>
              </a:ext>
            </a:extLst>
          </p:cNvPr>
          <p:cNvSpPr/>
          <p:nvPr/>
        </p:nvSpPr>
        <p:spPr>
          <a:xfrm>
            <a:off x="619506" y="5088550"/>
            <a:ext cx="1234440" cy="292608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1" name="Text 31">
            <a:extLst>
              <a:ext uri="{FF2B5EF4-FFF2-40B4-BE49-F238E27FC236}">
                <a16:creationId xmlns:a16="http://schemas.microsoft.com/office/drawing/2014/main" id="{0F940B6C-027B-A0E6-6054-2D6444551314}"/>
              </a:ext>
            </a:extLst>
          </p:cNvPr>
          <p:cNvSpPr/>
          <p:nvPr/>
        </p:nvSpPr>
        <p:spPr>
          <a:xfrm>
            <a:off x="619506" y="5088550"/>
            <a:ext cx="1234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900" dirty="0"/>
          </a:p>
        </p:txBody>
      </p:sp>
      <p:sp>
        <p:nvSpPr>
          <p:cNvPr id="42" name="Shape 32">
            <a:extLst>
              <a:ext uri="{FF2B5EF4-FFF2-40B4-BE49-F238E27FC236}">
                <a16:creationId xmlns:a16="http://schemas.microsoft.com/office/drawing/2014/main" id="{F12A4A3E-75D2-6A9A-701E-06261C19495E}"/>
              </a:ext>
            </a:extLst>
          </p:cNvPr>
          <p:cNvSpPr/>
          <p:nvPr/>
        </p:nvSpPr>
        <p:spPr>
          <a:xfrm>
            <a:off x="756666" y="5545750"/>
            <a:ext cx="960120" cy="18288"/>
          </a:xfrm>
          <a:prstGeom prst="rect">
            <a:avLst/>
          </a:prstGeom>
          <a:solidFill>
            <a:srgbClr val="3A4A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3" name="Text 33">
            <a:extLst>
              <a:ext uri="{FF2B5EF4-FFF2-40B4-BE49-F238E27FC236}">
                <a16:creationId xmlns:a16="http://schemas.microsoft.com/office/drawing/2014/main" id="{A3A303EB-1219-CE1E-D1FD-65E049D45042}"/>
              </a:ext>
            </a:extLst>
          </p:cNvPr>
          <p:cNvSpPr/>
          <p:nvPr/>
        </p:nvSpPr>
        <p:spPr>
          <a:xfrm>
            <a:off x="573786" y="5682910"/>
            <a:ext cx="132588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4000" b="1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41.5</a:t>
            </a:r>
            <a:endParaRPr lang="en-US" sz="4000" dirty="0"/>
          </a:p>
        </p:txBody>
      </p:sp>
      <p:sp>
        <p:nvSpPr>
          <p:cNvPr id="44" name="Shape 27">
            <a:extLst>
              <a:ext uri="{FF2B5EF4-FFF2-40B4-BE49-F238E27FC236}">
                <a16:creationId xmlns:a16="http://schemas.microsoft.com/office/drawing/2014/main" id="{0C077EDB-15EB-3C9E-0210-C28C2868CB24}"/>
              </a:ext>
            </a:extLst>
          </p:cNvPr>
          <p:cNvSpPr/>
          <p:nvPr/>
        </p:nvSpPr>
        <p:spPr>
          <a:xfrm>
            <a:off x="2071116" y="4336247"/>
            <a:ext cx="1508760" cy="2180758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5" name="Shape 28">
            <a:extLst>
              <a:ext uri="{FF2B5EF4-FFF2-40B4-BE49-F238E27FC236}">
                <a16:creationId xmlns:a16="http://schemas.microsoft.com/office/drawing/2014/main" id="{1BAAF60E-CC18-A149-3779-BAC96168DC82}"/>
              </a:ext>
            </a:extLst>
          </p:cNvPr>
          <p:cNvSpPr/>
          <p:nvPr/>
        </p:nvSpPr>
        <p:spPr>
          <a:xfrm>
            <a:off x="2071116" y="4336247"/>
            <a:ext cx="1508760" cy="7315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6" name="Text 29">
            <a:extLst>
              <a:ext uri="{FF2B5EF4-FFF2-40B4-BE49-F238E27FC236}">
                <a16:creationId xmlns:a16="http://schemas.microsoft.com/office/drawing/2014/main" id="{028B8AF0-76FD-37B0-9521-FD13A0AAD366}"/>
              </a:ext>
            </a:extLst>
          </p:cNvPr>
          <p:cNvSpPr/>
          <p:nvPr/>
        </p:nvSpPr>
        <p:spPr>
          <a:xfrm>
            <a:off x="2071116" y="4564847"/>
            <a:ext cx="1508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kern="0" spc="300" dirty="0">
                <a:solidFill>
                  <a:srgbClr val="F2E9D8"/>
                </a:solidFill>
                <a:latin typeface="Impact" pitchFamily="34" charset="0"/>
              </a:rPr>
              <a:t>WEIGHT</a:t>
            </a:r>
            <a:endParaRPr lang="en-US" sz="2800" dirty="0"/>
          </a:p>
        </p:txBody>
      </p:sp>
      <p:sp>
        <p:nvSpPr>
          <p:cNvPr id="47" name="Shape 30">
            <a:extLst>
              <a:ext uri="{FF2B5EF4-FFF2-40B4-BE49-F238E27FC236}">
                <a16:creationId xmlns:a16="http://schemas.microsoft.com/office/drawing/2014/main" id="{6701A1AC-F6CD-2837-F438-F74679D924C2}"/>
              </a:ext>
            </a:extLst>
          </p:cNvPr>
          <p:cNvSpPr/>
          <p:nvPr/>
        </p:nvSpPr>
        <p:spPr>
          <a:xfrm>
            <a:off x="2208276" y="5113487"/>
            <a:ext cx="1234440" cy="292608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8" name="Text 31">
            <a:extLst>
              <a:ext uri="{FF2B5EF4-FFF2-40B4-BE49-F238E27FC236}">
                <a16:creationId xmlns:a16="http://schemas.microsoft.com/office/drawing/2014/main" id="{19D72117-7149-FFA8-28E3-795C7B9673B7}"/>
              </a:ext>
            </a:extLst>
          </p:cNvPr>
          <p:cNvSpPr/>
          <p:nvPr/>
        </p:nvSpPr>
        <p:spPr>
          <a:xfrm>
            <a:off x="2208276" y="5113487"/>
            <a:ext cx="1234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900" dirty="0"/>
          </a:p>
        </p:txBody>
      </p:sp>
      <p:sp>
        <p:nvSpPr>
          <p:cNvPr id="49" name="Shape 32">
            <a:extLst>
              <a:ext uri="{FF2B5EF4-FFF2-40B4-BE49-F238E27FC236}">
                <a16:creationId xmlns:a16="http://schemas.microsoft.com/office/drawing/2014/main" id="{79012F50-5820-C364-B50B-BB3704194A07}"/>
              </a:ext>
            </a:extLst>
          </p:cNvPr>
          <p:cNvSpPr/>
          <p:nvPr/>
        </p:nvSpPr>
        <p:spPr>
          <a:xfrm>
            <a:off x="2345436" y="5570687"/>
            <a:ext cx="960120" cy="18288"/>
          </a:xfrm>
          <a:prstGeom prst="rect">
            <a:avLst/>
          </a:prstGeom>
          <a:solidFill>
            <a:srgbClr val="3A4A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0" name="Text 33">
            <a:extLst>
              <a:ext uri="{FF2B5EF4-FFF2-40B4-BE49-F238E27FC236}">
                <a16:creationId xmlns:a16="http://schemas.microsoft.com/office/drawing/2014/main" id="{1DBC21D7-5C73-3C07-5F42-F57C86E2EACB}"/>
              </a:ext>
            </a:extLst>
          </p:cNvPr>
          <p:cNvSpPr/>
          <p:nvPr/>
        </p:nvSpPr>
        <p:spPr>
          <a:xfrm>
            <a:off x="2162556" y="5707847"/>
            <a:ext cx="132588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4000" b="1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204</a:t>
            </a:r>
            <a:endParaRPr lang="en-US" sz="4000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B61A96C-DC54-E7B4-F40A-31B2DA15E6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045" r="37133"/>
          <a:stretch>
            <a:fillRect/>
          </a:stretch>
        </p:blipFill>
        <p:spPr>
          <a:xfrm>
            <a:off x="7922260" y="1499536"/>
            <a:ext cx="1739900" cy="517570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5765683-1123-986B-060A-E91890CFF2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23" t="7562" r="21230"/>
          <a:stretch>
            <a:fillRect/>
          </a:stretch>
        </p:blipFill>
        <p:spPr>
          <a:xfrm>
            <a:off x="5277104" y="1513332"/>
            <a:ext cx="2395891" cy="517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8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6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5462FD-C15C-99D3-76E2-408F5A79D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13CAEA5D-5F73-E222-1FF2-391955A881BF}"/>
              </a:ext>
            </a:extLst>
          </p:cNvPr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3C6DABC8-D245-79B9-31A0-42BF36B76865}"/>
              </a:ext>
            </a:extLst>
          </p:cNvPr>
          <p:cNvSpPr/>
          <p:nvPr/>
        </p:nvSpPr>
        <p:spPr>
          <a:xfrm>
            <a:off x="256032" y="0"/>
            <a:ext cx="18288" cy="6858000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6BE5143E-ED25-4A24-3DDA-45B10204679B}"/>
              </a:ext>
            </a:extLst>
          </p:cNvPr>
          <p:cNvSpPr/>
          <p:nvPr/>
        </p:nvSpPr>
        <p:spPr>
          <a:xfrm>
            <a:off x="609600" y="340995"/>
            <a:ext cx="1097280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7500" dirty="0"/>
          </a:p>
        </p:txBody>
      </p:sp>
      <p:sp>
        <p:nvSpPr>
          <p:cNvPr id="32" name="Text 36">
            <a:extLst>
              <a:ext uri="{FF2B5EF4-FFF2-40B4-BE49-F238E27FC236}">
                <a16:creationId xmlns:a16="http://schemas.microsoft.com/office/drawing/2014/main" id="{F9D8EA6B-1DA9-BCEA-0C73-AA7E6BFE7B38}"/>
              </a:ext>
            </a:extLst>
          </p:cNvPr>
          <p:cNvSpPr/>
          <p:nvPr/>
        </p:nvSpPr>
        <p:spPr>
          <a:xfrm>
            <a:off x="724408" y="3200400"/>
            <a:ext cx="1074318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0" kern="0" spc="300" dirty="0">
                <a:solidFill>
                  <a:srgbClr val="F2E9D8"/>
                </a:solidFill>
                <a:latin typeface="Impact" pitchFamily="34" charset="0"/>
              </a:rPr>
              <a:t>START DAY 5/16/2026 – </a:t>
            </a:r>
          </a:p>
          <a:p>
            <a:pPr marL="0" indent="0" algn="ctr">
              <a:buNone/>
            </a:pPr>
            <a:r>
              <a:rPr lang="en-US" sz="7500" kern="0" spc="300" dirty="0">
                <a:solidFill>
                  <a:srgbClr val="F2E9D8"/>
                </a:solidFill>
                <a:latin typeface="Impact" pitchFamily="34" charset="0"/>
              </a:rPr>
              <a:t>END DAY 10/16/2026 </a:t>
            </a:r>
            <a:endParaRPr lang="en-US" sz="7500" dirty="0"/>
          </a:p>
        </p:txBody>
      </p:sp>
    </p:spTree>
    <p:extLst>
      <p:ext uri="{BB962C8B-B14F-4D97-AF65-F5344CB8AC3E}">
        <p14:creationId xmlns:p14="http://schemas.microsoft.com/office/powerpoint/2010/main" val="3769735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A16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320040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320040" y="32004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1521440" y="320040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04904" y="32004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20040" y="6501384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320040" y="621792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11521440" y="6501384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11804904" y="621792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777240" y="502920"/>
            <a:ext cx="731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600" dirty="0">
                <a:solidFill>
                  <a:srgbClr val="C8102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02 — WEEKLY OPERATIONS</a:t>
            </a:r>
            <a:endParaRPr lang="en-US" sz="1100" dirty="0"/>
          </a:p>
        </p:txBody>
      </p:sp>
      <p:sp>
        <p:nvSpPr>
          <p:cNvPr id="11" name="Text 9"/>
          <p:cNvSpPr/>
          <p:nvPr/>
        </p:nvSpPr>
        <p:spPr>
          <a:xfrm>
            <a:off x="777240" y="777240"/>
            <a:ext cx="109728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800" kern="0" spc="2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The Seven-Day Combat Cycle</a:t>
            </a:r>
            <a:endParaRPr lang="en-US" sz="3800" dirty="0"/>
          </a:p>
        </p:txBody>
      </p:sp>
      <p:sp>
        <p:nvSpPr>
          <p:cNvPr id="12" name="Shape 10"/>
          <p:cNvSpPr/>
          <p:nvPr/>
        </p:nvSpPr>
        <p:spPr>
          <a:xfrm>
            <a:off x="777240" y="1572768"/>
            <a:ext cx="411480" cy="54864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77240" y="6446520"/>
            <a:ext cx="4572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D4A857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ACADIA // SIX-PACK PROTOCOL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10469880" y="6446520"/>
            <a:ext cx="914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kern="0" spc="4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03 / 12</a:t>
            </a:r>
            <a:endParaRPr lang="en-US" sz="900" dirty="0"/>
          </a:p>
        </p:txBody>
      </p:sp>
      <p:sp>
        <p:nvSpPr>
          <p:cNvPr id="15" name="Shape 13"/>
          <p:cNvSpPr/>
          <p:nvPr/>
        </p:nvSpPr>
        <p:spPr>
          <a:xfrm>
            <a:off x="470916" y="2011680"/>
            <a:ext cx="1508760" cy="402336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470916" y="2011680"/>
            <a:ext cx="1508760" cy="7315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470916" y="2240280"/>
            <a:ext cx="1508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kern="0" spc="3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MON</a:t>
            </a:r>
            <a:endParaRPr lang="en-US" sz="2800" dirty="0"/>
          </a:p>
        </p:txBody>
      </p:sp>
      <p:sp>
        <p:nvSpPr>
          <p:cNvPr id="18" name="Shape 16"/>
          <p:cNvSpPr/>
          <p:nvPr/>
        </p:nvSpPr>
        <p:spPr>
          <a:xfrm>
            <a:off x="608076" y="2788920"/>
            <a:ext cx="1234440" cy="292608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608076" y="2788920"/>
            <a:ext cx="1234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kern="0" spc="300" dirty="0">
                <a:solidFill>
                  <a:srgbClr val="F2E9D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PUSH</a:t>
            </a:r>
            <a:endParaRPr lang="en-US" sz="900" dirty="0"/>
          </a:p>
        </p:txBody>
      </p:sp>
      <p:sp>
        <p:nvSpPr>
          <p:cNvPr id="20" name="Shape 18"/>
          <p:cNvSpPr/>
          <p:nvPr/>
        </p:nvSpPr>
        <p:spPr>
          <a:xfrm>
            <a:off x="745236" y="3246120"/>
            <a:ext cx="960120" cy="18288"/>
          </a:xfrm>
          <a:prstGeom prst="rect">
            <a:avLst/>
          </a:prstGeom>
          <a:solidFill>
            <a:srgbClr val="3A4A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562356" y="3383280"/>
            <a:ext cx="132588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CHEST + CORE</a:t>
            </a:r>
            <a:endParaRPr lang="en-US" sz="1300" dirty="0"/>
          </a:p>
        </p:txBody>
      </p:sp>
      <p:sp>
        <p:nvSpPr>
          <p:cNvPr id="22" name="Shape 20"/>
          <p:cNvSpPr/>
          <p:nvPr/>
        </p:nvSpPr>
        <p:spPr>
          <a:xfrm>
            <a:off x="2089404" y="2011680"/>
            <a:ext cx="1508760" cy="402336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2089404" y="2011680"/>
            <a:ext cx="1508760" cy="73152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2089404" y="2240280"/>
            <a:ext cx="1508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kern="0" spc="3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TUE</a:t>
            </a:r>
            <a:endParaRPr lang="en-US" sz="2800" dirty="0"/>
          </a:p>
        </p:txBody>
      </p:sp>
      <p:sp>
        <p:nvSpPr>
          <p:cNvPr id="25" name="Shape 23"/>
          <p:cNvSpPr/>
          <p:nvPr/>
        </p:nvSpPr>
        <p:spPr>
          <a:xfrm>
            <a:off x="2226564" y="2788920"/>
            <a:ext cx="1234440" cy="292608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2226564" y="2788920"/>
            <a:ext cx="1234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kern="0" spc="300" dirty="0">
                <a:solidFill>
                  <a:srgbClr val="0A162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PULL</a:t>
            </a:r>
            <a:endParaRPr lang="en-US" sz="900" dirty="0"/>
          </a:p>
        </p:txBody>
      </p:sp>
      <p:sp>
        <p:nvSpPr>
          <p:cNvPr id="27" name="Shape 25"/>
          <p:cNvSpPr/>
          <p:nvPr/>
        </p:nvSpPr>
        <p:spPr>
          <a:xfrm>
            <a:off x="2363724" y="3246120"/>
            <a:ext cx="960120" cy="18288"/>
          </a:xfrm>
          <a:prstGeom prst="rect">
            <a:avLst/>
          </a:prstGeom>
          <a:solidFill>
            <a:srgbClr val="3A4A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26"/>
          <p:cNvSpPr/>
          <p:nvPr/>
        </p:nvSpPr>
        <p:spPr>
          <a:xfrm>
            <a:off x="2180844" y="3383280"/>
            <a:ext cx="132588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BACK + SHOULDERS</a:t>
            </a:r>
          </a:p>
          <a:p>
            <a:pPr marL="0" indent="0" algn="ctr">
              <a:buNone/>
            </a:pPr>
            <a:r>
              <a:rPr lang="en-US" sz="1300" b="1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T25 CARDIO</a:t>
            </a:r>
            <a:endParaRPr lang="en-US" sz="1300" dirty="0"/>
          </a:p>
        </p:txBody>
      </p:sp>
      <p:sp>
        <p:nvSpPr>
          <p:cNvPr id="29" name="Shape 27"/>
          <p:cNvSpPr/>
          <p:nvPr/>
        </p:nvSpPr>
        <p:spPr>
          <a:xfrm>
            <a:off x="3707892" y="2011680"/>
            <a:ext cx="1508760" cy="402336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Shape 28"/>
          <p:cNvSpPr/>
          <p:nvPr/>
        </p:nvSpPr>
        <p:spPr>
          <a:xfrm>
            <a:off x="3707892" y="2011680"/>
            <a:ext cx="1508760" cy="7315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3707892" y="2240280"/>
            <a:ext cx="1508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kern="0" spc="3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WED</a:t>
            </a:r>
            <a:endParaRPr lang="en-US" sz="2800" dirty="0"/>
          </a:p>
        </p:txBody>
      </p:sp>
      <p:sp>
        <p:nvSpPr>
          <p:cNvPr id="32" name="Shape 30"/>
          <p:cNvSpPr/>
          <p:nvPr/>
        </p:nvSpPr>
        <p:spPr>
          <a:xfrm>
            <a:off x="3845052" y="2788920"/>
            <a:ext cx="1234440" cy="292608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3" name="Text 31"/>
          <p:cNvSpPr/>
          <p:nvPr/>
        </p:nvSpPr>
        <p:spPr>
          <a:xfrm>
            <a:off x="3845052" y="2788920"/>
            <a:ext cx="1234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kern="0" spc="300" dirty="0">
                <a:solidFill>
                  <a:srgbClr val="F2E9D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BURN</a:t>
            </a:r>
            <a:endParaRPr lang="en-US" sz="900" dirty="0"/>
          </a:p>
        </p:txBody>
      </p:sp>
      <p:sp>
        <p:nvSpPr>
          <p:cNvPr id="34" name="Shape 32"/>
          <p:cNvSpPr/>
          <p:nvPr/>
        </p:nvSpPr>
        <p:spPr>
          <a:xfrm>
            <a:off x="3982212" y="3246120"/>
            <a:ext cx="960120" cy="18288"/>
          </a:xfrm>
          <a:prstGeom prst="rect">
            <a:avLst/>
          </a:prstGeom>
          <a:solidFill>
            <a:srgbClr val="3A4A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5" name="Text 33"/>
          <p:cNvSpPr/>
          <p:nvPr/>
        </p:nvSpPr>
        <p:spPr>
          <a:xfrm>
            <a:off x="3799332" y="3383280"/>
            <a:ext cx="132588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CARDIO + CORE</a:t>
            </a:r>
            <a:endParaRPr lang="en-US" sz="1300" dirty="0"/>
          </a:p>
        </p:txBody>
      </p:sp>
      <p:sp>
        <p:nvSpPr>
          <p:cNvPr id="36" name="Shape 34"/>
          <p:cNvSpPr/>
          <p:nvPr/>
        </p:nvSpPr>
        <p:spPr>
          <a:xfrm>
            <a:off x="5326380" y="2011680"/>
            <a:ext cx="1508760" cy="402336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7" name="Shape 35"/>
          <p:cNvSpPr/>
          <p:nvPr/>
        </p:nvSpPr>
        <p:spPr>
          <a:xfrm>
            <a:off x="5326380" y="2011680"/>
            <a:ext cx="1508760" cy="73152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8" name="Text 36"/>
          <p:cNvSpPr/>
          <p:nvPr/>
        </p:nvSpPr>
        <p:spPr>
          <a:xfrm>
            <a:off x="5326380" y="2240280"/>
            <a:ext cx="1508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kern="0" spc="3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THU</a:t>
            </a:r>
            <a:endParaRPr lang="en-US" sz="2800" dirty="0"/>
          </a:p>
        </p:txBody>
      </p:sp>
      <p:sp>
        <p:nvSpPr>
          <p:cNvPr id="39" name="Shape 37"/>
          <p:cNvSpPr/>
          <p:nvPr/>
        </p:nvSpPr>
        <p:spPr>
          <a:xfrm>
            <a:off x="5463540" y="2788920"/>
            <a:ext cx="1234440" cy="292608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0" name="Text 38"/>
          <p:cNvSpPr/>
          <p:nvPr/>
        </p:nvSpPr>
        <p:spPr>
          <a:xfrm>
            <a:off x="5463540" y="2788920"/>
            <a:ext cx="1234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kern="0" spc="300" dirty="0">
                <a:solidFill>
                  <a:srgbClr val="0A162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COMPOUND</a:t>
            </a:r>
            <a:endParaRPr lang="en-US" sz="900" dirty="0"/>
          </a:p>
        </p:txBody>
      </p:sp>
      <p:sp>
        <p:nvSpPr>
          <p:cNvPr id="41" name="Shape 39"/>
          <p:cNvSpPr/>
          <p:nvPr/>
        </p:nvSpPr>
        <p:spPr>
          <a:xfrm>
            <a:off x="5600700" y="3246120"/>
            <a:ext cx="960120" cy="18288"/>
          </a:xfrm>
          <a:prstGeom prst="rect">
            <a:avLst/>
          </a:prstGeom>
          <a:solidFill>
            <a:srgbClr val="3A4A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2" name="Text 40"/>
          <p:cNvSpPr/>
          <p:nvPr/>
        </p:nvSpPr>
        <p:spPr>
          <a:xfrm>
            <a:off x="5417820" y="3383280"/>
            <a:ext cx="132588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ARMS + LEGS</a:t>
            </a:r>
            <a:endParaRPr lang="en-US" sz="1300" dirty="0"/>
          </a:p>
        </p:txBody>
      </p:sp>
      <p:sp>
        <p:nvSpPr>
          <p:cNvPr id="43" name="Shape 41"/>
          <p:cNvSpPr/>
          <p:nvPr/>
        </p:nvSpPr>
        <p:spPr>
          <a:xfrm>
            <a:off x="6944868" y="2011680"/>
            <a:ext cx="1508760" cy="402336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4" name="Shape 42"/>
          <p:cNvSpPr/>
          <p:nvPr/>
        </p:nvSpPr>
        <p:spPr>
          <a:xfrm>
            <a:off x="6944868" y="2011680"/>
            <a:ext cx="1508760" cy="7315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5" name="Text 43"/>
          <p:cNvSpPr/>
          <p:nvPr/>
        </p:nvSpPr>
        <p:spPr>
          <a:xfrm>
            <a:off x="6944868" y="2240280"/>
            <a:ext cx="1508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kern="0" spc="3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FRI</a:t>
            </a:r>
            <a:endParaRPr lang="en-US" sz="2800" dirty="0"/>
          </a:p>
        </p:txBody>
      </p:sp>
      <p:sp>
        <p:nvSpPr>
          <p:cNvPr id="46" name="Shape 44"/>
          <p:cNvSpPr/>
          <p:nvPr/>
        </p:nvSpPr>
        <p:spPr>
          <a:xfrm>
            <a:off x="7082028" y="2788920"/>
            <a:ext cx="1234440" cy="292608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7" name="Text 45"/>
          <p:cNvSpPr/>
          <p:nvPr/>
        </p:nvSpPr>
        <p:spPr>
          <a:xfrm>
            <a:off x="7082028" y="2788920"/>
            <a:ext cx="1234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kern="0" spc="300" dirty="0">
                <a:solidFill>
                  <a:srgbClr val="F2E9D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BURN</a:t>
            </a:r>
            <a:endParaRPr lang="en-US" sz="900" dirty="0"/>
          </a:p>
        </p:txBody>
      </p:sp>
      <p:sp>
        <p:nvSpPr>
          <p:cNvPr id="48" name="Shape 46"/>
          <p:cNvSpPr/>
          <p:nvPr/>
        </p:nvSpPr>
        <p:spPr>
          <a:xfrm>
            <a:off x="7219188" y="3246120"/>
            <a:ext cx="960120" cy="18288"/>
          </a:xfrm>
          <a:prstGeom prst="rect">
            <a:avLst/>
          </a:prstGeom>
          <a:solidFill>
            <a:srgbClr val="3A4A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9" name="Text 47"/>
          <p:cNvSpPr/>
          <p:nvPr/>
        </p:nvSpPr>
        <p:spPr>
          <a:xfrm>
            <a:off x="7036308" y="3383280"/>
            <a:ext cx="132588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T25 CARDIO</a:t>
            </a:r>
            <a:endParaRPr lang="en-US" sz="1300" dirty="0"/>
          </a:p>
        </p:txBody>
      </p:sp>
      <p:sp>
        <p:nvSpPr>
          <p:cNvPr id="50" name="Shape 48"/>
          <p:cNvSpPr/>
          <p:nvPr/>
        </p:nvSpPr>
        <p:spPr>
          <a:xfrm>
            <a:off x="8563356" y="2011680"/>
            <a:ext cx="1508760" cy="402336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1" name="Shape 49"/>
          <p:cNvSpPr/>
          <p:nvPr/>
        </p:nvSpPr>
        <p:spPr>
          <a:xfrm>
            <a:off x="8563356" y="2011680"/>
            <a:ext cx="1508760" cy="73152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2" name="Text 50"/>
          <p:cNvSpPr/>
          <p:nvPr/>
        </p:nvSpPr>
        <p:spPr>
          <a:xfrm>
            <a:off x="8563356" y="2240280"/>
            <a:ext cx="1508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kern="0" spc="3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SAT</a:t>
            </a:r>
            <a:endParaRPr lang="en-US" sz="2800" dirty="0"/>
          </a:p>
        </p:txBody>
      </p:sp>
      <p:sp>
        <p:nvSpPr>
          <p:cNvPr id="53" name="Shape 51"/>
          <p:cNvSpPr/>
          <p:nvPr/>
        </p:nvSpPr>
        <p:spPr>
          <a:xfrm>
            <a:off x="8700516" y="2788920"/>
            <a:ext cx="1234440" cy="292608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4" name="Text 52"/>
          <p:cNvSpPr/>
          <p:nvPr/>
        </p:nvSpPr>
        <p:spPr>
          <a:xfrm>
            <a:off x="8700516" y="2788920"/>
            <a:ext cx="1234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kern="0" spc="300" dirty="0">
                <a:solidFill>
                  <a:srgbClr val="F2E9D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MAX BURN</a:t>
            </a:r>
            <a:endParaRPr lang="en-US" sz="900" dirty="0"/>
          </a:p>
        </p:txBody>
      </p:sp>
      <p:sp>
        <p:nvSpPr>
          <p:cNvPr id="55" name="Shape 53"/>
          <p:cNvSpPr/>
          <p:nvPr/>
        </p:nvSpPr>
        <p:spPr>
          <a:xfrm>
            <a:off x="8837676" y="3246120"/>
            <a:ext cx="960120" cy="18288"/>
          </a:xfrm>
          <a:prstGeom prst="rect">
            <a:avLst/>
          </a:prstGeom>
          <a:solidFill>
            <a:srgbClr val="3A4A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6" name="Text 54"/>
          <p:cNvSpPr/>
          <p:nvPr/>
        </p:nvSpPr>
        <p:spPr>
          <a:xfrm>
            <a:off x="8654796" y="3383280"/>
            <a:ext cx="132588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HIIT FULL BODY</a:t>
            </a:r>
            <a:endParaRPr lang="en-US" sz="1300" dirty="0"/>
          </a:p>
        </p:txBody>
      </p:sp>
      <p:sp>
        <p:nvSpPr>
          <p:cNvPr id="57" name="Shape 55"/>
          <p:cNvSpPr/>
          <p:nvPr/>
        </p:nvSpPr>
        <p:spPr>
          <a:xfrm>
            <a:off x="10181844" y="2011680"/>
            <a:ext cx="1508760" cy="402336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8" name="Shape 56"/>
          <p:cNvSpPr/>
          <p:nvPr/>
        </p:nvSpPr>
        <p:spPr>
          <a:xfrm>
            <a:off x="10181844" y="2011680"/>
            <a:ext cx="1508760" cy="73152"/>
          </a:xfrm>
          <a:prstGeom prst="rect">
            <a:avLst/>
          </a:prstGeom>
          <a:solidFill>
            <a:srgbClr val="3A4A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9" name="Text 57"/>
          <p:cNvSpPr/>
          <p:nvPr/>
        </p:nvSpPr>
        <p:spPr>
          <a:xfrm>
            <a:off x="10181844" y="2240280"/>
            <a:ext cx="15087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kern="0" spc="3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SUN</a:t>
            </a:r>
            <a:endParaRPr lang="en-US" sz="2800" dirty="0"/>
          </a:p>
        </p:txBody>
      </p:sp>
      <p:sp>
        <p:nvSpPr>
          <p:cNvPr id="60" name="Shape 58"/>
          <p:cNvSpPr/>
          <p:nvPr/>
        </p:nvSpPr>
        <p:spPr>
          <a:xfrm>
            <a:off x="10319004" y="2788920"/>
            <a:ext cx="1234440" cy="292608"/>
          </a:xfrm>
          <a:prstGeom prst="rect">
            <a:avLst/>
          </a:prstGeom>
          <a:solidFill>
            <a:srgbClr val="3A4A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1" name="Text 59"/>
          <p:cNvSpPr/>
          <p:nvPr/>
        </p:nvSpPr>
        <p:spPr>
          <a:xfrm>
            <a:off x="10319004" y="2788920"/>
            <a:ext cx="12344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kern="0" spc="300" dirty="0">
                <a:solidFill>
                  <a:srgbClr val="F2E9D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RECOVERY</a:t>
            </a:r>
            <a:endParaRPr lang="en-US" sz="900" dirty="0"/>
          </a:p>
        </p:txBody>
      </p:sp>
      <p:sp>
        <p:nvSpPr>
          <p:cNvPr id="62" name="Shape 60"/>
          <p:cNvSpPr/>
          <p:nvPr/>
        </p:nvSpPr>
        <p:spPr>
          <a:xfrm>
            <a:off x="10456164" y="3246120"/>
            <a:ext cx="960120" cy="18288"/>
          </a:xfrm>
          <a:prstGeom prst="rect">
            <a:avLst/>
          </a:prstGeom>
          <a:solidFill>
            <a:srgbClr val="3A4A6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3" name="Text 61"/>
          <p:cNvSpPr/>
          <p:nvPr/>
        </p:nvSpPr>
        <p:spPr>
          <a:xfrm>
            <a:off x="10273284" y="3383280"/>
            <a:ext cx="132588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FULL REST</a:t>
            </a:r>
            <a:endParaRPr lang="en-US" sz="1300" dirty="0"/>
          </a:p>
        </p:txBody>
      </p:sp>
      <p:sp>
        <p:nvSpPr>
          <p:cNvPr id="64" name="Shape 62"/>
          <p:cNvSpPr/>
          <p:nvPr/>
        </p:nvSpPr>
        <p:spPr>
          <a:xfrm>
            <a:off x="777240" y="6126480"/>
            <a:ext cx="36576" cy="256032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5" name="Text 63"/>
          <p:cNvSpPr/>
          <p:nvPr/>
        </p:nvSpPr>
        <p:spPr>
          <a:xfrm>
            <a:off x="914400" y="6108192"/>
            <a:ext cx="105156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B8B0A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Six training days, one full rest — muscle is built during recovery, not during the workout.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A16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320040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320040" y="32004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1521440" y="320040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04904" y="32004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20040" y="6501384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320040" y="621792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11521440" y="6501384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11804904" y="621792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777240" y="502920"/>
            <a:ext cx="731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600" dirty="0">
                <a:solidFill>
                  <a:srgbClr val="C8102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03 — TRAINING DETAIL</a:t>
            </a:r>
            <a:endParaRPr lang="en-US" sz="1100" dirty="0"/>
          </a:p>
        </p:txBody>
      </p:sp>
      <p:sp>
        <p:nvSpPr>
          <p:cNvPr id="11" name="Text 9"/>
          <p:cNvSpPr/>
          <p:nvPr/>
        </p:nvSpPr>
        <p:spPr>
          <a:xfrm>
            <a:off x="777240" y="777240"/>
            <a:ext cx="109728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800" kern="0" spc="2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Movements &amp; Sets Per Day</a:t>
            </a:r>
            <a:endParaRPr lang="en-US" sz="3800" dirty="0"/>
          </a:p>
        </p:txBody>
      </p:sp>
      <p:sp>
        <p:nvSpPr>
          <p:cNvPr id="12" name="Shape 10"/>
          <p:cNvSpPr/>
          <p:nvPr/>
        </p:nvSpPr>
        <p:spPr>
          <a:xfrm>
            <a:off x="777240" y="1572768"/>
            <a:ext cx="411480" cy="54864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77240" y="6446520"/>
            <a:ext cx="4572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D4A857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ACADIA // SIX-PACK PROTOCOL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10469880" y="6446520"/>
            <a:ext cx="914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kern="0" spc="4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04 / 12</a:t>
            </a:r>
            <a:endParaRPr lang="en-US" sz="900" dirty="0"/>
          </a:p>
        </p:txBody>
      </p:sp>
      <p:sp>
        <p:nvSpPr>
          <p:cNvPr id="15" name="Shape 13"/>
          <p:cNvSpPr/>
          <p:nvPr/>
        </p:nvSpPr>
        <p:spPr>
          <a:xfrm>
            <a:off x="457200" y="1874520"/>
            <a:ext cx="3657600" cy="214884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457200" y="1874520"/>
            <a:ext cx="45720" cy="21488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2039112"/>
            <a:ext cx="384048" cy="384048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1143000" y="1993392"/>
            <a:ext cx="28803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kern="0" spc="3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MONDAY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1143000" y="2258568"/>
            <a:ext cx="28803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CHEST + CORE</a:t>
            </a:r>
            <a:endParaRPr lang="en-US" sz="900" dirty="0"/>
          </a:p>
        </p:txBody>
      </p:sp>
      <p:sp>
        <p:nvSpPr>
          <p:cNvPr id="20" name="Shape 17"/>
          <p:cNvSpPr/>
          <p:nvPr/>
        </p:nvSpPr>
        <p:spPr>
          <a:xfrm>
            <a:off x="640080" y="2560320"/>
            <a:ext cx="365760" cy="2286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8"/>
          <p:cNvSpPr/>
          <p:nvPr/>
        </p:nvSpPr>
        <p:spPr>
          <a:xfrm>
            <a:off x="640080" y="2651760"/>
            <a:ext cx="33375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4×12 Bench Press (rotate angle)</a:t>
            </a:r>
            <a:endParaRPr lang="en-US" sz="1100" dirty="0"/>
          </a:p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3×12 Dumbbell Flys</a:t>
            </a:r>
            <a:endParaRPr lang="en-US" sz="1100" dirty="0"/>
          </a:p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3×15 Push-Ups</a:t>
            </a:r>
            <a:endParaRPr lang="en-US" sz="1100" dirty="0"/>
          </a:p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3×20 Hanging Leg Raises</a:t>
            </a:r>
            <a:endParaRPr lang="en-US" sz="1100" dirty="0"/>
          </a:p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3×20 Bicycle Crunches + 1 min Plank</a:t>
            </a:r>
            <a:endParaRPr lang="en-US" sz="1100" dirty="0"/>
          </a:p>
        </p:txBody>
      </p:sp>
      <p:sp>
        <p:nvSpPr>
          <p:cNvPr id="22" name="Shape 19"/>
          <p:cNvSpPr/>
          <p:nvPr/>
        </p:nvSpPr>
        <p:spPr>
          <a:xfrm>
            <a:off x="4251960" y="1874520"/>
            <a:ext cx="3657600" cy="214884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0"/>
          <p:cNvSpPr/>
          <p:nvPr/>
        </p:nvSpPr>
        <p:spPr>
          <a:xfrm>
            <a:off x="4251960" y="1874520"/>
            <a:ext cx="45720" cy="21488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840" y="2039112"/>
            <a:ext cx="384048" cy="384048"/>
          </a:xfrm>
          <a:prstGeom prst="rect">
            <a:avLst/>
          </a:prstGeom>
        </p:spPr>
      </p:pic>
      <p:sp>
        <p:nvSpPr>
          <p:cNvPr id="25" name="Text 21"/>
          <p:cNvSpPr/>
          <p:nvPr/>
        </p:nvSpPr>
        <p:spPr>
          <a:xfrm>
            <a:off x="4937760" y="1993392"/>
            <a:ext cx="28803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kern="0" spc="3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TUESDAY</a:t>
            </a:r>
            <a:endParaRPr lang="en-US" sz="1800" dirty="0"/>
          </a:p>
        </p:txBody>
      </p:sp>
      <p:sp>
        <p:nvSpPr>
          <p:cNvPr id="26" name="Text 22"/>
          <p:cNvSpPr/>
          <p:nvPr/>
        </p:nvSpPr>
        <p:spPr>
          <a:xfrm>
            <a:off x="4937760" y="2258568"/>
            <a:ext cx="28803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BACK + SHOULDERS</a:t>
            </a:r>
            <a:endParaRPr lang="en-US" sz="900" dirty="0"/>
          </a:p>
        </p:txBody>
      </p:sp>
      <p:sp>
        <p:nvSpPr>
          <p:cNvPr id="27" name="Shape 23"/>
          <p:cNvSpPr/>
          <p:nvPr/>
        </p:nvSpPr>
        <p:spPr>
          <a:xfrm>
            <a:off x="4434840" y="2560320"/>
            <a:ext cx="365760" cy="2286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24"/>
          <p:cNvSpPr/>
          <p:nvPr/>
        </p:nvSpPr>
        <p:spPr>
          <a:xfrm>
            <a:off x="4434840" y="2651760"/>
            <a:ext cx="33375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T25 Ab Workout (warm-up)</a:t>
            </a:r>
            <a:endParaRPr lang="en-US" sz="1100" dirty="0"/>
          </a:p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4×10 Pull-Ups or Lat Pulldowns</a:t>
            </a:r>
            <a:endParaRPr lang="en-US" sz="1100" dirty="0"/>
          </a:p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3×12 Bent-Over Rows</a:t>
            </a:r>
            <a:endParaRPr lang="en-US" sz="1100" dirty="0"/>
          </a:p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3×12 Overhead Press</a:t>
            </a:r>
            <a:endParaRPr lang="en-US" sz="1100" dirty="0"/>
          </a:p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3×15 Face Pulls</a:t>
            </a:r>
            <a:endParaRPr lang="en-US" sz="1100" dirty="0"/>
          </a:p>
        </p:txBody>
      </p:sp>
      <p:sp>
        <p:nvSpPr>
          <p:cNvPr id="29" name="Shape 25"/>
          <p:cNvSpPr/>
          <p:nvPr/>
        </p:nvSpPr>
        <p:spPr>
          <a:xfrm>
            <a:off x="8046720" y="1874520"/>
            <a:ext cx="3657600" cy="214884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Shape 26"/>
          <p:cNvSpPr/>
          <p:nvPr/>
        </p:nvSpPr>
        <p:spPr>
          <a:xfrm>
            <a:off x="8046720" y="1874520"/>
            <a:ext cx="45720" cy="21488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2039112"/>
            <a:ext cx="384048" cy="384048"/>
          </a:xfrm>
          <a:prstGeom prst="rect">
            <a:avLst/>
          </a:prstGeom>
        </p:spPr>
      </p:pic>
      <p:sp>
        <p:nvSpPr>
          <p:cNvPr id="32" name="Text 27"/>
          <p:cNvSpPr/>
          <p:nvPr/>
        </p:nvSpPr>
        <p:spPr>
          <a:xfrm>
            <a:off x="8732520" y="1993392"/>
            <a:ext cx="28803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kern="0" spc="3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WEDNESDAY</a:t>
            </a:r>
            <a:endParaRPr lang="en-US" sz="1800" dirty="0"/>
          </a:p>
        </p:txBody>
      </p:sp>
      <p:sp>
        <p:nvSpPr>
          <p:cNvPr id="33" name="Text 28"/>
          <p:cNvSpPr/>
          <p:nvPr/>
        </p:nvSpPr>
        <p:spPr>
          <a:xfrm>
            <a:off x="8732520" y="2258568"/>
            <a:ext cx="28803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CARDIO + CORE</a:t>
            </a:r>
            <a:endParaRPr lang="en-US" sz="900" dirty="0"/>
          </a:p>
        </p:txBody>
      </p:sp>
      <p:sp>
        <p:nvSpPr>
          <p:cNvPr id="34" name="Shape 29"/>
          <p:cNvSpPr/>
          <p:nvPr/>
        </p:nvSpPr>
        <p:spPr>
          <a:xfrm>
            <a:off x="8229600" y="2560320"/>
            <a:ext cx="365760" cy="2286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5" name="Text 30"/>
          <p:cNvSpPr/>
          <p:nvPr/>
        </p:nvSpPr>
        <p:spPr>
          <a:xfrm>
            <a:off x="8229600" y="2651760"/>
            <a:ext cx="33375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5-Mile Walk / Run</a:t>
            </a:r>
            <a:endParaRPr lang="en-US" sz="1100" dirty="0"/>
          </a:p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3×15 Cable Crunches or Weighted Sit-Ups</a:t>
            </a:r>
            <a:endParaRPr lang="en-US" sz="1100" dirty="0"/>
          </a:p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3×30s Side Plank (each side)</a:t>
            </a:r>
            <a:endParaRPr lang="en-US" sz="1100" dirty="0"/>
          </a:p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3×20 Russian Twists</a:t>
            </a:r>
            <a:endParaRPr lang="en-US" sz="1100" dirty="0"/>
          </a:p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Stretch &amp; Foam Roll</a:t>
            </a:r>
            <a:endParaRPr lang="en-US" sz="1100" dirty="0"/>
          </a:p>
        </p:txBody>
      </p:sp>
      <p:sp>
        <p:nvSpPr>
          <p:cNvPr id="36" name="Shape 31"/>
          <p:cNvSpPr/>
          <p:nvPr/>
        </p:nvSpPr>
        <p:spPr>
          <a:xfrm>
            <a:off x="457200" y="4187952"/>
            <a:ext cx="3657600" cy="214884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7" name="Shape 32"/>
          <p:cNvSpPr/>
          <p:nvPr/>
        </p:nvSpPr>
        <p:spPr>
          <a:xfrm>
            <a:off x="457200" y="4187952"/>
            <a:ext cx="45720" cy="21488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" y="4352544"/>
            <a:ext cx="384048" cy="384048"/>
          </a:xfrm>
          <a:prstGeom prst="rect">
            <a:avLst/>
          </a:prstGeom>
        </p:spPr>
      </p:pic>
      <p:sp>
        <p:nvSpPr>
          <p:cNvPr id="39" name="Text 33"/>
          <p:cNvSpPr/>
          <p:nvPr/>
        </p:nvSpPr>
        <p:spPr>
          <a:xfrm>
            <a:off x="1143000" y="4306824"/>
            <a:ext cx="28803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kern="0" spc="3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THURSDAY</a:t>
            </a:r>
            <a:endParaRPr lang="en-US" sz="1800" dirty="0"/>
          </a:p>
        </p:txBody>
      </p:sp>
      <p:sp>
        <p:nvSpPr>
          <p:cNvPr id="40" name="Text 34"/>
          <p:cNvSpPr/>
          <p:nvPr/>
        </p:nvSpPr>
        <p:spPr>
          <a:xfrm>
            <a:off x="1143000" y="4572000"/>
            <a:ext cx="28803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ARMS + LEGS</a:t>
            </a:r>
            <a:endParaRPr lang="en-US" sz="900" dirty="0"/>
          </a:p>
        </p:txBody>
      </p:sp>
      <p:sp>
        <p:nvSpPr>
          <p:cNvPr id="41" name="Shape 35"/>
          <p:cNvSpPr/>
          <p:nvPr/>
        </p:nvSpPr>
        <p:spPr>
          <a:xfrm>
            <a:off x="640080" y="4873752"/>
            <a:ext cx="365760" cy="2286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2" name="Text 36"/>
          <p:cNvSpPr/>
          <p:nvPr/>
        </p:nvSpPr>
        <p:spPr>
          <a:xfrm>
            <a:off x="640080" y="4965192"/>
            <a:ext cx="33375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3×12 Barbell / DB Curls</a:t>
            </a:r>
            <a:endParaRPr lang="en-US" sz="1100" dirty="0"/>
          </a:p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3×12 Tricep Pushdowns + Overhead Ext.</a:t>
            </a:r>
            <a:endParaRPr lang="en-US" sz="1100" dirty="0"/>
          </a:p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4×10 Squats</a:t>
            </a:r>
            <a:endParaRPr lang="en-US" sz="1100" dirty="0"/>
          </a:p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3×12 Romanian Deadlifts</a:t>
            </a:r>
            <a:endParaRPr lang="en-US" sz="1100" dirty="0"/>
          </a:p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3×15 Lunges</a:t>
            </a:r>
            <a:endParaRPr lang="en-US" sz="1100" dirty="0"/>
          </a:p>
        </p:txBody>
      </p:sp>
      <p:sp>
        <p:nvSpPr>
          <p:cNvPr id="43" name="Shape 37"/>
          <p:cNvSpPr/>
          <p:nvPr/>
        </p:nvSpPr>
        <p:spPr>
          <a:xfrm>
            <a:off x="4251960" y="4187952"/>
            <a:ext cx="3657600" cy="214884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4" name="Shape 38"/>
          <p:cNvSpPr/>
          <p:nvPr/>
        </p:nvSpPr>
        <p:spPr>
          <a:xfrm>
            <a:off x="4251960" y="4187952"/>
            <a:ext cx="45720" cy="21488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4840" y="4352544"/>
            <a:ext cx="384048" cy="384048"/>
          </a:xfrm>
          <a:prstGeom prst="rect">
            <a:avLst/>
          </a:prstGeom>
        </p:spPr>
      </p:pic>
      <p:sp>
        <p:nvSpPr>
          <p:cNvPr id="46" name="Text 39"/>
          <p:cNvSpPr/>
          <p:nvPr/>
        </p:nvSpPr>
        <p:spPr>
          <a:xfrm>
            <a:off x="4937760" y="4306824"/>
            <a:ext cx="28803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kern="0" spc="3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FRIDAY</a:t>
            </a:r>
            <a:endParaRPr lang="en-US" sz="1800" dirty="0"/>
          </a:p>
        </p:txBody>
      </p:sp>
      <p:sp>
        <p:nvSpPr>
          <p:cNvPr id="47" name="Text 40"/>
          <p:cNvSpPr/>
          <p:nvPr/>
        </p:nvSpPr>
        <p:spPr>
          <a:xfrm>
            <a:off x="4937760" y="4572000"/>
            <a:ext cx="28803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T25 CARDIO</a:t>
            </a:r>
            <a:endParaRPr lang="en-US" sz="900" dirty="0"/>
          </a:p>
        </p:txBody>
      </p:sp>
      <p:sp>
        <p:nvSpPr>
          <p:cNvPr id="48" name="Shape 41"/>
          <p:cNvSpPr/>
          <p:nvPr/>
        </p:nvSpPr>
        <p:spPr>
          <a:xfrm>
            <a:off x="4434840" y="4873752"/>
            <a:ext cx="365760" cy="2286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9" name="Text 42"/>
          <p:cNvSpPr/>
          <p:nvPr/>
        </p:nvSpPr>
        <p:spPr>
          <a:xfrm>
            <a:off x="4434840" y="4965192"/>
            <a:ext cx="33375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T25 Cardio Session</a:t>
            </a:r>
            <a:endParaRPr lang="en-US" sz="1100" dirty="0"/>
          </a:p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10-min low-intensity cool-down walk</a:t>
            </a:r>
            <a:endParaRPr lang="en-US" sz="1100" dirty="0"/>
          </a:p>
        </p:txBody>
      </p:sp>
      <p:sp>
        <p:nvSpPr>
          <p:cNvPr id="50" name="Shape 43"/>
          <p:cNvSpPr/>
          <p:nvPr/>
        </p:nvSpPr>
        <p:spPr>
          <a:xfrm>
            <a:off x="8046720" y="4187952"/>
            <a:ext cx="3657600" cy="214884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1" name="Shape 44"/>
          <p:cNvSpPr/>
          <p:nvPr/>
        </p:nvSpPr>
        <p:spPr>
          <a:xfrm>
            <a:off x="8046720" y="4187952"/>
            <a:ext cx="45720" cy="21488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9600" y="4352544"/>
            <a:ext cx="384048" cy="384048"/>
          </a:xfrm>
          <a:prstGeom prst="rect">
            <a:avLst/>
          </a:prstGeom>
        </p:spPr>
      </p:pic>
      <p:sp>
        <p:nvSpPr>
          <p:cNvPr id="53" name="Text 45"/>
          <p:cNvSpPr/>
          <p:nvPr/>
        </p:nvSpPr>
        <p:spPr>
          <a:xfrm>
            <a:off x="8732520" y="4306824"/>
            <a:ext cx="288036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kern="0" spc="3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SATURDAY</a:t>
            </a:r>
            <a:endParaRPr lang="en-US" sz="1800" dirty="0"/>
          </a:p>
        </p:txBody>
      </p:sp>
      <p:sp>
        <p:nvSpPr>
          <p:cNvPr id="54" name="Text 46"/>
          <p:cNvSpPr/>
          <p:nvPr/>
        </p:nvSpPr>
        <p:spPr>
          <a:xfrm>
            <a:off x="8732520" y="4572000"/>
            <a:ext cx="28803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3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HIIT — MAX BURN</a:t>
            </a:r>
            <a:endParaRPr lang="en-US" sz="900" dirty="0"/>
          </a:p>
        </p:txBody>
      </p:sp>
      <p:sp>
        <p:nvSpPr>
          <p:cNvPr id="55" name="Shape 47"/>
          <p:cNvSpPr/>
          <p:nvPr/>
        </p:nvSpPr>
        <p:spPr>
          <a:xfrm>
            <a:off x="8229600" y="4873752"/>
            <a:ext cx="365760" cy="2286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6" name="Text 48"/>
          <p:cNvSpPr/>
          <p:nvPr/>
        </p:nvSpPr>
        <p:spPr>
          <a:xfrm>
            <a:off x="8229600" y="4965192"/>
            <a:ext cx="33375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20–30 min HIIT circuit</a:t>
            </a:r>
            <a:endParaRPr lang="en-US" sz="1100" dirty="0"/>
          </a:p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Burpees, jump squats, mountain climbers, box jumps</a:t>
            </a:r>
            <a:endParaRPr lang="en-US" sz="1100" dirty="0"/>
          </a:p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OR 20 min jump rope (30s on / 15s off)</a:t>
            </a:r>
            <a:endParaRPr lang="en-US" sz="1100" dirty="0"/>
          </a:p>
          <a:p>
            <a:pPr marL="342900" indent="-342900">
              <a:spcAft>
                <a:spcPts val="200"/>
              </a:spcAft>
              <a:buSzPct val="100000"/>
              <a:buChar char="■"/>
            </a:pPr>
            <a:r>
              <a:rPr lang="en-US" sz="1100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Optional 10-min core finisher</a:t>
            </a:r>
            <a:endParaRPr lang="en-US" sz="1100" dirty="0"/>
          </a:p>
        </p:txBody>
      </p:sp>
      <p:pic>
        <p:nvPicPr>
          <p:cNvPr id="2050" name="Picture 2" descr="Focus T25 – 2 Lazy 4 the Gym">
            <a:extLst>
              <a:ext uri="{FF2B5EF4-FFF2-40B4-BE49-F238E27FC236}">
                <a16:creationId xmlns:a16="http://schemas.microsoft.com/office/drawing/2014/main" id="{31E314BB-2A17-CDC3-5285-4C326862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896" y="75057"/>
            <a:ext cx="1662303" cy="166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6" grpId="0" animBg="1"/>
      <p:bldP spid="28" grpId="0" animBg="1"/>
      <p:bldP spid="33" grpId="0" animBg="1"/>
      <p:bldP spid="35" grpId="0" animBg="1"/>
      <p:bldP spid="40" grpId="0" animBg="1"/>
      <p:bldP spid="42" grpId="0" animBg="1"/>
      <p:bldP spid="47" grpId="0" animBg="1"/>
      <p:bldP spid="49" grpId="0" animBg="1"/>
      <p:bldP spid="54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A16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20040" y="320040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320040" y="32004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1521440" y="320040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1804904" y="32004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320040" y="6501384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320040" y="621792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11521440" y="6501384"/>
            <a:ext cx="320040" cy="36576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11804904" y="6217920"/>
            <a:ext cx="36576" cy="32004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777240" y="502920"/>
            <a:ext cx="73152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600" dirty="0">
                <a:solidFill>
                  <a:srgbClr val="C8102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04 — FUEL CALCULATION</a:t>
            </a:r>
            <a:endParaRPr lang="en-US" sz="1100" dirty="0"/>
          </a:p>
        </p:txBody>
      </p:sp>
      <p:sp>
        <p:nvSpPr>
          <p:cNvPr id="11" name="Text 9"/>
          <p:cNvSpPr/>
          <p:nvPr/>
        </p:nvSpPr>
        <p:spPr>
          <a:xfrm>
            <a:off x="777240" y="777240"/>
            <a:ext cx="1097280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800" kern="0" spc="2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The 2,000-Calorie Equation</a:t>
            </a:r>
            <a:endParaRPr lang="en-US" sz="3800" dirty="0"/>
          </a:p>
        </p:txBody>
      </p:sp>
      <p:sp>
        <p:nvSpPr>
          <p:cNvPr id="12" name="Shape 10"/>
          <p:cNvSpPr/>
          <p:nvPr/>
        </p:nvSpPr>
        <p:spPr>
          <a:xfrm>
            <a:off x="777240" y="1572768"/>
            <a:ext cx="411480" cy="54864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77240" y="6446520"/>
            <a:ext cx="4572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kern="0" spc="400" dirty="0">
                <a:solidFill>
                  <a:srgbClr val="D4A857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ACADIA // SIX-PACK PROTOCOL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10469880" y="6446520"/>
            <a:ext cx="9144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kern="0" spc="4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05 / 12</a:t>
            </a:r>
            <a:endParaRPr lang="en-US" sz="900" dirty="0"/>
          </a:p>
        </p:txBody>
      </p:sp>
      <p:sp>
        <p:nvSpPr>
          <p:cNvPr id="15" name="Shape 13"/>
          <p:cNvSpPr/>
          <p:nvPr/>
        </p:nvSpPr>
        <p:spPr>
          <a:xfrm>
            <a:off x="777240" y="2377440"/>
            <a:ext cx="1828800" cy="1645920"/>
          </a:xfrm>
          <a:prstGeom prst="rect">
            <a:avLst/>
          </a:prstGeom>
          <a:solidFill>
            <a:srgbClr val="152238"/>
          </a:solidFill>
          <a:ln w="25400">
            <a:solidFill>
              <a:srgbClr val="C8102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77240" y="2514600"/>
            <a:ext cx="1828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000" dirty="0">
                <a:solidFill>
                  <a:srgbClr val="F0C674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600</a:t>
            </a:r>
            <a:endParaRPr lang="en-US" sz="6000" dirty="0"/>
          </a:p>
        </p:txBody>
      </p:sp>
      <p:sp>
        <p:nvSpPr>
          <p:cNvPr id="17" name="Text 15"/>
          <p:cNvSpPr/>
          <p:nvPr/>
        </p:nvSpPr>
        <p:spPr>
          <a:xfrm>
            <a:off x="777240" y="3383280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kern="0" spc="4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× 3 MEALS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2651760" y="2788920"/>
            <a:ext cx="4572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dirty="0">
                <a:solidFill>
                  <a:srgbClr val="C8102E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+</a:t>
            </a:r>
            <a:endParaRPr lang="en-US" sz="5400" dirty="0"/>
          </a:p>
        </p:txBody>
      </p:sp>
      <p:sp>
        <p:nvSpPr>
          <p:cNvPr id="19" name="Shape 17"/>
          <p:cNvSpPr/>
          <p:nvPr/>
        </p:nvSpPr>
        <p:spPr>
          <a:xfrm>
            <a:off x="3154680" y="2377440"/>
            <a:ext cx="1828800" cy="164592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3154680" y="2514600"/>
            <a:ext cx="18288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60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200</a:t>
            </a:r>
            <a:endParaRPr lang="en-US" sz="6000" dirty="0"/>
          </a:p>
        </p:txBody>
      </p:sp>
      <p:sp>
        <p:nvSpPr>
          <p:cNvPr id="21" name="Text 19"/>
          <p:cNvSpPr/>
          <p:nvPr/>
        </p:nvSpPr>
        <p:spPr>
          <a:xfrm>
            <a:off x="3154680" y="3383280"/>
            <a:ext cx="1828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kern="0" spc="400" dirty="0">
                <a:solidFill>
                  <a:srgbClr val="B8B0A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SNACKS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5029200" y="2788920"/>
            <a:ext cx="4572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dirty="0">
                <a:solidFill>
                  <a:srgbClr val="C8102E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=</a:t>
            </a:r>
            <a:endParaRPr lang="en-US" sz="5400" dirty="0"/>
          </a:p>
        </p:txBody>
      </p:sp>
      <p:sp>
        <p:nvSpPr>
          <p:cNvPr id="23" name="Shape 21"/>
          <p:cNvSpPr/>
          <p:nvPr/>
        </p:nvSpPr>
        <p:spPr>
          <a:xfrm>
            <a:off x="5532120" y="2377440"/>
            <a:ext cx="2560320" cy="1645920"/>
          </a:xfrm>
          <a:prstGeom prst="rect">
            <a:avLst/>
          </a:prstGeom>
          <a:solidFill>
            <a:srgbClr val="C8102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5532120" y="2514600"/>
            <a:ext cx="256032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600" dirty="0">
                <a:solidFill>
                  <a:srgbClr val="F2E9D8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2,000</a:t>
            </a:r>
            <a:endParaRPr lang="en-US" sz="5600" dirty="0"/>
          </a:p>
        </p:txBody>
      </p:sp>
      <p:sp>
        <p:nvSpPr>
          <p:cNvPr id="25" name="Text 23"/>
          <p:cNvSpPr/>
          <p:nvPr/>
        </p:nvSpPr>
        <p:spPr>
          <a:xfrm>
            <a:off x="5532120" y="3429000"/>
            <a:ext cx="25603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kern="0" spc="400" dirty="0">
                <a:solidFill>
                  <a:srgbClr val="F2E9D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KCAL / DAY</a:t>
            </a:r>
            <a:endParaRPr lang="en-US" sz="1200" dirty="0"/>
          </a:p>
        </p:txBody>
      </p:sp>
      <p:sp>
        <p:nvSpPr>
          <p:cNvPr id="26" name="Shape 24"/>
          <p:cNvSpPr/>
          <p:nvPr/>
        </p:nvSpPr>
        <p:spPr>
          <a:xfrm>
            <a:off x="8458200" y="2377440"/>
            <a:ext cx="2926080" cy="1645920"/>
          </a:xfrm>
          <a:prstGeom prst="rect">
            <a:avLst/>
          </a:prstGeom>
          <a:solidFill>
            <a:srgbClr val="152238"/>
          </a:solidFill>
          <a:ln w="12700">
            <a:solidFill>
              <a:srgbClr val="D4A85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080" y="2560320"/>
            <a:ext cx="411480" cy="411480"/>
          </a:xfrm>
          <a:prstGeom prst="rect">
            <a:avLst/>
          </a:prstGeom>
        </p:spPr>
      </p:pic>
      <p:sp>
        <p:nvSpPr>
          <p:cNvPr id="28" name="Text 25"/>
          <p:cNvSpPr/>
          <p:nvPr/>
        </p:nvSpPr>
        <p:spPr>
          <a:xfrm>
            <a:off x="9144000" y="2578608"/>
            <a:ext cx="21945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kern="0" spc="200" dirty="0">
                <a:solidFill>
                  <a:srgbClr val="D4A857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WELL CALIBRATED</a:t>
            </a:r>
            <a:endParaRPr lang="en-US" sz="1600" dirty="0"/>
          </a:p>
        </p:txBody>
      </p:sp>
      <p:sp>
        <p:nvSpPr>
          <p:cNvPr id="29" name="Text 26"/>
          <p:cNvSpPr/>
          <p:nvPr/>
        </p:nvSpPr>
        <p:spPr>
          <a:xfrm>
            <a:off x="8641080" y="3108960"/>
            <a:ext cx="260604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F2E9D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Moderate deficit for an active adult male. Sustainable. Protects muscle while burning fat.</a:t>
            </a:r>
            <a:endParaRPr lang="en-US" sz="1200" dirty="0"/>
          </a:p>
        </p:txBody>
      </p:sp>
      <p:sp>
        <p:nvSpPr>
          <p:cNvPr id="30" name="Text 27"/>
          <p:cNvSpPr/>
          <p:nvPr/>
        </p:nvSpPr>
        <p:spPr>
          <a:xfrm>
            <a:off x="777240" y="4434840"/>
            <a:ext cx="109728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500" dirty="0">
                <a:solidFill>
                  <a:srgbClr val="C8102E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DAILY MACRO TARGETS</a:t>
            </a:r>
            <a:endParaRPr lang="en-US" sz="1100" dirty="0"/>
          </a:p>
        </p:txBody>
      </p:sp>
      <p:sp>
        <p:nvSpPr>
          <p:cNvPr id="31" name="Shape 28"/>
          <p:cNvSpPr/>
          <p:nvPr/>
        </p:nvSpPr>
        <p:spPr>
          <a:xfrm>
            <a:off x="617220" y="4846320"/>
            <a:ext cx="3520440" cy="146304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Shape 29"/>
          <p:cNvSpPr/>
          <p:nvPr/>
        </p:nvSpPr>
        <p:spPr>
          <a:xfrm>
            <a:off x="617220" y="4846320"/>
            <a:ext cx="54864" cy="1463040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3" name="Text 30"/>
          <p:cNvSpPr/>
          <p:nvPr/>
        </p:nvSpPr>
        <p:spPr>
          <a:xfrm>
            <a:off x="845820" y="4937760"/>
            <a:ext cx="164592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400" dirty="0">
                <a:solidFill>
                  <a:srgbClr val="F0C674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170g</a:t>
            </a:r>
            <a:endParaRPr lang="en-US" sz="4400" dirty="0"/>
          </a:p>
        </p:txBody>
      </p:sp>
      <p:sp>
        <p:nvSpPr>
          <p:cNvPr id="34" name="Text 31"/>
          <p:cNvSpPr/>
          <p:nvPr/>
        </p:nvSpPr>
        <p:spPr>
          <a:xfrm>
            <a:off x="845820" y="5669280"/>
            <a:ext cx="1828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F2E9D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PROTEIN</a:t>
            </a:r>
            <a:endParaRPr lang="en-US" sz="1100" dirty="0"/>
          </a:p>
        </p:txBody>
      </p:sp>
      <p:sp>
        <p:nvSpPr>
          <p:cNvPr id="35" name="Text 32"/>
          <p:cNvSpPr/>
          <p:nvPr/>
        </p:nvSpPr>
        <p:spPr>
          <a:xfrm>
            <a:off x="845820" y="5943600"/>
            <a:ext cx="3154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B8B0A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Lean meats • eggs • Greek yogurt • whey</a:t>
            </a:r>
            <a:endParaRPr lang="en-US" sz="1000" dirty="0"/>
          </a:p>
        </p:txBody>
      </p:sp>
      <p:sp>
        <p:nvSpPr>
          <p:cNvPr id="36" name="Shape 33"/>
          <p:cNvSpPr/>
          <p:nvPr/>
        </p:nvSpPr>
        <p:spPr>
          <a:xfrm>
            <a:off x="4320540" y="4846320"/>
            <a:ext cx="3520440" cy="146304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7" name="Shape 34"/>
          <p:cNvSpPr/>
          <p:nvPr/>
        </p:nvSpPr>
        <p:spPr>
          <a:xfrm>
            <a:off x="4320540" y="4846320"/>
            <a:ext cx="54864" cy="1463040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8" name="Text 35"/>
          <p:cNvSpPr/>
          <p:nvPr/>
        </p:nvSpPr>
        <p:spPr>
          <a:xfrm>
            <a:off x="4549140" y="4937760"/>
            <a:ext cx="164592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400" dirty="0">
                <a:solidFill>
                  <a:srgbClr val="F0C674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180g</a:t>
            </a:r>
            <a:endParaRPr lang="en-US" sz="4400" dirty="0"/>
          </a:p>
        </p:txBody>
      </p:sp>
      <p:sp>
        <p:nvSpPr>
          <p:cNvPr id="39" name="Text 36"/>
          <p:cNvSpPr/>
          <p:nvPr/>
        </p:nvSpPr>
        <p:spPr>
          <a:xfrm>
            <a:off x="4549140" y="5669280"/>
            <a:ext cx="1828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F2E9D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CARBS</a:t>
            </a:r>
            <a:endParaRPr lang="en-US" sz="1100" dirty="0"/>
          </a:p>
        </p:txBody>
      </p:sp>
      <p:sp>
        <p:nvSpPr>
          <p:cNvPr id="40" name="Text 37"/>
          <p:cNvSpPr/>
          <p:nvPr/>
        </p:nvSpPr>
        <p:spPr>
          <a:xfrm>
            <a:off x="4549140" y="5943600"/>
            <a:ext cx="3154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B8B0A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Oats • brown rice • sweet potato • quinoa</a:t>
            </a:r>
            <a:endParaRPr lang="en-US" sz="1000" dirty="0"/>
          </a:p>
        </p:txBody>
      </p:sp>
      <p:sp>
        <p:nvSpPr>
          <p:cNvPr id="41" name="Shape 38"/>
          <p:cNvSpPr/>
          <p:nvPr/>
        </p:nvSpPr>
        <p:spPr>
          <a:xfrm>
            <a:off x="8023860" y="4846320"/>
            <a:ext cx="3520440" cy="1463040"/>
          </a:xfrm>
          <a:prstGeom prst="rect">
            <a:avLst/>
          </a:prstGeom>
          <a:solidFill>
            <a:srgbClr val="152238"/>
          </a:solidFill>
          <a:ln w="12700">
            <a:solidFill>
              <a:srgbClr val="3A4A6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Shape 39"/>
          <p:cNvSpPr/>
          <p:nvPr/>
        </p:nvSpPr>
        <p:spPr>
          <a:xfrm>
            <a:off x="8023860" y="4846320"/>
            <a:ext cx="54864" cy="1463040"/>
          </a:xfrm>
          <a:prstGeom prst="rect">
            <a:avLst/>
          </a:prstGeom>
          <a:solidFill>
            <a:srgbClr val="D4A85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3" name="Text 40"/>
          <p:cNvSpPr/>
          <p:nvPr/>
        </p:nvSpPr>
        <p:spPr>
          <a:xfrm>
            <a:off x="8252460" y="4937760"/>
            <a:ext cx="164592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400" dirty="0">
                <a:solidFill>
                  <a:srgbClr val="F0C674"/>
                </a:solidFill>
                <a:latin typeface="Impact" pitchFamily="34" charset="0"/>
                <a:ea typeface="Impact" pitchFamily="34" charset="-122"/>
                <a:cs typeface="Impact" pitchFamily="34" charset="-120"/>
              </a:rPr>
              <a:t>55g</a:t>
            </a:r>
            <a:endParaRPr lang="en-US" sz="4400" dirty="0"/>
          </a:p>
        </p:txBody>
      </p:sp>
      <p:sp>
        <p:nvSpPr>
          <p:cNvPr id="44" name="Text 41"/>
          <p:cNvSpPr/>
          <p:nvPr/>
        </p:nvSpPr>
        <p:spPr>
          <a:xfrm>
            <a:off x="8252460" y="5669280"/>
            <a:ext cx="1828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F2E9D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FATS</a:t>
            </a:r>
            <a:endParaRPr lang="en-US" sz="1100" dirty="0"/>
          </a:p>
        </p:txBody>
      </p:sp>
      <p:sp>
        <p:nvSpPr>
          <p:cNvPr id="45" name="Text 42"/>
          <p:cNvSpPr/>
          <p:nvPr/>
        </p:nvSpPr>
        <p:spPr>
          <a:xfrm>
            <a:off x="8252460" y="5943600"/>
            <a:ext cx="3154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B8B0A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Avocado • nuts • olive oil • egg yolks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8" grpId="0" animBg="1"/>
      <p:bldP spid="29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1175</Words>
  <Application>Microsoft Office PowerPoint</Application>
  <PresentationFormat>Widescreen</PresentationFormat>
  <Paragraphs>273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Consolas</vt:lpstr>
      <vt:lpstr>Hadassah Friedlaender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Acadia Six-Pack Protocol</dc:title>
  <dc:subject>PptxGenJS Presentation</dc:subject>
  <dc:creator>Sterling Nixon</dc:creator>
  <cp:lastModifiedBy>Julia Nixon</cp:lastModifiedBy>
  <cp:revision>2</cp:revision>
  <dcterms:created xsi:type="dcterms:W3CDTF">2026-05-15T21:45:45Z</dcterms:created>
  <dcterms:modified xsi:type="dcterms:W3CDTF">2026-05-16T18:29:52Z</dcterms:modified>
</cp:coreProperties>
</file>