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10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15804-20AC-5B9C-7EAD-CD839268CC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CD6AB5-EA9D-F4E6-B1CC-90BE2E4CB3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272AD-92FB-6AB5-1505-D61D8C06A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7C72D-BF04-462C-93AB-21D216F0661A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A9258B-3843-C177-E2FC-B2237BA7A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AEFA1C-87E8-8799-F962-0C9B1E0BD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B640E-AE38-4701-A753-D0F7AC26C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996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DDAB9-8358-9F47-12C8-2223D304C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0085DC-6DD3-67C1-6249-D0810130E7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D92689-9128-87DB-52A6-FEA6588E9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7C72D-BF04-462C-93AB-21D216F0661A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7995BE-0535-3B3B-84B7-37CB47EC7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D969C-A5C9-1A96-BC91-583E65CDA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B640E-AE38-4701-A753-D0F7AC26C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85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47E940-08AC-3A28-0193-093BDF7CA3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EC1756-E91A-FAB8-5DA2-A5FB10BC06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F41801-4E03-02D5-DFBF-300EB5D5D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7C72D-BF04-462C-93AB-21D216F0661A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D24229-33B9-6C7C-80C3-66A3BFE9C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810BF7-07B4-0747-8CA6-3A82FDDA8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B640E-AE38-4701-A753-D0F7AC26C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6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96958-2FA7-1A90-177E-082B32887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77079-3AD6-C937-DABD-89CEB3BCB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223E7B-223B-A7EE-87D5-0A50EEE10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7C72D-BF04-462C-93AB-21D216F0661A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B3111C-E556-DC53-B0F5-C7F4671B5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3AFB5E-3F87-C3B0-B099-9A2F24D34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B640E-AE38-4701-A753-D0F7AC26C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494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7239B-0A69-B0AC-331B-15F6A7210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BD0F0B-0046-2D67-4259-8CB8284EAB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B839B6-A4F9-6ADC-20CE-B698D2F7C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7C72D-BF04-462C-93AB-21D216F0661A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13A451-8FCD-BFD2-DD92-A868A9496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5C68FF-1DAE-2BDB-2223-96397A334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B640E-AE38-4701-A753-D0F7AC26C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051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8C9B5-D163-F944-A980-E2BD38B5D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62BE61-CD1A-242E-1A3F-EAE5359B8F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20C9B9-8FE0-A8EF-D6F4-6D18EE4C0D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5D6FA3-1D9F-4409-8F4F-2D757EE54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7C72D-BF04-462C-93AB-21D216F0661A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33B84B-AEA7-8332-0D71-4C6779544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8D626A-FA88-ED5B-A7BD-CD2420699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B640E-AE38-4701-A753-D0F7AC26C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554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E9CE2-6BFA-1D04-606B-DC0878495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7F7630-C44D-9696-98CE-E8141CAE88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038416-579B-A866-EC73-CD878DB24A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070D3E-BE82-64C5-1467-75869401B6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67233C-11F6-943B-7E33-3017522998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CED584-1C0F-23B8-F694-E70FB8F64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7C72D-BF04-462C-93AB-21D216F0661A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816B49-BB3E-2C84-481D-AF56B0484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130D79-CB99-1F35-2CF6-BFD4CCFC3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B640E-AE38-4701-A753-D0F7AC26C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297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D0F0D-13D6-1FBF-FEAF-B2FDA4D73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AD4926-BD38-7CFC-5F33-B359D875C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7C72D-BF04-462C-93AB-21D216F0661A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EC99D7-EAD6-6331-D643-2D589F703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E22B31-473E-D372-9876-64BEA0B70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B640E-AE38-4701-A753-D0F7AC26C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156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4AECDC-91C4-4694-ADE4-55948A948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7C72D-BF04-462C-93AB-21D216F0661A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C353D5-DB30-51E7-F977-38328050E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4FEF84-E34B-3FA5-3D08-1748CF994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B640E-AE38-4701-A753-D0F7AC26C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664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7EB47-7236-CDD4-B2FA-3777ACC6B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CF019-7970-1E33-AC6E-3E6EB09215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9324C1-DDF6-E78C-9E78-8482D57ECD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AE1B41-7373-A3C6-7E9F-4D6F6AFB8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7C72D-BF04-462C-93AB-21D216F0661A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E3DE80-DAC9-2E54-AA98-0364105A4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40744C-5619-5D5E-7B92-E8A95A32C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B640E-AE38-4701-A753-D0F7AC26C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070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1498C-D40C-75E7-87AF-F16D01DDA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115FBD-E630-65AA-3D18-1392F06AAC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ECFA7F-192E-D7DC-B851-1A85EE1BED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79F79B-F6E3-9A87-23F9-B1721103F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7C72D-BF04-462C-93AB-21D216F0661A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DD0DCE-53A0-3249-F306-AE62C7AAD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553471-959F-3C03-F2FF-AFBEE1853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B640E-AE38-4701-A753-D0F7AC26C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415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E6A034-5810-2B17-44E2-C2FC7FDD23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EF3188-2827-EFF2-7820-135EF11FE7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B46F80-461E-B2BF-97E8-BC1111FC44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97C72D-BF04-462C-93AB-21D216F0661A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1D20A3-CEEE-6F2C-0B84-DEE2EDC9DC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1B31DA-F7ED-7CB6-1C22-E0DD46E969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7B640E-AE38-4701-A753-D0F7AC26C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767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diagram of a building&#10;&#10;Description automatically generated">
            <a:extLst>
              <a:ext uri="{FF2B5EF4-FFF2-40B4-BE49-F238E27FC236}">
                <a16:creationId xmlns:a16="http://schemas.microsoft.com/office/drawing/2014/main" id="{A2182CC8-324C-C734-BA91-509419968D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578876">
            <a:off x="2359623" y="-1917870"/>
            <a:ext cx="7571896" cy="9810128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A9150D23-BB53-AE03-EA26-D57F79D75E79}"/>
              </a:ext>
            </a:extLst>
          </p:cNvPr>
          <p:cNvSpPr/>
          <p:nvPr/>
        </p:nvSpPr>
        <p:spPr>
          <a:xfrm>
            <a:off x="5837382" y="1293091"/>
            <a:ext cx="258618" cy="5726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67FC5BF-A53B-427A-D9C4-00B3F9D6CC52}"/>
              </a:ext>
            </a:extLst>
          </p:cNvPr>
          <p:cNvSpPr/>
          <p:nvPr/>
        </p:nvSpPr>
        <p:spPr>
          <a:xfrm>
            <a:off x="9070848" y="1293091"/>
            <a:ext cx="466344" cy="46255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B8B322F-90E7-2CC7-4D09-A47AD24DF5BD}"/>
              </a:ext>
            </a:extLst>
          </p:cNvPr>
          <p:cNvSpPr/>
          <p:nvPr/>
        </p:nvSpPr>
        <p:spPr>
          <a:xfrm>
            <a:off x="9326880" y="1755648"/>
            <a:ext cx="146304" cy="5726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6A82BD8-FD71-4056-FD89-BAFD2C5B2480}"/>
              </a:ext>
            </a:extLst>
          </p:cNvPr>
          <p:cNvSpPr/>
          <p:nvPr/>
        </p:nvSpPr>
        <p:spPr>
          <a:xfrm>
            <a:off x="9070848" y="2432304"/>
            <a:ext cx="466344" cy="46255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B41DC6-AE2B-1B69-7F3C-EA0792C9C739}"/>
              </a:ext>
            </a:extLst>
          </p:cNvPr>
          <p:cNvSpPr/>
          <p:nvPr/>
        </p:nvSpPr>
        <p:spPr>
          <a:xfrm>
            <a:off x="8631936" y="3886200"/>
            <a:ext cx="841248" cy="1463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34E0E40-5867-663D-6FC7-7134A36D9679}"/>
              </a:ext>
            </a:extLst>
          </p:cNvPr>
          <p:cNvSpPr/>
          <p:nvPr/>
        </p:nvSpPr>
        <p:spPr>
          <a:xfrm>
            <a:off x="9070848" y="3950208"/>
            <a:ext cx="466344" cy="46255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D1F5E57-5EBD-E6A2-9FFD-4EC9AF8BB410}"/>
              </a:ext>
            </a:extLst>
          </p:cNvPr>
          <p:cNvSpPr/>
          <p:nvPr/>
        </p:nvSpPr>
        <p:spPr>
          <a:xfrm>
            <a:off x="9326880" y="4412765"/>
            <a:ext cx="210312" cy="6750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4D714D0-FB11-B694-94AD-27E9A8F5EC5D}"/>
              </a:ext>
            </a:extLst>
          </p:cNvPr>
          <p:cNvSpPr/>
          <p:nvPr/>
        </p:nvSpPr>
        <p:spPr>
          <a:xfrm>
            <a:off x="5837382" y="4928616"/>
            <a:ext cx="124506" cy="5726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AC04AF1-8516-EA06-D9D7-CCF70250C28D}"/>
              </a:ext>
            </a:extLst>
          </p:cNvPr>
          <p:cNvSpPr/>
          <p:nvPr/>
        </p:nvSpPr>
        <p:spPr>
          <a:xfrm>
            <a:off x="4864608" y="4928616"/>
            <a:ext cx="124506" cy="5029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5ACD541-7B5F-056F-0E35-494730DF630B}"/>
              </a:ext>
            </a:extLst>
          </p:cNvPr>
          <p:cNvSpPr/>
          <p:nvPr/>
        </p:nvSpPr>
        <p:spPr>
          <a:xfrm>
            <a:off x="4626864" y="3630168"/>
            <a:ext cx="362250" cy="4023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206603E-752C-118F-F357-E2A44EF1966C}"/>
              </a:ext>
            </a:extLst>
          </p:cNvPr>
          <p:cNvSpPr/>
          <p:nvPr/>
        </p:nvSpPr>
        <p:spPr>
          <a:xfrm>
            <a:off x="5961888" y="3886200"/>
            <a:ext cx="429768" cy="1463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53153ED-8264-DE9D-C952-E2C12E2EBD91}"/>
              </a:ext>
            </a:extLst>
          </p:cNvPr>
          <p:cNvSpPr/>
          <p:nvPr/>
        </p:nvSpPr>
        <p:spPr>
          <a:xfrm>
            <a:off x="7269480" y="3886200"/>
            <a:ext cx="429768" cy="1463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9C65D66-6C35-4CB9-A335-483FF9D9C073}"/>
              </a:ext>
            </a:extLst>
          </p:cNvPr>
          <p:cNvSpPr/>
          <p:nvPr/>
        </p:nvSpPr>
        <p:spPr>
          <a:xfrm>
            <a:off x="3255264" y="3886200"/>
            <a:ext cx="438912" cy="1463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B175532-A36B-4D68-5FBC-1388932C0875}"/>
              </a:ext>
            </a:extLst>
          </p:cNvPr>
          <p:cNvSpPr/>
          <p:nvPr/>
        </p:nvSpPr>
        <p:spPr>
          <a:xfrm>
            <a:off x="4178808" y="-118872"/>
            <a:ext cx="810306" cy="6217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3804A7F-A483-A5ED-DCA7-86F5DF5F4A49}"/>
              </a:ext>
            </a:extLst>
          </p:cNvPr>
          <p:cNvSpPr/>
          <p:nvPr/>
        </p:nvSpPr>
        <p:spPr>
          <a:xfrm>
            <a:off x="8165592" y="-118872"/>
            <a:ext cx="1161288" cy="6217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44C9D3C-21F8-6E8C-3619-7C4FA4332EBB}"/>
              </a:ext>
            </a:extLst>
          </p:cNvPr>
          <p:cNvSpPr/>
          <p:nvPr/>
        </p:nvSpPr>
        <p:spPr>
          <a:xfrm>
            <a:off x="2331720" y="5087850"/>
            <a:ext cx="803738" cy="99290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A4A26DD-3EE0-7055-524F-CFAED8379896}"/>
              </a:ext>
            </a:extLst>
          </p:cNvPr>
          <p:cNvSpPr/>
          <p:nvPr/>
        </p:nvSpPr>
        <p:spPr>
          <a:xfrm>
            <a:off x="2331720" y="4617720"/>
            <a:ext cx="502920" cy="5726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4F996AD-F02F-DD63-DD49-6876E5646918}"/>
              </a:ext>
            </a:extLst>
          </p:cNvPr>
          <p:cNvSpPr/>
          <p:nvPr/>
        </p:nvSpPr>
        <p:spPr>
          <a:xfrm>
            <a:off x="9930384" y="4489704"/>
            <a:ext cx="630936" cy="6750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D4067A1-B088-CE66-2677-C89AE1F36012}"/>
              </a:ext>
            </a:extLst>
          </p:cNvPr>
          <p:cNvSpPr txBox="1"/>
          <p:nvPr/>
        </p:nvSpPr>
        <p:spPr>
          <a:xfrm>
            <a:off x="5440562" y="5956314"/>
            <a:ext cx="1902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MAIN ENTRANCE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FD2EA874-A6B2-0C95-FE5E-98E1283E9E06}"/>
              </a:ext>
            </a:extLst>
          </p:cNvPr>
          <p:cNvSpPr/>
          <p:nvPr/>
        </p:nvSpPr>
        <p:spPr>
          <a:xfrm>
            <a:off x="5742432" y="6537960"/>
            <a:ext cx="1600317" cy="2427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7FD0218-C99D-60FF-B485-747948AFAA83}"/>
              </a:ext>
            </a:extLst>
          </p:cNvPr>
          <p:cNvSpPr/>
          <p:nvPr/>
        </p:nvSpPr>
        <p:spPr>
          <a:xfrm>
            <a:off x="4297680" y="621792"/>
            <a:ext cx="329184" cy="4023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26C9C42-6EF1-B955-C6DE-3BEFD42316E2}"/>
              </a:ext>
            </a:extLst>
          </p:cNvPr>
          <p:cNvSpPr/>
          <p:nvPr/>
        </p:nvSpPr>
        <p:spPr>
          <a:xfrm>
            <a:off x="3886200" y="2011680"/>
            <a:ext cx="219456" cy="2194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CFF42D5-0369-1607-7CEC-634A234B55F2}"/>
              </a:ext>
            </a:extLst>
          </p:cNvPr>
          <p:cNvSpPr/>
          <p:nvPr/>
        </p:nvSpPr>
        <p:spPr>
          <a:xfrm>
            <a:off x="3886200" y="2432304"/>
            <a:ext cx="219456" cy="2194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16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DCA886FC-5AEA-05D3-9CCD-519A837F56D9}"/>
              </a:ext>
            </a:extLst>
          </p:cNvPr>
          <p:cNvSpPr/>
          <p:nvPr/>
        </p:nvSpPr>
        <p:spPr>
          <a:xfrm>
            <a:off x="4297680" y="2011680"/>
            <a:ext cx="1142882" cy="2194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2D82AF24-3A59-1E5F-A633-67FC917C1E80}"/>
              </a:ext>
            </a:extLst>
          </p:cNvPr>
          <p:cNvSpPr/>
          <p:nvPr/>
        </p:nvSpPr>
        <p:spPr>
          <a:xfrm>
            <a:off x="4297680" y="2432304"/>
            <a:ext cx="1142882" cy="2194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C537FD03-7218-C36F-F018-F74171C0F931}"/>
              </a:ext>
            </a:extLst>
          </p:cNvPr>
          <p:cNvSpPr/>
          <p:nvPr/>
        </p:nvSpPr>
        <p:spPr>
          <a:xfrm>
            <a:off x="3886200" y="2894861"/>
            <a:ext cx="155448" cy="2194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B95D5296-6E09-09EC-8CC5-D5B6BACA0ECF}"/>
              </a:ext>
            </a:extLst>
          </p:cNvPr>
          <p:cNvSpPr/>
          <p:nvPr/>
        </p:nvSpPr>
        <p:spPr>
          <a:xfrm>
            <a:off x="3886200" y="3291840"/>
            <a:ext cx="219456" cy="2194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9FB7729-3F8D-2E2C-6E53-0B530D7FCDAE}"/>
              </a:ext>
            </a:extLst>
          </p:cNvPr>
          <p:cNvSpPr/>
          <p:nvPr/>
        </p:nvSpPr>
        <p:spPr>
          <a:xfrm>
            <a:off x="3886200" y="3739896"/>
            <a:ext cx="155448" cy="2103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E3D4C2F-E41A-83F2-8B2E-DEC967A2590E}"/>
              </a:ext>
            </a:extLst>
          </p:cNvPr>
          <p:cNvSpPr/>
          <p:nvPr/>
        </p:nvSpPr>
        <p:spPr>
          <a:xfrm>
            <a:off x="3886200" y="4151376"/>
            <a:ext cx="155448" cy="2103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E05A124D-FDCD-B1B1-E9C6-F3278AB9EEDD}"/>
              </a:ext>
            </a:extLst>
          </p:cNvPr>
          <p:cNvSpPr/>
          <p:nvPr/>
        </p:nvSpPr>
        <p:spPr>
          <a:xfrm>
            <a:off x="3886200" y="4617720"/>
            <a:ext cx="204480" cy="2103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BB21E93-6C8A-0AC0-CC13-6F1D948816F3}"/>
              </a:ext>
            </a:extLst>
          </p:cNvPr>
          <p:cNvSpPr/>
          <p:nvPr/>
        </p:nvSpPr>
        <p:spPr>
          <a:xfrm>
            <a:off x="4297680" y="2894861"/>
            <a:ext cx="1142882" cy="21194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B990B671-3360-88EF-630E-F282AB5B374A}"/>
              </a:ext>
            </a:extLst>
          </p:cNvPr>
          <p:cNvSpPr/>
          <p:nvPr/>
        </p:nvSpPr>
        <p:spPr>
          <a:xfrm>
            <a:off x="4297680" y="3291840"/>
            <a:ext cx="1142882" cy="21194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0993855E-FC80-6EDE-5057-41C46B408C9E}"/>
              </a:ext>
            </a:extLst>
          </p:cNvPr>
          <p:cNvSpPr/>
          <p:nvPr/>
        </p:nvSpPr>
        <p:spPr>
          <a:xfrm>
            <a:off x="4297680" y="3739896"/>
            <a:ext cx="1115568" cy="2103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9A459DCE-9830-3EC4-7C86-3C803B83141E}"/>
              </a:ext>
            </a:extLst>
          </p:cNvPr>
          <p:cNvSpPr/>
          <p:nvPr/>
        </p:nvSpPr>
        <p:spPr>
          <a:xfrm>
            <a:off x="4297680" y="4151376"/>
            <a:ext cx="1115568" cy="2103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17B5E1B-6A37-CFA5-92E5-BF6D3C00D796}"/>
              </a:ext>
            </a:extLst>
          </p:cNvPr>
          <p:cNvSpPr/>
          <p:nvPr/>
        </p:nvSpPr>
        <p:spPr>
          <a:xfrm>
            <a:off x="4297680" y="4617720"/>
            <a:ext cx="1142882" cy="1990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0D31C80-25DA-312F-E8D2-78EED78ED103}"/>
              </a:ext>
            </a:extLst>
          </p:cNvPr>
          <p:cNvSpPr/>
          <p:nvPr/>
        </p:nvSpPr>
        <p:spPr>
          <a:xfrm>
            <a:off x="5605272" y="2011680"/>
            <a:ext cx="356616" cy="2194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51E1503D-CE18-62E9-755A-88CA4D0813BA}"/>
              </a:ext>
            </a:extLst>
          </p:cNvPr>
          <p:cNvSpPr/>
          <p:nvPr/>
        </p:nvSpPr>
        <p:spPr>
          <a:xfrm>
            <a:off x="5605272" y="2432304"/>
            <a:ext cx="1142882" cy="2194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A2142582-1243-2983-938E-6DF833D134BC}"/>
              </a:ext>
            </a:extLst>
          </p:cNvPr>
          <p:cNvSpPr/>
          <p:nvPr/>
        </p:nvSpPr>
        <p:spPr>
          <a:xfrm>
            <a:off x="5605272" y="2894861"/>
            <a:ext cx="232110" cy="21194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D8D13DB-412A-4915-4769-376DFF949BF7}"/>
              </a:ext>
            </a:extLst>
          </p:cNvPr>
          <p:cNvSpPr/>
          <p:nvPr/>
        </p:nvSpPr>
        <p:spPr>
          <a:xfrm>
            <a:off x="5605272" y="3291840"/>
            <a:ext cx="1142882" cy="2194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E50B40B-1F65-E37A-F5C5-A7D7093B06D0}"/>
              </a:ext>
            </a:extLst>
          </p:cNvPr>
          <p:cNvSpPr/>
          <p:nvPr/>
        </p:nvSpPr>
        <p:spPr>
          <a:xfrm>
            <a:off x="5605272" y="3739896"/>
            <a:ext cx="261666" cy="2103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8434ED1-6EEF-C251-BCA4-18C73E4A0FF9}"/>
              </a:ext>
            </a:extLst>
          </p:cNvPr>
          <p:cNvSpPr/>
          <p:nvPr/>
        </p:nvSpPr>
        <p:spPr>
          <a:xfrm>
            <a:off x="6537960" y="3739896"/>
            <a:ext cx="206802" cy="1463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3979CFFF-ECD4-C3C7-2DBD-40F20F48A4E7}"/>
              </a:ext>
            </a:extLst>
          </p:cNvPr>
          <p:cNvCxnSpPr/>
          <p:nvPr/>
        </p:nvCxnSpPr>
        <p:spPr>
          <a:xfrm>
            <a:off x="2514600" y="1225296"/>
            <a:ext cx="0" cy="438912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7033E4AF-45EB-D534-31C2-A3CE86DFBCED}"/>
              </a:ext>
            </a:extLst>
          </p:cNvPr>
          <p:cNvCxnSpPr/>
          <p:nvPr/>
        </p:nvCxnSpPr>
        <p:spPr>
          <a:xfrm>
            <a:off x="2331720" y="1225296"/>
            <a:ext cx="35661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4852B16D-71B4-6C46-DB29-CD5937FBA6CE}"/>
              </a:ext>
            </a:extLst>
          </p:cNvPr>
          <p:cNvCxnSpPr>
            <a:cxnSpLocks/>
          </p:cNvCxnSpPr>
          <p:nvPr/>
        </p:nvCxnSpPr>
        <p:spPr>
          <a:xfrm>
            <a:off x="2331720" y="5614416"/>
            <a:ext cx="4297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ABCD3941-2A6A-F701-9FF8-B093F4AAD32E}"/>
              </a:ext>
            </a:extLst>
          </p:cNvPr>
          <p:cNvSpPr txBox="1"/>
          <p:nvPr/>
        </p:nvSpPr>
        <p:spPr>
          <a:xfrm>
            <a:off x="1947672" y="3291840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81’</a:t>
            </a:r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6D31A007-FA85-D4C6-3622-11DC00EE5077}"/>
              </a:ext>
            </a:extLst>
          </p:cNvPr>
          <p:cNvCxnSpPr/>
          <p:nvPr/>
        </p:nvCxnSpPr>
        <p:spPr>
          <a:xfrm>
            <a:off x="3135458" y="886968"/>
            <a:ext cx="648403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4613B8CB-8D0E-8314-579B-C2457F450B2A}"/>
              </a:ext>
            </a:extLst>
          </p:cNvPr>
          <p:cNvCxnSpPr/>
          <p:nvPr/>
        </p:nvCxnSpPr>
        <p:spPr>
          <a:xfrm>
            <a:off x="3135458" y="713232"/>
            <a:ext cx="0" cy="3108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87EF8268-BCC6-D9CC-3430-4154F6BDCF14}"/>
              </a:ext>
            </a:extLst>
          </p:cNvPr>
          <p:cNvCxnSpPr/>
          <p:nvPr/>
        </p:nvCxnSpPr>
        <p:spPr>
          <a:xfrm>
            <a:off x="9619488" y="713232"/>
            <a:ext cx="0" cy="3108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TextBox 65">
            <a:extLst>
              <a:ext uri="{FF2B5EF4-FFF2-40B4-BE49-F238E27FC236}">
                <a16:creationId xmlns:a16="http://schemas.microsoft.com/office/drawing/2014/main" id="{F78CC1E0-36D8-C517-8DA6-BA8F3C13B4C0}"/>
              </a:ext>
            </a:extLst>
          </p:cNvPr>
          <p:cNvSpPr txBox="1"/>
          <p:nvPr/>
        </p:nvSpPr>
        <p:spPr>
          <a:xfrm>
            <a:off x="5836834" y="218670"/>
            <a:ext cx="617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121’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50F19818-D231-BBA9-EDA2-E22ACB6F93B6}"/>
              </a:ext>
            </a:extLst>
          </p:cNvPr>
          <p:cNvSpPr/>
          <p:nvPr/>
        </p:nvSpPr>
        <p:spPr>
          <a:xfrm>
            <a:off x="5605272" y="4151376"/>
            <a:ext cx="231562" cy="2103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1ABAE9F0-D5AA-050B-C3A6-3949904D080D}"/>
              </a:ext>
            </a:extLst>
          </p:cNvPr>
          <p:cNvSpPr/>
          <p:nvPr/>
        </p:nvSpPr>
        <p:spPr>
          <a:xfrm>
            <a:off x="5605272" y="4617720"/>
            <a:ext cx="261666" cy="2194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8E6357C3-8C3D-932C-7660-A68F326E3F12}"/>
              </a:ext>
            </a:extLst>
          </p:cNvPr>
          <p:cNvSpPr/>
          <p:nvPr/>
        </p:nvSpPr>
        <p:spPr>
          <a:xfrm>
            <a:off x="6537960" y="2011680"/>
            <a:ext cx="206802" cy="2083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E883753D-5A96-BDC0-ACC2-07BAE9E975E7}"/>
              </a:ext>
            </a:extLst>
          </p:cNvPr>
          <p:cNvSpPr/>
          <p:nvPr/>
        </p:nvSpPr>
        <p:spPr>
          <a:xfrm>
            <a:off x="6537960" y="2894861"/>
            <a:ext cx="206802" cy="1846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DCC2FC6D-7BF5-CCAC-39D6-8AA379EEDA77}"/>
              </a:ext>
            </a:extLst>
          </p:cNvPr>
          <p:cNvSpPr/>
          <p:nvPr/>
        </p:nvSpPr>
        <p:spPr>
          <a:xfrm>
            <a:off x="6454311" y="4151376"/>
            <a:ext cx="290450" cy="2194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3987D1D0-DA8E-760D-4249-DEB7CEF39693}"/>
              </a:ext>
            </a:extLst>
          </p:cNvPr>
          <p:cNvSpPr/>
          <p:nvPr/>
        </p:nvSpPr>
        <p:spPr>
          <a:xfrm>
            <a:off x="6454311" y="4617720"/>
            <a:ext cx="290450" cy="1990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7012E534-2AE0-6FEF-FD6B-1417381A1875}"/>
              </a:ext>
            </a:extLst>
          </p:cNvPr>
          <p:cNvSpPr/>
          <p:nvPr/>
        </p:nvSpPr>
        <p:spPr>
          <a:xfrm>
            <a:off x="6949440" y="2011680"/>
            <a:ext cx="1216152" cy="20830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1D32AFF3-2360-947D-4CE7-3C8BF81BB833}"/>
              </a:ext>
            </a:extLst>
          </p:cNvPr>
          <p:cNvSpPr/>
          <p:nvPr/>
        </p:nvSpPr>
        <p:spPr>
          <a:xfrm>
            <a:off x="6949440" y="2432304"/>
            <a:ext cx="1216152" cy="20830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40DAB999-57B9-4D50-7914-B15126FCCF14}"/>
              </a:ext>
            </a:extLst>
          </p:cNvPr>
          <p:cNvSpPr/>
          <p:nvPr/>
        </p:nvSpPr>
        <p:spPr>
          <a:xfrm>
            <a:off x="6949440" y="2894861"/>
            <a:ext cx="1210636" cy="1846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79BD51BE-8E46-FF20-8EE8-5C536B4C18D8}"/>
              </a:ext>
            </a:extLst>
          </p:cNvPr>
          <p:cNvSpPr/>
          <p:nvPr/>
        </p:nvSpPr>
        <p:spPr>
          <a:xfrm>
            <a:off x="6949440" y="3291840"/>
            <a:ext cx="1210636" cy="2194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87CA969-B6EF-74BE-8158-27C4AD9CF49C}"/>
              </a:ext>
            </a:extLst>
          </p:cNvPr>
          <p:cNvSpPr/>
          <p:nvPr/>
        </p:nvSpPr>
        <p:spPr>
          <a:xfrm>
            <a:off x="6949440" y="3739896"/>
            <a:ext cx="1173942" cy="2103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735F40AB-2032-C508-F991-FC43042C585F}"/>
              </a:ext>
            </a:extLst>
          </p:cNvPr>
          <p:cNvSpPr/>
          <p:nvPr/>
        </p:nvSpPr>
        <p:spPr>
          <a:xfrm>
            <a:off x="6949440" y="4151376"/>
            <a:ext cx="1210636" cy="2194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531E7F81-4320-472C-7534-C8BB1EF7177F}"/>
              </a:ext>
            </a:extLst>
          </p:cNvPr>
          <p:cNvSpPr/>
          <p:nvPr/>
        </p:nvSpPr>
        <p:spPr>
          <a:xfrm>
            <a:off x="6949440" y="4617720"/>
            <a:ext cx="1173942" cy="1990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0D0E69BC-BB4C-BCF8-1EAE-A6971CC81AC3}"/>
              </a:ext>
            </a:extLst>
          </p:cNvPr>
          <p:cNvSpPr/>
          <p:nvPr/>
        </p:nvSpPr>
        <p:spPr>
          <a:xfrm>
            <a:off x="8311896" y="2011680"/>
            <a:ext cx="228600" cy="2083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350E6252-041D-CAB9-5274-FADE2296793F}"/>
              </a:ext>
            </a:extLst>
          </p:cNvPr>
          <p:cNvSpPr/>
          <p:nvPr/>
        </p:nvSpPr>
        <p:spPr>
          <a:xfrm>
            <a:off x="8247888" y="2432304"/>
            <a:ext cx="292608" cy="2194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F1EA0E30-125E-FDA5-EF70-E48C900BFBE9}"/>
              </a:ext>
            </a:extLst>
          </p:cNvPr>
          <p:cNvSpPr/>
          <p:nvPr/>
        </p:nvSpPr>
        <p:spPr>
          <a:xfrm>
            <a:off x="8311896" y="2894861"/>
            <a:ext cx="228600" cy="1846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0CDE56A2-18F8-64F0-CF3D-A0A910F741E1}"/>
              </a:ext>
            </a:extLst>
          </p:cNvPr>
          <p:cNvSpPr/>
          <p:nvPr/>
        </p:nvSpPr>
        <p:spPr>
          <a:xfrm>
            <a:off x="8311896" y="3291840"/>
            <a:ext cx="228600" cy="21194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2C73FD08-BF38-3A67-6842-651260ADAEB1}"/>
              </a:ext>
            </a:extLst>
          </p:cNvPr>
          <p:cNvSpPr/>
          <p:nvPr/>
        </p:nvSpPr>
        <p:spPr>
          <a:xfrm>
            <a:off x="8247888" y="3739896"/>
            <a:ext cx="329184" cy="1846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A9A84D2E-7793-58F5-C490-92E425C083B5}"/>
              </a:ext>
            </a:extLst>
          </p:cNvPr>
          <p:cNvSpPr/>
          <p:nvPr/>
        </p:nvSpPr>
        <p:spPr>
          <a:xfrm>
            <a:off x="8311896" y="4151376"/>
            <a:ext cx="228600" cy="2194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F46566A7-1B6C-5B18-1208-AF109E2584D3}"/>
              </a:ext>
            </a:extLst>
          </p:cNvPr>
          <p:cNvSpPr/>
          <p:nvPr/>
        </p:nvSpPr>
        <p:spPr>
          <a:xfrm>
            <a:off x="8311896" y="4617720"/>
            <a:ext cx="265176" cy="2103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A8890EF-FB15-06E1-0A0A-A1432FC4906F}"/>
              </a:ext>
            </a:extLst>
          </p:cNvPr>
          <p:cNvSpPr/>
          <p:nvPr/>
        </p:nvSpPr>
        <p:spPr>
          <a:xfrm>
            <a:off x="3227832" y="5106345"/>
            <a:ext cx="427644" cy="41342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78FB6E14-8380-AB52-09F6-5052A43168E5}"/>
              </a:ext>
            </a:extLst>
          </p:cNvPr>
          <p:cNvSpPr/>
          <p:nvPr/>
        </p:nvSpPr>
        <p:spPr>
          <a:xfrm>
            <a:off x="4952667" y="5285252"/>
            <a:ext cx="400210" cy="1462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D68A068F-04CF-0659-465E-384C0C6F2196}"/>
              </a:ext>
            </a:extLst>
          </p:cNvPr>
          <p:cNvSpPr txBox="1"/>
          <p:nvPr/>
        </p:nvSpPr>
        <p:spPr>
          <a:xfrm>
            <a:off x="2331720" y="114362"/>
            <a:ext cx="84073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GILBERT </a:t>
            </a:r>
            <a:r>
              <a:rPr lang="en-US" dirty="0"/>
              <a:t>DOUBLETREE HOTEL                                   ELEGANTE’ CONFERENCE CENTER  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3539F15-8B6E-D5B6-933A-60C6076B8544}"/>
              </a:ext>
            </a:extLst>
          </p:cNvPr>
          <p:cNvSpPr/>
          <p:nvPr/>
        </p:nvSpPr>
        <p:spPr>
          <a:xfrm>
            <a:off x="9070848" y="5106345"/>
            <a:ext cx="424135" cy="41341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25A52A4E-66CA-F980-A6A0-9DCC30A352FE}"/>
              </a:ext>
            </a:extLst>
          </p:cNvPr>
          <p:cNvSpPr/>
          <p:nvPr/>
        </p:nvSpPr>
        <p:spPr>
          <a:xfrm>
            <a:off x="8957611" y="5106345"/>
            <a:ext cx="579580" cy="3949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432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14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Scott Kramer</dc:creator>
  <cp:lastModifiedBy>Scott Kramer</cp:lastModifiedBy>
  <cp:revision>5</cp:revision>
  <cp:lastPrinted>2024-04-30T00:38:58Z</cp:lastPrinted>
  <dcterms:created xsi:type="dcterms:W3CDTF">2024-04-29T23:51:32Z</dcterms:created>
  <dcterms:modified xsi:type="dcterms:W3CDTF">2025-05-11T18:40:00Z</dcterms:modified>
</cp:coreProperties>
</file>