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6011-510E-4F89-A00A-535FDC843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AF233-08EF-483B-8F55-99D656E7E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F74B8-AE30-4737-BB8F-57710F39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89D8E-C42E-4A0C-9FCD-1F8EA1DD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BB8C1-D091-4589-A03A-6878B82F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2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ECB6E-B762-4930-A9D5-B0229E193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7ECC8-FAD5-4D35-830A-366B6378E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474AA-7500-46EF-AE1B-375E1624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68014-C938-433B-8EFE-C9437C7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04CDB-B899-4610-9A35-1991872A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6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1B38F-DA3D-458D-8EC6-C194834DF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C6DDF-FE1F-4727-BA9A-637694E9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68197-2B94-4726-B482-4B41BC77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9D95-6DDE-4927-BF35-7F425F18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C8120-FA91-494D-B65A-CED7D0B4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0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694B-DBDB-4810-8007-94D10F1E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8E49-4F9C-45B8-A14A-3BD497DA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2FCAB-B3DC-4CBE-99BA-12D3BB24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C48F4-2449-4F34-B6F2-D1A2C5997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992B-04EB-45D9-A182-B38D792E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4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803C-D399-49D5-9E22-D77491F4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35B78-1967-4476-B6D2-7BB7A21D3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E0368-9A76-47A2-82E7-362460577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93148-9B2B-45B2-9A39-34221B0E8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13C3C-7B36-4F7C-9111-233969AB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05BA4-4D80-43B5-AFDA-F2EC6D9E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829B7-CAFF-4D9E-8582-986ABE9B0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94BFE-CA3F-4580-A813-F8EC39548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DC038-430D-40A3-8F79-41A8925F4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115FA-6992-4868-AA5A-267F670C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ED0A2-7642-4B8B-955B-092BC9FF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1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D0E2-460C-47FB-8E0F-4DE6DE6A1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C7A4A-EAE2-40FB-BBAA-3BBF90388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FA6A5-DBEC-4F18-9539-AFFDA723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632CB-B624-452D-970D-42966A1A6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CE749-6922-4EA8-88A2-D5FB210E5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75C46-1453-4201-8B96-F750B7BA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C0A690-207B-4100-A22A-6F9C3D76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286702-63DE-4184-A42B-ECD1561F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79119-C075-4962-813D-5DCCA0B4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2C0B8-ECA0-4CD4-B8F3-47E889AAA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B0C41-3A07-472E-B04A-FDDD94F5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6972B3-F286-42F3-811B-1A8767E9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94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D541CA-5A37-48E0-83A5-45883833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E28B4-00BF-4EC2-A905-3D4DC40D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07BE1-8D5E-4FB0-89EF-33986C45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2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B9111-0A9F-4C81-A276-151D1699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7CB2-B956-4A6A-BCF9-0EB177C5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D6B14-9D8A-44BA-B84D-DAE17E80E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D35A8-8474-49A1-BBE4-FF8F8E8D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13F0D-F805-4161-AB07-3309D26C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9A262-3358-4105-9208-8B1E486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02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7CC3-5381-48CC-BAB3-F47336BA8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77CBF6-70A2-4F1C-83B2-3232A17A54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7A433-A93D-4073-A42E-3F55C831C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B1756-E746-49C1-ABC4-E1D4A901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D4613-7D43-4034-91EA-DB9E8AD1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6C89A-EAB9-4555-98D4-94C4B906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46610-B5C4-4761-902E-E4A27C42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A0A01-F6DA-47BC-A263-A381B409C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5C251-A805-473C-B575-3FD21617B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E84C-4DEC-421C-BCDA-4D1F8469435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D1F41-1580-4A21-9075-CAB2800B8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893E7-60E9-4E07-B296-2914D2C3D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CA99-5A66-4E6F-BA13-797F0CFFB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57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6.svg"/><Relationship Id="rId3" Type="http://schemas.openxmlformats.org/officeDocument/2006/relationships/image" Target="../media/image5.pn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sv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480"/>
            <a:ext cx="9144000" cy="874879"/>
          </a:xfrm>
        </p:spPr>
        <p:txBody>
          <a:bodyPr anchor="b">
            <a:normAutofit fontScale="90000"/>
          </a:bodyPr>
          <a:lstStyle/>
          <a:p>
            <a:r>
              <a:rPr lang="en-GB" dirty="0"/>
              <a:t>Help for Dyslexia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695" y="1216359"/>
            <a:ext cx="11718758" cy="1655762"/>
          </a:xfrm>
        </p:spPr>
        <p:txBody>
          <a:bodyPr>
            <a:normAutofit fontScale="85000" lnSpcReduction="10000"/>
          </a:bodyPr>
          <a:lstStyle/>
          <a:p>
            <a:r>
              <a:rPr lang="en-GB" sz="3200" dirty="0"/>
              <a:t>How to change the tint on your android phone so that you can access all lessons. </a:t>
            </a:r>
          </a:p>
          <a:p>
            <a:endParaRPr lang="en-GB" sz="3200" dirty="0"/>
          </a:p>
          <a:p>
            <a:pPr algn="l"/>
            <a:r>
              <a:rPr lang="en-GB" sz="3200" dirty="0"/>
              <a:t>Android Phones – Download the free app Tint Vision – Apply the colour you need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8D148E-50D6-4402-B35F-06F83CA99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89" y="3007588"/>
            <a:ext cx="4779144" cy="358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7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5897CCA-486C-491C-B4C1-5E5C95A82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988" y="385474"/>
            <a:ext cx="6356606" cy="18432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/>
              <a:t>Help for Dyslexia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987" y="2400472"/>
            <a:ext cx="6358432" cy="372861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latin typeface="Calibri (Body)"/>
              </a:rPr>
              <a:t>How to change the tint on your iPhone or iPad so that you can access all lessons.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alibri (Body)"/>
            </a:endParaRPr>
          </a:p>
          <a:p>
            <a:pPr algn="l"/>
            <a:r>
              <a:rPr lang="en-US" dirty="0">
                <a:latin typeface="Calibri (Body)"/>
              </a:rPr>
              <a:t>iPad and iPhones – </a:t>
            </a:r>
          </a:p>
          <a:p>
            <a:pPr algn="l"/>
            <a:r>
              <a:rPr lang="en-US" dirty="0">
                <a:latin typeface="Calibri (Body)"/>
              </a:rPr>
              <a:t>Settings &gt; Accessibility &gt; Display Text &amp; Size &gt; </a:t>
            </a:r>
            <a:r>
              <a:rPr lang="en-US" dirty="0" err="1">
                <a:latin typeface="Calibri (Body)"/>
              </a:rPr>
              <a:t>Colour</a:t>
            </a:r>
            <a:r>
              <a:rPr lang="en-US" dirty="0">
                <a:latin typeface="Calibri (Body)"/>
              </a:rPr>
              <a:t> Filters &gt; Slide to ON and pick the </a:t>
            </a:r>
            <a:r>
              <a:rPr lang="en-US" dirty="0" err="1">
                <a:latin typeface="Calibri (Body)"/>
              </a:rPr>
              <a:t>colour</a:t>
            </a:r>
            <a:r>
              <a:rPr lang="en-US" dirty="0">
                <a:latin typeface="Calibri (Body)"/>
              </a:rPr>
              <a:t> you need by sliding the intensity and hue.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7CDA05-4801-4445-B01A-799782EDB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 r="2" b="17879"/>
          <a:stretch/>
        </p:blipFill>
        <p:spPr bwMode="auto">
          <a:xfrm>
            <a:off x="7556409" y="557190"/>
            <a:ext cx="3995928" cy="557189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phic 10" descr="Arrow: Counter-clockwise curve with solid fill">
            <a:extLst>
              <a:ext uri="{FF2B5EF4-FFF2-40B4-BE49-F238E27FC236}">
                <a16:creationId xmlns:a16="http://schemas.microsoft.com/office/drawing/2014/main" id="{AE379268-9197-45A2-9C31-765C7592440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316049" y="4191451"/>
            <a:ext cx="914400" cy="914400"/>
          </a:xfrm>
          <a:prstGeom prst="rect">
            <a:avLst/>
          </a:prstGeom>
        </p:spPr>
      </p:pic>
      <p:pic>
        <p:nvPicPr>
          <p:cNvPr id="14" name="Graphic 13" descr="Arrow: Counter-clockwise curve with solid fill">
            <a:extLst>
              <a:ext uri="{FF2B5EF4-FFF2-40B4-BE49-F238E27FC236}">
                <a16:creationId xmlns:a16="http://schemas.microsoft.com/office/drawing/2014/main" id="{22975283-8117-4CB7-A131-FA7FEB7E594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245547" y="4600575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43EF251-D4BE-490D-8FED-A4C73EF39EE3}"/>
              </a:ext>
            </a:extLst>
          </p:cNvPr>
          <p:cNvSpPr txBox="1"/>
          <p:nvPr/>
        </p:nvSpPr>
        <p:spPr>
          <a:xfrm>
            <a:off x="10343854" y="4916310"/>
            <a:ext cx="127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Intensity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1B18BE-2396-4B3D-A369-14272F607158}"/>
              </a:ext>
            </a:extLst>
          </p:cNvPr>
          <p:cNvSpPr txBox="1"/>
          <p:nvPr/>
        </p:nvSpPr>
        <p:spPr>
          <a:xfrm>
            <a:off x="9554373" y="5342907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Hue </a:t>
            </a:r>
          </a:p>
        </p:txBody>
      </p:sp>
    </p:spTree>
    <p:extLst>
      <p:ext uri="{BB962C8B-B14F-4D97-AF65-F5344CB8AC3E}">
        <p14:creationId xmlns:p14="http://schemas.microsoft.com/office/powerpoint/2010/main" val="54151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5897CCA-486C-491C-B4C1-5E5C95A82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92" y="116955"/>
            <a:ext cx="6356606" cy="10945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/>
              <a:t>Help for Dyslexia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46" y="946077"/>
            <a:ext cx="6358432" cy="4965846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dirty="0"/>
              <a:t>This is a how to guide: How to change the tint on your laptop so that you can access all lessons.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/>
              <a:t>Laptops – Open Google Chrome &gt; type screen shader &gt; click the link and add to chrome &gt; click add extension &gt; sign in to Microsoft Teams through Chrome browser &gt; press the jigsaw piece on the toolbar for extensions (1) &gt; select screen shader &gt; select </a:t>
            </a:r>
            <a:r>
              <a:rPr lang="en-US" sz="2000" dirty="0" err="1"/>
              <a:t>colours</a:t>
            </a:r>
            <a:r>
              <a:rPr lang="en-US" sz="2000" dirty="0"/>
              <a:t> and pick the </a:t>
            </a:r>
            <a:r>
              <a:rPr lang="en-US" sz="2000" dirty="0" err="1"/>
              <a:t>colour</a:t>
            </a:r>
            <a:r>
              <a:rPr lang="en-US" sz="2000" dirty="0"/>
              <a:t> you need (2) &gt; if you need a </a:t>
            </a:r>
            <a:r>
              <a:rPr lang="en-US" sz="2000" dirty="0" err="1"/>
              <a:t>colour</a:t>
            </a:r>
            <a:r>
              <a:rPr lang="en-US" sz="2000" dirty="0"/>
              <a:t> not available click the + button and select the right </a:t>
            </a:r>
            <a:r>
              <a:rPr lang="en-US" sz="2000" dirty="0" err="1"/>
              <a:t>colour</a:t>
            </a:r>
            <a:r>
              <a:rPr lang="en-US" sz="2000" dirty="0"/>
              <a:t> on the wheel and press add </a:t>
            </a:r>
            <a:r>
              <a:rPr lang="en-US" sz="2000" dirty="0" err="1"/>
              <a:t>colour</a:t>
            </a:r>
            <a:r>
              <a:rPr lang="en-US" sz="2000" dirty="0"/>
              <a:t> (3) &gt; finally to adjust the shade of your </a:t>
            </a:r>
            <a:r>
              <a:rPr lang="en-US" sz="2000" dirty="0" err="1"/>
              <a:t>colour</a:t>
            </a:r>
            <a:r>
              <a:rPr lang="en-US" sz="2000" dirty="0"/>
              <a:t> select shade and drag the slider (4). </a:t>
            </a:r>
          </a:p>
          <a:p>
            <a:pPr algn="l"/>
            <a:r>
              <a:rPr lang="en-US" sz="2000" dirty="0"/>
              <a:t>Any problems please contact our SENCO Miss Wilkinson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19125-4162-44A4-8AD1-467B9F11F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538" y="268086"/>
            <a:ext cx="2114381" cy="5605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3D5EBE-5143-48E9-B534-93CAD4A2C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801" y="892091"/>
            <a:ext cx="3378036" cy="20593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24EADB-344C-47EA-B849-A4AF66B23B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0" y="3014844"/>
            <a:ext cx="3690139" cy="19353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F8114C-43DF-49FB-9565-21F09379DA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8594" y="5013643"/>
            <a:ext cx="4846911" cy="1638300"/>
          </a:xfrm>
          <a:prstGeom prst="rect">
            <a:avLst/>
          </a:prstGeom>
        </p:spPr>
      </p:pic>
      <p:pic>
        <p:nvPicPr>
          <p:cNvPr id="13" name="Graphic 12" descr="Badge 1 outline">
            <a:extLst>
              <a:ext uri="{FF2B5EF4-FFF2-40B4-BE49-F238E27FC236}">
                <a16:creationId xmlns:a16="http://schemas.microsoft.com/office/drawing/2014/main" id="{B41900B1-BC6E-4041-B0EE-18AE24C9909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166819" y="193330"/>
            <a:ext cx="551963" cy="551963"/>
          </a:xfrm>
          <a:prstGeom prst="rect">
            <a:avLst/>
          </a:prstGeom>
        </p:spPr>
      </p:pic>
      <p:pic>
        <p:nvPicPr>
          <p:cNvPr id="15" name="Graphic 14" descr="Badge outline">
            <a:extLst>
              <a:ext uri="{FF2B5EF4-FFF2-40B4-BE49-F238E27FC236}">
                <a16:creationId xmlns:a16="http://schemas.microsoft.com/office/drawing/2014/main" id="{D96AA81A-FAD9-4A23-B16F-A1863E5E4DB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34787" y="978569"/>
            <a:ext cx="551963" cy="551963"/>
          </a:xfrm>
          <a:prstGeom prst="rect">
            <a:avLst/>
          </a:prstGeom>
        </p:spPr>
      </p:pic>
      <p:pic>
        <p:nvPicPr>
          <p:cNvPr id="17" name="Graphic 16" descr="Badge 3 outline">
            <a:extLst>
              <a:ext uri="{FF2B5EF4-FFF2-40B4-BE49-F238E27FC236}">
                <a16:creationId xmlns:a16="http://schemas.microsoft.com/office/drawing/2014/main" id="{69DA9AA2-267A-43E5-B376-6A17E00E891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533597" y="2977231"/>
            <a:ext cx="633222" cy="633222"/>
          </a:xfrm>
          <a:prstGeom prst="rect">
            <a:avLst/>
          </a:prstGeom>
        </p:spPr>
      </p:pic>
      <p:pic>
        <p:nvPicPr>
          <p:cNvPr id="19" name="Graphic 18" descr="Badge 4 outline">
            <a:extLst>
              <a:ext uri="{FF2B5EF4-FFF2-40B4-BE49-F238E27FC236}">
                <a16:creationId xmlns:a16="http://schemas.microsoft.com/office/drawing/2014/main" id="{BB3202EA-5C34-4727-BF22-F51C3E2395FC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383097" y="4972273"/>
            <a:ext cx="684099" cy="68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0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228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(Body)</vt:lpstr>
      <vt:lpstr>Calibri Light</vt:lpstr>
      <vt:lpstr>Office Theme</vt:lpstr>
      <vt:lpstr>Help for Dyslexia </vt:lpstr>
      <vt:lpstr>Help for Dyslexia </vt:lpstr>
      <vt:lpstr>Help for Dyslexia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for Dyslexia</dc:title>
  <dc:creator>Claire Wilkinson</dc:creator>
  <cp:lastModifiedBy>khowell8</cp:lastModifiedBy>
  <cp:revision>5</cp:revision>
  <dcterms:created xsi:type="dcterms:W3CDTF">2021-01-05T11:52:12Z</dcterms:created>
  <dcterms:modified xsi:type="dcterms:W3CDTF">2021-01-06T10:20:07Z</dcterms:modified>
</cp:coreProperties>
</file>