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D3890-5C26-4E89-893C-5A50F9C60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DC52F0-AEC9-4BF8-A10A-2FBD9086B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68502-F04A-441D-9A73-934AD0D1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B585-1FE3-420A-BDEA-7EDFCC57C769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30F18-B6CC-4138-A70C-3457F30C9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DFDD1-4CAF-4C60-A699-A86E3356D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75CB-4FA6-461F-A8BC-A76CAC45C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808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91546-9DBE-40BE-8D0F-FF5B4655E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997B32-08F9-457E-84A5-B7566E9FF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FB109-7E3C-4262-983D-7089D0BFC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B585-1FE3-420A-BDEA-7EDFCC57C769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0A7AE-8A09-46FF-B714-82BA35C31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AC552-5BBE-4C68-A5DC-99997949A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75CB-4FA6-461F-A8BC-A76CAC45C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99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FB017-D9CF-414D-AA4C-51667B054C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99E0C0-116C-4C88-83E2-B9090C3ED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B4FFB-F2FA-48D2-8281-A3BDAED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B585-1FE3-420A-BDEA-7EDFCC57C769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C9109-4F4D-4533-8AFE-70C5009CB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313EF-7307-47B5-80FD-9C02B1DF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75CB-4FA6-461F-A8BC-A76CAC45C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456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A0EBA-9B07-4506-8CEA-4787AFDC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27C2C-00EA-425C-ADE6-15FDB5141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D3143-EEF0-489E-970E-365B518EA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B585-1FE3-420A-BDEA-7EDFCC57C769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AA09C-CB51-43B5-82D8-D736DB652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53A1A-5DD9-4FE6-A58A-705A75CC7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75CB-4FA6-461F-A8BC-A76CAC45C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42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BA6E2-5721-46B1-9462-47F36063D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4DEAB-E688-45B1-8FB8-AC4CB2EBE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CF530-96B0-4FEF-991E-38B21BE58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B585-1FE3-420A-BDEA-7EDFCC57C769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DDBB0-8398-4BC0-81CC-948FE6B21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DD1AB-6C12-4A30-8492-1502BE757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75CB-4FA6-461F-A8BC-A76CAC45C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172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AC3F-EC63-440C-8098-F9B961A8C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C673A-EC0E-448B-80CD-BAA8E11491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769A6-988E-4B15-80F0-381CBAA3F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8C356-9C21-46B2-9158-467D28D4E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B585-1FE3-420A-BDEA-7EDFCC57C769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7BD62-68E8-48B0-9C5B-75D6171F3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72A58-BD44-467A-92EF-4A8118FAC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75CB-4FA6-461F-A8BC-A76CAC45C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316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C39FB-D901-4AD9-B714-523A5C92E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D1C9A-193D-4EBE-A497-A32EBCA15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87A697-9A51-4739-B584-54A459A3F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F3DF9A-76FF-4344-8893-5EF582446B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A0E02C-D44D-4754-A4F5-BBE5373C31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9920D9-2388-4111-9FA1-668CE15A3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B585-1FE3-420A-BDEA-7EDFCC57C769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D45E02-4782-4BA2-95A4-3B655394F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AE7924-D4E3-4828-9680-6BD810A0B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75CB-4FA6-461F-A8BC-A76CAC45C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86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29AFC-B90F-49BA-98C2-83D613D53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4F594D-8F2E-4063-BD5A-751307758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B585-1FE3-420A-BDEA-7EDFCC57C769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C3BCAC-830E-4945-85E1-9CD9F72C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1F17C3-3BCB-43F6-A44B-1574C62C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75CB-4FA6-461F-A8BC-A76CAC45C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82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120D78-2C2A-4D01-9D80-A1E2AF84D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B585-1FE3-420A-BDEA-7EDFCC57C769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5F71B-FB7F-4F99-9EB2-710BD7CB1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375C5-CC3C-4C50-8E7B-8D7EF76B9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75CB-4FA6-461F-A8BC-A76CAC45C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32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06AE0-2DE7-4105-9B8E-7E47887B5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71F9A-E02F-487E-8E93-B2A5ABAED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29AC99-2CA6-4042-82AD-7B7E584D2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A3FED-ED6A-4123-985E-20735A6D3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B585-1FE3-420A-BDEA-7EDFCC57C769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0666D0-B0E2-41DC-8598-6988C04A9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A0F96-55C2-473E-A65A-D487BF5D6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75CB-4FA6-461F-A8BC-A76CAC45C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931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6AC14-5EE5-48F5-AC1E-98AB1E29D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93440F-316D-436C-8AFF-61E490E99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5B4D22-F623-4B0A-B246-F007E4B2C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0B9FDD-64D3-43DF-9BA3-37D1D41C0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B585-1FE3-420A-BDEA-7EDFCC57C769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DD0F6-1F1F-4A48-B46C-9D5FFB9F6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DA392-9C75-403F-8228-9618455BD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75CB-4FA6-461F-A8BC-A76CAC45C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39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CE25F8-2491-43E0-80CF-4D0DEAECE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931C0-6932-4803-B80D-DBB4933A0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4CE65-8CDF-4D80-9DEF-38494DF29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AB585-1FE3-420A-BDEA-7EDFCC57C769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0EA4B-0323-404D-9640-58FDCBB87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E6C39-8573-47F3-A272-495C3B037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D75CB-4FA6-461F-A8BC-A76CAC45C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51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hyperlink" Target="mailto:d.eckworth@portchester.hants.sch.uk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02BB1-DC50-4BD6-B038-525DD2549E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Core </a:t>
            </a:r>
            <a:r>
              <a:rPr lang="en-GB" dirty="0" smtClean="0"/>
              <a:t>Information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Mathematics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067CB-79E8-4E59-85AC-1549756CF7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October 2020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584" y="260324"/>
            <a:ext cx="996702" cy="108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35" y="4801039"/>
            <a:ext cx="1768785" cy="176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4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75"/>
    </mc:Choice>
    <mc:Fallback xmlns="">
      <p:transition spd="slow" advTm="148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584" y="260324"/>
            <a:ext cx="996702" cy="108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Any questions or concerns: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4800" dirty="0" smtClean="0">
                <a:hlinkClick r:id="rId5"/>
              </a:rPr>
              <a:t>d.eckworth@portchester.hants.sch.uk</a:t>
            </a:r>
            <a:endParaRPr lang="en-GB" sz="4800" dirty="0" smtClean="0"/>
          </a:p>
          <a:p>
            <a:pPr marL="0" indent="0" algn="ctr">
              <a:buNone/>
            </a:pPr>
            <a:endParaRPr lang="en-GB" sz="4800" dirty="0"/>
          </a:p>
          <a:p>
            <a:pPr marL="0" indent="0" algn="ctr">
              <a:buNone/>
            </a:pPr>
            <a:r>
              <a:rPr lang="en-GB" sz="4400" dirty="0" smtClean="0">
                <a:latin typeface="+mj-lt"/>
              </a:rPr>
              <a:t>Or contact your child’s Maths teacher directly</a:t>
            </a:r>
          </a:p>
          <a:p>
            <a:pPr marL="0" indent="0" algn="ctr">
              <a:buNone/>
            </a:pPr>
            <a:endParaRPr lang="en-GB" sz="4800" dirty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8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61"/>
    </mc:Choice>
    <mc:Fallback xmlns="">
      <p:transition spd="slow" advTm="24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99056-5FC1-493C-BFF0-C00D15BB8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38AF7-DB64-48C9-AA80-FA4188F9F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Structure of Mathematics </a:t>
            </a:r>
            <a:r>
              <a:rPr lang="en-GB" dirty="0" smtClean="0"/>
              <a:t>GCSE</a:t>
            </a:r>
          </a:p>
          <a:p>
            <a:r>
              <a:rPr lang="en-GB" dirty="0" smtClean="0"/>
              <a:t>Covid-19 Update</a:t>
            </a:r>
            <a:endParaRPr lang="en-GB" dirty="0"/>
          </a:p>
          <a:p>
            <a:r>
              <a:rPr lang="en-GB" dirty="0" smtClean="0"/>
              <a:t>Revision Resources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584" y="260324"/>
            <a:ext cx="996702" cy="108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1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29"/>
    </mc:Choice>
    <mc:Fallback xmlns="">
      <p:transition spd="slow" advTm="194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85D1D-12CA-4394-A80E-427F936C5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the Mathematics GCSE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A1EAD-8017-4D9E-A715-28C33C3EF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table below shows the topic areas covered and their approximate weightings at Higher and Foundation Level.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BCFEA49-ABDA-4F21-B6AA-9F03336180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46007"/>
              </p:ext>
            </p:extLst>
          </p:nvPr>
        </p:nvGraphicFramePr>
        <p:xfrm>
          <a:off x="1603513" y="2728648"/>
          <a:ext cx="8216348" cy="3448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3374">
                  <a:extLst>
                    <a:ext uri="{9D8B030D-6E8A-4147-A177-3AD203B41FA5}">
                      <a16:colId xmlns:a16="http://schemas.microsoft.com/office/drawing/2014/main" val="3390190733"/>
                    </a:ext>
                  </a:extLst>
                </a:gridCol>
                <a:gridCol w="2206487">
                  <a:extLst>
                    <a:ext uri="{9D8B030D-6E8A-4147-A177-3AD203B41FA5}">
                      <a16:colId xmlns:a16="http://schemas.microsoft.com/office/drawing/2014/main" val="3966038846"/>
                    </a:ext>
                  </a:extLst>
                </a:gridCol>
                <a:gridCol w="2206487">
                  <a:extLst>
                    <a:ext uri="{9D8B030D-6E8A-4147-A177-3AD203B41FA5}">
                      <a16:colId xmlns:a16="http://schemas.microsoft.com/office/drawing/2014/main" val="82532956"/>
                    </a:ext>
                  </a:extLst>
                </a:gridCol>
              </a:tblGrid>
              <a:tr h="350919">
                <a:tc>
                  <a:txBody>
                    <a:bodyPr/>
                    <a:lstStyle/>
                    <a:p>
                      <a:r>
                        <a:rPr lang="en-GB" sz="2400" dirty="0"/>
                        <a:t>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Higher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Foundation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178318"/>
                  </a:ext>
                </a:extLst>
              </a:tr>
              <a:tr h="598223">
                <a:tc>
                  <a:txBody>
                    <a:bodyPr/>
                    <a:lstStyle/>
                    <a:p>
                      <a:r>
                        <a:rPr lang="en-GB" sz="2400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361502"/>
                  </a:ext>
                </a:extLst>
              </a:tr>
              <a:tr h="598223">
                <a:tc>
                  <a:txBody>
                    <a:bodyPr/>
                    <a:lstStyle/>
                    <a:p>
                      <a:r>
                        <a:rPr lang="en-GB" sz="2400" dirty="0"/>
                        <a:t>Algebra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837123"/>
                  </a:ext>
                </a:extLst>
              </a:tr>
              <a:tr h="598223">
                <a:tc>
                  <a:txBody>
                    <a:bodyPr/>
                    <a:lstStyle/>
                    <a:p>
                      <a:r>
                        <a:rPr lang="en-GB" sz="2400" dirty="0"/>
                        <a:t>Ratio and Proportion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738994"/>
                  </a:ext>
                </a:extLst>
              </a:tr>
              <a:tr h="598223">
                <a:tc>
                  <a:txBody>
                    <a:bodyPr/>
                    <a:lstStyle/>
                    <a:p>
                      <a:r>
                        <a:rPr lang="en-GB" sz="2400" dirty="0"/>
                        <a:t>Geometry and 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402343"/>
                  </a:ext>
                </a:extLst>
              </a:tr>
              <a:tr h="598223">
                <a:tc>
                  <a:txBody>
                    <a:bodyPr/>
                    <a:lstStyle/>
                    <a:p>
                      <a:r>
                        <a:rPr lang="en-GB" sz="2400" dirty="0"/>
                        <a:t>Statistics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41347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584" y="260324"/>
            <a:ext cx="996702" cy="108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7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85"/>
    </mc:Choice>
    <mc:Fallback xmlns="">
      <p:transition spd="slow" advTm="413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of the Mathematics GCSE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There are three papers in Mathematics:</a:t>
            </a:r>
          </a:p>
          <a:p>
            <a:r>
              <a:rPr lang="en-GB" dirty="0" smtClean="0"/>
              <a:t>Paper 1 is Non Calculator</a:t>
            </a:r>
          </a:p>
          <a:p>
            <a:r>
              <a:rPr lang="en-GB" dirty="0" smtClean="0"/>
              <a:t>Papers 2 and 3 are Calculator</a:t>
            </a:r>
          </a:p>
          <a:p>
            <a:r>
              <a:rPr lang="en-GB" dirty="0" smtClean="0"/>
              <a:t>All Papers are 1 hour 30 minutes and have an equal weighting</a:t>
            </a:r>
          </a:p>
          <a:p>
            <a:pPr marL="0" indent="0">
              <a:buNone/>
            </a:pPr>
            <a:r>
              <a:rPr lang="en-GB" dirty="0" smtClean="0"/>
              <a:t>Higher Paper </a:t>
            </a:r>
            <a:r>
              <a:rPr lang="en-GB" dirty="0"/>
              <a:t>Grades 9 – 4, students targeting grade 6+</a:t>
            </a:r>
          </a:p>
          <a:p>
            <a:pPr marL="0" indent="0">
              <a:buNone/>
            </a:pPr>
            <a:r>
              <a:rPr lang="en-GB" dirty="0"/>
              <a:t>Foundation Paper Grades 5 – 1, students targeting grade 4+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584" y="260324"/>
            <a:ext cx="996702" cy="108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8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21"/>
    </mc:Choice>
    <mc:Fallback xmlns="">
      <p:transition spd="slow" advTm="423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38281-823F-4520-A73A-0DB7B810E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Covid-19 Update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FD416-A604-40FE-B5A9-DD7BA6AD3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/>
              <a:t>No Change!</a:t>
            </a:r>
          </a:p>
          <a:p>
            <a:pPr marL="0" indent="0">
              <a:buNone/>
            </a:pPr>
            <a:r>
              <a:rPr lang="en-GB" sz="3600" dirty="0" smtClean="0"/>
              <a:t>The content for the Mathematics GCSE will remain the same.</a:t>
            </a:r>
            <a:endParaRPr lang="en-GB" sz="3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584" y="260324"/>
            <a:ext cx="996702" cy="108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6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97"/>
    </mc:Choice>
    <mc:Fallback xmlns="">
      <p:transition spd="slow" advTm="391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Revision Resources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81944" y="1350051"/>
            <a:ext cx="6910250" cy="55534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584" y="260324"/>
            <a:ext cx="996702" cy="108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5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06"/>
    </mc:Choice>
    <mc:Fallback xmlns="">
      <p:transition spd="slow" advTm="263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Revision Resources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43707" y="1482311"/>
            <a:ext cx="6700294" cy="5375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584" y="260324"/>
            <a:ext cx="996702" cy="108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8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98"/>
    </mc:Choice>
    <mc:Fallback xmlns="">
      <p:transition spd="slow" advTm="69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Revision Resources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62186" y="2024312"/>
            <a:ext cx="2447925" cy="3457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584" y="260324"/>
            <a:ext cx="996702" cy="108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8606" y="2005262"/>
            <a:ext cx="2438400" cy="3476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1885" y="2488777"/>
            <a:ext cx="3891915" cy="2993110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0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14"/>
    </mc:Choice>
    <mc:Fallback xmlns="">
      <p:transition spd="slow" advTm="312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Revision Resources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45281" y="1825625"/>
            <a:ext cx="7501437" cy="4351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584" y="260324"/>
            <a:ext cx="996702" cy="108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8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79"/>
    </mc:Choice>
    <mc:Fallback xmlns="">
      <p:transition spd="slow" advTm="341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6CCEE1AC548C4AA1286EFFDA990015" ma:contentTypeVersion="13" ma:contentTypeDescription="Create a new document." ma:contentTypeScope="" ma:versionID="150f177298e3d5e86924cf134dd0f486">
  <xsd:schema xmlns:xsd="http://www.w3.org/2001/XMLSchema" xmlns:xs="http://www.w3.org/2001/XMLSchema" xmlns:p="http://schemas.microsoft.com/office/2006/metadata/properties" xmlns:ns3="380385ea-787b-45c4-9710-24a127c36fc0" xmlns:ns4="1472a804-ff32-49c2-85f2-53d4b019d90d" targetNamespace="http://schemas.microsoft.com/office/2006/metadata/properties" ma:root="true" ma:fieldsID="6aff1236548e7e2770260a5ca6beb946" ns3:_="" ns4:_="">
    <xsd:import namespace="380385ea-787b-45c4-9710-24a127c36fc0"/>
    <xsd:import namespace="1472a804-ff32-49c2-85f2-53d4b019d90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0385ea-787b-45c4-9710-24a127c36fc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2a804-ff32-49c2-85f2-53d4b019d9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26618D-A112-4B6B-AAD2-50C5E856E4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0385ea-787b-45c4-9710-24a127c36fc0"/>
    <ds:schemaRef ds:uri="1472a804-ff32-49c2-85f2-53d4b019d9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2E0A2E-2A32-43E8-BDE1-04063A4D5E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39CB8F-0EB4-4AA2-A0FC-CE5D5272033A}">
  <ds:schemaRefs>
    <ds:schemaRef ds:uri="http://purl.org/dc/elements/1.1/"/>
    <ds:schemaRef ds:uri="http://schemas.microsoft.com/office/2006/metadata/properties"/>
    <ds:schemaRef ds:uri="1472a804-ff32-49c2-85f2-53d4b019d90d"/>
    <ds:schemaRef ds:uri="http://purl.org/dc/terms/"/>
    <ds:schemaRef ds:uri="http://schemas.openxmlformats.org/package/2006/metadata/core-properties"/>
    <ds:schemaRef ds:uri="380385ea-787b-45c4-9710-24a127c36fc0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167</Words>
  <Application>Microsoft Office PowerPoint</Application>
  <PresentationFormat>Widescreen</PresentationFormat>
  <Paragraphs>44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Core Information Mathematics</vt:lpstr>
      <vt:lpstr>Content</vt:lpstr>
      <vt:lpstr>Structure of the Mathematics GCSE</vt:lpstr>
      <vt:lpstr>Structure of the Mathematics GCSE</vt:lpstr>
      <vt:lpstr>Covid-19 Update</vt:lpstr>
      <vt:lpstr>Revision Resources</vt:lpstr>
      <vt:lpstr>Revision Resources</vt:lpstr>
      <vt:lpstr>Revision Resources</vt:lpstr>
      <vt:lpstr>Revision Resources</vt:lpstr>
      <vt:lpstr>Any questions or concerns: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Information Evening Mathematics</dc:title>
  <dc:creator>Dee</dc:creator>
  <cp:lastModifiedBy>N Cousins</cp:lastModifiedBy>
  <cp:revision>14</cp:revision>
  <dcterms:created xsi:type="dcterms:W3CDTF">2019-11-04T23:46:26Z</dcterms:created>
  <dcterms:modified xsi:type="dcterms:W3CDTF">2020-10-13T09:42:08Z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0x010100926CCEE1AC548C4AA1286EFFDA990015</vt:lpwstr>
  </property>
</Properties>
</file>