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1" r:id="rId2"/>
    <p:sldId id="262" r:id="rId3"/>
    <p:sldId id="291" r:id="rId4"/>
    <p:sldId id="292" r:id="rId5"/>
    <p:sldId id="275" r:id="rId6"/>
    <p:sldId id="295" r:id="rId7"/>
    <p:sldId id="30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8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AA9DB-610F-454D-98F6-21A49B207BF2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D2CAC-4102-F140-80F1-A31E9D4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AF926-8CBA-4080-9846-F7AEF5D20E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1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AF926-8CBA-4080-9846-F7AEF5D20EB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77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CA56-F4E9-7948-9CB2-F057C51BA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BBECB-30E7-884C-B1CA-2C9FDB293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8D5E-F520-4B49-93CA-5591488B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9258C-BDDD-0F4C-869F-292B2140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A28F-4C14-3A4F-A1DC-89D6C886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0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AB70-BD6B-844B-9ACC-8FB3E3A5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93532-3B63-8F40-87D1-D6715CC05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6B5-4E27-2F4A-8479-A99EC5E1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41751-4B47-8748-80F7-A285A7E1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AD99-3258-A64B-9758-BCB05F9C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1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2EEF7-D63E-D14F-AC3D-E2271E221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623B3-7B94-444B-BF92-E01212AAD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37814-7A20-9344-BD97-E78650F6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F887F-403A-1046-855C-D0302713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79BC-1E22-8047-BE11-EA5571E4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9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8446-0FDB-8F49-BAB8-676BEE0A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47C0C-A93E-574E-9753-B5AE12941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ACD0E-3975-4443-B57E-1A7559F2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2778-4CC5-474E-9A32-0B76A769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A041-265B-0644-A1BE-0A73D0FC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EB2A-F105-A745-9C09-3C7995EC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3825D-8CB6-424D-A2EA-1E8E9C17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F909D-C330-6244-BC70-A3EB84B4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D3A5-1908-C543-83DA-52F2247A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3CEB9-4D1B-1A49-AE7D-42233F89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4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2BEA-B647-4A40-BB3C-5CD186CA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BBA8-BC8B-5142-9D33-BD528013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AF0DB-D3F0-9842-BE32-C2929D7F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E15D3-938B-7045-B69F-27B193B3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D8C26-8078-FB44-8002-D221A439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05ECC-2535-EB43-8AA7-54CBA396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4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1221-758D-174A-80BF-7751C4BA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79BEB-7EA2-234D-83D6-0815ADE4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2A59C-6F11-C640-A084-9885D40B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8658F-4AF5-1846-954A-BBF21C17E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6D7D2-99EA-E04A-8AE5-C96B259FF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4708E-FFD3-384E-90AD-A49A9A85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0FECD-7969-F747-84E1-B05406C4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3ABB7-B0BF-C04D-A9B8-E47F67E1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AE01-D08C-BC4E-BA57-E5711626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E36EF-148D-3D48-89FC-CEF9822A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BBAA7-0DAD-4540-BAB6-012D5D72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7B135-D463-0649-A3E4-3A55FD9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8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3A560-60B9-8845-8CF1-C3EBE67D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1E888-29C6-1F4F-83EA-FC4D36F9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F5518-5A0E-9D4F-A9AD-287137C6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1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6790-1AA5-C64F-85CE-3BCC7228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B0C4B-D5E3-5348-8563-B25D7772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58FA6-CC7E-B14D-8187-146F5CACA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03806-D3BB-C540-BDF8-CFCA8CB29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BDA9A-93FF-BF40-A35B-18D7B733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B76EE-BEAF-1141-9E3E-0A0D433D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6EDD-33EA-184B-A9F0-C255C63F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0C4B0-26FE-3B4F-8802-4E7B0F2A6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A96D8-70B5-0647-A2ED-D3196024A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6F4A3-8AE7-CF4D-BA2B-63E3B92B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EABE5-3706-8341-83CA-DCBAF186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11DA5-5735-1249-A881-DD08831F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3143B-612B-344D-A099-EDEB024C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FAA7F-F11C-DC46-B0DD-EE6B0FF70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CB31B-16B9-F546-BBB1-24FEBAA2A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9DFC-DF48-D147-A389-BA8AC1560F3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C3CAB-372D-E049-B451-DE416D788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57B86-BFF4-914B-A9A3-7CFA5404C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5E16-22DC-274C-B96E-01A0A3FB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5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hyperlink" Target="http://educationdatalab.org.uk/wp-content/uploads/2016/07/Changing-the-subject_FINAL.pdf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mailto:options@portchester.hants.sch.uk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hyperlink" Target="mailto:n.cousins@portchester.hants.sch.uk" TargetMode="External"/><Relationship Id="rId4" Type="http://schemas.openxmlformats.org/officeDocument/2006/relationships/hyperlink" Target="mailto:options@portchester.hants.sch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20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dirty="0"/>
              <a:t>Pathway 1 - English Baccalaureate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7" y="116632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448" y="952500"/>
            <a:ext cx="7754984" cy="57888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6"/>
    </mc:Choice>
    <mc:Fallback xmlns="">
      <p:transition spd="slow" advTm="6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20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dirty="0"/>
              <a:t>Pathway 2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4" y="116632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649" y="728160"/>
            <a:ext cx="6212879" cy="62167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37"/>
    </mc:Choice>
    <mc:Fallback xmlns="">
      <p:transition spd="slow" advTm="6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en-GB" b="1" dirty="0"/>
              <a:t>Why humanities and a language?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40768"/>
            <a:ext cx="8363272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400" dirty="0"/>
              <a:t>There is strong evidence to support many students following this route. Research from 300 schools found that statistically students following the English Baccalaureate subjects were:</a:t>
            </a:r>
          </a:p>
          <a:p>
            <a:pPr marL="0" indent="0">
              <a:buNone/>
            </a:pPr>
            <a:endParaRPr lang="en-GB" sz="3400" dirty="0"/>
          </a:p>
          <a:p>
            <a:r>
              <a:rPr lang="en-GB" sz="3400" dirty="0"/>
              <a:t>more likely to achieve good GCSEs in English and maths </a:t>
            </a:r>
          </a:p>
          <a:p>
            <a:r>
              <a:rPr lang="en-GB" sz="3400" dirty="0"/>
              <a:t>more likely to be taking an A level or other level 3 qualification after the age of 16 </a:t>
            </a:r>
          </a:p>
          <a:p>
            <a:r>
              <a:rPr lang="en-GB" sz="3400" dirty="0"/>
              <a:t>less likely to have dropped out of education after the age of 16</a:t>
            </a:r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r>
              <a:rPr lang="en-GB" sz="3400" dirty="0"/>
              <a:t>Sutton Trust - an educational charity in the UK which aims to improve social mobility and address educational disadvantages</a:t>
            </a:r>
          </a:p>
          <a:p>
            <a:r>
              <a:rPr lang="en-GB" sz="2300" u="sng" dirty="0">
                <a:hlinkClick r:id="rId5"/>
              </a:rPr>
              <a:t>http://educationdatalab.org.uk/wp-content/uploads/2016/07/Changing-the-subject_FINAL.pdf</a:t>
            </a:r>
            <a:r>
              <a:rPr lang="en-GB" sz="23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4" y="260573"/>
            <a:ext cx="701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2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0"/>
    </mc:Choice>
    <mc:Fallback xmlns="">
      <p:transition spd="slow" advTm="4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en-GB" b="1" dirty="0"/>
              <a:t>Frequently asked questions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Who will be the teacher for each option subject?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Are there boys and girls subjects?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Am I guaranteed to get my option preferences?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Will I be able to change my mind in September?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I have to put reserve choices on my options form?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6633"/>
            <a:ext cx="701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7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36"/>
    </mc:Choice>
    <mc:Fallback xmlns="">
      <p:transition spd="slow" advTm="12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can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Your parents</a:t>
            </a:r>
          </a:p>
          <a:p>
            <a:r>
              <a:rPr lang="en-GB" dirty="0"/>
              <a:t>Your Tutor</a:t>
            </a:r>
          </a:p>
          <a:p>
            <a:r>
              <a:rPr lang="en-GB" dirty="0"/>
              <a:t>Your class teachers</a:t>
            </a:r>
          </a:p>
          <a:p>
            <a:r>
              <a:rPr lang="en-GB" dirty="0"/>
              <a:t>Your Head of Year</a:t>
            </a:r>
          </a:p>
          <a:p>
            <a:r>
              <a:rPr lang="en-GB" dirty="0"/>
              <a:t>Leadership Team</a:t>
            </a:r>
          </a:p>
          <a:p>
            <a:r>
              <a:rPr lang="en-GB" dirty="0"/>
              <a:t>Careers interviews</a:t>
            </a:r>
          </a:p>
          <a:p>
            <a:r>
              <a:rPr lang="en-GB" dirty="0"/>
              <a:t>Any adult in school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1"/>
    </mc:Choice>
    <mc:Fallback xmlns="">
      <p:transition spd="slow" advTm="4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543" y="188641"/>
            <a:ext cx="8229600" cy="682403"/>
          </a:xfrm>
        </p:spPr>
        <p:txBody>
          <a:bodyPr>
            <a:normAutofit fontScale="90000"/>
          </a:bodyPr>
          <a:lstStyle/>
          <a:p>
            <a:r>
              <a:rPr lang="en-GB" dirty="0"/>
              <a:t>Timeline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2" y="188641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95055" y="789711"/>
          <a:ext cx="8340416" cy="63263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40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080">
                <a:tc>
                  <a:txBody>
                    <a:bodyPr/>
                    <a:lstStyle/>
                    <a:p>
                      <a:r>
                        <a:rPr lang="en-GB" sz="2800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Wednesday 4</a:t>
                      </a:r>
                      <a:r>
                        <a:rPr lang="en-GB" sz="2800" baseline="0" dirty="0"/>
                        <a:t> March </a:t>
                      </a:r>
                      <a:r>
                        <a:rPr lang="en-GB" sz="2800" dirty="0"/>
                        <a:t>Year 8 Parents</a:t>
                      </a:r>
                      <a:r>
                        <a:rPr lang="en-GB" sz="2800" baseline="0" dirty="0"/>
                        <a:t> evening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Thursday 11 March – Options Assembly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Wednesday</a:t>
                      </a:r>
                      <a:r>
                        <a:rPr lang="en-GB" sz="2800" baseline="0" dirty="0"/>
                        <a:t> 18 March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/>
                        <a:t>Options Evening Presentation 6pm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Option Subjects should be talking to you in lessons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Speak to teachers – find out about the 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Speak at home with your parents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1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Monday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</a:rPr>
                        <a:t> 30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 March – Deadline for option returns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</a:rPr>
                        <a:t> to students reception.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baseline="0" dirty="0">
                          <a:solidFill>
                            <a:schemeClr val="tx1"/>
                          </a:solidFill>
                        </a:rPr>
                        <a:t>Or if the school is shut then please email to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baseline="0" dirty="0">
                          <a:solidFill>
                            <a:schemeClr val="tx1"/>
                          </a:solidFill>
                          <a:hlinkClick r:id="rId5"/>
                        </a:rPr>
                        <a:t>options@portchester.hants.sch.uk</a:t>
                      </a:r>
                      <a:endParaRPr lang="en-GB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60"/>
    </mc:Choice>
    <mc:Fallback xmlns="">
      <p:transition spd="slow" advTm="8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Email option choices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Name</a:t>
            </a:r>
          </a:p>
          <a:p>
            <a:r>
              <a:rPr lang="en-GB" dirty="0"/>
              <a:t>4 first choice preferences</a:t>
            </a:r>
          </a:p>
          <a:p>
            <a:r>
              <a:rPr lang="en-GB" dirty="0"/>
              <a:t>2 reserve preferences</a:t>
            </a:r>
          </a:p>
          <a:p>
            <a:pPr marL="0" indent="0">
              <a:buNone/>
            </a:pPr>
            <a:r>
              <a:rPr lang="en-GB" dirty="0"/>
              <a:t>Deadline is Monday 30 March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options@portchester.hants.sch.uk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5"/>
              </a:rPr>
              <a:t>n.cousins@portchester.hants.sch.uk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60"/>
    </mc:Choice>
    <mc:Fallback xmlns="">
      <p:transition spd="slow" advTm="8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3|0.3|0.6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2|0.2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316</Words>
  <Application>Microsoft Macintosh PowerPoint</Application>
  <PresentationFormat>Widescreen</PresentationFormat>
  <Paragraphs>52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Pathway 1 - English Baccalaureate</vt:lpstr>
      <vt:lpstr>Pathway 2</vt:lpstr>
      <vt:lpstr> Why humanities and a language? </vt:lpstr>
      <vt:lpstr> Frequently asked questions </vt:lpstr>
      <vt:lpstr>Who can help?</vt:lpstr>
      <vt:lpstr>Timeline</vt:lpstr>
      <vt:lpstr>Email option choices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 1 - English Baccalaureate</dc:title>
  <dc:creator>Microsoft Office User</dc:creator>
  <cp:lastModifiedBy>Microsoft Office User</cp:lastModifiedBy>
  <cp:revision>3</cp:revision>
  <dcterms:created xsi:type="dcterms:W3CDTF">2020-03-19T19:10:41Z</dcterms:created>
  <dcterms:modified xsi:type="dcterms:W3CDTF">2020-03-19T19:12:03Z</dcterms:modified>
</cp:coreProperties>
</file>