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303" r:id="rId7"/>
    <p:sldId id="308" r:id="rId8"/>
    <p:sldId id="259" r:id="rId9"/>
    <p:sldId id="305" r:id="rId10"/>
    <p:sldId id="306" r:id="rId11"/>
    <p:sldId id="307" r:id="rId12"/>
    <p:sldId id="299" r:id="rId13"/>
    <p:sldId id="301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80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2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EA1F4-9B66-F04E-BECE-A12C63570F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C266E-433C-A748-A6E5-9CAC3851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83808-2316-714A-B150-CD38C902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029AF-A7EA-4D47-8228-4D61B3C81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8A4D0-7143-9B4B-BF56-C5D6B0F12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4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0CAF2-7AFE-674D-B80C-EEE153711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A2939-2C40-7041-8D27-73FC95991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C9587-B0DC-2642-8599-B017855A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C5FE5-C795-DA47-B3CC-F158BA55D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CAF48-8A9C-C744-AD70-4CE8A7625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17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2230B8-EACA-104B-A73B-C60CC16B03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030B9-C606-C24E-AAF2-99EF9F65F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A5AB9-E85A-674E-8E9D-790E615B4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263C5-67A7-7E47-8B50-968BB2C3A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5FEA0-0414-6D49-BD1A-A85F4680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4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76942-CF78-BF4F-9611-6B76B78F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10C6E6-5004-D64C-9FD0-E173E475E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670D3-6DBC-8641-A49B-6FCD62131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5ABA0-97AB-8C4C-9AF0-57FC06C72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A5D7E-1549-C64A-A020-91E3E4A3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2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7CE3B-0D24-9B48-A425-B5744ED6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54930-2C19-3647-BD2D-D2D299A0A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3D926-5BC4-344B-993A-914D882AA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A75E5-468B-1B4C-891F-B062BB59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009AD-C5DA-4D4A-8648-54F4AAE54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8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B227B-3941-3643-882C-C6FCBBEDE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98B27-8E90-6341-AC57-64C50F75C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4849F-0DBA-B145-BC21-53DC9D7D8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C5314-F058-0E4F-BE4A-C4F675A52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59278-79DA-7742-B68E-2291A659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6B110-5EF2-0A40-AA84-70719142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9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416B-D247-AB49-9325-69629B3A2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F53E7-2703-884E-A62E-0286639DB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0D662-B680-6C4F-BE9D-67C026F8A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FB5DE-AA5D-A243-A29E-FCD76A248E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589B79-D103-9541-B7F2-F67ADACF2F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D2FAEA-B6CF-9C49-9D38-50D602050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A06258-EFB3-9842-ACDE-75FEE0DC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F2A9B1-AA5F-4C40-95B5-C9C46FEB5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77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9187A-E68E-064D-8DAB-443349D6A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AF73E-2EFA-494E-AEA0-F3A03FA5A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3EDEF8-782C-F84E-9C97-9E2CA8073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AFDCDE-6515-DF40-B122-59D4758D0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2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85E954-FA8D-BE40-918D-379491517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760E82-E439-6D4E-9477-D444FA49E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1F5834-CB3E-654F-BE12-AF203CB9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95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A3DE3-3BFD-6049-84E0-2CE7B5DA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DF843-A5E5-2349-B6E6-06C34435F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AE2F1D-417C-5A42-A783-8023A37A5F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2BDB5-0A0C-FB4B-932F-760681F67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C8621-7AD4-4944-A25A-4A523555D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0BD84-9D6E-9447-93F5-09D1EF2AF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10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A5386-F2E9-6A4B-AFA4-A20B5A18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DB7153-9488-214D-BE82-7ADF42D8C9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7126A-29B1-C34D-A6FA-F323486DE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8478F-452C-484E-91A1-322A13246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B2275C-C092-7141-87CE-4F38C074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279CD0-BC15-C146-9D02-DD83D7136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4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662572-4A6D-7841-9F55-D868824A3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A0782-BC3F-EA46-8A48-65668662E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AE237-8501-5045-9001-D31E7D1E7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EF8C8-80F2-9243-AD24-6E38168FB420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83DC6-62E0-9648-930F-F049EE0051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0B42C-8CF5-1D44-AA7D-9C4C90AB5B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11D5A-C5DF-464B-ABCA-407C46202C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5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bc.co.uk/bitesize/examspecs/z8xtmnb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bbc.co.uk/bitesize/examspecs/zpgcbk7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hyperlink" Target="https://www.bbc.co.uk/bitesize/examspecs/z8r997h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www.bbc.co.uk/bitesize/examspecs/zsc9rdm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mailto:l.oneill@portchester.hants.sch.uk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8Yqbu56ImXk" TargetMode="External"/><Relationship Id="rId13" Type="http://schemas.openxmlformats.org/officeDocument/2006/relationships/hyperlink" Target="https://www.youtube.com/watch?v=loeRLKNeUsc" TargetMode="External"/><Relationship Id="rId18" Type="http://schemas.openxmlformats.org/officeDocument/2006/relationships/hyperlink" Target="https://www.youtube.com/watch?v=yLHz2Ea10Mg" TargetMode="External"/><Relationship Id="rId26" Type="http://schemas.openxmlformats.org/officeDocument/2006/relationships/image" Target="../media/image3.jpeg"/><Relationship Id="rId3" Type="http://schemas.openxmlformats.org/officeDocument/2006/relationships/slideLayout" Target="../slideLayouts/slideLayout7.xml"/><Relationship Id="rId21" Type="http://schemas.openxmlformats.org/officeDocument/2006/relationships/hyperlink" Target="https://www.youtube.com/watch?v=_UGHsbTEBvA" TargetMode="External"/><Relationship Id="rId7" Type="http://schemas.openxmlformats.org/officeDocument/2006/relationships/hyperlink" Target="https://www.youtube.com/watch?v=akMLGbNA0gE" TargetMode="External"/><Relationship Id="rId12" Type="http://schemas.openxmlformats.org/officeDocument/2006/relationships/hyperlink" Target="https://www.youtube.com/watch?v=tKxcQYZ2YH8" TargetMode="External"/><Relationship Id="rId17" Type="http://schemas.openxmlformats.org/officeDocument/2006/relationships/hyperlink" Target="https://www.youtube.com/watch?v=Ws5qVXYHRnQ" TargetMode="External"/><Relationship Id="rId25" Type="http://schemas.openxmlformats.org/officeDocument/2006/relationships/hyperlink" Target="https://www.youtube.com/watch?v=LFwio38EK9s" TargetMode="External"/><Relationship Id="rId2" Type="http://schemas.openxmlformats.org/officeDocument/2006/relationships/audio" Target="../media/media3.m4a"/><Relationship Id="rId16" Type="http://schemas.openxmlformats.org/officeDocument/2006/relationships/hyperlink" Target="https://www.youtube.com/watch?v=lvqu6JAbaKc" TargetMode="External"/><Relationship Id="rId20" Type="http://schemas.openxmlformats.org/officeDocument/2006/relationships/hyperlink" Target="https://www.youtube.com/watch?v=pnTGNAfu6GE" TargetMode="External"/><Relationship Id="rId1" Type="http://schemas.microsoft.com/office/2007/relationships/media" Target="../media/media3.m4a"/><Relationship Id="rId6" Type="http://schemas.openxmlformats.org/officeDocument/2006/relationships/hyperlink" Target="https://www.youtube.com/watch?v=oieXYuQm_xE" TargetMode="External"/><Relationship Id="rId11" Type="http://schemas.openxmlformats.org/officeDocument/2006/relationships/hyperlink" Target="https://www.youtube.com/watch?v=tCHE_7QeRUc" TargetMode="External"/><Relationship Id="rId24" Type="http://schemas.openxmlformats.org/officeDocument/2006/relationships/hyperlink" Target="https://www.youtube.com/watch?v=OY0lXHPo_nM" TargetMode="External"/><Relationship Id="rId5" Type="http://schemas.openxmlformats.org/officeDocument/2006/relationships/hyperlink" Target="https://www.youtube.com/watch?v=SX6mow1AExI" TargetMode="External"/><Relationship Id="rId15" Type="http://schemas.openxmlformats.org/officeDocument/2006/relationships/hyperlink" Target="https://www.youtube.com/watch?v=ksPfzUjMbBk" TargetMode="External"/><Relationship Id="rId23" Type="http://schemas.openxmlformats.org/officeDocument/2006/relationships/hyperlink" Target="https://www.youtube.com/watch?v=J9-J0cFQCrE" TargetMode="External"/><Relationship Id="rId28" Type="http://schemas.openxmlformats.org/officeDocument/2006/relationships/image" Target="../media/image2.png"/><Relationship Id="rId10" Type="http://schemas.openxmlformats.org/officeDocument/2006/relationships/hyperlink" Target="https://www.youtube.com/watch?v=qIOMlwBoe_4" TargetMode="External"/><Relationship Id="rId19" Type="http://schemas.openxmlformats.org/officeDocument/2006/relationships/hyperlink" Target="https://www.youtube.com/watch?v=Gl6LVl7oAlU" TargetMode="External"/><Relationship Id="rId4" Type="http://schemas.openxmlformats.org/officeDocument/2006/relationships/image" Target="../media/image4.png"/><Relationship Id="rId9" Type="http://schemas.openxmlformats.org/officeDocument/2006/relationships/hyperlink" Target="https://www.youtube.com/watch?v=id0aO_OdFwA" TargetMode="External"/><Relationship Id="rId14" Type="http://schemas.openxmlformats.org/officeDocument/2006/relationships/hyperlink" Target="https://www.youtube.com/watch?v=m_3JrA-sDEg" TargetMode="External"/><Relationship Id="rId22" Type="http://schemas.openxmlformats.org/officeDocument/2006/relationships/hyperlink" Target="https://www.youtube.com/watch?v=QQCJeAqBumE" TargetMode="External"/><Relationship Id="rId27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s://www.youtube.com/watch?v=saRBT5oZfh8" TargetMode="External"/><Relationship Id="rId7" Type="http://schemas.openxmlformats.org/officeDocument/2006/relationships/hyperlink" Target="https://www.youtube.com/watch?v=2fN_jvf4fw8" TargetMode="External"/><Relationship Id="rId2" Type="http://schemas.openxmlformats.org/officeDocument/2006/relationships/hyperlink" Target="https://www.youtube.com/watch?v=BkbLI2mAMP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4iZRs4XlJOE" TargetMode="External"/><Relationship Id="rId5" Type="http://schemas.openxmlformats.org/officeDocument/2006/relationships/hyperlink" Target="https://www.youtube.com/watch?v=LeH5FUKSPzU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youtube.com/watch?v=lLH45loyPUA" TargetMode="Externa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jpe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AQA">
            <a:extLst>
              <a:ext uri="{FF2B5EF4-FFF2-40B4-BE49-F238E27FC236}">
                <a16:creationId xmlns:a16="http://schemas.microsoft.com/office/drawing/2014/main" id="{7B834951-0F43-5245-A598-A6E30B43058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93" y="246581"/>
            <a:ext cx="2360516" cy="10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Science">
            <a:extLst>
              <a:ext uri="{FF2B5EF4-FFF2-40B4-BE49-F238E27FC236}">
                <a16:creationId xmlns:a16="http://schemas.microsoft.com/office/drawing/2014/main" id="{823FAAEE-D54F-AC44-B9B6-A0430B97E04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58" y="5137078"/>
            <a:ext cx="2690466" cy="157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CS New Logo jpg">
            <a:extLst>
              <a:ext uri="{FF2B5EF4-FFF2-40B4-BE49-F238E27FC236}">
                <a16:creationId xmlns:a16="http://schemas.microsoft.com/office/drawing/2014/main" id="{8542E7CB-A072-C644-BAC0-B7DB2963E62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7" y="92469"/>
            <a:ext cx="10477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CS New Logo jpg">
            <a:extLst>
              <a:ext uri="{FF2B5EF4-FFF2-40B4-BE49-F238E27FC236}">
                <a16:creationId xmlns:a16="http://schemas.microsoft.com/office/drawing/2014/main" id="{8D3986C5-1FD3-5F4C-8EBE-CF47F477DA0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182" y="5696994"/>
            <a:ext cx="1047750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B0AB09-99D7-394F-97E0-13A418A7C0C5}"/>
              </a:ext>
            </a:extLst>
          </p:cNvPr>
          <p:cNvSpPr txBox="1"/>
          <p:nvPr/>
        </p:nvSpPr>
        <p:spPr>
          <a:xfrm>
            <a:off x="2075380" y="2200704"/>
            <a:ext cx="78700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Comic Sans MS" panose="030F0902030302020204" pitchFamily="66" charset="0"/>
              </a:rPr>
              <a:t>Science Revision Resources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89"/>
    </mc:Choice>
    <mc:Fallback xmlns="">
      <p:transition spd="slow" advTm="2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F22DE9-1858-9741-8671-80DAFE730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022" y="0"/>
            <a:ext cx="929468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317ED2-ADC7-E547-9966-32483EC356D1}"/>
              </a:ext>
            </a:extLst>
          </p:cNvPr>
          <p:cNvSpPr txBox="1"/>
          <p:nvPr/>
        </p:nvSpPr>
        <p:spPr>
          <a:xfrm>
            <a:off x="113016" y="678094"/>
            <a:ext cx="2661006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Comic Sans MS" panose="030F0902030302020204" pitchFamily="66" charset="0"/>
              </a:rPr>
              <a:t>BBC Bitesize</a:t>
            </a:r>
            <a:endParaRPr lang="en-US" sz="2800" dirty="0">
              <a:latin typeface="Comic Sans MS" panose="030F0902030302020204" pitchFamily="66" charset="0"/>
            </a:endParaRPr>
          </a:p>
          <a:p>
            <a:endParaRPr lang="en-US" sz="2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902030302020204" pitchFamily="66" charset="0"/>
              </a:rPr>
              <a:t>AQA Trilogy.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902030302020204" pitchFamily="66" charset="0"/>
              </a:rPr>
              <a:t>Combined Science.</a:t>
            </a:r>
          </a:p>
          <a:p>
            <a:r>
              <a:rPr lang="en-US" sz="1000" dirty="0">
                <a:latin typeface="Comic Sans MS" panose="030F0902030302020204" pitchFamily="66" charset="0"/>
                <a:hlinkClick r:id="rId5"/>
              </a:rPr>
              <a:t>https://</a:t>
            </a:r>
            <a:r>
              <a:rPr lang="en-US" sz="1000" dirty="0" smtClean="0">
                <a:latin typeface="Comic Sans MS" panose="030F0902030302020204" pitchFamily="66" charset="0"/>
                <a:hlinkClick r:id="rId5"/>
              </a:rPr>
              <a:t>www.bbc.co.uk/bitesize/examspecs/z8r997h</a:t>
            </a:r>
            <a:r>
              <a:rPr lang="en-US" sz="1000" dirty="0" smtClean="0">
                <a:latin typeface="Comic Sans MS" panose="030F0902030302020204" pitchFamily="66" charset="0"/>
              </a:rPr>
              <a:t> </a:t>
            </a:r>
            <a:endParaRPr lang="en-US" sz="1000" dirty="0">
              <a:latin typeface="Comic Sans MS" panose="030F0902030302020204" pitchFamily="66" charset="0"/>
            </a:endParaRPr>
          </a:p>
          <a:p>
            <a:r>
              <a:rPr lang="en-US" sz="2800" dirty="0">
                <a:latin typeface="Comic Sans MS" panose="030F0902030302020204" pitchFamily="66" charset="0"/>
              </a:rPr>
              <a:t>OR…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omic Sans MS" panose="030F090203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omic Sans MS" panose="030F0902030302020204" pitchFamily="66" charset="0"/>
              </a:rPr>
              <a:t>Triple (Separate Sciences).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016" y="6032500"/>
            <a:ext cx="29642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hlinkClick r:id="rId7"/>
              </a:rPr>
              <a:t>https://</a:t>
            </a:r>
            <a:r>
              <a:rPr lang="en-GB" sz="1000" dirty="0" smtClean="0">
                <a:hlinkClick r:id="rId7"/>
              </a:rPr>
              <a:t>www.bbc.co.uk/bitesize/examspecs/zpgcbk7</a:t>
            </a:r>
            <a:r>
              <a:rPr lang="en-GB" sz="1000" dirty="0" smtClean="0"/>
              <a:t> </a:t>
            </a:r>
            <a:endParaRPr lang="en-GB" sz="1000" dirty="0"/>
          </a:p>
        </p:txBody>
      </p:sp>
      <p:sp>
        <p:nvSpPr>
          <p:cNvPr id="6" name="Rectangle 5"/>
          <p:cNvSpPr/>
          <p:nvPr/>
        </p:nvSpPr>
        <p:spPr>
          <a:xfrm>
            <a:off x="113016" y="6188911"/>
            <a:ext cx="29642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hlinkClick r:id="rId8"/>
              </a:rPr>
              <a:t>https://</a:t>
            </a:r>
            <a:r>
              <a:rPr lang="en-GB" sz="1000" dirty="0" smtClean="0">
                <a:hlinkClick r:id="rId8"/>
              </a:rPr>
              <a:t>www.bbc.co.uk/bitesize/examspecs/z8xtmnb</a:t>
            </a:r>
            <a:r>
              <a:rPr lang="en-GB" sz="1000" dirty="0" smtClean="0"/>
              <a:t> </a:t>
            </a:r>
            <a:endParaRPr lang="en-GB" sz="1000" dirty="0"/>
          </a:p>
        </p:txBody>
      </p:sp>
      <p:sp>
        <p:nvSpPr>
          <p:cNvPr id="7" name="Rectangle 6"/>
          <p:cNvSpPr/>
          <p:nvPr/>
        </p:nvSpPr>
        <p:spPr>
          <a:xfrm>
            <a:off x="101794" y="6345322"/>
            <a:ext cx="297549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hlinkClick r:id="rId9"/>
              </a:rPr>
              <a:t>https://</a:t>
            </a:r>
            <a:r>
              <a:rPr lang="en-GB" sz="1000" dirty="0" smtClean="0">
                <a:hlinkClick r:id="rId9"/>
              </a:rPr>
              <a:t>www.bbc.co.uk/bitesize/examspecs/zsc9rdm</a:t>
            </a:r>
            <a:r>
              <a:rPr lang="en-GB" sz="1000" dirty="0" smtClean="0"/>
              <a:t>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7835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70"/>
    </mc:Choice>
    <mc:Fallback xmlns="">
      <p:transition spd="slow" advTm="24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AQA">
            <a:extLst>
              <a:ext uri="{FF2B5EF4-FFF2-40B4-BE49-F238E27FC236}">
                <a16:creationId xmlns:a16="http://schemas.microsoft.com/office/drawing/2014/main" id="{7B834951-0F43-5245-A598-A6E30B43058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93" y="246581"/>
            <a:ext cx="2360516" cy="10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Science">
            <a:extLst>
              <a:ext uri="{FF2B5EF4-FFF2-40B4-BE49-F238E27FC236}">
                <a16:creationId xmlns:a16="http://schemas.microsoft.com/office/drawing/2014/main" id="{823FAAEE-D54F-AC44-B9B6-A0430B97E04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7" y="5137078"/>
            <a:ext cx="2690466" cy="157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CS New Logo jpg">
            <a:extLst>
              <a:ext uri="{FF2B5EF4-FFF2-40B4-BE49-F238E27FC236}">
                <a16:creationId xmlns:a16="http://schemas.microsoft.com/office/drawing/2014/main" id="{8542E7CB-A072-C644-BAC0-B7DB2963E62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7" y="92469"/>
            <a:ext cx="10477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CS New Logo jpg">
            <a:extLst>
              <a:ext uri="{FF2B5EF4-FFF2-40B4-BE49-F238E27FC236}">
                <a16:creationId xmlns:a16="http://schemas.microsoft.com/office/drawing/2014/main" id="{8D3986C5-1FD3-5F4C-8EBE-CF47F477DA0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182" y="5696994"/>
            <a:ext cx="1047750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66D9A3-4381-E04B-A797-DFF3F732FF57}"/>
              </a:ext>
            </a:extLst>
          </p:cNvPr>
          <p:cNvSpPr txBox="1"/>
          <p:nvPr/>
        </p:nvSpPr>
        <p:spPr>
          <a:xfrm>
            <a:off x="1613043" y="585205"/>
            <a:ext cx="83426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mic Sans MS" panose="030F0902030302020204" pitchFamily="66" charset="0"/>
              </a:rPr>
              <a:t>Any further questions/queries…</a:t>
            </a:r>
          </a:p>
          <a:p>
            <a:pPr algn="ctr"/>
            <a:endParaRPr lang="en-US" sz="3600" dirty="0">
              <a:latin typeface="Comic Sans MS" panose="030F0902030302020204" pitchFamily="66" charset="0"/>
            </a:endParaRPr>
          </a:p>
          <a:p>
            <a:pPr algn="ctr"/>
            <a:endParaRPr lang="en-US" sz="3600" dirty="0">
              <a:latin typeface="Comic Sans MS" panose="030F0902030302020204" pitchFamily="66" charset="0"/>
            </a:endParaRPr>
          </a:p>
          <a:p>
            <a:pPr algn="ctr"/>
            <a:endParaRPr lang="en-US" sz="3600" dirty="0">
              <a:latin typeface="Comic Sans MS" panose="030F0902030302020204" pitchFamily="66" charset="0"/>
            </a:endParaRPr>
          </a:p>
          <a:p>
            <a:pPr algn="ctr"/>
            <a:r>
              <a:rPr lang="en-US" sz="3600" dirty="0">
                <a:latin typeface="Comic Sans MS" panose="030F0902030302020204" pitchFamily="66" charset="0"/>
                <a:hlinkClick r:id="rId7"/>
              </a:rPr>
              <a:t>l.oneill@portchester.hants.sch.uk</a:t>
            </a:r>
            <a:endParaRPr lang="en-US" sz="3600" dirty="0">
              <a:latin typeface="Comic Sans MS" panose="030F0902030302020204" pitchFamily="66" charset="0"/>
            </a:endParaRPr>
          </a:p>
          <a:p>
            <a:pPr algn="ctr"/>
            <a:endParaRPr lang="en-US" sz="3600" dirty="0">
              <a:latin typeface="Comic Sans MS" panose="030F0902030302020204" pitchFamily="66" charset="0"/>
            </a:endParaRPr>
          </a:p>
          <a:p>
            <a:pPr algn="ctr"/>
            <a:r>
              <a:rPr lang="en-US" sz="3600" dirty="0">
                <a:latin typeface="Comic Sans MS" panose="030F0902030302020204" pitchFamily="66" charset="0"/>
              </a:rPr>
              <a:t>Or contact your </a:t>
            </a:r>
            <a:r>
              <a:rPr lang="en-US" sz="3600" dirty="0" smtClean="0">
                <a:latin typeface="Comic Sans MS" panose="030F0902030302020204" pitchFamily="66" charset="0"/>
              </a:rPr>
              <a:t>son/daughter’s </a:t>
            </a:r>
            <a:r>
              <a:rPr lang="en-US" sz="3600" dirty="0">
                <a:latin typeface="Comic Sans MS" panose="030F0902030302020204" pitchFamily="66" charset="0"/>
              </a:rPr>
              <a:t>Science teacher directly. 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8"/>
    </mc:Choice>
    <mc:Fallback xmlns="">
      <p:transition spd="slow" advTm="17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AQA">
            <a:extLst>
              <a:ext uri="{FF2B5EF4-FFF2-40B4-BE49-F238E27FC236}">
                <a16:creationId xmlns:a16="http://schemas.microsoft.com/office/drawing/2014/main" id="{7B834951-0F43-5245-A598-A6E30B43058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93" y="246581"/>
            <a:ext cx="2360516" cy="10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Science">
            <a:extLst>
              <a:ext uri="{FF2B5EF4-FFF2-40B4-BE49-F238E27FC236}">
                <a16:creationId xmlns:a16="http://schemas.microsoft.com/office/drawing/2014/main" id="{823FAAEE-D54F-AC44-B9B6-A0430B97E04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7" y="5137078"/>
            <a:ext cx="2690466" cy="157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CS New Logo jpg">
            <a:extLst>
              <a:ext uri="{FF2B5EF4-FFF2-40B4-BE49-F238E27FC236}">
                <a16:creationId xmlns:a16="http://schemas.microsoft.com/office/drawing/2014/main" id="{8542E7CB-A072-C644-BAC0-B7DB2963E62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7" y="92469"/>
            <a:ext cx="10477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CS New Logo jpg">
            <a:extLst>
              <a:ext uri="{FF2B5EF4-FFF2-40B4-BE49-F238E27FC236}">
                <a16:creationId xmlns:a16="http://schemas.microsoft.com/office/drawing/2014/main" id="{8D3986C5-1FD3-5F4C-8EBE-CF47F477DA0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182" y="5696994"/>
            <a:ext cx="1047750" cy="10191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556894"/>
              </p:ext>
            </p:extLst>
          </p:nvPr>
        </p:nvGraphicFramePr>
        <p:xfrm>
          <a:off x="2530089" y="445861"/>
          <a:ext cx="7028580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4290">
                  <a:extLst>
                    <a:ext uri="{9D8B030D-6E8A-4147-A177-3AD203B41FA5}">
                      <a16:colId xmlns:a16="http://schemas.microsoft.com/office/drawing/2014/main" val="1626851167"/>
                    </a:ext>
                  </a:extLst>
                </a:gridCol>
                <a:gridCol w="3514290">
                  <a:extLst>
                    <a:ext uri="{9D8B030D-6E8A-4147-A177-3AD203B41FA5}">
                      <a16:colId xmlns:a16="http://schemas.microsoft.com/office/drawing/2014/main" val="40499747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u="sng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Biology 1</a:t>
                      </a:r>
                    </a:p>
                    <a:p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Cells</a:t>
                      </a:r>
                    </a:p>
                    <a:p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Organisation</a:t>
                      </a:r>
                    </a:p>
                    <a:p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Infection and response</a:t>
                      </a:r>
                    </a:p>
                    <a:p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Bioenergetics</a:t>
                      </a:r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u="sng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Biology 2</a:t>
                      </a:r>
                    </a:p>
                    <a:p>
                      <a:r>
                        <a:rPr lang="en-GB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Homeostasis</a:t>
                      </a:r>
                      <a:r>
                        <a:rPr lang="en-GB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and response</a:t>
                      </a:r>
                    </a:p>
                    <a:p>
                      <a:r>
                        <a:rPr lang="en-GB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Inheritance and variation</a:t>
                      </a:r>
                    </a:p>
                    <a:p>
                      <a:r>
                        <a:rPr lang="en-GB" b="0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Ecology</a:t>
                      </a:r>
                      <a:endParaRPr lang="en-GB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377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u="sng" dirty="0" smtClean="0">
                          <a:latin typeface="Comic Sans MS" panose="030F0702030302020204" pitchFamily="66" charset="0"/>
                        </a:rPr>
                        <a:t>Chemistry 1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Atomic structure and the periodic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table</a:t>
                      </a:r>
                      <a:endParaRPr lang="en-GB" dirty="0" smtClean="0">
                        <a:latin typeface="Comic Sans MS" panose="030F0702030302020204" pitchFamily="66" charset="0"/>
                      </a:endParaRP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Bonding and the properties of matter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Quantitative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chemistry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Chemical changes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Energy changes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u="sng" dirty="0" smtClean="0">
                          <a:latin typeface="Comic Sans MS" panose="030F0702030302020204" pitchFamily="66" charset="0"/>
                        </a:rPr>
                        <a:t>Chemistry 2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Rates of reaction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Organic chemistry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Chemical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analysis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Atmosphere</a:t>
                      </a:r>
                    </a:p>
                    <a:p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Using resources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197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u="sng" dirty="0" smtClean="0">
                          <a:latin typeface="Comic Sans MS" panose="030F0702030302020204" pitchFamily="66" charset="0"/>
                        </a:rPr>
                        <a:t>Physics 1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Energy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Electricity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Particle model of matter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Atomic structure</a:t>
                      </a:r>
                      <a:r>
                        <a:rPr lang="en-GB" baseline="0" dirty="0" smtClean="0">
                          <a:latin typeface="Comic Sans MS" panose="030F0702030302020204" pitchFamily="66" charset="0"/>
                        </a:rPr>
                        <a:t> and radiation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u="sng" dirty="0" smtClean="0">
                          <a:latin typeface="Comic Sans MS" panose="030F0702030302020204" pitchFamily="66" charset="0"/>
                        </a:rPr>
                        <a:t>Physics 2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Forces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Waves</a:t>
                      </a:r>
                    </a:p>
                    <a:p>
                      <a:r>
                        <a:rPr lang="en-GB" dirty="0" smtClean="0">
                          <a:latin typeface="Comic Sans MS" panose="030F0702030302020204" pitchFamily="66" charset="0"/>
                        </a:rPr>
                        <a:t>Magnetism</a:t>
                      </a:r>
                      <a:endParaRPr lang="en-GB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907658"/>
                  </a:ext>
                </a:extLst>
              </a:tr>
            </a:tbl>
          </a:graphicData>
        </a:graphic>
      </p:graphicFrame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4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24"/>
    </mc:Choice>
    <mc:Fallback xmlns="">
      <p:transition spd="slow" advTm="56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1257" y="5803314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198633" y="288858"/>
            <a:ext cx="124968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1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Biology Paper 1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Microscopy 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5"/>
              </a:rPr>
              <a:t>https://www.youtube.com/watch?v=SX6mow1AExI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Osmosis 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6"/>
              </a:rPr>
              <a:t>https://www.youtube.com/watch?v=oieXYuQm_xE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Food tests 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7"/>
              </a:rPr>
              <a:t>https://www.youtube.com/watch?v=akMLGbNA0gE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Enzymes 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8"/>
              </a:rPr>
              <a:t>https://www.youtube.com/watch?v=8Yqbu56ImXk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Photosynthesis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- 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  <a:hlinkClick r:id="rId9"/>
              </a:rPr>
              <a:t>https://</a:t>
            </a:r>
            <a:r>
              <a:rPr lang="en-GB" sz="1200" dirty="0" smtClean="0">
                <a:solidFill>
                  <a:srgbClr val="000000"/>
                </a:solidFill>
                <a:latin typeface="Comic Sans MS" panose="030F0702030302020204" pitchFamily="66" charset="0"/>
                <a:hlinkClick r:id="rId9"/>
              </a:rPr>
              <a:t>www.youtube.com/watch?v=id0aO_OdFwA</a:t>
            </a:r>
            <a:r>
              <a:rPr lang="en-GB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fontAlgn="base"/>
            <a:endParaRPr lang="en-GB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r>
              <a:rPr lang="en-GB" sz="1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Chemistry Paper 1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Making salts -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10"/>
              </a:rPr>
              <a:t>https://www.youtube.com/watch?v=qIOMlwBoe_4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Electrolysis -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11"/>
              </a:rPr>
              <a:t>https://www.youtube.com/watch?v=tCHE_7QeRUc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Temperature change 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12"/>
              </a:rPr>
              <a:t>https://</a:t>
            </a:r>
            <a:r>
              <a:rPr lang="en-GB" sz="1200" u="sng" dirty="0" smtClean="0">
                <a:solidFill>
                  <a:srgbClr val="0563C1"/>
                </a:solidFill>
                <a:latin typeface="Comic Sans MS" panose="030F0702030302020204" pitchFamily="66" charset="0"/>
                <a:hlinkClick r:id="rId12"/>
              </a:rPr>
              <a:t>www.youtube.com/watch?v=tKxcQYZ2YH8</a:t>
            </a:r>
            <a:endParaRPr lang="en-GB" sz="1200" u="sng" dirty="0" smtClean="0">
              <a:solidFill>
                <a:srgbClr val="0563C1"/>
              </a:solidFill>
              <a:latin typeface="Comic Sans MS" panose="030F0702030302020204" pitchFamily="66" charset="0"/>
            </a:endParaRP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Physics paper 1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Specific heat capacity -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13"/>
              </a:rPr>
              <a:t>https://www.youtube.com/watch?v=loeRLKNeUsc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Resisitance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14"/>
              </a:rPr>
              <a:t>https://www.youtube.com/watch?v=m_3JrA-sDEg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I-V characteristics 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15"/>
              </a:rPr>
              <a:t>https://www.youtube.com/watch?v=ksPfzUjMbBk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Density 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16"/>
              </a:rPr>
              <a:t>https://www.youtube.com/watch?v=lvqu6JAbaKc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  <a:endParaRPr lang="en-GB" sz="12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endParaRPr lang="en-GB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r>
              <a:rPr lang="en-GB" sz="1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Biology paper 2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Reaction times 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17"/>
              </a:rPr>
              <a:t>https://www.youtube.com/watch?v=Ws5qVXYHRnQ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Field investigations </a:t>
            </a:r>
            <a:r>
              <a:rPr lang="en-GB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– </a:t>
            </a:r>
            <a:r>
              <a:rPr lang="en-GB" sz="1200" dirty="0" smtClean="0">
                <a:solidFill>
                  <a:srgbClr val="000000"/>
                </a:solidFill>
                <a:latin typeface="Comic Sans MS" panose="030F0702030302020204" pitchFamily="66" charset="0"/>
                <a:hlinkClick r:id="rId18"/>
              </a:rPr>
              <a:t>https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  <a:hlinkClick r:id="rId18"/>
              </a:rPr>
              <a:t>://</a:t>
            </a:r>
            <a:r>
              <a:rPr lang="en-GB" sz="1200" dirty="0" smtClean="0">
                <a:solidFill>
                  <a:srgbClr val="000000"/>
                </a:solidFill>
                <a:latin typeface="Comic Sans MS" panose="030F0702030302020204" pitchFamily="66" charset="0"/>
                <a:hlinkClick r:id="rId18"/>
              </a:rPr>
              <a:t>www.youtube.com/watch?v=yLHz2Ea10Mg</a:t>
            </a:r>
            <a:r>
              <a:rPr lang="en-GB" sz="12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  <a:endParaRPr lang="en-GB" sz="12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endParaRPr lang="en-GB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r>
              <a:rPr lang="en-GB" sz="1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Chemistry paper 2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Rates of reaction 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19"/>
              </a:rPr>
              <a:t>https://www.youtube.com/watch?v=Gl6LVl7oAlU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Chromatography 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20"/>
              </a:rPr>
              <a:t>https://www.youtube.com/watch?v=pnTGNAfu6GE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Water purification 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21"/>
              </a:rPr>
              <a:t>https://www.youtube.com/watch?v=_UGHsbTEBvA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  <a:endParaRPr lang="en-GB" sz="1200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endParaRPr lang="en-GB" sz="120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r>
              <a:rPr lang="en-GB" sz="1200" u="sng" dirty="0">
                <a:solidFill>
                  <a:srgbClr val="000000"/>
                </a:solidFill>
                <a:latin typeface="Comic Sans MS" panose="030F0702030302020204" pitchFamily="66" charset="0"/>
              </a:rPr>
              <a:t>Physics paper 2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Force and extension – 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22"/>
              </a:rPr>
              <a:t>https://www.youtube.com/watch?v=QQCJeAqBumE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Acceleration –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23"/>
              </a:rPr>
              <a:t>https://www.youtube.com/watch?v=J9-J0cFQCrE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Waves –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24"/>
              </a:rPr>
              <a:t>https://www.youtube.com/watch?v=OY0lXHPo_nM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Radiation and absorption -</a:t>
            </a:r>
            <a:r>
              <a:rPr lang="en-GB" sz="1200" u="sng" dirty="0">
                <a:solidFill>
                  <a:srgbClr val="0563C1"/>
                </a:solidFill>
                <a:latin typeface="Comic Sans MS" panose="030F0702030302020204" pitchFamily="66" charset="0"/>
                <a:hlinkClick r:id="rId25"/>
              </a:rPr>
              <a:t>https://www.youtube.com/watch?v=LFwio38EK9s</a:t>
            </a:r>
            <a:r>
              <a:rPr lang="en-GB" sz="1200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  <a:endParaRPr lang="en-GB" sz="1200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7" name="Picture 16" descr="PCS New Logo jpg">
            <a:extLst>
              <a:ext uri="{FF2B5EF4-FFF2-40B4-BE49-F238E27FC236}">
                <a16:creationId xmlns:a16="http://schemas.microsoft.com/office/drawing/2014/main" id="{8542E7CB-A072-C644-BAC0-B7DB2963E62A}"/>
              </a:ext>
            </a:extLst>
          </p:cNvPr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7" y="92469"/>
            <a:ext cx="10477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Image result for AQA">
            <a:extLst>
              <a:ext uri="{FF2B5EF4-FFF2-40B4-BE49-F238E27FC236}">
                <a16:creationId xmlns:a16="http://schemas.microsoft.com/office/drawing/2014/main" id="{7B834951-0F43-5245-A598-A6E30B43058F}"/>
              </a:ext>
            </a:extLst>
          </p:cNvPr>
          <p:cNvPicPr/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93" y="246581"/>
            <a:ext cx="2360516" cy="10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Image result for Science">
            <a:extLst>
              <a:ext uri="{FF2B5EF4-FFF2-40B4-BE49-F238E27FC236}">
                <a16:creationId xmlns:a16="http://schemas.microsoft.com/office/drawing/2014/main" id="{823FAAEE-D54F-AC44-B9B6-A0430B97E048}"/>
              </a:ext>
            </a:extLst>
          </p:cNvPr>
          <p:cNvPicPr/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7" y="5137078"/>
            <a:ext cx="1629883" cy="146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PCS New Logo jpg">
            <a:extLst>
              <a:ext uri="{FF2B5EF4-FFF2-40B4-BE49-F238E27FC236}">
                <a16:creationId xmlns:a16="http://schemas.microsoft.com/office/drawing/2014/main" id="{8D3986C5-1FD3-5F4C-8EBE-CF47F477DA0B}"/>
              </a:ext>
            </a:extLst>
          </p:cNvPr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401" y="5598526"/>
            <a:ext cx="1047750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8164707" y="2441574"/>
            <a:ext cx="3486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Combined Science and Separate Sciences required </a:t>
            </a:r>
            <a:r>
              <a:rPr lang="en-GB" sz="2800" dirty="0" err="1" smtClean="0">
                <a:latin typeface="Comic Sans MS" panose="030F0702030302020204" pitchFamily="66" charset="0"/>
              </a:rPr>
              <a:t>practicals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29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36"/>
    </mc:Choice>
    <mc:Fallback xmlns="">
      <p:transition spd="slow" advTm="56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420933" y="246581"/>
            <a:ext cx="121288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u="sng" dirty="0">
                <a:solidFill>
                  <a:srgbClr val="000000"/>
                </a:solidFill>
                <a:latin typeface="Comic Sans MS" panose="030F0702030302020204" pitchFamily="66" charset="0"/>
              </a:rPr>
              <a:t>Biology Paper 1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u="sng" dirty="0">
                <a:solidFill>
                  <a:srgbClr val="000000"/>
                </a:solidFill>
                <a:latin typeface="Comic Sans MS" panose="030F0702030302020204" pitchFamily="66" charset="0"/>
              </a:rPr>
              <a:t>Culturing microorganisms- </a:t>
            </a:r>
            <a:r>
              <a:rPr lang="en-GB" u="sng" dirty="0">
                <a:solidFill>
                  <a:srgbClr val="000000"/>
                </a:solidFill>
                <a:latin typeface="Comic Sans MS" panose="030F0702030302020204" pitchFamily="66" charset="0"/>
                <a:hlinkClick r:id="rId2"/>
              </a:rPr>
              <a:t>https://</a:t>
            </a:r>
            <a:r>
              <a:rPr lang="en-GB" u="sng" dirty="0" smtClean="0">
                <a:solidFill>
                  <a:srgbClr val="000000"/>
                </a:solidFill>
                <a:latin typeface="Comic Sans MS" panose="030F0702030302020204" pitchFamily="66" charset="0"/>
                <a:hlinkClick r:id="rId2"/>
              </a:rPr>
              <a:t>www.youtube.com/watch?v=BkbLI2mAMP8</a:t>
            </a:r>
            <a:endParaRPr lang="en-GB" u="sng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endParaRPr lang="en-GB" u="sng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r>
              <a:rPr lang="en-GB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Chemistry </a:t>
            </a:r>
            <a:r>
              <a:rPr lang="en-GB" u="sng" dirty="0">
                <a:solidFill>
                  <a:srgbClr val="000000"/>
                </a:solidFill>
                <a:latin typeface="Comic Sans MS" panose="030F0702030302020204" pitchFamily="66" charset="0"/>
              </a:rPr>
              <a:t>Paper 1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Neutralisation- 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  <a:hlinkClick r:id="rId3"/>
              </a:rPr>
              <a:t>https://</a:t>
            </a:r>
            <a:r>
              <a:rPr lang="en-GB" dirty="0" smtClean="0">
                <a:solidFill>
                  <a:srgbClr val="000000"/>
                </a:solidFill>
                <a:latin typeface="Comic Sans MS" panose="030F0702030302020204" pitchFamily="66" charset="0"/>
                <a:hlinkClick r:id="rId3"/>
              </a:rPr>
              <a:t>www.youtube.com/watch?v=saRBT5oZfh8</a:t>
            </a:r>
            <a:r>
              <a:rPr lang="en-GB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fontAlgn="base"/>
            <a:endParaRPr lang="en-GB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r>
              <a:rPr lang="en-GB" u="sng" dirty="0">
                <a:solidFill>
                  <a:srgbClr val="000000"/>
                </a:solidFill>
                <a:latin typeface="Comic Sans MS" panose="030F0702030302020204" pitchFamily="66" charset="0"/>
              </a:rPr>
              <a:t>Physics paper 1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Thermal insulation- 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  <a:hlinkClick r:id="rId4"/>
              </a:rPr>
              <a:t>https://</a:t>
            </a:r>
            <a:r>
              <a:rPr lang="en-GB" dirty="0" smtClean="0">
                <a:solidFill>
                  <a:srgbClr val="000000"/>
                </a:solidFill>
                <a:latin typeface="Comic Sans MS" panose="030F0702030302020204" pitchFamily="66" charset="0"/>
                <a:hlinkClick r:id="rId4"/>
              </a:rPr>
              <a:t>www.youtube.com/watch?v=lLH45loyPUA</a:t>
            </a:r>
            <a:r>
              <a:rPr lang="en-GB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fontAlgn="base"/>
            <a:endParaRPr lang="en-GB" u="sng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r>
              <a:rPr lang="en-GB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Biology </a:t>
            </a:r>
            <a:r>
              <a:rPr lang="en-GB" u="sng" dirty="0">
                <a:solidFill>
                  <a:srgbClr val="000000"/>
                </a:solidFill>
                <a:latin typeface="Comic Sans MS" panose="030F0702030302020204" pitchFamily="66" charset="0"/>
              </a:rPr>
              <a:t>paper 2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Decay- 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  <a:hlinkClick r:id="rId5"/>
              </a:rPr>
              <a:t>https://</a:t>
            </a:r>
            <a:r>
              <a:rPr lang="en-GB" dirty="0" smtClean="0">
                <a:solidFill>
                  <a:srgbClr val="000000"/>
                </a:solidFill>
                <a:latin typeface="Comic Sans MS" panose="030F0702030302020204" pitchFamily="66" charset="0"/>
                <a:hlinkClick r:id="rId5"/>
              </a:rPr>
              <a:t>www.youtube.com/watch?v=LeH5FUKSPzU</a:t>
            </a:r>
            <a:r>
              <a:rPr lang="en-GB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fontAlgn="base"/>
            <a:endParaRPr lang="en-GB" u="sng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r>
              <a:rPr lang="en-GB" u="sng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Chemistry </a:t>
            </a:r>
            <a:r>
              <a:rPr lang="en-GB" u="sng" dirty="0">
                <a:solidFill>
                  <a:srgbClr val="000000"/>
                </a:solidFill>
                <a:latin typeface="Comic Sans MS" panose="030F0702030302020204" pitchFamily="66" charset="0"/>
              </a:rPr>
              <a:t>paper 2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Identifying 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ions- 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  <a:hlinkClick r:id="rId6"/>
              </a:rPr>
              <a:t>https://</a:t>
            </a:r>
            <a:r>
              <a:rPr lang="en-GB" dirty="0" smtClean="0">
                <a:solidFill>
                  <a:srgbClr val="000000"/>
                </a:solidFill>
                <a:latin typeface="Comic Sans MS" panose="030F0702030302020204" pitchFamily="66" charset="0"/>
                <a:hlinkClick r:id="rId6"/>
              </a:rPr>
              <a:t>www.youtube.com/watch?v=4iZRs4XlJOE</a:t>
            </a:r>
            <a:r>
              <a:rPr lang="en-GB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  <a:p>
            <a:pPr fontAlgn="base"/>
            <a:endParaRPr lang="en-GB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r>
              <a:rPr lang="en-GB" u="sng" dirty="0">
                <a:solidFill>
                  <a:srgbClr val="000000"/>
                </a:solidFill>
                <a:latin typeface="Comic Sans MS" panose="030F0702030302020204" pitchFamily="66" charset="0"/>
              </a:rPr>
              <a:t>Physics paper 2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Light- 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  <a:hlinkClick r:id="rId7"/>
              </a:rPr>
              <a:t>https://</a:t>
            </a:r>
            <a:r>
              <a:rPr lang="en-GB" dirty="0" smtClean="0">
                <a:solidFill>
                  <a:srgbClr val="000000"/>
                </a:solidFill>
                <a:latin typeface="Comic Sans MS" panose="030F0702030302020204" pitchFamily="66" charset="0"/>
                <a:hlinkClick r:id="rId7"/>
              </a:rPr>
              <a:t>www.youtube.com/watch?v=2fN_jvf4fw8</a:t>
            </a:r>
            <a:r>
              <a:rPr lang="en-GB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Comic Sans MS" panose="030F0702030302020204" pitchFamily="66" charset="0"/>
              </a:rPr>
              <a:t> </a:t>
            </a:r>
            <a:endParaRPr lang="en-GB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17" name="Picture 16" descr="PCS New Logo jpg">
            <a:extLst>
              <a:ext uri="{FF2B5EF4-FFF2-40B4-BE49-F238E27FC236}">
                <a16:creationId xmlns:a16="http://schemas.microsoft.com/office/drawing/2014/main" id="{8542E7CB-A072-C644-BAC0-B7DB2963E62A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7" y="92469"/>
            <a:ext cx="10477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Image result for AQA">
            <a:extLst>
              <a:ext uri="{FF2B5EF4-FFF2-40B4-BE49-F238E27FC236}">
                <a16:creationId xmlns:a16="http://schemas.microsoft.com/office/drawing/2014/main" id="{7B834951-0F43-5245-A598-A6E30B43058F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93" y="246581"/>
            <a:ext cx="2360516" cy="10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Image result for Science">
            <a:extLst>
              <a:ext uri="{FF2B5EF4-FFF2-40B4-BE49-F238E27FC236}">
                <a16:creationId xmlns:a16="http://schemas.microsoft.com/office/drawing/2014/main" id="{823FAAEE-D54F-AC44-B9B6-A0430B97E048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7" y="5137078"/>
            <a:ext cx="1629883" cy="146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PCS New Logo jpg">
            <a:extLst>
              <a:ext uri="{FF2B5EF4-FFF2-40B4-BE49-F238E27FC236}">
                <a16:creationId xmlns:a16="http://schemas.microsoft.com/office/drawing/2014/main" id="{8D3986C5-1FD3-5F4C-8EBE-CF47F477DA0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401" y="5598526"/>
            <a:ext cx="1047750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8848622" y="2647238"/>
            <a:ext cx="30593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latin typeface="Comic Sans MS" panose="030F0702030302020204" pitchFamily="66" charset="0"/>
              </a:rPr>
              <a:t>Extra </a:t>
            </a:r>
            <a:r>
              <a:rPr lang="en-GB" sz="2800" dirty="0" err="1" smtClean="0">
                <a:latin typeface="Comic Sans MS" panose="030F0702030302020204" pitchFamily="66" charset="0"/>
              </a:rPr>
              <a:t>practicals</a:t>
            </a:r>
            <a:r>
              <a:rPr lang="en-GB" sz="2800" dirty="0" smtClean="0">
                <a:latin typeface="Comic Sans MS" panose="030F0702030302020204" pitchFamily="66" charset="0"/>
              </a:rPr>
              <a:t> for the Separate Sciences Courses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1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36"/>
    </mc:Choice>
    <mc:Fallback xmlns="">
      <p:transition spd="slow" advTm="5613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 result for AQA">
            <a:extLst>
              <a:ext uri="{FF2B5EF4-FFF2-40B4-BE49-F238E27FC236}">
                <a16:creationId xmlns:a16="http://schemas.microsoft.com/office/drawing/2014/main" id="{7B834951-0F43-5245-A598-A6E30B43058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893" y="246581"/>
            <a:ext cx="2360516" cy="1004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Science">
            <a:extLst>
              <a:ext uri="{FF2B5EF4-FFF2-40B4-BE49-F238E27FC236}">
                <a16:creationId xmlns:a16="http://schemas.microsoft.com/office/drawing/2014/main" id="{823FAAEE-D54F-AC44-B9B6-A0430B97E04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7" y="5137078"/>
            <a:ext cx="2690466" cy="157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CS New Logo jpg">
            <a:extLst>
              <a:ext uri="{FF2B5EF4-FFF2-40B4-BE49-F238E27FC236}">
                <a16:creationId xmlns:a16="http://schemas.microsoft.com/office/drawing/2014/main" id="{8542E7CB-A072-C644-BAC0-B7DB2963E62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7" y="92469"/>
            <a:ext cx="10477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CS New Logo jpg">
            <a:extLst>
              <a:ext uri="{FF2B5EF4-FFF2-40B4-BE49-F238E27FC236}">
                <a16:creationId xmlns:a16="http://schemas.microsoft.com/office/drawing/2014/main" id="{8D3986C5-1FD3-5F4C-8EBE-CF47F477DA0B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2182" y="5696994"/>
            <a:ext cx="1047750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7929" y="405034"/>
            <a:ext cx="2381250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6504" y="3348259"/>
            <a:ext cx="2352675" cy="29241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0481" y="405034"/>
            <a:ext cx="2352675" cy="2943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0481" y="3328546"/>
            <a:ext cx="2371725" cy="2933700"/>
          </a:xfrm>
          <a:prstGeom prst="rect">
            <a:avLst/>
          </a:prstGeom>
        </p:spPr>
      </p:pic>
      <p:sp>
        <p:nvSpPr>
          <p:cNvPr id="11" name="AutoShape 2" descr="data:image/jpeg;base64,/9j/4AAQSkZJRgABAQAAAQABAAD/2wCEABYWGBQYFBwaFhwYHBocIiceGBwgLjg0JzAlNiwsIjYsJTAlIzIsMDouNjA+TkBJPjpnUERYLkRHelJ8ZoZaUnYBDhoYGiAiGh4eIiIeICciRTAgHlIyNDgiSRQ4Hic2Jyk4HCcuMhwpPClJFj4eFFQ6RzIjRScgHiM2JxowNFY2Ov/AABEIASUAzwMBIgACEQEDEQH/xACbAAACAwEBAQAAAAAAAAAAAAAAAQIDBAUGBxAAAQMCAgUGDAQFBQEBAAAAAQACAwQRBRIUITFBVBMVUYKTsgYiNDVTYXFzgaPS4xaRkqEkMlKx0SNCcsHhM2IBAQEBAQEBAAAAAAAAAAAAAAABAgMEBREBAAIBBAIBAgUFAQAAAAAAAAEREgIhMXFRYUEDIoGRocHhEzJSYvCi/9oADAMBAAIRAxEAPwDmVNTVirnDZ52gSyAAPda2Y7BdVaTWcTU9o76kqryyp99J3yqSvZEQ6r9IrOJqe0d/lLSK3iajtHfUosZJISImPkI2hgJ/OyjZxfkDXmTZksc35bVagWaTWcTU9o7/ACmKit4io7R31KoxzNcGvjkDtoYQQSPULXKkGua/K9rmG2azhY2+KtQLjUVdtVRUX/5u/wAqs1FZxNT2jvqUCbkkpBKhVoqKziantHfUjSaziKj9bvqVWpOyVAs0it4mp/W76kCprOIqf1u+pVJb0qBdpNbxFR+t31IFRWcRU9o76lUmAUoW8vW8RU/rd9SHVNYNQqKi+853fUqybe3eVWlQi01NbxNT2jvqS0mt4mp7R31KpJZoXaTW8TU9o76kaTW8TU9o76lUrGxTutycUrw4XYWNJB/JTaN5qIFgqaziKj9bv8oNTWcRU9o7/K1w4Vic3+xsQ6Xn6blKfCcThOuMSDpYfqsVnP6f+Wnv4/PgZNJq+Jqe0d9SNJrOIqO0d9SqcyWL/wCsckfre0j+6jcLcVPFSL9JrOJqO0d/lbMMnqn4lCySeZ7Dnu1zyQfEcuWt+Fec4Ov3HLM1U9IoqvLKj30nfKpAL3sZcDO4Mzbhc2uV0p8OxR9VO+Omkcx8r3sd0guVJwrFjtpJVbgtLE3Zat1FAHMgpiGQxDe/e93S5yuq5Xx01OzPaWuZpFbUb3XNgy412YpaP4RXuYHl+TIZS2My294RnSZR49HG2MUziyM54mvax+Q9LM65+OGUqaGWnxFkdU8PZhsb6lzWE2bqz2FxvcWrPNOH0bICXSyumfUzSnYC4WyR31rQ2lx+014JDpGupJawl6pGG4rwkq3ERzMwrDZAW7m3FuFlS5txbhJV0uPMNsKdwtvNmLcJKjmzFuElS48wWw3SC382YtwkqXNeLcJKlx5hLY0XLQtowzFeElS5rxbhZUuPMFsd1H9lu5sxbhJUc14twsqlx5guGG3QQo5XLoHC8W4SVAwzFuElUuBkhjbJURRSOLGSPDXPC+hQxwQsbDCGhrBZregLxBwzGOFlXWnraiCqLA+98rmsLAdoGwgtcvJ9TfVpi9q49xP75fo3p0TrmtNW24xUMiZDE+aWESP8cxC5t0GxBF1VhlVCyaoptIlkYwjIJhscM2ZrS83WKnqYI5XvbGHGXXM1ribu3ODZvGDh6iVOrqY5WBsDDvDswsXO2kEd4ncLLlU/2/Hlf6Ou6mKlrFRHXVejuaDBIx1wdrhud6h0LytRFHBUyxRv5RkbrB3/AEfYuxRPihrHXcXzvY8C/wDXuZ7SsAwvGN9LKun04iNer4jHePi7/bH9WvqRGmajwwrfhQticHX7jlLmzFhspJVpoKDEIK6KaeB8cTM2d59bCF6pmKnpwtplxTEo5ZI46mhDGPLGBwNwAbWPiqPO+K8Xh64VV5bU+/k75UGhSNMFPQc74rxWHo53xXi6BcDemAL7Ni1hBTv87YrxVAnztivFUC8/q/NSFlrGFp3+dsV4qgRzrinFUC4QDQggK4QVDuc7YrxVAjnbFeKoFw7CyqtrUxgqHoOdsV4qgRzvivFUC8/Yb72S2lZxhKeg53xXiqD8j9COd8V4qgXn7BJMYKeh53xXiqBHPGKcXh688Lb0wNWsa0xgp6DnjFOLw9HO+K8Xh689YW9aLXCYwU9THXY7KwPZNROaTbUFGshpaaB0oB0lziA4k3de99+zItuHMgqqKPJeINZkaP2KVZSzVExmiziaJuSIstr+BK+PGrXOqZ1VEXWmPnneJ6xd9E6Y1R8ef+9/LiFzRFyksLnsyhrdhZe+0uGsOOu6pp80kjAXPfLqZCP6W7S+56Bey6fNmJ76aKUO2m4Yf2cFRHhVfmu6H/iLtI7y9r6c6/p1q+6PW/8AP5tlMaN0ZgAY2TMCJLbSPGDg74HLfWdqUtfjsUQfLNRM12eCFqpqLI9j5mO5V7TbMbiN+8+tx3uVWMCCno5GvvLyto/Y+1wV45nXGvTjvpnVWqPm74i+7fK1YzM1f8sYxjFOLw9X02I11ROyKaejkjfe7I759hK8o1q6OF+c4Ov3HL6s6YqenGmWqtptT76TvlVA2KtqvLan30nfKpC3DSYOq5Ur7lEbbncmD/6tqeokKTVCylfpHxVVP1o3KIKd9S0BR1W17FK2+6g67h6lAib+xAtdKxSCwiVrISF73Kd1REphIoBANlA00BPWduxUdzBaukpmPFVOGeNeKIg/ncBdipmz8iIJMkNVUCN87dzLXsw7i+1gV4p2U7vYVopq6spI3wwmN0Lzd0UrQ5i8mr6UXcebntmXrZ2QtrKenpnGKKd7oat7HejZyojvudJmWaUwyxPjpWSQmeobSaj6Ml73ssTuuLrFSYux4FPWRwsjcdrGgRX9YsoVOMBkgbQxQkRamSvYPlrzXqzww197Y13aU7sX8GHPq3tZGZnPYLktjZbUy5XnMaqKaoljNLOJYhcujsRZ533IWKrrqyvsKotytNwxosLrHbdZenT9LfKamYm4/Klg1vwsDnODr9xywWK34X5yg6/ccvRPE9KzVQ/jKn30nfKotb4rVUeWVHvpO8VQdWu2Y7Gj1rUQIOcG6j8Ug9pG1ewMNFgdAyaSFs9ZJ31RR4vR1NS0YlTU0ZGuKf67rll62S3mgbgfsUjIwWBXVpKVmJY1URg/wwlklJZvZnsA1dWtxOCgmNJQUsFo9UpK1l8RFyW8sHNJABv0BPM0GxNl36yrw2fBpeQjhgqpHtL4BbPfOFvcx1HhVMaCjiq45Gg1e9xTP0W8jmbY2PijakHsttXZrq+jFfT1NBGx8cERY6JzLDNrFnLv4nOaSCGSno4ZnSmzhk+kJnxtyW8NcOOo61E6tq9BXV1NVYaxgZHDW8peWJjbWAvvsubQzPgrYi1rHco5sLw8XGVzgtXzNKxB7d5CkS0DWbX2L0VfiL6XFJacU1I+BhYMhj1kFjXLTAyKkx19FGyE00reWLXC5acuwLOXpLeUtZFtfrW7mzEWU5newAMGeSMkcqG9JYnzdX6NpLWNEBj5YvzC+S2ZauPMLcMRAG1QubreMNrtG0rIzR8nK58w/ktdSiwzEpWMeyNnj6443OAeW9NnFLjzBbmk222AUiDr1LrUlNiULql8EUDzGHwVPK2IbvJAusdLS1FUS2lbmDBeSRxsxo9ZKtxuMRAQt8+H1tLEZZ2M5AW/1GuBBvqFla3CcTcAREwPdrEReA+3SQVLjzA5f91Me1D2ujkdG/U+JxY8dDgcpCiL3VFi14X5zh6/ccsWoLdhfnGHr9xymriev2FFT5ZU+9k7xWYuLSHN1lpDgPWDdaam+l1PvpO+VmV+IV7LFIOdMNgnoLSFhzgKjBaTOww1uGizbk1M/dDXMXm6apq6Uk0sz4rm5A1t/SbtWibEcTqWFk9S8s3tbZncAXHHVVMVLuUNVQx+EM0cAijgewQRFmwyhYMWw2uZXyywwyTRTuztLFxcrSMttQ2LpxYlisTMrKp9t2YNcfze0lbxmN4Wl1ThrKPCxU1biysc7xIlqiZi2Fw00lFnq4JwHvgyXDCVw5ZJqiTPUyPmfsBef2A2BaWYjibMpZUvGRojY2zcob7MtirOnV81JUun4R04M9M6CO9TOHCSNi7GKTYlBSwGgje95NpAGZ143SazSxVGZxqRslNjYWIsBbKtfOmL8W/9DPoWMNW3E0lSjU0NTHSc4VNxJPKc8Lm2cHElZIATV09rk8tHe3RmCvnrK+qjEdTOZI75g0ho8b2taCqYJ6imeZKZ/JyWLM1gTbrAhdampv8ADpp3MRrpKbFJhFSUedmTJO+O775GlUYO6WXGhNMXPkeHmR6501XWVWTSpTLkvkuGi36GhTgq62mBbSzGJrzd4AabnrtKzjt7K2acEzmase/OZHUkpffaTdqpwm0sVVh0myqjLob7pmeMFAVdc2ofUtmIqZBlfJZutvRbJkV9BFy1YK+rqYWCKXPNndaR7gL3a1SY5ma4/wDSUhiYFPBSYdvhZy9V75/0roSvpXVkPOdPVwV/iZJ6c3b6nBcOaR1RPLPILGZ5fboG5vwC2854rxJ/Qz6FMJqPPz2U30sUkWL4myR/LPFLLeXpvkesVnnwaYIL2bOTXAKiGtr6cOFPO5md2eQkBxc/pJe0lVMrK2Gd88UzmzS65jYWcfW22VXGfRUpRHEOb7Q6qLlmEF3pbiwbfXa67Ln0kuKsFXBV0eKOLBysJuy9rAriT1dXVPY6pmL+TN4m2AaD05QAFfzpi1jeqP6WX6pyKTpmfCUyVTXR1s8cjhI9sr88n9RJvmVIUstzc3JJu4naTtJJO26YsusQ2gAt+GecoOv3HLGb2WvDDfEoOv3HKTxq6FFT5XUe+k75VBsBc7N9ttlbU302o99J3iq7Dfs/3Dp9SsDpVFBEw5IhVmR7WOpXSW5OS4a93ZtJ/SqBRVJJaORNm584kbkLL2L2uvYhp1O6EPqs9ZpQhYC5nJSQ3Ja5mTkiL3uLsU21Lchj5Bgh5MxRR5neKHOEjjfa4lwC5xn2zurpo2STZZC7IGvfIY9ZAaC67b7Ve+nYyWp5QyCnpiz3j8+tltgGZUwzGGOVjG+PK3JywcQ5jbh3i26SFfpd7CSEPj5IQztLjeUN1scXbnMXScr2a3ViBkjqd0DnuhqJeQc11hIx4te5tlIs691CqiihkAhMhifG2SN0mpxvcbABaxCvNVFG8aPDaFkbmQMNw5j3iz33DiXOVEkzpYIo3gl8N7TEkvLSblpupGV+kXOp4mZuVLwynZG6dzNb3yygPaxl9TQ0JaMJcgouVc+TO50c1hYC1sjtTX31n4JCp/rjEgfG2GpY4+K8MsI3ttrY5oUxWFpYBC0wwte2KEudteMrnOde5Nk+43UchIRI5roXCMEvDXtJLRrLmAG7g1W6K4U00suqSNrHsjBBcMz2sAkYLvBIdcIhqnRQcgGAxWkYRmIBa/bcA2LhuKNLJMjzBFy8waJZrm+ZpDw8C9hraCU+83USQywtzSBtgcj8rg4sftySWN2laTSWpzK3lbsiZO6S3+iWuIGRp6W3/ZyhUVUtS0tcC3M7PJ47iM3/AOGudlYFAznkBEyNjTlDHvF9bQ4P1NvlBJAzEbbK/dt3+i7lA1kzJrl4dHE6WMjZdu511CeOLJBM1thMDdu2z2uynLfcVe2pku9096hz4zDeVzvFadtlRI8PDGtFoom5Iwdu0uc53rcT8BYK72IG6LIH9kXW1JI7blSQVBUdv7BWBqiSBsF+lBKgdrXuq8x3bCrL9KrKkoWu624V5zg6/ccsC34X5zg6/ccuc8T0jPVeWVHvpO+VCw3BWVWusqPfSd8qAG/8luFAFlIn22SN7JLSndO5SITDT8d6CSajsCd9qoEWKLp6lVI3ulchSSA+N0Qb00gpIqB39JRv1qRCibKIBfWnqCSLFAEqnWD0qwgqACzIYKaALIRCNiFE61JRIsoI+34LfhfnODr9xywhb8K85Q9fuOWJ4npFFTbTKj30nfKgDdOpF62p99J3yq1qOIVZcJA3P9igJiy2o1b9qZskLH1BCoSklqte6d9V9yBoQFKyqoEJ61JQsglcBNJFtepAFQ/3KSiR7VA0XCSEQiboAFtW5F7H1JqB7lAqZOpRvt1lAlA26VI+rWUKIgt2Fecoev3HLGtuF+c4Ov3HLnPE9Iz1HltT76TvlQVlT5ZU++k7xVS1CpE21JhQ9ms70AG62qaf90tSAqD1p7EWO9CBi5TS3IuqpqIJspJC6B3Qj8kBAKJ1qSAEETcBI2UyFCyiFqTuLJWagFoOoX6FA0XRdK7lQ/gVE/BI3+KR3nYsoktmGecoOv3HLnrfhXnKDr9xyxPE9Iz1N9MqPfSd8qGwqyp8sqPfSd8quy1Cnf4JAXtdO3sRv1FaU7FMDWlfddF1Q0rlRzXvfUjNfZ+aCYUlWpIJJXHxUUHYqJE9A9qagnY7SoJXS1p+xJVQls3J7UiP2URFxSupEf8AiVlAJa0JoiJuoqaibAqCJFwt+FecYOv3HLFYXW3C/OcHX7jlieNXSM9Uf4yp99J3yqwSrany2o99J3iqtgWoUb9akErBGpaAmn4qCOgoqNulFgj43TI9aiDWlsUhdMBVUbovq6Sp2S3qhKSLFNVQiySe5AXG5LUgIQR/6SJH+FI2ul+aiIhClYJWURG4SP5lTUSoILfhfnKDr9xywlbsL85QdfuOXOeJ6RRUn+MqPfSd8qpWVJGmVPvpO+VVf4hajiFGtCQunf1XVAAmgW9idlQk7JJoC6ldRNv/ABF1VTJ1KBKaECzFPMbJJgIiWYoDiooVVIOTuFBCCdx60rtSukoHcbzq3IuOlRKiiJm19oSSS9agCCtuFC2JQ9fuOWC11uwvznB1+45c9XE9IoqgDWVHvpO+VSAQdSvqfLKn30nfKg0ZntY3WXkNHRcmy1HECITtZdTmet9LRfzmIWk2ybSz+RYp4JIIYZXujfFUXMWQ32WuH6hYhLjyWz7UEJktB/utNNSzVcpihdE19rgSG1/U3Ubqqy3KdxsK1T0c8EImL4ZYS7JnhdmAf0OWMObt/JIEvYjcoZxs1q6Zhp5eTe+N5FjmiOZmy+1UIXCFJrS+J8uaMCMtBY42e7NsyDfbeqw5pVD9iLoBBNgr6alnqXPbDkDYxmmlkNo2DpcVOBnKFpqKWWnhbO98EsL3ZGPhdcErHmG4HZdSxNPWpTMMEoie+FxNjnjN2axfWfVvVlTBJSSiOV0bnFoe10Zu0tOyxICtwKgEiEwQRqSN1VRKimdqisoYQkhQSWzC/OkHX7jlh3rdhfnSDr9x6zq4npFNT5ZUe+k7xVNyNYvmBuCNt+kK2ptplT76TvlV6v8A1ahXZe+2CsDauLTBOao2eeW+rOtlHUQwU1BC6qpRGGzisZ/zu9udeZ1XuiwIP7rOLNPR0c9HBRxRxvpDyXKsrWSSWZJ67ci8zBYMHfCzEWTSyRwRRBx8c22gtAauTYXUikaed+Snfnmpp6aJr5aVopqnPVU8Opk7Lg54gNpsp19aGsL6Z8EhErX0REmZ8fsiEIEYtqIcV5zV0exTabKYQU7tdWghgopwH1r45p9lobNYzI9ajPTjEKuSGajcyZkOQ8rkfq1ENksQvM2G62valqGqyuEFO6+WmdS17TUxyRvqGywsfYSPAIdJYBo/n2BW1lRC+KS1TSvEkkJwprNsFjrdJ4niLzth8dyjq1qYeynpq+phngr4tKpHNtBJRDvgWFy8rmUE0ElBVUE8op3Tlr4Zn/yXFvFeuSQP8JGxFkx2r/rKdx8lBRMpRCYX1scrXTTU7nPiDNhOvxC562V0kT6adsNbSGQ1jamAB2xq8sAFIAKY+0p6qWeDTKt9NVUrJ5oIhS1W1jbapGk2Ni5BnojXmXl4HvkpBFBK02DJR1CIi5eWAAOpS9RCYe1p0MRljlqQWiLMI2tlfE7OHu6XPyMBcsN0gWj1J36Na6xtDSBSumbpKAQkhRAFuwrznB1+45YVuwrznB1+45SeJ6FFT5bU++k75VItZa6mmqjWVBbE8gyvLT1iqdErNvJOSJFQP/ikrTS1m6JyejVfonq2KtRS1K7Rav0Tk9FqzticrcKpCXsV2i1m6F6Wi1nonKWKb+1O9lbotX6F6ei1fonq2K/Z+aFaKWrGyNyYp6v0TlbgZiEWWvRan0TlDRaz0LlNhnsErLVo1X6Jyjo1Z6JybDOjWr9Fq/RPRotX6JylwiiyFfo1X6FyNGq/QuS4FFyi43j8ldotZ6F6Wi1noXKWKtW5RsVfotZ6J6BS1nonpYzkrfhPnODr9xyo0Ws9C5bcMp6iPEYXvjc1oz3PUcsTxPSOu+k8GnSPdPOBMSTMM+x6WheCnEjtV5urANbU++k75VGVotqvfcNqmPuUp6vQ/BTiR2qNC8FOJHariyYcWvdkeMgJ1FpL7BzmA2aPGvlJNtgQcP2EHxLNJFiXi7S+wsNZ+oJX+0lO1oXgpxI7VGheCnEjtVxn4a8SPDXx2bnLSehpsk2ihfBTFrnsmqWPlOYXY1rL31NbfXYWUqPMlO1ofgpxI7VGheCnEjtVw3YZII3ycrBZkQnNr3IsTYakMomPibYuBLWvEpF43XBcWMtrvHv9hV/GSnc0LwU4kdqjQ/BTiR2q4hoDbbbbncQS3UZdbbC9nCP90hQFk8EcxBE975NosL9BSo8yU7mh+CnEjtUaH4KcSO1XENACHuGcW1sZ0Czr5zl23GywNiEHDXZw1r22JyhxB/rdHc2Hig21dKn4ylO2KPwU4kdqjQ/BTiR2q8vNEIZTGbOIDXBw3ggOUcotsWq9ytPVaH4KcQO0RoXgpxI7VeWsN4BRlB2K4+5Kep0LwU4gdqjQvBTiB2q8tlAQQzoTH3JT1GheCnEjtUaF4KcSO1XlsrU7dICmPuSnqNC8E+JHaI0LwT4kdqvK5WKJa1TH3JT1mheCfEjtUaF4J8SO1Xk8oRlF9imPsp6zQvBPiR2itgpsAima+hmD6kX5JudeNLW9C34QLYrB1+45SdPO6UpqvLan30nfKqurKvy2p99J3yqF1hpK1kWCLqJKqpED4Jf9qN0XUtDsEWCSED2IsB8UakkD9aNSVvyKEEgpBQui6CwhK6jcpXVtVmbp1pezWoXRdLRIKQUA4Hb+YTuipKJCLqKBoQEiogW/CfOsHX7jlz10MI86QdfuOWZ4npHWmwMzTSTaTblXmS2T7ihzAeK+X9xCF58pZHMB4r5f3Evw+eK+X91CEykH4ePFfL+6j8Pni/l/dQhTKUH4fPF/L+6j8Pni/l/dQhMpB+Hzxfy/uo/D54r5f3UITKVHMB4r5f3UcwHivl/cQhXKQcwHivl/cRzAeK+X9xCEy1A5gPFfL+6j8Pni/l/dQhMpB+HzxXy/uo/D54r5f3UIUykH4fPF/L+6jmA8X8v7qEJlIOYDxXy/uI5gPFfL+4hCuWoscwHivl/cRzAeL+X9xCEy1FjmA8X8v7q0UmEGkqWVBnz5L+JkttBZtzoQplI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3156" y="1732481"/>
            <a:ext cx="2201382" cy="3115966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58"/>
    </mc:Choice>
    <mc:Fallback xmlns="">
      <p:transition spd="slow" advTm="28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83" y="-21020"/>
            <a:ext cx="6148499" cy="3584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9545" y="3652151"/>
            <a:ext cx="7813785" cy="310350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1912882" y="2322786"/>
            <a:ext cx="777766" cy="10089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>
            <a:off x="4109545" y="5746662"/>
            <a:ext cx="777766" cy="10089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8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13"/>
    </mc:Choice>
    <mc:Fallback xmlns="">
      <p:transition spd="slow" advTm="201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32730"/>
            <a:ext cx="9492812" cy="3485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093" y="3263627"/>
            <a:ext cx="8051144" cy="3594373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6800193" y="168166"/>
            <a:ext cx="536028" cy="504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>
            <a:off x="3678621" y="6232634"/>
            <a:ext cx="1187669" cy="4834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9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2"/>
    </mc:Choice>
    <mc:Fallback xmlns="">
      <p:transition spd="slow" advTm="14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269" y="415652"/>
            <a:ext cx="9129329" cy="581698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2"/>
    </mc:Choice>
    <mc:Fallback xmlns="">
      <p:transition spd="slow" advTm="13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08B22D-4229-E94D-8916-E30BAD44B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3" y="10510"/>
            <a:ext cx="12191999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3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6"/>
    </mc:Choice>
    <mc:Fallback xmlns="">
      <p:transition spd="slow" advTm="17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0.9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4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80385ea-787b-45c4-9710-24a127c36fc0">
      <UserInfo>
        <DisplayName>L O'Neill</DisplayName>
        <AccountId>19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6CCEE1AC548C4AA1286EFFDA990015" ma:contentTypeVersion="13" ma:contentTypeDescription="Create a new document." ma:contentTypeScope="" ma:versionID="150f177298e3d5e86924cf134dd0f486">
  <xsd:schema xmlns:xsd="http://www.w3.org/2001/XMLSchema" xmlns:xs="http://www.w3.org/2001/XMLSchema" xmlns:p="http://schemas.microsoft.com/office/2006/metadata/properties" xmlns:ns3="380385ea-787b-45c4-9710-24a127c36fc0" xmlns:ns4="1472a804-ff32-49c2-85f2-53d4b019d90d" targetNamespace="http://schemas.microsoft.com/office/2006/metadata/properties" ma:root="true" ma:fieldsID="6aff1236548e7e2770260a5ca6beb946" ns3:_="" ns4:_="">
    <xsd:import namespace="380385ea-787b-45c4-9710-24a127c36fc0"/>
    <xsd:import namespace="1472a804-ff32-49c2-85f2-53d4b019d90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385ea-787b-45c4-9710-24a127c36fc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72a804-ff32-49c2-85f2-53d4b019d90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F275ED-48EC-468A-917E-D176912CAC1F}">
  <ds:schemaRefs>
    <ds:schemaRef ds:uri="http://schemas.microsoft.com/office/2006/metadata/properties"/>
    <ds:schemaRef ds:uri="1472a804-ff32-49c2-85f2-53d4b019d90d"/>
    <ds:schemaRef ds:uri="http://purl.org/dc/terms/"/>
    <ds:schemaRef ds:uri="http://schemas.openxmlformats.org/package/2006/metadata/core-properties"/>
    <ds:schemaRef ds:uri="380385ea-787b-45c4-9710-24a127c36fc0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41B8C36-C616-4B1D-9B9F-91CBF13A1B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BEFA47-FC84-426C-8A6B-70051DCCF9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0385ea-787b-45c4-9710-24a127c36fc0"/>
    <ds:schemaRef ds:uri="1472a804-ff32-49c2-85f2-53d4b019d9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364</Words>
  <Application>Microsoft Office PowerPoint</Application>
  <PresentationFormat>Widescreen</PresentationFormat>
  <Paragraphs>101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 Cousins</cp:lastModifiedBy>
  <cp:revision>27</cp:revision>
  <dcterms:created xsi:type="dcterms:W3CDTF">2019-03-28T12:42:25Z</dcterms:created>
  <dcterms:modified xsi:type="dcterms:W3CDTF">2020-10-08T17:07:50Z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0x010100926CCEE1AC548C4AA1286EFFDA990015</vt:lpwstr>
  </property>
</Properties>
</file>