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2524-E6FA-4C55-92E2-2DCB82C7D5E1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738FC-D3F8-4971-ABB2-499A475F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5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2524-E6FA-4C55-92E2-2DCB82C7D5E1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738FC-D3F8-4971-ABB2-499A475F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32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2524-E6FA-4C55-92E2-2DCB82C7D5E1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738FC-D3F8-4971-ABB2-499A475F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8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2524-E6FA-4C55-92E2-2DCB82C7D5E1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738FC-D3F8-4971-ABB2-499A475F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05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2524-E6FA-4C55-92E2-2DCB82C7D5E1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738FC-D3F8-4971-ABB2-499A475F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8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2524-E6FA-4C55-92E2-2DCB82C7D5E1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738FC-D3F8-4971-ABB2-499A475F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57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2524-E6FA-4C55-92E2-2DCB82C7D5E1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738FC-D3F8-4971-ABB2-499A475F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1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2524-E6FA-4C55-92E2-2DCB82C7D5E1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738FC-D3F8-4971-ABB2-499A475F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78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2524-E6FA-4C55-92E2-2DCB82C7D5E1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738FC-D3F8-4971-ABB2-499A475F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61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2524-E6FA-4C55-92E2-2DCB82C7D5E1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738FC-D3F8-4971-ABB2-499A475F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53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2524-E6FA-4C55-92E2-2DCB82C7D5E1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738FC-D3F8-4971-ABB2-499A475F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72524-E6FA-4C55-92E2-2DCB82C7D5E1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738FC-D3F8-4971-ABB2-499A475F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51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0E2A1D6-A736-4DBA-A352-17D8D2FD9D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156" y="960120"/>
            <a:ext cx="10563052" cy="430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925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Univeristy of British Columbia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Jevitt, Cecilia</dc:creator>
  <cp:lastModifiedBy>Jevitt, Cecilia</cp:lastModifiedBy>
  <cp:revision>1</cp:revision>
  <dcterms:created xsi:type="dcterms:W3CDTF">2020-12-29T23:37:19Z</dcterms:created>
  <dcterms:modified xsi:type="dcterms:W3CDTF">2020-12-29T23:38:33Z</dcterms:modified>
</cp:coreProperties>
</file>