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267" r:id="rId3"/>
    <p:sldId id="330" r:id="rId4"/>
    <p:sldId id="345" r:id="rId5"/>
    <p:sldId id="334" r:id="rId6"/>
    <p:sldId id="283" r:id="rId7"/>
    <p:sldId id="333" r:id="rId8"/>
    <p:sldId id="271" r:id="rId9"/>
    <p:sldId id="270" r:id="rId10"/>
    <p:sldId id="338" r:id="rId11"/>
    <p:sldId id="273" r:id="rId12"/>
    <p:sldId id="272" r:id="rId13"/>
    <p:sldId id="339" r:id="rId14"/>
    <p:sldId id="257" r:id="rId15"/>
    <p:sldId id="256" r:id="rId16"/>
    <p:sldId id="268" r:id="rId17"/>
    <p:sldId id="33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271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 snapToGrid="0">
      <p:cViewPr varScale="1">
        <p:scale>
          <a:sx n="80" d="100"/>
          <a:sy n="80" d="100"/>
        </p:scale>
        <p:origin x="7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8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41CE09-C5BB-482C-A212-1E3D020769D8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7A426-15A1-4878-BD91-7F45C1FDF01C}">
      <dgm:prSet phldrT="[Text]"/>
      <dgm:spPr/>
      <dgm:t>
        <a:bodyPr/>
        <a:lstStyle/>
        <a:p>
          <a:r>
            <a:rPr lang="en-US" dirty="0" smtClean="0"/>
            <a:t>IMMUNITY</a:t>
          </a:r>
          <a:endParaRPr lang="en-US" dirty="0"/>
        </a:p>
      </dgm:t>
    </dgm:pt>
    <dgm:pt modelId="{CF9811DD-578D-410F-9E05-B6873213AF0A}" type="parTrans" cxnId="{AFE1F219-CA89-4784-AE00-426E537C5324}">
      <dgm:prSet/>
      <dgm:spPr/>
      <dgm:t>
        <a:bodyPr/>
        <a:lstStyle/>
        <a:p>
          <a:endParaRPr lang="en-US"/>
        </a:p>
      </dgm:t>
    </dgm:pt>
    <dgm:pt modelId="{86703F1B-555C-4D37-8403-7F46B43C0695}" type="sibTrans" cxnId="{AFE1F219-CA89-4784-AE00-426E537C5324}">
      <dgm:prSet/>
      <dgm:spPr/>
      <dgm:t>
        <a:bodyPr/>
        <a:lstStyle/>
        <a:p>
          <a:endParaRPr lang="en-US"/>
        </a:p>
      </dgm:t>
    </dgm:pt>
    <dgm:pt modelId="{34191C59-3D3A-4CE2-BB5A-DC6A2A7C9792}">
      <dgm:prSet phldrT="[Text]"/>
      <dgm:spPr/>
      <dgm:t>
        <a:bodyPr/>
        <a:lstStyle/>
        <a:p>
          <a:r>
            <a:rPr lang="en-US" dirty="0" smtClean="0"/>
            <a:t>APPETITE REGULATION, WEIGHT HOMEOSTASIS</a:t>
          </a:r>
          <a:endParaRPr lang="en-US" dirty="0"/>
        </a:p>
      </dgm:t>
    </dgm:pt>
    <dgm:pt modelId="{C8E746E5-2E57-433A-9390-3E89F1710F3A}" type="parTrans" cxnId="{B4CAB574-27B8-40B1-8ECD-C44A407C29F2}">
      <dgm:prSet/>
      <dgm:spPr/>
      <dgm:t>
        <a:bodyPr/>
        <a:lstStyle/>
        <a:p>
          <a:endParaRPr lang="en-US"/>
        </a:p>
      </dgm:t>
    </dgm:pt>
    <dgm:pt modelId="{9004BD34-B86A-4667-95B2-6D592BEE2298}" type="sibTrans" cxnId="{B4CAB574-27B8-40B1-8ECD-C44A407C29F2}">
      <dgm:prSet/>
      <dgm:spPr/>
      <dgm:t>
        <a:bodyPr/>
        <a:lstStyle/>
        <a:p>
          <a:endParaRPr lang="en-US"/>
        </a:p>
      </dgm:t>
    </dgm:pt>
    <dgm:pt modelId="{556D776C-4D8D-405B-8B75-8C8DF7D3F80A}">
      <dgm:prSet phldrT="[Text]"/>
      <dgm:spPr/>
      <dgm:t>
        <a:bodyPr/>
        <a:lstStyle/>
        <a:p>
          <a:r>
            <a:rPr lang="en-US" dirty="0" smtClean="0"/>
            <a:t>GLUCOSE &amp; LIPID METABOLISM</a:t>
          </a:r>
          <a:endParaRPr lang="en-US" dirty="0"/>
        </a:p>
      </dgm:t>
    </dgm:pt>
    <dgm:pt modelId="{6DAF6B48-6ED2-4CF4-BF18-B688238FC290}" type="parTrans" cxnId="{525BF2CF-C3E8-4013-9EBC-77D69F61DB26}">
      <dgm:prSet/>
      <dgm:spPr/>
      <dgm:t>
        <a:bodyPr/>
        <a:lstStyle/>
        <a:p>
          <a:endParaRPr lang="en-US"/>
        </a:p>
      </dgm:t>
    </dgm:pt>
    <dgm:pt modelId="{C534B77B-F6EB-4CDD-9212-6786270EC7E2}" type="sibTrans" cxnId="{525BF2CF-C3E8-4013-9EBC-77D69F61DB26}">
      <dgm:prSet/>
      <dgm:spPr/>
      <dgm:t>
        <a:bodyPr/>
        <a:lstStyle/>
        <a:p>
          <a:endParaRPr lang="en-US"/>
        </a:p>
      </dgm:t>
    </dgm:pt>
    <dgm:pt modelId="{4002B161-1DB8-4F91-B4F7-860945D8F5B9}">
      <dgm:prSet phldrT="[Text]"/>
      <dgm:spPr/>
      <dgm:t>
        <a:bodyPr/>
        <a:lstStyle/>
        <a:p>
          <a:r>
            <a:rPr lang="en-US" dirty="0" smtClean="0"/>
            <a:t>ANGIOGENESIS</a:t>
          </a:r>
          <a:endParaRPr lang="en-US" dirty="0"/>
        </a:p>
      </dgm:t>
    </dgm:pt>
    <dgm:pt modelId="{18A1155A-972B-4D00-986E-4D9149F1A770}" type="parTrans" cxnId="{2F5AC22D-1FB7-4BFA-AA20-BDC70CCABCDF}">
      <dgm:prSet/>
      <dgm:spPr/>
      <dgm:t>
        <a:bodyPr/>
        <a:lstStyle/>
        <a:p>
          <a:endParaRPr lang="en-US"/>
        </a:p>
      </dgm:t>
    </dgm:pt>
    <dgm:pt modelId="{F92B716B-DFFE-4572-890B-145A34FAFDEB}" type="sibTrans" cxnId="{2F5AC22D-1FB7-4BFA-AA20-BDC70CCABCDF}">
      <dgm:prSet/>
      <dgm:spPr/>
      <dgm:t>
        <a:bodyPr/>
        <a:lstStyle/>
        <a:p>
          <a:endParaRPr lang="en-US"/>
        </a:p>
      </dgm:t>
    </dgm:pt>
    <dgm:pt modelId="{CDD0276B-8C13-43DC-8219-A06A33793866}">
      <dgm:prSet phldrT="[Text]"/>
      <dgm:spPr/>
      <dgm:t>
        <a:bodyPr/>
        <a:lstStyle/>
        <a:p>
          <a:r>
            <a:rPr lang="en-US" dirty="0" smtClean="0"/>
            <a:t>VASCULAR TONE CONTROL, COAGULATION,</a:t>
          </a:r>
        </a:p>
        <a:p>
          <a:r>
            <a:rPr lang="en-US" dirty="0" smtClean="0"/>
            <a:t>FIBRINOLYSIS</a:t>
          </a:r>
          <a:endParaRPr lang="en-US" dirty="0"/>
        </a:p>
      </dgm:t>
    </dgm:pt>
    <dgm:pt modelId="{30611D85-4042-4AEC-9A14-FC99B3144DD4}" type="parTrans" cxnId="{8DE2674F-AA37-4977-BDF7-38704962A49A}">
      <dgm:prSet/>
      <dgm:spPr/>
      <dgm:t>
        <a:bodyPr/>
        <a:lstStyle/>
        <a:p>
          <a:endParaRPr lang="en-US"/>
        </a:p>
      </dgm:t>
    </dgm:pt>
    <dgm:pt modelId="{B058273C-CB94-4D46-8A76-D6264DE6F11D}" type="sibTrans" cxnId="{8DE2674F-AA37-4977-BDF7-38704962A49A}">
      <dgm:prSet/>
      <dgm:spPr/>
      <dgm:t>
        <a:bodyPr/>
        <a:lstStyle/>
        <a:p>
          <a:endParaRPr lang="en-US"/>
        </a:p>
      </dgm:t>
    </dgm:pt>
    <dgm:pt modelId="{DA58AA62-62DD-4142-9CFB-1A41412F20C5}" type="pres">
      <dgm:prSet presAssocID="{2641CE09-C5BB-482C-A212-1E3D020769D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68768F-616E-4346-A92A-AF2A40B7D50C}" type="pres">
      <dgm:prSet presAssocID="{BD37A426-15A1-4878-BD91-7F45C1FDF01C}" presName="node" presStyleLbl="node1" presStyleIdx="0" presStyleCnt="5" custScaleX="102147" custRadScaleRad="112468" custRadScaleInc="-29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94290-BF49-4813-84B5-7E436D801ECB}" type="pres">
      <dgm:prSet presAssocID="{BD37A426-15A1-4878-BD91-7F45C1FDF01C}" presName="spNode" presStyleCnt="0"/>
      <dgm:spPr/>
    </dgm:pt>
    <dgm:pt modelId="{6AD5F0F3-88EE-4455-9C2B-22B3D2A7A4E3}" type="pres">
      <dgm:prSet presAssocID="{86703F1B-555C-4D37-8403-7F46B43C0695}" presName="sibTrans" presStyleLbl="sibTrans1D1" presStyleIdx="0" presStyleCnt="5"/>
      <dgm:spPr/>
      <dgm:t>
        <a:bodyPr/>
        <a:lstStyle/>
        <a:p>
          <a:endParaRPr lang="en-US"/>
        </a:p>
      </dgm:t>
    </dgm:pt>
    <dgm:pt modelId="{7D6AB53B-134E-4D57-B816-8986B6B44B63}" type="pres">
      <dgm:prSet presAssocID="{34191C59-3D3A-4CE2-BB5A-DC6A2A7C9792}" presName="node" presStyleLbl="node1" presStyleIdx="1" presStyleCnt="5" custRadScaleRad="134906" custRadScaleInc="235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8AB3D0-0663-4019-BF20-2BB17B18131F}" type="pres">
      <dgm:prSet presAssocID="{34191C59-3D3A-4CE2-BB5A-DC6A2A7C9792}" presName="spNode" presStyleCnt="0"/>
      <dgm:spPr/>
    </dgm:pt>
    <dgm:pt modelId="{FDCF162D-A308-4148-A49A-D84F30157CE0}" type="pres">
      <dgm:prSet presAssocID="{9004BD34-B86A-4667-95B2-6D592BEE229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D5760DFB-20D0-46A1-9308-763578FBCDA1}" type="pres">
      <dgm:prSet presAssocID="{556D776C-4D8D-405B-8B75-8C8DF7D3F80A}" presName="node" presStyleLbl="node1" presStyleIdx="2" presStyleCnt="5" custRadScaleRad="101423" custRadScaleInc="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30FDCE-B1B8-4331-9F50-FCEC00926017}" type="pres">
      <dgm:prSet presAssocID="{556D776C-4D8D-405B-8B75-8C8DF7D3F80A}" presName="spNode" presStyleCnt="0"/>
      <dgm:spPr/>
    </dgm:pt>
    <dgm:pt modelId="{F657E9E2-F058-49CE-A02B-C79E9E4B8AF8}" type="pres">
      <dgm:prSet presAssocID="{C534B77B-F6EB-4CDD-9212-6786270EC7E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940371C2-D8CF-4DBF-B05A-A866C6E466ED}" type="pres">
      <dgm:prSet presAssocID="{4002B161-1DB8-4F91-B4F7-860945D8F5B9}" presName="node" presStyleLbl="node1" presStyleIdx="3" presStyleCnt="5" custRadScaleRad="101423" custRadScaleInc="-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80657-EF25-4C8A-A7AA-62855B266C90}" type="pres">
      <dgm:prSet presAssocID="{4002B161-1DB8-4F91-B4F7-860945D8F5B9}" presName="spNode" presStyleCnt="0"/>
      <dgm:spPr/>
    </dgm:pt>
    <dgm:pt modelId="{86D99039-AF33-4F72-BB04-F98090703514}" type="pres">
      <dgm:prSet presAssocID="{F92B716B-DFFE-4572-890B-145A34FAFDE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50875D1C-B163-4DC9-9590-E092DC3B8C6F}" type="pres">
      <dgm:prSet presAssocID="{CDD0276B-8C13-43DC-8219-A06A33793866}" presName="node" presStyleLbl="node1" presStyleIdx="4" presStyleCnt="5" custRadScaleRad="125030" custRadScaleInc="-146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59C00D-A812-4A0A-AC18-389E3C201D60}" type="pres">
      <dgm:prSet presAssocID="{CDD0276B-8C13-43DC-8219-A06A33793866}" presName="spNode" presStyleCnt="0"/>
      <dgm:spPr/>
    </dgm:pt>
    <dgm:pt modelId="{5A3C03E7-5D8D-4216-B9B5-EA661BCB6DF7}" type="pres">
      <dgm:prSet presAssocID="{B058273C-CB94-4D46-8A76-D6264DE6F11D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26F20CB2-DDE7-4BCB-AF3A-57B3250B149B}" type="presOf" srcId="{C534B77B-F6EB-4CDD-9212-6786270EC7E2}" destId="{F657E9E2-F058-49CE-A02B-C79E9E4B8AF8}" srcOrd="0" destOrd="0" presId="urn:microsoft.com/office/officeart/2005/8/layout/cycle6"/>
    <dgm:cxn modelId="{4C982954-635B-447F-878A-D44924CED261}" type="presOf" srcId="{F92B716B-DFFE-4572-890B-145A34FAFDEB}" destId="{86D99039-AF33-4F72-BB04-F98090703514}" srcOrd="0" destOrd="0" presId="urn:microsoft.com/office/officeart/2005/8/layout/cycle6"/>
    <dgm:cxn modelId="{D38FC509-4555-4923-8079-7419B51F44CB}" type="presOf" srcId="{2641CE09-C5BB-482C-A212-1E3D020769D8}" destId="{DA58AA62-62DD-4142-9CFB-1A41412F20C5}" srcOrd="0" destOrd="0" presId="urn:microsoft.com/office/officeart/2005/8/layout/cycle6"/>
    <dgm:cxn modelId="{4F938361-202F-4950-8BD6-CE6841C8E559}" type="presOf" srcId="{CDD0276B-8C13-43DC-8219-A06A33793866}" destId="{50875D1C-B163-4DC9-9590-E092DC3B8C6F}" srcOrd="0" destOrd="0" presId="urn:microsoft.com/office/officeart/2005/8/layout/cycle6"/>
    <dgm:cxn modelId="{19F8A009-ADD5-4911-891F-4C709D092BDC}" type="presOf" srcId="{34191C59-3D3A-4CE2-BB5A-DC6A2A7C9792}" destId="{7D6AB53B-134E-4D57-B816-8986B6B44B63}" srcOrd="0" destOrd="0" presId="urn:microsoft.com/office/officeart/2005/8/layout/cycle6"/>
    <dgm:cxn modelId="{F85004B0-E70B-4B2B-9701-4AD30206139A}" type="presOf" srcId="{86703F1B-555C-4D37-8403-7F46B43C0695}" destId="{6AD5F0F3-88EE-4455-9C2B-22B3D2A7A4E3}" srcOrd="0" destOrd="0" presId="urn:microsoft.com/office/officeart/2005/8/layout/cycle6"/>
    <dgm:cxn modelId="{6B539C1D-40D3-4868-8E45-7EF6B36B7200}" type="presOf" srcId="{4002B161-1DB8-4F91-B4F7-860945D8F5B9}" destId="{940371C2-D8CF-4DBF-B05A-A866C6E466ED}" srcOrd="0" destOrd="0" presId="urn:microsoft.com/office/officeart/2005/8/layout/cycle6"/>
    <dgm:cxn modelId="{37C00BE5-A3AB-4290-9937-56B77B640E25}" type="presOf" srcId="{556D776C-4D8D-405B-8B75-8C8DF7D3F80A}" destId="{D5760DFB-20D0-46A1-9308-763578FBCDA1}" srcOrd="0" destOrd="0" presId="urn:microsoft.com/office/officeart/2005/8/layout/cycle6"/>
    <dgm:cxn modelId="{4BD1BED3-9931-49C1-ACDA-9E0B42591BA8}" type="presOf" srcId="{BD37A426-15A1-4878-BD91-7F45C1FDF01C}" destId="{C468768F-616E-4346-A92A-AF2A40B7D50C}" srcOrd="0" destOrd="0" presId="urn:microsoft.com/office/officeart/2005/8/layout/cycle6"/>
    <dgm:cxn modelId="{B4CAB574-27B8-40B1-8ECD-C44A407C29F2}" srcId="{2641CE09-C5BB-482C-A212-1E3D020769D8}" destId="{34191C59-3D3A-4CE2-BB5A-DC6A2A7C9792}" srcOrd="1" destOrd="0" parTransId="{C8E746E5-2E57-433A-9390-3E89F1710F3A}" sibTransId="{9004BD34-B86A-4667-95B2-6D592BEE2298}"/>
    <dgm:cxn modelId="{2F5AC22D-1FB7-4BFA-AA20-BDC70CCABCDF}" srcId="{2641CE09-C5BB-482C-A212-1E3D020769D8}" destId="{4002B161-1DB8-4F91-B4F7-860945D8F5B9}" srcOrd="3" destOrd="0" parTransId="{18A1155A-972B-4D00-986E-4D9149F1A770}" sibTransId="{F92B716B-DFFE-4572-890B-145A34FAFDEB}"/>
    <dgm:cxn modelId="{AFE1F219-CA89-4784-AE00-426E537C5324}" srcId="{2641CE09-C5BB-482C-A212-1E3D020769D8}" destId="{BD37A426-15A1-4878-BD91-7F45C1FDF01C}" srcOrd="0" destOrd="0" parTransId="{CF9811DD-578D-410F-9E05-B6873213AF0A}" sibTransId="{86703F1B-555C-4D37-8403-7F46B43C0695}"/>
    <dgm:cxn modelId="{9CCCD26C-290D-4423-B3F7-BD314F053C4B}" type="presOf" srcId="{9004BD34-B86A-4667-95B2-6D592BEE2298}" destId="{FDCF162D-A308-4148-A49A-D84F30157CE0}" srcOrd="0" destOrd="0" presId="urn:microsoft.com/office/officeart/2005/8/layout/cycle6"/>
    <dgm:cxn modelId="{525BF2CF-C3E8-4013-9EBC-77D69F61DB26}" srcId="{2641CE09-C5BB-482C-A212-1E3D020769D8}" destId="{556D776C-4D8D-405B-8B75-8C8DF7D3F80A}" srcOrd="2" destOrd="0" parTransId="{6DAF6B48-6ED2-4CF4-BF18-B688238FC290}" sibTransId="{C534B77B-F6EB-4CDD-9212-6786270EC7E2}"/>
    <dgm:cxn modelId="{35488C3F-286C-4A6F-82A6-281E4775375F}" type="presOf" srcId="{B058273C-CB94-4D46-8A76-D6264DE6F11D}" destId="{5A3C03E7-5D8D-4216-B9B5-EA661BCB6DF7}" srcOrd="0" destOrd="0" presId="urn:microsoft.com/office/officeart/2005/8/layout/cycle6"/>
    <dgm:cxn modelId="{8DE2674F-AA37-4977-BDF7-38704962A49A}" srcId="{2641CE09-C5BB-482C-A212-1E3D020769D8}" destId="{CDD0276B-8C13-43DC-8219-A06A33793866}" srcOrd="4" destOrd="0" parTransId="{30611D85-4042-4AEC-9A14-FC99B3144DD4}" sibTransId="{B058273C-CB94-4D46-8A76-D6264DE6F11D}"/>
    <dgm:cxn modelId="{9B58AE54-B806-4647-9E77-53619CA3A3B9}" type="presParOf" srcId="{DA58AA62-62DD-4142-9CFB-1A41412F20C5}" destId="{C468768F-616E-4346-A92A-AF2A40B7D50C}" srcOrd="0" destOrd="0" presId="urn:microsoft.com/office/officeart/2005/8/layout/cycle6"/>
    <dgm:cxn modelId="{D0549E10-2EEE-4F34-B74F-8BF28BBB917C}" type="presParOf" srcId="{DA58AA62-62DD-4142-9CFB-1A41412F20C5}" destId="{8A994290-BF49-4813-84B5-7E436D801ECB}" srcOrd="1" destOrd="0" presId="urn:microsoft.com/office/officeart/2005/8/layout/cycle6"/>
    <dgm:cxn modelId="{6461EC9C-F525-495F-B945-32ADB8C667C7}" type="presParOf" srcId="{DA58AA62-62DD-4142-9CFB-1A41412F20C5}" destId="{6AD5F0F3-88EE-4455-9C2B-22B3D2A7A4E3}" srcOrd="2" destOrd="0" presId="urn:microsoft.com/office/officeart/2005/8/layout/cycle6"/>
    <dgm:cxn modelId="{1FF5150C-D71F-43D3-8207-B93070910C75}" type="presParOf" srcId="{DA58AA62-62DD-4142-9CFB-1A41412F20C5}" destId="{7D6AB53B-134E-4D57-B816-8986B6B44B63}" srcOrd="3" destOrd="0" presId="urn:microsoft.com/office/officeart/2005/8/layout/cycle6"/>
    <dgm:cxn modelId="{7060B003-7538-446F-9039-BA884D3CDC95}" type="presParOf" srcId="{DA58AA62-62DD-4142-9CFB-1A41412F20C5}" destId="{9F8AB3D0-0663-4019-BF20-2BB17B18131F}" srcOrd="4" destOrd="0" presId="urn:microsoft.com/office/officeart/2005/8/layout/cycle6"/>
    <dgm:cxn modelId="{5902A3AF-FD75-4326-865C-86C280E22996}" type="presParOf" srcId="{DA58AA62-62DD-4142-9CFB-1A41412F20C5}" destId="{FDCF162D-A308-4148-A49A-D84F30157CE0}" srcOrd="5" destOrd="0" presId="urn:microsoft.com/office/officeart/2005/8/layout/cycle6"/>
    <dgm:cxn modelId="{459F8F23-C143-4562-86E2-230BEC4B7427}" type="presParOf" srcId="{DA58AA62-62DD-4142-9CFB-1A41412F20C5}" destId="{D5760DFB-20D0-46A1-9308-763578FBCDA1}" srcOrd="6" destOrd="0" presId="urn:microsoft.com/office/officeart/2005/8/layout/cycle6"/>
    <dgm:cxn modelId="{DF1B9A9A-89DE-4DA5-8866-A9DBE23A5D49}" type="presParOf" srcId="{DA58AA62-62DD-4142-9CFB-1A41412F20C5}" destId="{8830FDCE-B1B8-4331-9F50-FCEC00926017}" srcOrd="7" destOrd="0" presId="urn:microsoft.com/office/officeart/2005/8/layout/cycle6"/>
    <dgm:cxn modelId="{A823B9F5-91FE-4570-B149-E29BC38BF4D4}" type="presParOf" srcId="{DA58AA62-62DD-4142-9CFB-1A41412F20C5}" destId="{F657E9E2-F058-49CE-A02B-C79E9E4B8AF8}" srcOrd="8" destOrd="0" presId="urn:microsoft.com/office/officeart/2005/8/layout/cycle6"/>
    <dgm:cxn modelId="{0F04A9D9-7A8C-47B0-A55E-9573864E5A51}" type="presParOf" srcId="{DA58AA62-62DD-4142-9CFB-1A41412F20C5}" destId="{940371C2-D8CF-4DBF-B05A-A866C6E466ED}" srcOrd="9" destOrd="0" presId="urn:microsoft.com/office/officeart/2005/8/layout/cycle6"/>
    <dgm:cxn modelId="{04ACFF46-07E4-412A-83FE-E776641C6815}" type="presParOf" srcId="{DA58AA62-62DD-4142-9CFB-1A41412F20C5}" destId="{0F280657-EF25-4C8A-A7AA-62855B266C90}" srcOrd="10" destOrd="0" presId="urn:microsoft.com/office/officeart/2005/8/layout/cycle6"/>
    <dgm:cxn modelId="{7C7064D6-5F9B-4E4B-B96E-9293DEC91345}" type="presParOf" srcId="{DA58AA62-62DD-4142-9CFB-1A41412F20C5}" destId="{86D99039-AF33-4F72-BB04-F98090703514}" srcOrd="11" destOrd="0" presId="urn:microsoft.com/office/officeart/2005/8/layout/cycle6"/>
    <dgm:cxn modelId="{89CFF176-B8B2-4EBB-B076-E1F2074893BF}" type="presParOf" srcId="{DA58AA62-62DD-4142-9CFB-1A41412F20C5}" destId="{50875D1C-B163-4DC9-9590-E092DC3B8C6F}" srcOrd="12" destOrd="0" presId="urn:microsoft.com/office/officeart/2005/8/layout/cycle6"/>
    <dgm:cxn modelId="{586ECB99-606A-4CA6-AE2C-92E8D863FE24}" type="presParOf" srcId="{DA58AA62-62DD-4142-9CFB-1A41412F20C5}" destId="{BC59C00D-A812-4A0A-AC18-389E3C201D60}" srcOrd="13" destOrd="0" presId="urn:microsoft.com/office/officeart/2005/8/layout/cycle6"/>
    <dgm:cxn modelId="{3F38A641-A773-418C-8057-5333FEF7632D}" type="presParOf" srcId="{DA58AA62-62DD-4142-9CFB-1A41412F20C5}" destId="{5A3C03E7-5D8D-4216-B9B5-EA661BCB6DF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BC6214-0F34-482C-8A80-AE25608AEA8F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3FFD787-7D25-4DED-B7AE-6FAEC40B1A35}">
      <dgm:prSet phldrT="[Text]" custT="1"/>
      <dgm:spPr/>
      <dgm:t>
        <a:bodyPr/>
        <a:lstStyle/>
        <a:p>
          <a:pPr algn="ctr"/>
          <a:r>
            <a:rPr lang="en-US" sz="1200" b="1" dirty="0"/>
            <a:t>EPIGENETIC CHANGES:</a:t>
          </a:r>
        </a:p>
        <a:p>
          <a:pPr algn="l"/>
          <a:r>
            <a:rPr lang="en-US" sz="1200" b="1" dirty="0"/>
            <a:t>     *fetal</a:t>
          </a:r>
        </a:p>
        <a:p>
          <a:pPr algn="l"/>
          <a:r>
            <a:rPr lang="en-US" sz="1200" b="1" dirty="0"/>
            <a:t>     *ova in female fetus</a:t>
          </a:r>
        </a:p>
      </dgm:t>
    </dgm:pt>
    <dgm:pt modelId="{F2058AA2-E552-4858-9276-8C450998C6CC}" type="parTrans" cxnId="{3B53A2DE-66A0-4D38-BF2D-07A08AD2B468}">
      <dgm:prSet/>
      <dgm:spPr/>
      <dgm:t>
        <a:bodyPr/>
        <a:lstStyle/>
        <a:p>
          <a:endParaRPr lang="en-US"/>
        </a:p>
      </dgm:t>
    </dgm:pt>
    <dgm:pt modelId="{0BF204C4-56B4-47C6-ABD0-BC4D982DFFB0}" type="sibTrans" cxnId="{3B53A2DE-66A0-4D38-BF2D-07A08AD2B468}">
      <dgm:prSet/>
      <dgm:spPr/>
      <dgm:t>
        <a:bodyPr/>
        <a:lstStyle/>
        <a:p>
          <a:endParaRPr lang="en-US"/>
        </a:p>
      </dgm:t>
    </dgm:pt>
    <dgm:pt modelId="{7AC0D0B0-AFE1-4125-B5AF-85872C414626}">
      <dgm:prSet phldrT="[Text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 b="1" dirty="0">
              <a:solidFill>
                <a:sysClr val="windowText" lastClr="000000"/>
              </a:solidFill>
            </a:rPr>
            <a:t>ECONOMIC &amp; EDUCATIONAL DISPARITIES:</a:t>
          </a:r>
        </a:p>
        <a:p>
          <a:pPr algn="l"/>
          <a:r>
            <a:rPr lang="en-US" sz="1200" b="1" dirty="0"/>
            <a:t>     ˅ access to quality education </a:t>
          </a:r>
          <a:endParaRPr lang="en-US" sz="1200" b="1" dirty="0">
            <a:solidFill>
              <a:sysClr val="windowText" lastClr="000000"/>
            </a:solidFill>
          </a:endParaRPr>
        </a:p>
        <a:p>
          <a:pPr algn="l"/>
          <a:r>
            <a:rPr lang="en-US" sz="1200" b="1" dirty="0"/>
            <a:t>     ˅ access to living wage</a:t>
          </a:r>
        </a:p>
        <a:p>
          <a:pPr algn="l"/>
          <a:r>
            <a:rPr lang="en-US" sz="1200" b="1" dirty="0"/>
            <a:t>     ˅ access to health care</a:t>
          </a:r>
        </a:p>
        <a:p>
          <a:pPr algn="l"/>
          <a:r>
            <a:rPr lang="en-US" sz="1200" b="1" dirty="0"/>
            <a:t>     ˅ access to health information</a:t>
          </a:r>
          <a:endParaRPr lang="en-US" sz="1200" b="1" dirty="0">
            <a:solidFill>
              <a:sysClr val="windowText" lastClr="000000"/>
            </a:solidFill>
          </a:endParaRPr>
        </a:p>
      </dgm:t>
    </dgm:pt>
    <dgm:pt modelId="{0E374B70-73AE-4F4F-BAD8-D6DE9129BC80}" type="parTrans" cxnId="{F903E3CD-DA38-4990-A903-60FD0C74F1A5}">
      <dgm:prSet/>
      <dgm:spPr/>
      <dgm:t>
        <a:bodyPr/>
        <a:lstStyle/>
        <a:p>
          <a:endParaRPr lang="en-US"/>
        </a:p>
      </dgm:t>
    </dgm:pt>
    <dgm:pt modelId="{B52FA4E0-58FF-47E6-901D-51538ED8C10E}" type="sibTrans" cxnId="{F903E3CD-DA38-4990-A903-60FD0C74F1A5}">
      <dgm:prSet/>
      <dgm:spPr/>
      <dgm:t>
        <a:bodyPr/>
        <a:lstStyle/>
        <a:p>
          <a:endParaRPr lang="en-US"/>
        </a:p>
      </dgm:t>
    </dgm:pt>
    <dgm:pt modelId="{058D0062-CB49-4991-A665-7ECEEA7FEC33}">
      <dgm:prSet phldrT="[Text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algn="l"/>
          <a:r>
            <a:rPr lang="en-US" sz="1200" b="1" dirty="0">
              <a:solidFill>
                <a:sysClr val="windowText" lastClr="000000"/>
              </a:solidFill>
            </a:rPr>
            <a:t>NUTRITIONAL DISPARITIES:</a:t>
          </a:r>
        </a:p>
        <a:p>
          <a:pPr marL="0" algn="l"/>
          <a:r>
            <a:rPr lang="en-US" sz="1200" b="1" dirty="0"/>
            <a:t>     ˅ incidence &amp; duration of </a:t>
          </a:r>
          <a:r>
            <a:rPr lang="en-US" sz="1200" b="1" dirty="0" smtClean="0"/>
            <a:t>            breastfeeding</a:t>
          </a:r>
          <a:endParaRPr lang="en-US" sz="1200" b="1" dirty="0">
            <a:solidFill>
              <a:sysClr val="windowText" lastClr="000000"/>
            </a:solidFill>
          </a:endParaRPr>
        </a:p>
        <a:p>
          <a:pPr marL="0" algn="l"/>
          <a:r>
            <a:rPr lang="en-US" sz="1200" b="1" dirty="0"/>
            <a:t>     ˅ income for quality nutrition</a:t>
          </a:r>
          <a:endParaRPr lang="en-US" sz="1200" dirty="0"/>
        </a:p>
        <a:p>
          <a:pPr marL="0" algn="l"/>
          <a:r>
            <a:rPr lang="en-US" sz="1200" b="1" dirty="0"/>
            <a:t>     ˅ availability of nutritious foods</a:t>
          </a:r>
          <a:endParaRPr lang="en-US" sz="1200" dirty="0"/>
        </a:p>
        <a:p>
          <a:pPr marL="0" algn="l"/>
          <a:r>
            <a:rPr lang="en-US" sz="1200" b="1" dirty="0"/>
            <a:t>     ˄ exposure to calorie dense, </a:t>
          </a:r>
          <a:endParaRPr lang="en-US" sz="1200" dirty="0"/>
        </a:p>
        <a:p>
          <a:pPr marL="285750" indent="0" algn="l"/>
          <a:r>
            <a:rPr lang="en-US" sz="1200" b="1" dirty="0"/>
            <a:t>high glycemic index foods</a:t>
          </a:r>
          <a:endParaRPr lang="en-US" sz="1200" b="1" dirty="0">
            <a:solidFill>
              <a:sysClr val="windowText" lastClr="000000"/>
            </a:solidFill>
          </a:endParaRPr>
        </a:p>
      </dgm:t>
    </dgm:pt>
    <dgm:pt modelId="{B5F036DC-2A52-4677-82FA-7D221C8536B5}" type="parTrans" cxnId="{BB76E0C7-A856-40B1-BF0B-1DA91E441019}">
      <dgm:prSet/>
      <dgm:spPr/>
      <dgm:t>
        <a:bodyPr/>
        <a:lstStyle/>
        <a:p>
          <a:endParaRPr lang="en-US"/>
        </a:p>
      </dgm:t>
    </dgm:pt>
    <dgm:pt modelId="{5BAD680E-7F83-4C58-B812-BD50BD7A768A}" type="sibTrans" cxnId="{BB76E0C7-A856-40B1-BF0B-1DA91E441019}">
      <dgm:prSet/>
      <dgm:spPr/>
      <dgm:t>
        <a:bodyPr/>
        <a:lstStyle/>
        <a:p>
          <a:endParaRPr lang="en-US"/>
        </a:p>
      </dgm:t>
    </dgm:pt>
    <dgm:pt modelId="{7580B309-017C-43EC-BD54-940369A841F9}">
      <dgm:prSet phldrT="[Text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algn="l"/>
          <a:r>
            <a:rPr lang="en-US" sz="1200" b="1" dirty="0">
              <a:solidFill>
                <a:sysClr val="windowText" lastClr="000000"/>
              </a:solidFill>
            </a:rPr>
            <a:t>ENVIRONMENTAL DISPARITIES:</a:t>
          </a:r>
        </a:p>
        <a:p>
          <a:pPr marL="117475" indent="-117475" algn="l"/>
          <a:r>
            <a:rPr lang="en-US" sz="1200" b="1" dirty="0"/>
            <a:t>˄ exposure to endocrine  disrupting                              chemicals</a:t>
          </a:r>
          <a:endParaRPr lang="en-US" sz="1200" dirty="0"/>
        </a:p>
        <a:p>
          <a:pPr marL="117475" indent="-117475" algn="l"/>
          <a:r>
            <a:rPr lang="en-US" sz="1200" b="1" dirty="0"/>
            <a:t>˄ increased tobacco product exposure</a:t>
          </a:r>
        </a:p>
        <a:p>
          <a:pPr marL="0" algn="l"/>
          <a:r>
            <a:rPr lang="en-US" sz="1200" b="1" dirty="0"/>
            <a:t>˅ safety of physical activity</a:t>
          </a:r>
          <a:endParaRPr lang="en-US" sz="1200" b="1" dirty="0">
            <a:solidFill>
              <a:sysClr val="windowText" lastClr="000000"/>
            </a:solidFill>
          </a:endParaRPr>
        </a:p>
      </dgm:t>
    </dgm:pt>
    <dgm:pt modelId="{211B844D-67D6-421E-88F7-33B5070C9CA3}" type="parTrans" cxnId="{6A7B2537-B0A6-4DCE-8048-0EB3E3E31F0D}">
      <dgm:prSet/>
      <dgm:spPr/>
      <dgm:t>
        <a:bodyPr/>
        <a:lstStyle/>
        <a:p>
          <a:endParaRPr lang="en-US"/>
        </a:p>
      </dgm:t>
    </dgm:pt>
    <dgm:pt modelId="{89146B37-C6F9-41BF-A487-92AA6E9C7B42}" type="sibTrans" cxnId="{6A7B2537-B0A6-4DCE-8048-0EB3E3E31F0D}">
      <dgm:prSet/>
      <dgm:spPr/>
      <dgm:t>
        <a:bodyPr/>
        <a:lstStyle/>
        <a:p>
          <a:endParaRPr lang="en-US"/>
        </a:p>
      </dgm:t>
    </dgm:pt>
    <dgm:pt modelId="{B73F0304-68EC-4FAE-85A1-E684E5228BAB}">
      <dgm:prSet custT="1"/>
      <dgm:spPr>
        <a:ln w="19050"/>
      </dgm:spPr>
      <dgm:t>
        <a:bodyPr/>
        <a:lstStyle/>
        <a:p>
          <a:pPr marL="0" algn="l"/>
          <a:r>
            <a:rPr lang="en-US" sz="1200" b="1" dirty="0"/>
            <a:t>OBESITY:</a:t>
          </a:r>
        </a:p>
        <a:p>
          <a:pPr marL="166688" indent="-166688" algn="l"/>
          <a:r>
            <a:rPr lang="en-US" sz="1200" b="1" dirty="0"/>
            <a:t>˄ white adipose tissue cytokines &amp; hormones</a:t>
          </a:r>
        </a:p>
        <a:p>
          <a:pPr marL="0" algn="l"/>
          <a:r>
            <a:rPr lang="en-US" sz="1200" b="1" dirty="0"/>
            <a:t>˅ satiety signaling from gut microbiome</a:t>
          </a:r>
        </a:p>
        <a:p>
          <a:pPr marL="0" algn="ctr"/>
          <a:endParaRPr lang="en-US" sz="800" b="1" dirty="0"/>
        </a:p>
      </dgm:t>
    </dgm:pt>
    <dgm:pt modelId="{F9113914-7B0D-4609-80FA-7BCF1E9B136E}" type="parTrans" cxnId="{07CB224B-7A6C-4A4C-9BF8-B44F26409237}">
      <dgm:prSet/>
      <dgm:spPr/>
      <dgm:t>
        <a:bodyPr/>
        <a:lstStyle/>
        <a:p>
          <a:endParaRPr lang="en-US"/>
        </a:p>
      </dgm:t>
    </dgm:pt>
    <dgm:pt modelId="{8E3D72EF-5EA8-4E92-82E5-082EDC4D7FEC}" type="sibTrans" cxnId="{07CB224B-7A6C-4A4C-9BF8-B44F26409237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C202512-A992-428F-A6A6-ACE1FA73AE8E}" type="pres">
      <dgm:prSet presAssocID="{AFBC6214-0F34-482C-8A80-AE25608AEA8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E5CBD9-F9DD-4509-BC5B-3F5779988A85}" type="pres">
      <dgm:prSet presAssocID="{B3FFD787-7D25-4DED-B7AE-6FAEC40B1A35}" presName="node" presStyleLbl="node1" presStyleIdx="0" presStyleCnt="5" custScaleY="100619" custRadScaleRad="969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3B78E6-B0FE-45BD-8682-5DCC815003B5}" type="pres">
      <dgm:prSet presAssocID="{B3FFD787-7D25-4DED-B7AE-6FAEC40B1A35}" presName="spNode" presStyleCnt="0"/>
      <dgm:spPr/>
    </dgm:pt>
    <dgm:pt modelId="{BF289C48-6510-4A92-AEB5-7DFADBEC7B99}" type="pres">
      <dgm:prSet presAssocID="{0BF204C4-56B4-47C6-ABD0-BC4D982DFFB0}" presName="sibTrans" presStyleLbl="sibTrans1D1" presStyleIdx="0" presStyleCnt="5"/>
      <dgm:spPr/>
      <dgm:t>
        <a:bodyPr/>
        <a:lstStyle/>
        <a:p>
          <a:endParaRPr lang="en-US"/>
        </a:p>
      </dgm:t>
    </dgm:pt>
    <dgm:pt modelId="{10492D10-AA2E-499D-BD4D-2CCAB1971731}" type="pres">
      <dgm:prSet presAssocID="{7AC0D0B0-AFE1-4125-B5AF-85872C414626}" presName="node" presStyleLbl="node1" presStyleIdx="1" presStyleCnt="5" custScaleX="174570" custScaleY="133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CC642-E43B-4A49-B2B9-D18438204D73}" type="pres">
      <dgm:prSet presAssocID="{7AC0D0B0-AFE1-4125-B5AF-85872C414626}" presName="spNode" presStyleCnt="0"/>
      <dgm:spPr/>
    </dgm:pt>
    <dgm:pt modelId="{90A26281-5B1D-4561-9AE4-8BFC49B4FD81}" type="pres">
      <dgm:prSet presAssocID="{B52FA4E0-58FF-47E6-901D-51538ED8C10E}" presName="sibTrans" presStyleLbl="sibTrans1D1" presStyleIdx="1" presStyleCnt="5"/>
      <dgm:spPr/>
      <dgm:t>
        <a:bodyPr/>
        <a:lstStyle/>
        <a:p>
          <a:endParaRPr lang="en-US"/>
        </a:p>
      </dgm:t>
    </dgm:pt>
    <dgm:pt modelId="{10DBF5A5-4252-466E-8113-46ED1B5359AA}" type="pres">
      <dgm:prSet presAssocID="{058D0062-CB49-4991-A665-7ECEEA7FEC33}" presName="node" presStyleLbl="node1" presStyleIdx="2" presStyleCnt="5" custScaleX="163250" custScaleY="148067" custRadScaleRad="113736" custRadScaleInc="-78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AD986-4281-48D6-A037-CEBE3E45524B}" type="pres">
      <dgm:prSet presAssocID="{058D0062-CB49-4991-A665-7ECEEA7FEC33}" presName="spNode" presStyleCnt="0"/>
      <dgm:spPr/>
    </dgm:pt>
    <dgm:pt modelId="{B857582F-1C9C-48B1-9019-CB0C5553026B}" type="pres">
      <dgm:prSet presAssocID="{5BAD680E-7F83-4C58-B812-BD50BD7A768A}" presName="sibTrans" presStyleLbl="sibTrans1D1" presStyleIdx="2" presStyleCnt="5"/>
      <dgm:spPr/>
      <dgm:t>
        <a:bodyPr/>
        <a:lstStyle/>
        <a:p>
          <a:endParaRPr lang="en-US"/>
        </a:p>
      </dgm:t>
    </dgm:pt>
    <dgm:pt modelId="{69085A8B-EC39-48D4-8FCA-C29B19377BB3}" type="pres">
      <dgm:prSet presAssocID="{7580B309-017C-43EC-BD54-940369A841F9}" presName="node" presStyleLbl="node1" presStyleIdx="3" presStyleCnt="5" custScaleX="150206" custScaleY="135416" custRadScaleRad="93365" custRadScaleInc="17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6E306E-B8CF-4B31-8CBB-857BF4550504}" type="pres">
      <dgm:prSet presAssocID="{7580B309-017C-43EC-BD54-940369A841F9}" presName="spNode" presStyleCnt="0"/>
      <dgm:spPr/>
    </dgm:pt>
    <dgm:pt modelId="{9F1A99EC-872D-4676-A3B3-2F01D55181B1}" type="pres">
      <dgm:prSet presAssocID="{89146B37-C6F9-41BF-A487-92AA6E9C7B4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0E82198-F3D7-4BDF-BB5B-D51357BB5918}" type="pres">
      <dgm:prSet presAssocID="{B73F0304-68EC-4FAE-85A1-E684E5228BAB}" presName="node" presStyleLbl="node1" presStyleIdx="4" presStyleCnt="5" custScaleX="169838" custScaleY="100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A82231-4F2E-4106-88A7-D739877823F0}" type="pres">
      <dgm:prSet presAssocID="{B73F0304-68EC-4FAE-85A1-E684E5228BAB}" presName="spNode" presStyleCnt="0"/>
      <dgm:spPr/>
    </dgm:pt>
    <dgm:pt modelId="{A1143D95-1DC9-48FF-AF7E-5B951BA8805D}" type="pres">
      <dgm:prSet presAssocID="{8E3D72EF-5EA8-4E92-82E5-082EDC4D7FEC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0620A5FA-7516-4595-9001-7A0F15166F1E}" type="presOf" srcId="{5BAD680E-7F83-4C58-B812-BD50BD7A768A}" destId="{B857582F-1C9C-48B1-9019-CB0C5553026B}" srcOrd="0" destOrd="0" presId="urn:microsoft.com/office/officeart/2005/8/layout/cycle5"/>
    <dgm:cxn modelId="{62317201-533D-470C-B622-1CC3CA9F7619}" type="presOf" srcId="{0BF204C4-56B4-47C6-ABD0-BC4D982DFFB0}" destId="{BF289C48-6510-4A92-AEB5-7DFADBEC7B99}" srcOrd="0" destOrd="0" presId="urn:microsoft.com/office/officeart/2005/8/layout/cycle5"/>
    <dgm:cxn modelId="{F903E3CD-DA38-4990-A903-60FD0C74F1A5}" srcId="{AFBC6214-0F34-482C-8A80-AE25608AEA8F}" destId="{7AC0D0B0-AFE1-4125-B5AF-85872C414626}" srcOrd="1" destOrd="0" parTransId="{0E374B70-73AE-4F4F-BAD8-D6DE9129BC80}" sibTransId="{B52FA4E0-58FF-47E6-901D-51538ED8C10E}"/>
    <dgm:cxn modelId="{6A7B2537-B0A6-4DCE-8048-0EB3E3E31F0D}" srcId="{AFBC6214-0F34-482C-8A80-AE25608AEA8F}" destId="{7580B309-017C-43EC-BD54-940369A841F9}" srcOrd="3" destOrd="0" parTransId="{211B844D-67D6-421E-88F7-33B5070C9CA3}" sibTransId="{89146B37-C6F9-41BF-A487-92AA6E9C7B42}"/>
    <dgm:cxn modelId="{3B53A2DE-66A0-4D38-BF2D-07A08AD2B468}" srcId="{AFBC6214-0F34-482C-8A80-AE25608AEA8F}" destId="{B3FFD787-7D25-4DED-B7AE-6FAEC40B1A35}" srcOrd="0" destOrd="0" parTransId="{F2058AA2-E552-4858-9276-8C450998C6CC}" sibTransId="{0BF204C4-56B4-47C6-ABD0-BC4D982DFFB0}"/>
    <dgm:cxn modelId="{BB76E0C7-A856-40B1-BF0B-1DA91E441019}" srcId="{AFBC6214-0F34-482C-8A80-AE25608AEA8F}" destId="{058D0062-CB49-4991-A665-7ECEEA7FEC33}" srcOrd="2" destOrd="0" parTransId="{B5F036DC-2A52-4677-82FA-7D221C8536B5}" sibTransId="{5BAD680E-7F83-4C58-B812-BD50BD7A768A}"/>
    <dgm:cxn modelId="{4A1569B2-4731-4790-B506-6FFD5F2B5644}" type="presOf" srcId="{B52FA4E0-58FF-47E6-901D-51538ED8C10E}" destId="{90A26281-5B1D-4561-9AE4-8BFC49B4FD81}" srcOrd="0" destOrd="0" presId="urn:microsoft.com/office/officeart/2005/8/layout/cycle5"/>
    <dgm:cxn modelId="{C6EB362E-E0C6-436F-8178-FB14B32EF092}" type="presOf" srcId="{058D0062-CB49-4991-A665-7ECEEA7FEC33}" destId="{10DBF5A5-4252-466E-8113-46ED1B5359AA}" srcOrd="0" destOrd="0" presId="urn:microsoft.com/office/officeart/2005/8/layout/cycle5"/>
    <dgm:cxn modelId="{945131A8-0489-4816-A7C2-E152D32CE027}" type="presOf" srcId="{89146B37-C6F9-41BF-A487-92AA6E9C7B42}" destId="{9F1A99EC-872D-4676-A3B3-2F01D55181B1}" srcOrd="0" destOrd="0" presId="urn:microsoft.com/office/officeart/2005/8/layout/cycle5"/>
    <dgm:cxn modelId="{931512A8-802D-4C80-A619-E3A269279333}" type="presOf" srcId="{7AC0D0B0-AFE1-4125-B5AF-85872C414626}" destId="{10492D10-AA2E-499D-BD4D-2CCAB1971731}" srcOrd="0" destOrd="0" presId="urn:microsoft.com/office/officeart/2005/8/layout/cycle5"/>
    <dgm:cxn modelId="{16167331-5609-42B5-A8CF-7615BCC0979F}" type="presOf" srcId="{7580B309-017C-43EC-BD54-940369A841F9}" destId="{69085A8B-EC39-48D4-8FCA-C29B19377BB3}" srcOrd="0" destOrd="0" presId="urn:microsoft.com/office/officeart/2005/8/layout/cycle5"/>
    <dgm:cxn modelId="{07CB224B-7A6C-4A4C-9BF8-B44F26409237}" srcId="{AFBC6214-0F34-482C-8A80-AE25608AEA8F}" destId="{B73F0304-68EC-4FAE-85A1-E684E5228BAB}" srcOrd="4" destOrd="0" parTransId="{F9113914-7B0D-4609-80FA-7BCF1E9B136E}" sibTransId="{8E3D72EF-5EA8-4E92-82E5-082EDC4D7FEC}"/>
    <dgm:cxn modelId="{F9E1AADB-D4FB-40BA-B33E-CC9CAF6400F4}" type="presOf" srcId="{B3FFD787-7D25-4DED-B7AE-6FAEC40B1A35}" destId="{87E5CBD9-F9DD-4509-BC5B-3F5779988A85}" srcOrd="0" destOrd="0" presId="urn:microsoft.com/office/officeart/2005/8/layout/cycle5"/>
    <dgm:cxn modelId="{679B7353-063B-40D8-B7D1-849E5F3646F0}" type="presOf" srcId="{B73F0304-68EC-4FAE-85A1-E684E5228BAB}" destId="{C0E82198-F3D7-4BDF-BB5B-D51357BB5918}" srcOrd="0" destOrd="0" presId="urn:microsoft.com/office/officeart/2005/8/layout/cycle5"/>
    <dgm:cxn modelId="{A9DD1348-DE0F-4041-8195-F35E9D9911D8}" type="presOf" srcId="{AFBC6214-0F34-482C-8A80-AE25608AEA8F}" destId="{5C202512-A992-428F-A6A6-ACE1FA73AE8E}" srcOrd="0" destOrd="0" presId="urn:microsoft.com/office/officeart/2005/8/layout/cycle5"/>
    <dgm:cxn modelId="{1F5CF038-9187-4196-92BA-23C95A8F0AF3}" type="presOf" srcId="{8E3D72EF-5EA8-4E92-82E5-082EDC4D7FEC}" destId="{A1143D95-1DC9-48FF-AF7E-5B951BA8805D}" srcOrd="0" destOrd="0" presId="urn:microsoft.com/office/officeart/2005/8/layout/cycle5"/>
    <dgm:cxn modelId="{672DE97E-1427-4E87-B802-41A0FEAA4C60}" type="presParOf" srcId="{5C202512-A992-428F-A6A6-ACE1FA73AE8E}" destId="{87E5CBD9-F9DD-4509-BC5B-3F5779988A85}" srcOrd="0" destOrd="0" presId="urn:microsoft.com/office/officeart/2005/8/layout/cycle5"/>
    <dgm:cxn modelId="{835AE5E4-7BAE-4A55-B3D2-494B1F49A5B0}" type="presParOf" srcId="{5C202512-A992-428F-A6A6-ACE1FA73AE8E}" destId="{FF3B78E6-B0FE-45BD-8682-5DCC815003B5}" srcOrd="1" destOrd="0" presId="urn:microsoft.com/office/officeart/2005/8/layout/cycle5"/>
    <dgm:cxn modelId="{23B3CE19-F645-4753-8A13-21D807676D2F}" type="presParOf" srcId="{5C202512-A992-428F-A6A6-ACE1FA73AE8E}" destId="{BF289C48-6510-4A92-AEB5-7DFADBEC7B99}" srcOrd="2" destOrd="0" presId="urn:microsoft.com/office/officeart/2005/8/layout/cycle5"/>
    <dgm:cxn modelId="{4EC9F905-BF20-4237-8682-5051E8186391}" type="presParOf" srcId="{5C202512-A992-428F-A6A6-ACE1FA73AE8E}" destId="{10492D10-AA2E-499D-BD4D-2CCAB1971731}" srcOrd="3" destOrd="0" presId="urn:microsoft.com/office/officeart/2005/8/layout/cycle5"/>
    <dgm:cxn modelId="{F3956B2E-BF1A-4621-AE8D-67D3926A9413}" type="presParOf" srcId="{5C202512-A992-428F-A6A6-ACE1FA73AE8E}" destId="{EE2CC642-E43B-4A49-B2B9-D18438204D73}" srcOrd="4" destOrd="0" presId="urn:microsoft.com/office/officeart/2005/8/layout/cycle5"/>
    <dgm:cxn modelId="{BEC9212D-13D4-4FE5-995F-DD4679A50361}" type="presParOf" srcId="{5C202512-A992-428F-A6A6-ACE1FA73AE8E}" destId="{90A26281-5B1D-4561-9AE4-8BFC49B4FD81}" srcOrd="5" destOrd="0" presId="urn:microsoft.com/office/officeart/2005/8/layout/cycle5"/>
    <dgm:cxn modelId="{98E501FC-D39B-46DA-9B5E-21F8E6F26CD1}" type="presParOf" srcId="{5C202512-A992-428F-A6A6-ACE1FA73AE8E}" destId="{10DBF5A5-4252-466E-8113-46ED1B5359AA}" srcOrd="6" destOrd="0" presId="urn:microsoft.com/office/officeart/2005/8/layout/cycle5"/>
    <dgm:cxn modelId="{CA28860B-8133-4682-851E-2679233F1D4E}" type="presParOf" srcId="{5C202512-A992-428F-A6A6-ACE1FA73AE8E}" destId="{424AD986-4281-48D6-A037-CEBE3E45524B}" srcOrd="7" destOrd="0" presId="urn:microsoft.com/office/officeart/2005/8/layout/cycle5"/>
    <dgm:cxn modelId="{E0722F2B-BB1E-40CD-B579-47B6228AA807}" type="presParOf" srcId="{5C202512-A992-428F-A6A6-ACE1FA73AE8E}" destId="{B857582F-1C9C-48B1-9019-CB0C5553026B}" srcOrd="8" destOrd="0" presId="urn:microsoft.com/office/officeart/2005/8/layout/cycle5"/>
    <dgm:cxn modelId="{D0B0CC27-031C-42FF-AA89-5644608C9526}" type="presParOf" srcId="{5C202512-A992-428F-A6A6-ACE1FA73AE8E}" destId="{69085A8B-EC39-48D4-8FCA-C29B19377BB3}" srcOrd="9" destOrd="0" presId="urn:microsoft.com/office/officeart/2005/8/layout/cycle5"/>
    <dgm:cxn modelId="{210207A6-D89B-48F6-9A59-0227CD92128D}" type="presParOf" srcId="{5C202512-A992-428F-A6A6-ACE1FA73AE8E}" destId="{7E6E306E-B8CF-4B31-8CBB-857BF4550504}" srcOrd="10" destOrd="0" presId="urn:microsoft.com/office/officeart/2005/8/layout/cycle5"/>
    <dgm:cxn modelId="{402920D2-7A5E-4379-A1BC-4F382C412FD0}" type="presParOf" srcId="{5C202512-A992-428F-A6A6-ACE1FA73AE8E}" destId="{9F1A99EC-872D-4676-A3B3-2F01D55181B1}" srcOrd="11" destOrd="0" presId="urn:microsoft.com/office/officeart/2005/8/layout/cycle5"/>
    <dgm:cxn modelId="{458EB557-0192-470B-B78A-7C881D22CEB2}" type="presParOf" srcId="{5C202512-A992-428F-A6A6-ACE1FA73AE8E}" destId="{C0E82198-F3D7-4BDF-BB5B-D51357BB5918}" srcOrd="12" destOrd="0" presId="urn:microsoft.com/office/officeart/2005/8/layout/cycle5"/>
    <dgm:cxn modelId="{B066E28E-184B-412D-9E27-27EE21AC6F35}" type="presParOf" srcId="{5C202512-A992-428F-A6A6-ACE1FA73AE8E}" destId="{A2A82231-4F2E-4106-88A7-D739877823F0}" srcOrd="13" destOrd="0" presId="urn:microsoft.com/office/officeart/2005/8/layout/cycle5"/>
    <dgm:cxn modelId="{00B866C0-16C2-42B8-963F-8F9ACD85D8FC}" type="presParOf" srcId="{5C202512-A992-428F-A6A6-ACE1FA73AE8E}" destId="{A1143D95-1DC9-48FF-AF7E-5B951BA8805D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8768F-616E-4346-A92A-AF2A40B7D50C}">
      <dsp:nvSpPr>
        <dsp:cNvPr id="0" name=""/>
        <dsp:cNvSpPr/>
      </dsp:nvSpPr>
      <dsp:spPr>
        <a:xfrm>
          <a:off x="4159990" y="0"/>
          <a:ext cx="2065656" cy="1314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IMMUNITY</a:t>
          </a:r>
          <a:endParaRPr lang="en-US" sz="1700" kern="1200" dirty="0"/>
        </a:p>
      </dsp:txBody>
      <dsp:txXfrm>
        <a:off x="4224156" y="64166"/>
        <a:ext cx="1937324" cy="1186123"/>
      </dsp:txXfrm>
    </dsp:sp>
    <dsp:sp modelId="{6AD5F0F3-88EE-4455-9C2B-22B3D2A7A4E3}">
      <dsp:nvSpPr>
        <dsp:cNvPr id="0" name=""/>
        <dsp:cNvSpPr/>
      </dsp:nvSpPr>
      <dsp:spPr>
        <a:xfrm>
          <a:off x="3768430" y="847260"/>
          <a:ext cx="5258931" cy="5258931"/>
        </a:xfrm>
        <a:custGeom>
          <a:avLst/>
          <a:gdLst/>
          <a:ahLst/>
          <a:cxnLst/>
          <a:rect l="0" t="0" r="0" b="0"/>
          <a:pathLst>
            <a:path>
              <a:moveTo>
                <a:pt x="2481935" y="4141"/>
              </a:moveTo>
              <a:arcTo wR="2629465" hR="2629465" stAng="16007018" swAng="33063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AB53B-134E-4D57-B816-8986B6B44B63}">
      <dsp:nvSpPr>
        <dsp:cNvPr id="0" name=""/>
        <dsp:cNvSpPr/>
      </dsp:nvSpPr>
      <dsp:spPr>
        <a:xfrm>
          <a:off x="7683491" y="1873440"/>
          <a:ext cx="2022239" cy="1314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APPETITE REGULATION, WEIGHT HOMEOSTASIS</a:t>
          </a:r>
          <a:endParaRPr lang="en-US" sz="1700" kern="1200" dirty="0"/>
        </a:p>
      </dsp:txBody>
      <dsp:txXfrm>
        <a:off x="7747657" y="1937606"/>
        <a:ext cx="1893907" cy="1186123"/>
      </dsp:txXfrm>
    </dsp:sp>
    <dsp:sp modelId="{FDCF162D-A308-4148-A49A-D84F30157CE0}">
      <dsp:nvSpPr>
        <dsp:cNvPr id="0" name=""/>
        <dsp:cNvSpPr/>
      </dsp:nvSpPr>
      <dsp:spPr>
        <a:xfrm>
          <a:off x="3624625" y="-188964"/>
          <a:ext cx="5258931" cy="5258931"/>
        </a:xfrm>
        <a:custGeom>
          <a:avLst/>
          <a:gdLst/>
          <a:ahLst/>
          <a:cxnLst/>
          <a:rect l="0" t="0" r="0" b="0"/>
          <a:pathLst>
            <a:path>
              <a:moveTo>
                <a:pt x="5144452" y="3396884"/>
              </a:moveTo>
              <a:arcTo wR="2629465" hR="2629465" stAng="1018137" swAng="275684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60DFB-20D0-46A1-9308-763578FBCDA1}">
      <dsp:nvSpPr>
        <dsp:cNvPr id="0" name=""/>
        <dsp:cNvSpPr/>
      </dsp:nvSpPr>
      <dsp:spPr>
        <a:xfrm>
          <a:off x="5782721" y="4791075"/>
          <a:ext cx="2022239" cy="1314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GLUCOSE &amp; LIPID METABOLISM</a:t>
          </a:r>
          <a:endParaRPr lang="en-US" sz="1700" kern="1200" dirty="0"/>
        </a:p>
      </dsp:txBody>
      <dsp:txXfrm>
        <a:off x="5846887" y="4855241"/>
        <a:ext cx="1893907" cy="1186123"/>
      </dsp:txXfrm>
    </dsp:sp>
    <dsp:sp modelId="{F657E9E2-F058-49CE-A02B-C79E9E4B8AF8}">
      <dsp:nvSpPr>
        <dsp:cNvPr id="0" name=""/>
        <dsp:cNvSpPr/>
      </dsp:nvSpPr>
      <dsp:spPr>
        <a:xfrm>
          <a:off x="2599759" y="697413"/>
          <a:ext cx="5258931" cy="5258931"/>
        </a:xfrm>
        <a:custGeom>
          <a:avLst/>
          <a:gdLst/>
          <a:ahLst/>
          <a:cxnLst/>
          <a:rect l="0" t="0" r="0" b="0"/>
          <a:pathLst>
            <a:path>
              <a:moveTo>
                <a:pt x="3172135" y="5202324"/>
              </a:moveTo>
              <a:arcTo wR="2629465" hR="2629465" stAng="4685382" swAng="14292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371C2-D8CF-4DBF-B05A-A866C6E466ED}">
      <dsp:nvSpPr>
        <dsp:cNvPr id="0" name=""/>
        <dsp:cNvSpPr/>
      </dsp:nvSpPr>
      <dsp:spPr>
        <a:xfrm>
          <a:off x="2653489" y="4791075"/>
          <a:ext cx="2022239" cy="1314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ANGIOGENESIS</a:t>
          </a:r>
          <a:endParaRPr lang="en-US" sz="1700" kern="1200" dirty="0"/>
        </a:p>
      </dsp:txBody>
      <dsp:txXfrm>
        <a:off x="2717655" y="4855241"/>
        <a:ext cx="1893907" cy="1186123"/>
      </dsp:txXfrm>
    </dsp:sp>
    <dsp:sp modelId="{86D99039-AF33-4F72-BB04-F98090703514}">
      <dsp:nvSpPr>
        <dsp:cNvPr id="0" name=""/>
        <dsp:cNvSpPr/>
      </dsp:nvSpPr>
      <dsp:spPr>
        <a:xfrm>
          <a:off x="1899552" y="4166"/>
          <a:ext cx="5258931" cy="5258931"/>
        </a:xfrm>
        <a:custGeom>
          <a:avLst/>
          <a:gdLst/>
          <a:ahLst/>
          <a:cxnLst/>
          <a:rect l="0" t="0" r="0" b="0"/>
          <a:pathLst>
            <a:path>
              <a:moveTo>
                <a:pt x="1110037" y="4775492"/>
              </a:moveTo>
              <a:arcTo wR="2629465" hR="2629465" stAng="7517954" swAng="26109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75D1C-B163-4DC9-9590-E092DC3B8C6F}">
      <dsp:nvSpPr>
        <dsp:cNvPr id="0" name=""/>
        <dsp:cNvSpPr/>
      </dsp:nvSpPr>
      <dsp:spPr>
        <a:xfrm>
          <a:off x="1034814" y="1809736"/>
          <a:ext cx="2022239" cy="1314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VASCULAR TONE CONTROL, COAGULATION,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FIBRINOLYSIS</a:t>
          </a:r>
          <a:endParaRPr lang="en-US" sz="1700" kern="1200" dirty="0"/>
        </a:p>
      </dsp:txBody>
      <dsp:txXfrm>
        <a:off x="1098980" y="1873902"/>
        <a:ext cx="1893907" cy="1186123"/>
      </dsp:txXfrm>
    </dsp:sp>
    <dsp:sp modelId="{5A3C03E7-5D8D-4216-B9B5-EA661BCB6DF7}">
      <dsp:nvSpPr>
        <dsp:cNvPr id="0" name=""/>
        <dsp:cNvSpPr/>
      </dsp:nvSpPr>
      <dsp:spPr>
        <a:xfrm>
          <a:off x="1669527" y="880304"/>
          <a:ext cx="5258931" cy="5258931"/>
        </a:xfrm>
        <a:custGeom>
          <a:avLst/>
          <a:gdLst/>
          <a:ahLst/>
          <a:cxnLst/>
          <a:rect l="0" t="0" r="0" b="0"/>
          <a:pathLst>
            <a:path>
              <a:moveTo>
                <a:pt x="637016" y="913587"/>
              </a:moveTo>
              <a:arcTo wR="2629465" hR="2629465" stAng="13244083" swAng="274685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5CBD9-F9DD-4509-BC5B-3F5779988A85}">
      <dsp:nvSpPr>
        <dsp:cNvPr id="0" name=""/>
        <dsp:cNvSpPr/>
      </dsp:nvSpPr>
      <dsp:spPr>
        <a:xfrm>
          <a:off x="2953895" y="-28240"/>
          <a:ext cx="1816711" cy="11881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EPIGENETIC CHANGES: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*fetal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*ova in female fetus</a:t>
          </a:r>
        </a:p>
      </dsp:txBody>
      <dsp:txXfrm>
        <a:off x="3011897" y="29762"/>
        <a:ext cx="1700707" cy="1072168"/>
      </dsp:txXfrm>
    </dsp:sp>
    <dsp:sp modelId="{BF289C48-6510-4A92-AEB5-7DFADBEC7B99}">
      <dsp:nvSpPr>
        <dsp:cNvPr id="0" name=""/>
        <dsp:cNvSpPr/>
      </dsp:nvSpPr>
      <dsp:spPr>
        <a:xfrm>
          <a:off x="1611126" y="614100"/>
          <a:ext cx="4718494" cy="4718494"/>
        </a:xfrm>
        <a:custGeom>
          <a:avLst/>
          <a:gdLst/>
          <a:ahLst/>
          <a:cxnLst/>
          <a:rect l="0" t="0" r="0" b="0"/>
          <a:pathLst>
            <a:path>
              <a:moveTo>
                <a:pt x="3357649" y="221668"/>
              </a:moveTo>
              <a:arcTo wR="2359247" hR="2359247" stAng="17702156" swAng="951287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92D10-AA2E-499D-BD4D-2CCAB1971731}">
      <dsp:nvSpPr>
        <dsp:cNvPr id="0" name=""/>
        <dsp:cNvSpPr/>
      </dsp:nvSpPr>
      <dsp:spPr>
        <a:xfrm>
          <a:off x="4520311" y="1337415"/>
          <a:ext cx="3171433" cy="157306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ysClr val="windowText" lastClr="000000"/>
              </a:solidFill>
            </a:rPr>
            <a:t>ECONOMIC &amp; EDUCATIONAL DISPARITIES: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˅ access to quality education </a:t>
          </a:r>
          <a:endParaRPr lang="en-US" sz="1200" b="1" kern="1200" dirty="0">
            <a:solidFill>
              <a:sysClr val="windowText" lastClr="000000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˅ access to living wage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˅ access to health care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˅ access to health information</a:t>
          </a:r>
          <a:endParaRPr lang="en-US" sz="1200" b="1" kern="1200" dirty="0">
            <a:solidFill>
              <a:sysClr val="windowText" lastClr="000000"/>
            </a:solidFill>
          </a:endParaRPr>
        </a:p>
      </dsp:txBody>
      <dsp:txXfrm>
        <a:off x="4597102" y="1414206"/>
        <a:ext cx="3017851" cy="1419480"/>
      </dsp:txXfrm>
    </dsp:sp>
    <dsp:sp modelId="{90A26281-5B1D-4561-9AE4-8BFC49B4FD81}">
      <dsp:nvSpPr>
        <dsp:cNvPr id="0" name=""/>
        <dsp:cNvSpPr/>
      </dsp:nvSpPr>
      <dsp:spPr>
        <a:xfrm>
          <a:off x="1805278" y="1707861"/>
          <a:ext cx="4718494" cy="4718494"/>
        </a:xfrm>
        <a:custGeom>
          <a:avLst/>
          <a:gdLst/>
          <a:ahLst/>
          <a:cxnLst/>
          <a:rect l="0" t="0" r="0" b="0"/>
          <a:pathLst>
            <a:path>
              <a:moveTo>
                <a:pt x="4476844" y="1319137"/>
              </a:moveTo>
              <a:arcTo wR="2359247" hR="2359247" stAng="20030454" swAng="57881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BF5A5-4252-466E-8113-46ED1B5359AA}">
      <dsp:nvSpPr>
        <dsp:cNvPr id="0" name=""/>
        <dsp:cNvSpPr/>
      </dsp:nvSpPr>
      <dsp:spPr>
        <a:xfrm>
          <a:off x="4573218" y="3523803"/>
          <a:ext cx="2965781" cy="174846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ysClr val="windowText" lastClr="000000"/>
              </a:solidFill>
            </a:rPr>
            <a:t>NUTRITIONAL DISPARITIES:</a:t>
          </a:r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˅ incidence &amp; duration of </a:t>
          </a:r>
          <a:r>
            <a:rPr lang="en-US" sz="1200" b="1" kern="1200" dirty="0" smtClean="0"/>
            <a:t>            breastfeeding</a:t>
          </a:r>
          <a:endParaRPr lang="en-US" sz="1200" b="1" kern="1200" dirty="0">
            <a:solidFill>
              <a:sysClr val="windowText" lastClr="000000"/>
            </a:solidFill>
          </a:endParaRPr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˅ income for quality nutrition</a:t>
          </a:r>
          <a:endParaRPr lang="en-US" sz="1200" kern="1200" dirty="0"/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˅ availability of nutritious foods</a:t>
          </a:r>
          <a:endParaRPr lang="en-US" sz="1200" kern="1200" dirty="0"/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     ˄ exposure to calorie dense, </a:t>
          </a:r>
          <a:endParaRPr lang="en-US" sz="1200" kern="1200" dirty="0"/>
        </a:p>
        <a:p>
          <a:pPr marL="28575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high glycemic index foods</a:t>
          </a:r>
          <a:endParaRPr lang="en-US" sz="1200" b="1" kern="1200" dirty="0">
            <a:solidFill>
              <a:sysClr val="windowText" lastClr="000000"/>
            </a:solidFill>
          </a:endParaRPr>
        </a:p>
      </dsp:txBody>
      <dsp:txXfrm>
        <a:off x="4658571" y="3609156"/>
        <a:ext cx="2795075" cy="1577761"/>
      </dsp:txXfrm>
    </dsp:sp>
    <dsp:sp modelId="{B857582F-1C9C-48B1-9019-CB0C5553026B}">
      <dsp:nvSpPr>
        <dsp:cNvPr id="0" name=""/>
        <dsp:cNvSpPr/>
      </dsp:nvSpPr>
      <dsp:spPr>
        <a:xfrm>
          <a:off x="2457363" y="562819"/>
          <a:ext cx="4718494" cy="4718494"/>
        </a:xfrm>
        <a:custGeom>
          <a:avLst/>
          <a:gdLst/>
          <a:ahLst/>
          <a:cxnLst/>
          <a:rect l="0" t="0" r="0" b="0"/>
          <a:pathLst>
            <a:path>
              <a:moveTo>
                <a:pt x="2319110" y="4718153"/>
              </a:moveTo>
              <a:arcTo wR="2359247" hR="2359247" stAng="5458488" swAng="1099850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85A8B-EC39-48D4-8FCA-C29B19377BB3}">
      <dsp:nvSpPr>
        <dsp:cNvPr id="0" name=""/>
        <dsp:cNvSpPr/>
      </dsp:nvSpPr>
      <dsp:spPr>
        <a:xfrm>
          <a:off x="1079615" y="3738852"/>
          <a:ext cx="2728809" cy="1599076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ysClr val="windowText" lastClr="000000"/>
              </a:solidFill>
            </a:rPr>
            <a:t>ENVIRONMENTAL DISPARITIES:</a:t>
          </a:r>
        </a:p>
        <a:p>
          <a:pPr marL="117475" lvl="0" indent="-117475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˄ exposure to endocrine  disrupting                              chemicals</a:t>
          </a:r>
          <a:endParaRPr lang="en-US" sz="1200" kern="1200" dirty="0"/>
        </a:p>
        <a:p>
          <a:pPr marL="117475" lvl="0" indent="-117475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˄ increased tobacco product exposure</a:t>
          </a:r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˅ safety of physical activity</a:t>
          </a:r>
          <a:endParaRPr lang="en-US" sz="1200" b="1" kern="1200" dirty="0">
            <a:solidFill>
              <a:sysClr val="windowText" lastClr="000000"/>
            </a:solidFill>
          </a:endParaRPr>
        </a:p>
      </dsp:txBody>
      <dsp:txXfrm>
        <a:off x="1157675" y="3816912"/>
        <a:ext cx="2572689" cy="1442956"/>
      </dsp:txXfrm>
    </dsp:sp>
    <dsp:sp modelId="{9F1A99EC-872D-4676-A3B3-2F01D55181B1}">
      <dsp:nvSpPr>
        <dsp:cNvPr id="0" name=""/>
        <dsp:cNvSpPr/>
      </dsp:nvSpPr>
      <dsp:spPr>
        <a:xfrm>
          <a:off x="1497588" y="146452"/>
          <a:ext cx="4718494" cy="4718494"/>
        </a:xfrm>
        <a:custGeom>
          <a:avLst/>
          <a:gdLst/>
          <a:ahLst/>
          <a:cxnLst/>
          <a:rect l="0" t="0" r="0" b="0"/>
          <a:pathLst>
            <a:path>
              <a:moveTo>
                <a:pt x="243844" y="3403814"/>
              </a:moveTo>
              <a:arcTo wR="2359247" hR="2359247" stAng="9223215" swAng="955921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82198-F3D7-4BDF-BB5B-D51357BB5918}">
      <dsp:nvSpPr>
        <dsp:cNvPr id="0" name=""/>
        <dsp:cNvSpPr/>
      </dsp:nvSpPr>
      <dsp:spPr>
        <a:xfrm>
          <a:off x="75739" y="1531868"/>
          <a:ext cx="3085466" cy="1184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OBESITY:</a:t>
          </a:r>
        </a:p>
        <a:p>
          <a:pPr marL="166688" lvl="0" indent="-166688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˄ white adipose tissue cytokines &amp; hormones</a:t>
          </a:r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˅ satiety signaling from gut microbiome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 dirty="0"/>
        </a:p>
      </dsp:txBody>
      <dsp:txXfrm>
        <a:off x="133545" y="1589674"/>
        <a:ext cx="2969854" cy="1068545"/>
      </dsp:txXfrm>
    </dsp:sp>
    <dsp:sp modelId="{A1143D95-1DC9-48FF-AF7E-5B951BA8805D}">
      <dsp:nvSpPr>
        <dsp:cNvPr id="0" name=""/>
        <dsp:cNvSpPr/>
      </dsp:nvSpPr>
      <dsp:spPr>
        <a:xfrm>
          <a:off x="1424335" y="603258"/>
          <a:ext cx="4718494" cy="4718494"/>
        </a:xfrm>
        <a:custGeom>
          <a:avLst/>
          <a:gdLst/>
          <a:ahLst/>
          <a:cxnLst/>
          <a:rect l="0" t="0" r="0" b="0"/>
          <a:pathLst>
            <a:path>
              <a:moveTo>
                <a:pt x="652508" y="730415"/>
              </a:moveTo>
              <a:arcTo wR="2359247" hR="2359247" stAng="13419721" swAng="1164930"/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2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4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8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1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2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7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6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52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9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0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962972-459E-4A4A-8914-E1410E612B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4BCA25F-D8CD-4F5C-9641-0259A90B6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9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onnruddcenter.org/" TargetMode="External"/><Relationship Id="rId2" Type="http://schemas.openxmlformats.org/officeDocument/2006/relationships/hyperlink" Target="https://obesitycanada.ca/oc-news/use-people-first-language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CARING FOR THREE GENERATIONS AT A TIME: clinical perinatal care of individuals with obesity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5022671"/>
            <a:ext cx="7315200" cy="914400"/>
          </a:xfrm>
        </p:spPr>
        <p:txBody>
          <a:bodyPr/>
          <a:lstStyle/>
          <a:p>
            <a:r>
              <a:rPr lang="en-US" dirty="0" smtClean="0"/>
              <a:t>Cecilia Jevitt, PhD, RM, CNM, FACNM, APRN</a:t>
            </a:r>
            <a:endParaRPr lang="en-US" dirty="0"/>
          </a:p>
          <a:p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84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Quickly, write down all the things you think contribute to obesity.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3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37"/>
            <a:ext cx="3392423" cy="4601183"/>
          </a:xfrm>
        </p:spPr>
        <p:txBody>
          <a:bodyPr>
            <a:normAutofit/>
          </a:bodyPr>
          <a:lstStyle/>
          <a:p>
            <a:r>
              <a:rPr lang="en-US" dirty="0"/>
              <a:t>FACTORS CONTRIBUTING</a:t>
            </a:r>
            <a:br>
              <a:rPr lang="en-US" dirty="0"/>
            </a:br>
            <a:r>
              <a:rPr lang="en-US" dirty="0"/>
              <a:t>TO OBESITY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276350"/>
            <a:ext cx="3474720" cy="471297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Grandmother obese during mother’s gestation</a:t>
            </a:r>
          </a:p>
          <a:p>
            <a:r>
              <a:rPr lang="en-US" dirty="0"/>
              <a:t>Mother obese during pregnancy</a:t>
            </a:r>
          </a:p>
          <a:p>
            <a:r>
              <a:rPr lang="en-US" dirty="0"/>
              <a:t>Grandmother or mother smoked during pregnancy</a:t>
            </a:r>
          </a:p>
          <a:p>
            <a:r>
              <a:rPr lang="en-US" dirty="0"/>
              <a:t>Formula fed instead of breastmilk</a:t>
            </a:r>
          </a:p>
          <a:p>
            <a:r>
              <a:rPr lang="en-US" dirty="0"/>
              <a:t>High glycemic index, calorie dense, highly processed foods</a:t>
            </a:r>
          </a:p>
          <a:p>
            <a:r>
              <a:rPr lang="en-US" dirty="0"/>
              <a:t>Lack of control over foods</a:t>
            </a:r>
          </a:p>
          <a:p>
            <a:pPr lvl="1"/>
            <a:r>
              <a:rPr lang="en-US" dirty="0"/>
              <a:t>Public food programs, food pantry use</a:t>
            </a:r>
          </a:p>
          <a:p>
            <a:pPr lvl="1"/>
            <a:r>
              <a:rPr lang="en-US" dirty="0"/>
              <a:t>Family groups sharing foods</a:t>
            </a:r>
          </a:p>
          <a:p>
            <a:r>
              <a:rPr lang="en-US" dirty="0"/>
              <a:t>Chronic stress, racism</a:t>
            </a:r>
          </a:p>
          <a:p>
            <a:r>
              <a:rPr lang="en-US" dirty="0"/>
              <a:t>Night shift work, inadequate sleep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419100"/>
            <a:ext cx="3474720" cy="55702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Exposure to endocrine disrupting chemicals</a:t>
            </a:r>
          </a:p>
          <a:p>
            <a:pPr lvl="1"/>
            <a:r>
              <a:rPr lang="en-US" dirty="0"/>
              <a:t>Canned foods, plastic food containers</a:t>
            </a:r>
          </a:p>
          <a:p>
            <a:pPr lvl="1"/>
            <a:r>
              <a:rPr lang="en-US" dirty="0"/>
              <a:t>Pesticides </a:t>
            </a:r>
          </a:p>
          <a:p>
            <a:pPr lvl="1"/>
            <a:r>
              <a:rPr lang="en-US" dirty="0"/>
              <a:t>Environmental pollutants</a:t>
            </a:r>
          </a:p>
          <a:p>
            <a:r>
              <a:rPr lang="en-US" dirty="0"/>
              <a:t>Neighborhood unsafe for physical activity</a:t>
            </a:r>
          </a:p>
          <a:p>
            <a:r>
              <a:rPr lang="en-US" dirty="0"/>
              <a:t>Starvation</a:t>
            </a:r>
          </a:p>
          <a:p>
            <a:pPr lvl="1"/>
            <a:r>
              <a:rPr lang="en-US" dirty="0"/>
              <a:t>In utero growth restriction</a:t>
            </a:r>
          </a:p>
          <a:p>
            <a:pPr lvl="1"/>
            <a:r>
              <a:rPr lang="en-US" dirty="0"/>
              <a:t>Food deprivation</a:t>
            </a:r>
          </a:p>
          <a:p>
            <a:pPr lvl="2"/>
            <a:r>
              <a:rPr lang="en-US" sz="1900" dirty="0" smtClean="0"/>
              <a:t>Poverty</a:t>
            </a:r>
          </a:p>
          <a:p>
            <a:pPr lvl="2"/>
            <a:r>
              <a:rPr lang="en-US" sz="1900" dirty="0" smtClean="0"/>
              <a:t>History of slavery</a:t>
            </a:r>
          </a:p>
          <a:p>
            <a:pPr lvl="2"/>
            <a:r>
              <a:rPr lang="en-US" sz="1900" dirty="0" smtClean="0"/>
              <a:t>Economic slavery</a:t>
            </a:r>
            <a:endParaRPr lang="en-US" sz="1900" dirty="0"/>
          </a:p>
          <a:p>
            <a:pPr lvl="2"/>
            <a:r>
              <a:rPr lang="en-US" sz="1900" dirty="0"/>
              <a:t>War,  relocation</a:t>
            </a:r>
          </a:p>
          <a:p>
            <a:pPr lvl="2"/>
            <a:r>
              <a:rPr lang="en-US" sz="1900" dirty="0"/>
              <a:t>Long term dieting to maintain low weight: ballet, athletics, clothing models</a:t>
            </a:r>
          </a:p>
        </p:txBody>
      </p:sp>
    </p:spTree>
    <p:extLst>
      <p:ext uri="{BB962C8B-B14F-4D97-AF65-F5344CB8AC3E}">
        <p14:creationId xmlns:p14="http://schemas.microsoft.com/office/powerpoint/2010/main" val="2660785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ENDOCRINE DISRUPTING CHEMICALS</a:t>
            </a:r>
            <a:br>
              <a:rPr lang="en-US" dirty="0"/>
            </a:br>
            <a:r>
              <a:rPr lang="en-US" sz="2700" dirty="0"/>
              <a:t>highly persistent, bioacculumative synthetic compounds</a:t>
            </a:r>
            <a:endParaRPr lang="en-US" sz="53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Organochlorines (DDT, </a:t>
            </a:r>
            <a:r>
              <a:rPr lang="en-US" dirty="0" smtClean="0"/>
              <a:t>DDE)</a:t>
            </a:r>
            <a:endParaRPr lang="en-US" dirty="0"/>
          </a:p>
          <a:p>
            <a:r>
              <a:rPr lang="en-US" dirty="0"/>
              <a:t>Bisphenol A (BPA)</a:t>
            </a:r>
          </a:p>
          <a:p>
            <a:r>
              <a:rPr lang="en-US" dirty="0"/>
              <a:t>Phthalates</a:t>
            </a:r>
          </a:p>
          <a:p>
            <a:r>
              <a:rPr lang="en-US" dirty="0"/>
              <a:t>Polychlorinated biphenyls (PCBs) </a:t>
            </a:r>
          </a:p>
          <a:p>
            <a:r>
              <a:rPr lang="en-US" dirty="0"/>
              <a:t>Polybrominated diphenylethers</a:t>
            </a:r>
          </a:p>
          <a:p>
            <a:r>
              <a:rPr lang="en-US" dirty="0"/>
              <a:t>Parabens</a:t>
            </a:r>
          </a:p>
          <a:p>
            <a:r>
              <a:rPr lang="en-US" dirty="0"/>
              <a:t>phytoestrogens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Environmental sources: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475563" y="2307920"/>
            <a:ext cx="4160520" cy="4248743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Pesticides</a:t>
            </a:r>
          </a:p>
          <a:p>
            <a:r>
              <a:rPr lang="en-US" sz="2200" dirty="0"/>
              <a:t>Household plastics (food storage containers, baby bottles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Carpeting, curtain and furniture fabric treatments</a:t>
            </a:r>
            <a:endParaRPr lang="en-US" sz="2200" dirty="0"/>
          </a:p>
          <a:p>
            <a:r>
              <a:rPr lang="en-US" sz="2200" dirty="0"/>
              <a:t>Flame retardants</a:t>
            </a:r>
          </a:p>
          <a:p>
            <a:r>
              <a:rPr lang="en-US" sz="2200" dirty="0"/>
              <a:t>Electric insulation</a:t>
            </a:r>
          </a:p>
          <a:p>
            <a:r>
              <a:rPr lang="en-US" sz="2200" dirty="0"/>
              <a:t>Plasticizers, adhesives, lubricants, hydraulic fluids</a:t>
            </a:r>
          </a:p>
          <a:p>
            <a:r>
              <a:rPr lang="en-US" sz="2200" dirty="0"/>
              <a:t>Coolants</a:t>
            </a:r>
          </a:p>
          <a:p>
            <a:r>
              <a:rPr lang="en-US" sz="2200" dirty="0"/>
              <a:t>Soaps, lotions, cosmetics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97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around. How many items in your room might contain endocrine disrupting chemicals?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616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2389629-0142-40BA-A372-1F532A3BAA5F}"/>
              </a:ext>
            </a:extLst>
          </p:cNvPr>
          <p:cNvGraphicFramePr/>
          <p:nvPr>
            <p:extLst/>
          </p:nvPr>
        </p:nvGraphicFramePr>
        <p:xfrm>
          <a:off x="3352799" y="1219200"/>
          <a:ext cx="7767485" cy="5535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CEDCE14E-EA70-44C9-AB44-9709CB3392BD}"/>
              </a:ext>
            </a:extLst>
          </p:cNvPr>
          <p:cNvSpPr/>
          <p:nvPr/>
        </p:nvSpPr>
        <p:spPr>
          <a:xfrm>
            <a:off x="3195484" y="387645"/>
            <a:ext cx="1878453" cy="123775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03BF-5759-4AA8-A446-9D8057FCDF41}"/>
              </a:ext>
            </a:extLst>
          </p:cNvPr>
          <p:cNvSpPr txBox="1"/>
          <p:nvPr/>
        </p:nvSpPr>
        <p:spPr>
          <a:xfrm>
            <a:off x="3328464" y="574686"/>
            <a:ext cx="1641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PERINATAL MORBIDITY &amp; MORTALITY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13CC6D9-D58B-44CC-B39B-1F6D9985418A}"/>
              </a:ext>
            </a:extLst>
          </p:cNvPr>
          <p:cNvCxnSpPr>
            <a:cxnSpLocks/>
          </p:cNvCxnSpPr>
          <p:nvPr/>
        </p:nvCxnSpPr>
        <p:spPr>
          <a:xfrm flipH="1" flipV="1">
            <a:off x="4296698" y="1793282"/>
            <a:ext cx="88489" cy="1014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74FA985-B262-4F93-8BC4-C76A5B881AA7}"/>
              </a:ext>
            </a:extLst>
          </p:cNvPr>
          <p:cNvCxnSpPr>
            <a:cxnSpLocks/>
          </p:cNvCxnSpPr>
          <p:nvPr/>
        </p:nvCxnSpPr>
        <p:spPr>
          <a:xfrm flipH="1" flipV="1">
            <a:off x="5073938" y="1425677"/>
            <a:ext cx="943404" cy="545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7620" y="290632"/>
            <a:ext cx="1911360" cy="185713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4325" y="485775"/>
            <a:ext cx="2743200" cy="58169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/>
          </a:p>
          <a:p>
            <a:r>
              <a:rPr lang="en-US" sz="2800" b="1" dirty="0" smtClean="0"/>
              <a:t>Obesity </a:t>
            </a:r>
          </a:p>
          <a:p>
            <a:r>
              <a:rPr lang="en-US" sz="2800" b="1" dirty="0" smtClean="0"/>
              <a:t>has </a:t>
            </a:r>
            <a:r>
              <a:rPr lang="en-US" sz="2800" b="1" dirty="0"/>
              <a:t>less to do with personal choice </a:t>
            </a:r>
            <a:endParaRPr lang="en-US" sz="2800" b="1" dirty="0" smtClean="0"/>
          </a:p>
          <a:p>
            <a:r>
              <a:rPr lang="en-US" sz="2800" b="1" dirty="0" smtClean="0"/>
              <a:t>than </a:t>
            </a:r>
            <a:r>
              <a:rPr lang="en-US" sz="2800" b="1" dirty="0"/>
              <a:t>with socioeconomic limits on choices &amp; </a:t>
            </a:r>
            <a:r>
              <a:rPr lang="en-US" sz="2800" b="1" dirty="0" smtClean="0"/>
              <a:t>epigenetics</a:t>
            </a:r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841727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52" y="188204"/>
            <a:ext cx="6610440" cy="6422908"/>
          </a:xfrm>
          <a:prstGeom prst="rect">
            <a:avLst/>
          </a:prstGeom>
        </p:spPr>
      </p:pic>
      <p:sp>
        <p:nvSpPr>
          <p:cNvPr id="15" name="Isosceles Triangle 14"/>
          <p:cNvSpPr/>
          <p:nvPr/>
        </p:nvSpPr>
        <p:spPr>
          <a:xfrm flipH="1" flipV="1">
            <a:off x="7315200" y="697606"/>
            <a:ext cx="4389119" cy="5001768"/>
          </a:xfrm>
          <a:prstGeom prst="triangle">
            <a:avLst/>
          </a:prstGeom>
          <a:solidFill>
            <a:srgbClr val="B827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52360" y="1618488"/>
            <a:ext cx="304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</a:t>
            </a:r>
            <a:r>
              <a:rPr lang="en-US" b="1" dirty="0" smtClean="0"/>
              <a:t>aternal circulation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59168" y="3639312"/>
            <a:ext cx="288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</a:t>
            </a:r>
            <a:r>
              <a:rPr lang="en-US" b="1" dirty="0" smtClean="0"/>
              <a:t>etal/placental circulation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315200" y="4377976"/>
            <a:ext cx="3319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</a:t>
            </a:r>
            <a:r>
              <a:rPr lang="en-US" b="1" dirty="0" smtClean="0"/>
              <a:t>etal circulation to ovaries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321040" y="2053614"/>
            <a:ext cx="0" cy="15856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321040" y="4008644"/>
            <a:ext cx="0" cy="3914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7621797">
            <a:off x="7528208" y="3408522"/>
            <a:ext cx="6312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Bahnschrift" panose="020B0502040204020203" pitchFamily="34" charset="0"/>
              </a:rPr>
              <a:t>h</a:t>
            </a:r>
            <a:r>
              <a:rPr lang="en-US" sz="1600" b="1" i="1" dirty="0" smtClean="0">
                <a:latin typeface="Bahnschrift" panose="020B0502040204020203" pitchFamily="34" charset="0"/>
              </a:rPr>
              <a:t>yperglycemia, hyperinsulinemia, endocrine disrupting chemicals, inflammatory cytokines</a:t>
            </a:r>
            <a:endParaRPr lang="en-US" sz="1600" b="1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52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66353" cy="4601183"/>
          </a:xfrm>
        </p:spPr>
        <p:txBody>
          <a:bodyPr/>
          <a:lstStyle/>
          <a:p>
            <a:r>
              <a:rPr lang="en-US" dirty="0" smtClean="0"/>
              <a:t>Obesity is more than</a:t>
            </a:r>
            <a:br>
              <a:rPr lang="en-US" dirty="0" smtClean="0"/>
            </a:br>
            <a:r>
              <a:rPr lang="en-US" sz="3200" dirty="0" smtClean="0"/>
              <a:t>-</a:t>
            </a:r>
            <a:r>
              <a:rPr lang="en-US" sz="3200" i="1" dirty="0" smtClean="0"/>
              <a:t>a BMI </a:t>
            </a:r>
            <a:r>
              <a:rPr lang="en-US" sz="3200" i="1" u="sng" dirty="0" smtClean="0"/>
              <a:t>&gt;</a:t>
            </a:r>
            <a:r>
              <a:rPr lang="en-US" sz="3200" i="1" dirty="0" smtClean="0"/>
              <a:t> 30</a:t>
            </a:r>
            <a:br>
              <a:rPr lang="en-US" sz="3200" i="1" dirty="0" smtClean="0"/>
            </a:br>
            <a:r>
              <a:rPr lang="en-US" sz="3200" i="1" dirty="0" smtClean="0"/>
              <a:t>-over-eating</a:t>
            </a:r>
            <a:br>
              <a:rPr lang="en-US" sz="3200" i="1" dirty="0" smtClean="0"/>
            </a:br>
            <a:r>
              <a:rPr lang="en-US" sz="3200" i="1" dirty="0" smtClean="0"/>
              <a:t>-lack of physical</a:t>
            </a:r>
            <a:br>
              <a:rPr lang="en-US" sz="3200" i="1" dirty="0" smtClean="0"/>
            </a:br>
            <a:r>
              <a:rPr lang="en-US" sz="3200" i="1" dirty="0" smtClean="0"/>
              <a:t>  activity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515012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rgbClr val="221E1F"/>
                </a:solidFill>
                <a:latin typeface="ITC Berkeley Oldstyle Std Bk"/>
              </a:rPr>
              <a:t>Obesity is an intergenerational adaptation to multiple socio-economic disparities, </a:t>
            </a:r>
            <a:r>
              <a:rPr lang="en-US" sz="2800" dirty="0" smtClean="0">
                <a:solidFill>
                  <a:srgbClr val="221E1F"/>
                </a:solidFill>
                <a:latin typeface="ITC Berkeley Oldstyle Std Bk"/>
              </a:rPr>
              <a:t>and social </a:t>
            </a:r>
            <a:r>
              <a:rPr lang="en-US" sz="2800" dirty="0">
                <a:solidFill>
                  <a:srgbClr val="221E1F"/>
                </a:solidFill>
                <a:latin typeface="ITC Berkeley Oldstyle Std Bk"/>
              </a:rPr>
              <a:t>and physical environments that alter </a:t>
            </a:r>
            <a:r>
              <a:rPr lang="en-US" sz="2800" dirty="0" smtClean="0">
                <a:solidFill>
                  <a:srgbClr val="221E1F"/>
                </a:solidFill>
                <a:latin typeface="ITC Berkeley Oldstyle Std Bk"/>
              </a:rPr>
              <a:t>the hypothalamic–pituitary–adrenal </a:t>
            </a:r>
            <a:r>
              <a:rPr lang="en-US" sz="2800" dirty="0">
                <a:solidFill>
                  <a:srgbClr val="221E1F"/>
                </a:solidFill>
                <a:latin typeface="ITC Berkeley Oldstyle Std Bk"/>
              </a:rPr>
              <a:t>axis (HPA) through exposure to chronic stress and endocrine-disrupting chemicals, and broken, nonnutritive food systems</a:t>
            </a:r>
            <a:r>
              <a:rPr lang="en-US" sz="2800" dirty="0" smtClean="0">
                <a:solidFill>
                  <a:srgbClr val="221E1F"/>
                </a:solidFill>
                <a:latin typeface="ITC Berkeley Oldstyle Std Bk"/>
              </a:rPr>
              <a:t>.</a:t>
            </a:r>
          </a:p>
          <a:p>
            <a:pPr marL="0" indent="0" algn="just">
              <a:buNone/>
            </a:pPr>
            <a:endParaRPr lang="en-US" sz="2800" dirty="0">
              <a:solidFill>
                <a:srgbClr val="221E1F"/>
              </a:solidFill>
              <a:latin typeface="ITC Berkeley Oldstyle Std Bk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221E1F"/>
                </a:solidFill>
                <a:latin typeface="ITC Berkeley Oldstyle Std Bk"/>
              </a:rPr>
              <a:t>Jevitt 2020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5063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1428750" y="76200"/>
            <a:ext cx="8782050" cy="6705600"/>
          </a:xfrm>
          <a:prstGeom prst="irregularSeal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14712" y="2324100"/>
            <a:ext cx="51673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Perinatal care providers can help women to interrupt obesity-causing pathways during the perinatal period and improve health at least three generations forward.</a:t>
            </a:r>
          </a:p>
        </p:txBody>
      </p:sp>
    </p:spTree>
    <p:extLst>
      <p:ext uri="{BB962C8B-B14F-4D97-AF65-F5344CB8AC3E}">
        <p14:creationId xmlns:p14="http://schemas.microsoft.com/office/powerpoint/2010/main" val="256873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52291" y="800481"/>
            <a:ext cx="7315200" cy="470916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This presentation is an overview of assisting women with obesity and: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- uses </a:t>
            </a:r>
            <a:r>
              <a:rPr lang="en-US" sz="2800" dirty="0" smtClean="0">
                <a:hlinkClick r:id="rId2"/>
              </a:rPr>
              <a:t>people-first language</a:t>
            </a:r>
            <a:r>
              <a:rPr lang="en-US" sz="2800" dirty="0" smtClean="0"/>
              <a:t> as outlined</a:t>
            </a:r>
            <a:br>
              <a:rPr lang="en-US" sz="2800" dirty="0" smtClean="0"/>
            </a:br>
            <a:r>
              <a:rPr lang="en-US" sz="2800" dirty="0" smtClean="0"/>
              <a:t>   by Obesity Canada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- uses obesity photos from the </a:t>
            </a:r>
            <a:r>
              <a:rPr lang="en-US" sz="2800" dirty="0" smtClean="0">
                <a:hlinkClick r:id="rId3"/>
              </a:rPr>
              <a:t>Rudd </a:t>
            </a:r>
            <a:br>
              <a:rPr lang="en-US" sz="2800" dirty="0" smtClean="0">
                <a:hlinkClick r:id="rId3"/>
              </a:rPr>
            </a:br>
            <a:r>
              <a:rPr lang="en-US" sz="2800" dirty="0">
                <a:hlinkClick r:id="rId3"/>
              </a:rPr>
              <a:t> </a:t>
            </a:r>
            <a:r>
              <a:rPr lang="en-US" sz="2800" dirty="0" smtClean="0">
                <a:hlinkClick r:id="rId3"/>
              </a:rPr>
              <a:t>  Center for Food Policy and Obesity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/>
              <a:t> </a:t>
            </a:r>
            <a:r>
              <a:rPr lang="en-US" sz="2800" dirty="0" smtClean="0"/>
              <a:t>  photo gallery with permission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- focuses on obesity, not excessive gestational </a:t>
            </a:r>
            <a:br>
              <a:rPr lang="en-US" sz="2800" dirty="0" smtClean="0"/>
            </a:br>
            <a:r>
              <a:rPr lang="en-US" sz="2800" dirty="0"/>
              <a:t> </a:t>
            </a:r>
            <a:r>
              <a:rPr lang="en-US" sz="2800" dirty="0" smtClean="0"/>
              <a:t> weight gain (which is linked with the same co-</a:t>
            </a:r>
            <a:br>
              <a:rPr lang="en-US" sz="2800" dirty="0" smtClean="0"/>
            </a:br>
            <a:r>
              <a:rPr lang="en-US" sz="2800" dirty="0"/>
              <a:t> </a:t>
            </a:r>
            <a:r>
              <a:rPr lang="en-US" sz="2800" dirty="0" smtClean="0"/>
              <a:t> morbidities)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785616" y="5695950"/>
            <a:ext cx="7315200" cy="558546"/>
          </a:xfrm>
        </p:spPr>
        <p:txBody>
          <a:bodyPr/>
          <a:lstStyle/>
          <a:p>
            <a:r>
              <a:rPr lang="en-US" dirty="0" smtClean="0"/>
              <a:t>I have no conflict of interests to declare for this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9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3425" y="647700"/>
            <a:ext cx="10544175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OBJECTIVES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4900" y="2162175"/>
            <a:ext cx="9925050" cy="3139321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At the completion of this presentation, the learner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Define obesity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person-centered, de-stigmatizing language in discussions about weight gain and obesity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Describe at least two characteristics of white adipose tissue that produce maternal and fetal complications during pregnancy and birth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at least three major hormonal pathways altered by obesity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Describe the contributions of at least 6 environmental factors on obesity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Select healthy weight prenatal weight gain ranges based on body mass index (BMI)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Apply at least 6 care measures to ameliorate the effects of obesity during the perinatal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252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3425" y="647700"/>
            <a:ext cx="10544175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CORE BELIEFS ABOUT OBESITY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4900" y="2162175"/>
            <a:ext cx="9925050" cy="3970318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Healthy nutrition and physical activity are essential to optimizing health during pregnancy and the postpartum period.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Nutrition, activity and weight gain affects two to three generations during each pregnancy.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Evidence-based counseling assists clients to manage their own nutrition, activity and weight gain during pregnancy.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Health care counseling is relational and most effective when client-centered and trauma-informed.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Obesity is an intergenerational adaptation to multiple socio-economic disparities, social and physical environments that alter the hypothalamic–pituitary–adrenal axis (HPA) through exposure to chronic stress and endocrine-disrupting chemicals, and broken, nonnutritive food systems.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Body weight regulation is not entirely under voluntary control and that individuals with overweight and obesity face unfounded social stigma.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Managing nutrition, activity and weight gain reduces obesity-related complications of pregnancy.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975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Mass Index (BMI)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weight to height ratio, not a perfect measure but increasing BMI is associated with increasing amounts of adipose tissue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BMI</a:t>
            </a:r>
            <a:r>
              <a:rPr lang="en-US" dirty="0"/>
              <a:t> = kg/m</a:t>
            </a:r>
            <a:r>
              <a:rPr lang="en-US" baseline="30000" dirty="0"/>
              <a:t>2</a:t>
            </a:r>
            <a:r>
              <a:rPr lang="en-US" dirty="0"/>
              <a:t> where kg is a person's weight in kilograms and m</a:t>
            </a:r>
            <a:r>
              <a:rPr lang="en-US" baseline="30000" dirty="0"/>
              <a:t>2</a:t>
            </a:r>
            <a:r>
              <a:rPr lang="en-US" dirty="0"/>
              <a:t> is their height in </a:t>
            </a:r>
            <a:r>
              <a:rPr lang="en-US" dirty="0" smtClean="0"/>
              <a:t>meters squared</a:t>
            </a:r>
          </a:p>
          <a:p>
            <a:endParaRPr lang="en-US" dirty="0" smtClean="0"/>
          </a:p>
          <a:p>
            <a:r>
              <a:rPr lang="en-US" dirty="0" smtClean="0"/>
              <a:t>Divided into categories based on associated health</a:t>
            </a:r>
          </a:p>
          <a:p>
            <a:pPr lvl="1"/>
            <a:r>
              <a:rPr lang="en-US" dirty="0" smtClean="0"/>
              <a:t>Underweight &lt;18.5</a:t>
            </a:r>
          </a:p>
          <a:p>
            <a:pPr lvl="1"/>
            <a:r>
              <a:rPr lang="en-US" dirty="0" smtClean="0"/>
              <a:t>Normal 18.5-24.9</a:t>
            </a:r>
          </a:p>
          <a:p>
            <a:pPr lvl="1"/>
            <a:r>
              <a:rPr lang="en-US" dirty="0" smtClean="0"/>
              <a:t>Overweight 25-29.9</a:t>
            </a:r>
          </a:p>
          <a:p>
            <a:pPr lvl="1"/>
            <a:r>
              <a:rPr lang="en-US" dirty="0" smtClean="0"/>
              <a:t>Obese </a:t>
            </a:r>
            <a:r>
              <a:rPr lang="en-US" u="sng" dirty="0" smtClean="0"/>
              <a:t>&gt;</a:t>
            </a:r>
            <a:r>
              <a:rPr lang="en-US" dirty="0" smtClean="0"/>
              <a:t> 30</a:t>
            </a:r>
          </a:p>
          <a:p>
            <a:pPr lvl="2"/>
            <a:r>
              <a:rPr lang="en-US" dirty="0" smtClean="0"/>
              <a:t>Class I: 30-34.9</a:t>
            </a:r>
          </a:p>
          <a:p>
            <a:pPr lvl="2"/>
            <a:r>
              <a:rPr lang="en-US" dirty="0" smtClean="0"/>
              <a:t>Class II: 35-39.9</a:t>
            </a:r>
          </a:p>
          <a:p>
            <a:pPr lvl="2"/>
            <a:r>
              <a:rPr lang="en-US" dirty="0" smtClean="0"/>
              <a:t>Class III: </a:t>
            </a:r>
            <a:r>
              <a:rPr lang="en-US" u="sng" dirty="0" smtClean="0"/>
              <a:t>&gt;</a:t>
            </a:r>
            <a:r>
              <a:rPr lang="en-US" dirty="0" smtClean="0"/>
              <a:t> 40</a:t>
            </a:r>
          </a:p>
          <a:p>
            <a:pPr marL="960120" lvl="2" indent="0">
              <a:buNone/>
            </a:pPr>
            <a:endParaRPr lang="en-US" dirty="0"/>
          </a:p>
          <a:p>
            <a:pPr marL="171450" lvl="2" indent="-114300"/>
            <a:r>
              <a:rPr lang="en-US" sz="2000" dirty="0" smtClean="0"/>
              <a:t>Perinatal research uses prepregnancy BMI or BMI measured at first prenatal visit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257675" y="4105275"/>
            <a:ext cx="2657475" cy="1343025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9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4256088" y="3521076"/>
            <a:ext cx="3275012" cy="1908175"/>
            <a:chOff x="728" y="1077"/>
            <a:chExt cx="4372" cy="2247"/>
          </a:xfrm>
        </p:grpSpPr>
        <p:sp>
          <p:nvSpPr>
            <p:cNvPr id="9386" name="Freeform 3"/>
            <p:cNvSpPr>
              <a:spLocks/>
            </p:cNvSpPr>
            <p:nvPr/>
          </p:nvSpPr>
          <p:spPr bwMode="auto">
            <a:xfrm>
              <a:off x="2844" y="1262"/>
              <a:ext cx="456" cy="269"/>
            </a:xfrm>
            <a:custGeom>
              <a:avLst/>
              <a:gdLst>
                <a:gd name="T0" fmla="*/ 0 w 89"/>
                <a:gd name="T1" fmla="*/ 1218 h 55"/>
                <a:gd name="T2" fmla="*/ 133 w 89"/>
                <a:gd name="T3" fmla="*/ 0 h 55"/>
                <a:gd name="T4" fmla="*/ 1153 w 89"/>
                <a:gd name="T5" fmla="*/ 73 h 55"/>
                <a:gd name="T6" fmla="*/ 2152 w 89"/>
                <a:gd name="T7" fmla="*/ 98 h 55"/>
                <a:gd name="T8" fmla="*/ 2152 w 89"/>
                <a:gd name="T9" fmla="*/ 117 h 55"/>
                <a:gd name="T10" fmla="*/ 2178 w 89"/>
                <a:gd name="T11" fmla="*/ 215 h 55"/>
                <a:gd name="T12" fmla="*/ 2178 w 89"/>
                <a:gd name="T13" fmla="*/ 240 h 55"/>
                <a:gd name="T14" fmla="*/ 2152 w 89"/>
                <a:gd name="T15" fmla="*/ 313 h 55"/>
                <a:gd name="T16" fmla="*/ 2152 w 89"/>
                <a:gd name="T17" fmla="*/ 430 h 55"/>
                <a:gd name="T18" fmla="*/ 2203 w 89"/>
                <a:gd name="T19" fmla="*/ 548 h 55"/>
                <a:gd name="T20" fmla="*/ 2234 w 89"/>
                <a:gd name="T21" fmla="*/ 597 h 55"/>
                <a:gd name="T22" fmla="*/ 2260 w 89"/>
                <a:gd name="T23" fmla="*/ 719 h 55"/>
                <a:gd name="T24" fmla="*/ 2260 w 89"/>
                <a:gd name="T25" fmla="*/ 910 h 55"/>
                <a:gd name="T26" fmla="*/ 2285 w 89"/>
                <a:gd name="T27" fmla="*/ 959 h 55"/>
                <a:gd name="T28" fmla="*/ 2285 w 89"/>
                <a:gd name="T29" fmla="*/ 1027 h 55"/>
                <a:gd name="T30" fmla="*/ 2285 w 89"/>
                <a:gd name="T31" fmla="*/ 1052 h 55"/>
                <a:gd name="T32" fmla="*/ 2336 w 89"/>
                <a:gd name="T33" fmla="*/ 1218 h 55"/>
                <a:gd name="T34" fmla="*/ 2336 w 89"/>
                <a:gd name="T35" fmla="*/ 1267 h 55"/>
                <a:gd name="T36" fmla="*/ 2336 w 89"/>
                <a:gd name="T37" fmla="*/ 1316 h 55"/>
                <a:gd name="T38" fmla="*/ 0 w 89"/>
                <a:gd name="T39" fmla="*/ 1218 h 55"/>
                <a:gd name="T40" fmla="*/ 0 w 89"/>
                <a:gd name="T41" fmla="*/ 1218 h 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55"/>
                <a:gd name="T65" fmla="*/ 89 w 89"/>
                <a:gd name="T66" fmla="*/ 55 h 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55">
                  <a:moveTo>
                    <a:pt x="0" y="51"/>
                  </a:moveTo>
                  <a:lnTo>
                    <a:pt x="5" y="0"/>
                  </a:lnTo>
                  <a:lnTo>
                    <a:pt x="4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10"/>
                  </a:lnTo>
                  <a:lnTo>
                    <a:pt x="82" y="13"/>
                  </a:lnTo>
                  <a:lnTo>
                    <a:pt x="82" y="18"/>
                  </a:lnTo>
                  <a:lnTo>
                    <a:pt x="84" y="23"/>
                  </a:lnTo>
                  <a:lnTo>
                    <a:pt x="85" y="25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7" y="40"/>
                  </a:lnTo>
                  <a:lnTo>
                    <a:pt x="87" y="43"/>
                  </a:lnTo>
                  <a:lnTo>
                    <a:pt x="87" y="44"/>
                  </a:lnTo>
                  <a:lnTo>
                    <a:pt x="89" y="51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87" name="Freeform 4"/>
            <p:cNvSpPr>
              <a:spLocks/>
            </p:cNvSpPr>
            <p:nvPr/>
          </p:nvSpPr>
          <p:spPr bwMode="auto">
            <a:xfrm>
              <a:off x="2824" y="1511"/>
              <a:ext cx="483" cy="312"/>
            </a:xfrm>
            <a:custGeom>
              <a:avLst/>
              <a:gdLst>
                <a:gd name="T0" fmla="*/ 0 w 94"/>
                <a:gd name="T1" fmla="*/ 1214 h 64"/>
                <a:gd name="T2" fmla="*/ 77 w 94"/>
                <a:gd name="T3" fmla="*/ 405 h 64"/>
                <a:gd name="T4" fmla="*/ 108 w 94"/>
                <a:gd name="T5" fmla="*/ 0 h 64"/>
                <a:gd name="T6" fmla="*/ 2456 w 94"/>
                <a:gd name="T7" fmla="*/ 97 h 64"/>
                <a:gd name="T8" fmla="*/ 2456 w 94"/>
                <a:gd name="T9" fmla="*/ 141 h 64"/>
                <a:gd name="T10" fmla="*/ 2430 w 94"/>
                <a:gd name="T11" fmla="*/ 166 h 64"/>
                <a:gd name="T12" fmla="*/ 2374 w 94"/>
                <a:gd name="T13" fmla="*/ 239 h 64"/>
                <a:gd name="T14" fmla="*/ 2374 w 94"/>
                <a:gd name="T15" fmla="*/ 263 h 64"/>
                <a:gd name="T16" fmla="*/ 2482 w 94"/>
                <a:gd name="T17" fmla="*/ 356 h 64"/>
                <a:gd name="T18" fmla="*/ 2482 w 94"/>
                <a:gd name="T19" fmla="*/ 1092 h 64"/>
                <a:gd name="T20" fmla="*/ 2482 w 94"/>
                <a:gd name="T21" fmla="*/ 1092 h 64"/>
                <a:gd name="T22" fmla="*/ 2430 w 94"/>
                <a:gd name="T23" fmla="*/ 1092 h 64"/>
                <a:gd name="T24" fmla="*/ 2456 w 94"/>
                <a:gd name="T25" fmla="*/ 1116 h 64"/>
                <a:gd name="T26" fmla="*/ 2482 w 94"/>
                <a:gd name="T27" fmla="*/ 1141 h 64"/>
                <a:gd name="T28" fmla="*/ 2456 w 94"/>
                <a:gd name="T29" fmla="*/ 1189 h 64"/>
                <a:gd name="T30" fmla="*/ 2482 w 94"/>
                <a:gd name="T31" fmla="*/ 1214 h 64"/>
                <a:gd name="T32" fmla="*/ 2482 w 94"/>
                <a:gd name="T33" fmla="*/ 1282 h 64"/>
                <a:gd name="T34" fmla="*/ 2456 w 94"/>
                <a:gd name="T35" fmla="*/ 1282 h 64"/>
                <a:gd name="T36" fmla="*/ 2482 w 94"/>
                <a:gd name="T37" fmla="*/ 1331 h 64"/>
                <a:gd name="T38" fmla="*/ 2430 w 94"/>
                <a:gd name="T39" fmla="*/ 1404 h 64"/>
                <a:gd name="T40" fmla="*/ 2482 w 94"/>
                <a:gd name="T41" fmla="*/ 1472 h 64"/>
                <a:gd name="T42" fmla="*/ 2482 w 94"/>
                <a:gd name="T43" fmla="*/ 1521 h 64"/>
                <a:gd name="T44" fmla="*/ 2482 w 94"/>
                <a:gd name="T45" fmla="*/ 1521 h 64"/>
                <a:gd name="T46" fmla="*/ 2405 w 94"/>
                <a:gd name="T47" fmla="*/ 1472 h 64"/>
                <a:gd name="T48" fmla="*/ 2271 w 94"/>
                <a:gd name="T49" fmla="*/ 1404 h 64"/>
                <a:gd name="T50" fmla="*/ 2220 w 94"/>
                <a:gd name="T51" fmla="*/ 1380 h 64"/>
                <a:gd name="T52" fmla="*/ 2163 w 94"/>
                <a:gd name="T53" fmla="*/ 1380 h 64"/>
                <a:gd name="T54" fmla="*/ 2112 w 94"/>
                <a:gd name="T55" fmla="*/ 1423 h 64"/>
                <a:gd name="T56" fmla="*/ 2086 w 94"/>
                <a:gd name="T57" fmla="*/ 1423 h 64"/>
                <a:gd name="T58" fmla="*/ 2035 w 94"/>
                <a:gd name="T59" fmla="*/ 1423 h 64"/>
                <a:gd name="T60" fmla="*/ 2009 w 94"/>
                <a:gd name="T61" fmla="*/ 1355 h 64"/>
                <a:gd name="T62" fmla="*/ 1978 w 94"/>
                <a:gd name="T63" fmla="*/ 1331 h 64"/>
                <a:gd name="T64" fmla="*/ 1927 w 94"/>
                <a:gd name="T65" fmla="*/ 1355 h 64"/>
                <a:gd name="T66" fmla="*/ 1875 w 94"/>
                <a:gd name="T67" fmla="*/ 1355 h 64"/>
                <a:gd name="T68" fmla="*/ 1824 w 94"/>
                <a:gd name="T69" fmla="*/ 1282 h 64"/>
                <a:gd name="T70" fmla="*/ 0 w 94"/>
                <a:gd name="T71" fmla="*/ 1214 h 64"/>
                <a:gd name="T72" fmla="*/ 0 w 94"/>
                <a:gd name="T73" fmla="*/ 1214 h 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64"/>
                <a:gd name="T113" fmla="*/ 94 w 94"/>
                <a:gd name="T114" fmla="*/ 64 h 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64">
                  <a:moveTo>
                    <a:pt x="0" y="51"/>
                  </a:moveTo>
                  <a:lnTo>
                    <a:pt x="3" y="17"/>
                  </a:lnTo>
                  <a:lnTo>
                    <a:pt x="4" y="0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2" y="7"/>
                  </a:lnTo>
                  <a:lnTo>
                    <a:pt x="90" y="10"/>
                  </a:lnTo>
                  <a:lnTo>
                    <a:pt x="90" y="11"/>
                  </a:lnTo>
                  <a:lnTo>
                    <a:pt x="94" y="15"/>
                  </a:lnTo>
                  <a:lnTo>
                    <a:pt x="94" y="46"/>
                  </a:lnTo>
                  <a:lnTo>
                    <a:pt x="92" y="46"/>
                  </a:lnTo>
                  <a:lnTo>
                    <a:pt x="93" y="47"/>
                  </a:lnTo>
                  <a:lnTo>
                    <a:pt x="94" y="48"/>
                  </a:lnTo>
                  <a:lnTo>
                    <a:pt x="93" y="50"/>
                  </a:lnTo>
                  <a:lnTo>
                    <a:pt x="94" y="51"/>
                  </a:lnTo>
                  <a:lnTo>
                    <a:pt x="94" y="54"/>
                  </a:lnTo>
                  <a:lnTo>
                    <a:pt x="93" y="54"/>
                  </a:lnTo>
                  <a:lnTo>
                    <a:pt x="94" y="56"/>
                  </a:lnTo>
                  <a:lnTo>
                    <a:pt x="92" y="59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1" y="62"/>
                  </a:lnTo>
                  <a:lnTo>
                    <a:pt x="86" y="59"/>
                  </a:lnTo>
                  <a:lnTo>
                    <a:pt x="84" y="58"/>
                  </a:lnTo>
                  <a:lnTo>
                    <a:pt x="82" y="58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7" y="60"/>
                  </a:lnTo>
                  <a:lnTo>
                    <a:pt x="76" y="57"/>
                  </a:lnTo>
                  <a:lnTo>
                    <a:pt x="75" y="56"/>
                  </a:lnTo>
                  <a:lnTo>
                    <a:pt x="73" y="57"/>
                  </a:lnTo>
                  <a:lnTo>
                    <a:pt x="71" y="57"/>
                  </a:lnTo>
                  <a:lnTo>
                    <a:pt x="69" y="5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88" name="Freeform 5"/>
            <p:cNvSpPr>
              <a:spLocks/>
            </p:cNvSpPr>
            <p:nvPr/>
          </p:nvSpPr>
          <p:spPr bwMode="auto">
            <a:xfrm>
              <a:off x="2921" y="2018"/>
              <a:ext cx="512" cy="259"/>
            </a:xfrm>
            <a:custGeom>
              <a:avLst/>
              <a:gdLst>
                <a:gd name="T0" fmla="*/ 77 w 100"/>
                <a:gd name="T1" fmla="*/ 0 h 53"/>
                <a:gd name="T2" fmla="*/ 2335 w 100"/>
                <a:gd name="T3" fmla="*/ 49 h 53"/>
                <a:gd name="T4" fmla="*/ 2488 w 100"/>
                <a:gd name="T5" fmla="*/ 142 h 53"/>
                <a:gd name="T6" fmla="*/ 2437 w 100"/>
                <a:gd name="T7" fmla="*/ 191 h 53"/>
                <a:gd name="T8" fmla="*/ 2437 w 100"/>
                <a:gd name="T9" fmla="*/ 239 h 53"/>
                <a:gd name="T10" fmla="*/ 2463 w 100"/>
                <a:gd name="T11" fmla="*/ 288 h 53"/>
                <a:gd name="T12" fmla="*/ 2488 w 100"/>
                <a:gd name="T13" fmla="*/ 288 h 53"/>
                <a:gd name="T14" fmla="*/ 2519 w 100"/>
                <a:gd name="T15" fmla="*/ 357 h 53"/>
                <a:gd name="T16" fmla="*/ 2545 w 100"/>
                <a:gd name="T17" fmla="*/ 381 h 53"/>
                <a:gd name="T18" fmla="*/ 2596 w 100"/>
                <a:gd name="T19" fmla="*/ 381 h 53"/>
                <a:gd name="T20" fmla="*/ 2596 w 100"/>
                <a:gd name="T21" fmla="*/ 406 h 53"/>
                <a:gd name="T22" fmla="*/ 2621 w 100"/>
                <a:gd name="T23" fmla="*/ 1266 h 53"/>
                <a:gd name="T24" fmla="*/ 0 w 100"/>
                <a:gd name="T25" fmla="*/ 1217 h 53"/>
                <a:gd name="T26" fmla="*/ 77 w 100"/>
                <a:gd name="T27" fmla="*/ 0 h 53"/>
                <a:gd name="T28" fmla="*/ 77 w 100"/>
                <a:gd name="T29" fmla="*/ 0 h 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0"/>
                <a:gd name="T46" fmla="*/ 0 h 53"/>
                <a:gd name="T47" fmla="*/ 100 w 100"/>
                <a:gd name="T48" fmla="*/ 53 h 5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0" h="53">
                  <a:moveTo>
                    <a:pt x="3" y="0"/>
                  </a:moveTo>
                  <a:lnTo>
                    <a:pt x="89" y="2"/>
                  </a:lnTo>
                  <a:lnTo>
                    <a:pt x="95" y="6"/>
                  </a:lnTo>
                  <a:lnTo>
                    <a:pt x="93" y="8"/>
                  </a:lnTo>
                  <a:lnTo>
                    <a:pt x="93" y="10"/>
                  </a:lnTo>
                  <a:lnTo>
                    <a:pt x="94" y="12"/>
                  </a:lnTo>
                  <a:lnTo>
                    <a:pt x="95" y="12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100" y="53"/>
                  </a:lnTo>
                  <a:lnTo>
                    <a:pt x="0" y="5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421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89" name="Freeform 6"/>
            <p:cNvSpPr>
              <a:spLocks/>
            </p:cNvSpPr>
            <p:nvPr/>
          </p:nvSpPr>
          <p:spPr bwMode="auto">
            <a:xfrm>
              <a:off x="3296" y="1726"/>
              <a:ext cx="420" cy="263"/>
            </a:xfrm>
            <a:custGeom>
              <a:avLst/>
              <a:gdLst>
                <a:gd name="T0" fmla="*/ 1731 w 82"/>
                <a:gd name="T1" fmla="*/ 0 h 54"/>
                <a:gd name="T2" fmla="*/ 1782 w 82"/>
                <a:gd name="T3" fmla="*/ 93 h 54"/>
                <a:gd name="T4" fmla="*/ 1757 w 82"/>
                <a:gd name="T5" fmla="*/ 141 h 54"/>
                <a:gd name="T6" fmla="*/ 1808 w 82"/>
                <a:gd name="T7" fmla="*/ 307 h 54"/>
                <a:gd name="T8" fmla="*/ 1941 w 82"/>
                <a:gd name="T9" fmla="*/ 380 h 54"/>
                <a:gd name="T10" fmla="*/ 1967 w 82"/>
                <a:gd name="T11" fmla="*/ 429 h 54"/>
                <a:gd name="T12" fmla="*/ 2049 w 82"/>
                <a:gd name="T13" fmla="*/ 497 h 54"/>
                <a:gd name="T14" fmla="*/ 2151 w 82"/>
                <a:gd name="T15" fmla="*/ 619 h 54"/>
                <a:gd name="T16" fmla="*/ 2100 w 82"/>
                <a:gd name="T17" fmla="*/ 687 h 54"/>
                <a:gd name="T18" fmla="*/ 2100 w 82"/>
                <a:gd name="T19" fmla="*/ 735 h 54"/>
                <a:gd name="T20" fmla="*/ 1967 w 82"/>
                <a:gd name="T21" fmla="*/ 808 h 54"/>
                <a:gd name="T22" fmla="*/ 1890 w 82"/>
                <a:gd name="T23" fmla="*/ 828 h 54"/>
                <a:gd name="T24" fmla="*/ 1839 w 82"/>
                <a:gd name="T25" fmla="*/ 901 h 54"/>
                <a:gd name="T26" fmla="*/ 1890 w 82"/>
                <a:gd name="T27" fmla="*/ 974 h 54"/>
                <a:gd name="T28" fmla="*/ 1890 w 82"/>
                <a:gd name="T29" fmla="*/ 1042 h 54"/>
                <a:gd name="T30" fmla="*/ 1782 w 82"/>
                <a:gd name="T31" fmla="*/ 1188 h 54"/>
                <a:gd name="T32" fmla="*/ 1757 w 82"/>
                <a:gd name="T33" fmla="*/ 1257 h 54"/>
                <a:gd name="T34" fmla="*/ 1654 w 82"/>
                <a:gd name="T35" fmla="*/ 1188 h 54"/>
                <a:gd name="T36" fmla="*/ 287 w 82"/>
                <a:gd name="T37" fmla="*/ 1208 h 54"/>
                <a:gd name="T38" fmla="*/ 287 w 82"/>
                <a:gd name="T39" fmla="*/ 1140 h 54"/>
                <a:gd name="T40" fmla="*/ 236 w 82"/>
                <a:gd name="T41" fmla="*/ 1067 h 54"/>
                <a:gd name="T42" fmla="*/ 261 w 82"/>
                <a:gd name="T43" fmla="*/ 998 h 54"/>
                <a:gd name="T44" fmla="*/ 210 w 82"/>
                <a:gd name="T45" fmla="*/ 925 h 54"/>
                <a:gd name="T46" fmla="*/ 210 w 82"/>
                <a:gd name="T47" fmla="*/ 852 h 54"/>
                <a:gd name="T48" fmla="*/ 159 w 82"/>
                <a:gd name="T49" fmla="*/ 784 h 54"/>
                <a:gd name="T50" fmla="*/ 133 w 82"/>
                <a:gd name="T51" fmla="*/ 735 h 54"/>
                <a:gd name="T52" fmla="*/ 77 w 82"/>
                <a:gd name="T53" fmla="*/ 619 h 54"/>
                <a:gd name="T54" fmla="*/ 102 w 82"/>
                <a:gd name="T55" fmla="*/ 545 h 54"/>
                <a:gd name="T56" fmla="*/ 51 w 82"/>
                <a:gd name="T57" fmla="*/ 472 h 54"/>
                <a:gd name="T58" fmla="*/ 51 w 82"/>
                <a:gd name="T59" fmla="*/ 429 h 54"/>
                <a:gd name="T60" fmla="*/ 51 w 82"/>
                <a:gd name="T61" fmla="*/ 282 h 54"/>
                <a:gd name="T62" fmla="*/ 51 w 82"/>
                <a:gd name="T63" fmla="*/ 239 h 54"/>
                <a:gd name="T64" fmla="*/ 26 w 82"/>
                <a:gd name="T65" fmla="*/ 141 h 54"/>
                <a:gd name="T66" fmla="*/ 26 w 82"/>
                <a:gd name="T67" fmla="*/ 73 h 54"/>
                <a:gd name="T68" fmla="*/ 51 w 82"/>
                <a:gd name="T69" fmla="*/ 49 h 54"/>
                <a:gd name="T70" fmla="*/ 51 w 82"/>
                <a:gd name="T71" fmla="*/ 49 h 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"/>
                <a:gd name="T109" fmla="*/ 0 h 54"/>
                <a:gd name="T110" fmla="*/ 82 w 82"/>
                <a:gd name="T111" fmla="*/ 54 h 5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" h="54">
                  <a:moveTo>
                    <a:pt x="2" y="2"/>
                  </a:moveTo>
                  <a:lnTo>
                    <a:pt x="66" y="0"/>
                  </a:lnTo>
                  <a:lnTo>
                    <a:pt x="67" y="2"/>
                  </a:lnTo>
                  <a:lnTo>
                    <a:pt x="68" y="4"/>
                  </a:lnTo>
                  <a:lnTo>
                    <a:pt x="68" y="5"/>
                  </a:lnTo>
                  <a:lnTo>
                    <a:pt x="67" y="6"/>
                  </a:lnTo>
                  <a:lnTo>
                    <a:pt x="68" y="8"/>
                  </a:lnTo>
                  <a:lnTo>
                    <a:pt x="69" y="13"/>
                  </a:lnTo>
                  <a:lnTo>
                    <a:pt x="73" y="14"/>
                  </a:lnTo>
                  <a:lnTo>
                    <a:pt x="74" y="16"/>
                  </a:lnTo>
                  <a:lnTo>
                    <a:pt x="75" y="17"/>
                  </a:lnTo>
                  <a:lnTo>
                    <a:pt x="75" y="18"/>
                  </a:lnTo>
                  <a:lnTo>
                    <a:pt x="78" y="20"/>
                  </a:lnTo>
                  <a:lnTo>
                    <a:pt x="78" y="21"/>
                  </a:lnTo>
                  <a:lnTo>
                    <a:pt x="81" y="23"/>
                  </a:lnTo>
                  <a:lnTo>
                    <a:pt x="82" y="26"/>
                  </a:lnTo>
                  <a:lnTo>
                    <a:pt x="81" y="27"/>
                  </a:lnTo>
                  <a:lnTo>
                    <a:pt x="80" y="29"/>
                  </a:lnTo>
                  <a:lnTo>
                    <a:pt x="80" y="30"/>
                  </a:lnTo>
                  <a:lnTo>
                    <a:pt x="80" y="31"/>
                  </a:lnTo>
                  <a:lnTo>
                    <a:pt x="77" y="34"/>
                  </a:lnTo>
                  <a:lnTo>
                    <a:pt x="75" y="34"/>
                  </a:lnTo>
                  <a:lnTo>
                    <a:pt x="75" y="35"/>
                  </a:lnTo>
                  <a:lnTo>
                    <a:pt x="72" y="35"/>
                  </a:lnTo>
                  <a:lnTo>
                    <a:pt x="71" y="36"/>
                  </a:lnTo>
                  <a:lnTo>
                    <a:pt x="70" y="38"/>
                  </a:lnTo>
                  <a:lnTo>
                    <a:pt x="70" y="39"/>
                  </a:lnTo>
                  <a:lnTo>
                    <a:pt x="72" y="41"/>
                  </a:lnTo>
                  <a:lnTo>
                    <a:pt x="72" y="42"/>
                  </a:lnTo>
                  <a:lnTo>
                    <a:pt x="72" y="44"/>
                  </a:lnTo>
                  <a:lnTo>
                    <a:pt x="70" y="49"/>
                  </a:lnTo>
                  <a:lnTo>
                    <a:pt x="68" y="50"/>
                  </a:lnTo>
                  <a:lnTo>
                    <a:pt x="67" y="51"/>
                  </a:lnTo>
                  <a:lnTo>
                    <a:pt x="67" y="53"/>
                  </a:lnTo>
                  <a:lnTo>
                    <a:pt x="66" y="54"/>
                  </a:lnTo>
                  <a:lnTo>
                    <a:pt x="63" y="50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0" y="49"/>
                  </a:lnTo>
                  <a:lnTo>
                    <a:pt x="11" y="48"/>
                  </a:lnTo>
                  <a:lnTo>
                    <a:pt x="10" y="46"/>
                  </a:lnTo>
                  <a:lnTo>
                    <a:pt x="9" y="45"/>
                  </a:lnTo>
                  <a:lnTo>
                    <a:pt x="10" y="44"/>
                  </a:lnTo>
                  <a:lnTo>
                    <a:pt x="10" y="42"/>
                  </a:lnTo>
                  <a:lnTo>
                    <a:pt x="8" y="41"/>
                  </a:lnTo>
                  <a:lnTo>
                    <a:pt x="8" y="39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32"/>
                  </a:lnTo>
                  <a:lnTo>
                    <a:pt x="5" y="31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1" y="6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ED421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0" name="Freeform 7"/>
            <p:cNvSpPr>
              <a:spLocks/>
            </p:cNvSpPr>
            <p:nvPr/>
          </p:nvSpPr>
          <p:spPr bwMode="auto">
            <a:xfrm>
              <a:off x="3526" y="1438"/>
              <a:ext cx="364" cy="371"/>
            </a:xfrm>
            <a:custGeom>
              <a:avLst/>
              <a:gdLst>
                <a:gd name="T0" fmla="*/ 764 w 71"/>
                <a:gd name="T1" fmla="*/ 1787 h 76"/>
                <a:gd name="T2" fmla="*/ 631 w 71"/>
                <a:gd name="T3" fmla="*/ 1713 h 76"/>
                <a:gd name="T4" fmla="*/ 579 w 71"/>
                <a:gd name="T5" fmla="*/ 1547 h 76"/>
                <a:gd name="T6" fmla="*/ 605 w 71"/>
                <a:gd name="T7" fmla="*/ 1504 h 76"/>
                <a:gd name="T8" fmla="*/ 554 w 71"/>
                <a:gd name="T9" fmla="*/ 1406 h 76"/>
                <a:gd name="T10" fmla="*/ 554 w 71"/>
                <a:gd name="T11" fmla="*/ 1289 h 76"/>
                <a:gd name="T12" fmla="*/ 446 w 71"/>
                <a:gd name="T13" fmla="*/ 1191 h 76"/>
                <a:gd name="T14" fmla="*/ 318 w 71"/>
                <a:gd name="T15" fmla="*/ 1074 h 76"/>
                <a:gd name="T16" fmla="*/ 210 w 71"/>
                <a:gd name="T17" fmla="*/ 1025 h 76"/>
                <a:gd name="T18" fmla="*/ 185 w 71"/>
                <a:gd name="T19" fmla="*/ 1001 h 76"/>
                <a:gd name="T20" fmla="*/ 77 w 71"/>
                <a:gd name="T21" fmla="*/ 976 h 76"/>
                <a:gd name="T22" fmla="*/ 26 w 71"/>
                <a:gd name="T23" fmla="*/ 927 h 76"/>
                <a:gd name="T24" fmla="*/ 51 w 71"/>
                <a:gd name="T25" fmla="*/ 737 h 76"/>
                <a:gd name="T26" fmla="*/ 77 w 71"/>
                <a:gd name="T27" fmla="*/ 669 h 76"/>
                <a:gd name="T28" fmla="*/ 0 w 71"/>
                <a:gd name="T29" fmla="*/ 596 h 76"/>
                <a:gd name="T30" fmla="*/ 26 w 71"/>
                <a:gd name="T31" fmla="*/ 522 h 76"/>
                <a:gd name="T32" fmla="*/ 133 w 71"/>
                <a:gd name="T33" fmla="*/ 405 h 76"/>
                <a:gd name="T34" fmla="*/ 185 w 71"/>
                <a:gd name="T35" fmla="*/ 381 h 76"/>
                <a:gd name="T36" fmla="*/ 185 w 71"/>
                <a:gd name="T37" fmla="*/ 142 h 76"/>
                <a:gd name="T38" fmla="*/ 236 w 71"/>
                <a:gd name="T39" fmla="*/ 117 h 76"/>
                <a:gd name="T40" fmla="*/ 343 w 71"/>
                <a:gd name="T41" fmla="*/ 117 h 76"/>
                <a:gd name="T42" fmla="*/ 579 w 71"/>
                <a:gd name="T43" fmla="*/ 24 h 76"/>
                <a:gd name="T44" fmla="*/ 631 w 71"/>
                <a:gd name="T45" fmla="*/ 24 h 76"/>
                <a:gd name="T46" fmla="*/ 605 w 71"/>
                <a:gd name="T47" fmla="*/ 73 h 76"/>
                <a:gd name="T48" fmla="*/ 579 w 71"/>
                <a:gd name="T49" fmla="*/ 142 h 76"/>
                <a:gd name="T50" fmla="*/ 682 w 71"/>
                <a:gd name="T51" fmla="*/ 117 h 76"/>
                <a:gd name="T52" fmla="*/ 738 w 71"/>
                <a:gd name="T53" fmla="*/ 142 h 76"/>
                <a:gd name="T54" fmla="*/ 815 w 71"/>
                <a:gd name="T55" fmla="*/ 190 h 76"/>
                <a:gd name="T56" fmla="*/ 841 w 71"/>
                <a:gd name="T57" fmla="*/ 239 h 76"/>
                <a:gd name="T58" fmla="*/ 1159 w 71"/>
                <a:gd name="T59" fmla="*/ 308 h 76"/>
                <a:gd name="T60" fmla="*/ 1261 w 71"/>
                <a:gd name="T61" fmla="*/ 356 h 76"/>
                <a:gd name="T62" fmla="*/ 1312 w 71"/>
                <a:gd name="T63" fmla="*/ 356 h 76"/>
                <a:gd name="T64" fmla="*/ 1338 w 71"/>
                <a:gd name="T65" fmla="*/ 356 h 76"/>
                <a:gd name="T66" fmla="*/ 1471 w 71"/>
                <a:gd name="T67" fmla="*/ 381 h 76"/>
                <a:gd name="T68" fmla="*/ 1471 w 71"/>
                <a:gd name="T69" fmla="*/ 405 h 76"/>
                <a:gd name="T70" fmla="*/ 1523 w 71"/>
                <a:gd name="T71" fmla="*/ 430 h 76"/>
                <a:gd name="T72" fmla="*/ 1605 w 71"/>
                <a:gd name="T73" fmla="*/ 503 h 76"/>
                <a:gd name="T74" fmla="*/ 1579 w 71"/>
                <a:gd name="T75" fmla="*/ 596 h 76"/>
                <a:gd name="T76" fmla="*/ 1656 w 71"/>
                <a:gd name="T77" fmla="*/ 596 h 76"/>
                <a:gd name="T78" fmla="*/ 1630 w 71"/>
                <a:gd name="T79" fmla="*/ 644 h 76"/>
                <a:gd name="T80" fmla="*/ 1682 w 71"/>
                <a:gd name="T81" fmla="*/ 713 h 76"/>
                <a:gd name="T82" fmla="*/ 1605 w 71"/>
                <a:gd name="T83" fmla="*/ 786 h 76"/>
                <a:gd name="T84" fmla="*/ 1548 w 71"/>
                <a:gd name="T85" fmla="*/ 908 h 76"/>
                <a:gd name="T86" fmla="*/ 1548 w 71"/>
                <a:gd name="T87" fmla="*/ 927 h 76"/>
                <a:gd name="T88" fmla="*/ 1656 w 71"/>
                <a:gd name="T89" fmla="*/ 835 h 76"/>
                <a:gd name="T90" fmla="*/ 1733 w 71"/>
                <a:gd name="T91" fmla="*/ 786 h 76"/>
                <a:gd name="T92" fmla="*/ 1789 w 71"/>
                <a:gd name="T93" fmla="*/ 737 h 76"/>
                <a:gd name="T94" fmla="*/ 1789 w 71"/>
                <a:gd name="T95" fmla="*/ 669 h 76"/>
                <a:gd name="T96" fmla="*/ 1815 w 71"/>
                <a:gd name="T97" fmla="*/ 644 h 76"/>
                <a:gd name="T98" fmla="*/ 1841 w 71"/>
                <a:gd name="T99" fmla="*/ 596 h 76"/>
                <a:gd name="T100" fmla="*/ 1866 w 71"/>
                <a:gd name="T101" fmla="*/ 620 h 76"/>
                <a:gd name="T102" fmla="*/ 1815 w 71"/>
                <a:gd name="T103" fmla="*/ 786 h 76"/>
                <a:gd name="T104" fmla="*/ 1789 w 71"/>
                <a:gd name="T105" fmla="*/ 835 h 76"/>
                <a:gd name="T106" fmla="*/ 1733 w 71"/>
                <a:gd name="T107" fmla="*/ 952 h 76"/>
                <a:gd name="T108" fmla="*/ 1733 w 71"/>
                <a:gd name="T109" fmla="*/ 1074 h 76"/>
                <a:gd name="T110" fmla="*/ 1682 w 71"/>
                <a:gd name="T111" fmla="*/ 1118 h 76"/>
                <a:gd name="T112" fmla="*/ 1707 w 71"/>
                <a:gd name="T113" fmla="*/ 1289 h 76"/>
                <a:gd name="T114" fmla="*/ 1656 w 71"/>
                <a:gd name="T115" fmla="*/ 1406 h 76"/>
                <a:gd name="T116" fmla="*/ 1707 w 71"/>
                <a:gd name="T117" fmla="*/ 1669 h 76"/>
                <a:gd name="T118" fmla="*/ 1707 w 71"/>
                <a:gd name="T119" fmla="*/ 1694 h 76"/>
                <a:gd name="T120" fmla="*/ 1707 w 71"/>
                <a:gd name="T121" fmla="*/ 1762 h 76"/>
                <a:gd name="T122" fmla="*/ 790 w 71"/>
                <a:gd name="T123" fmla="*/ 1811 h 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76"/>
                <a:gd name="T188" fmla="*/ 71 w 71"/>
                <a:gd name="T189" fmla="*/ 76 h 7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76">
                  <a:moveTo>
                    <a:pt x="30" y="76"/>
                  </a:moveTo>
                  <a:lnTo>
                    <a:pt x="29" y="75"/>
                  </a:lnTo>
                  <a:lnTo>
                    <a:pt x="28" y="73"/>
                  </a:lnTo>
                  <a:lnTo>
                    <a:pt x="24" y="72"/>
                  </a:lnTo>
                  <a:lnTo>
                    <a:pt x="23" y="67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2" y="61"/>
                  </a:lnTo>
                  <a:lnTo>
                    <a:pt x="21" y="59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12" y="45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4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6" y="7"/>
                  </a:lnTo>
                  <a:lnTo>
                    <a:pt x="7" y="6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5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3" y="11"/>
                  </a:lnTo>
                  <a:lnTo>
                    <a:pt x="44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50" y="15"/>
                  </a:lnTo>
                  <a:lnTo>
                    <a:pt x="51" y="15"/>
                  </a:lnTo>
                  <a:lnTo>
                    <a:pt x="54" y="15"/>
                  </a:lnTo>
                  <a:lnTo>
                    <a:pt x="56" y="16"/>
                  </a:lnTo>
                  <a:lnTo>
                    <a:pt x="57" y="17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0" y="19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62" y="25"/>
                  </a:lnTo>
                  <a:lnTo>
                    <a:pt x="63" y="25"/>
                  </a:lnTo>
                  <a:lnTo>
                    <a:pt x="62" y="26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1" y="33"/>
                  </a:lnTo>
                  <a:lnTo>
                    <a:pt x="60" y="36"/>
                  </a:lnTo>
                  <a:lnTo>
                    <a:pt x="59" y="38"/>
                  </a:lnTo>
                  <a:lnTo>
                    <a:pt x="59" y="39"/>
                  </a:lnTo>
                  <a:lnTo>
                    <a:pt x="61" y="38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2"/>
                  </a:lnTo>
                  <a:lnTo>
                    <a:pt x="68" y="31"/>
                  </a:lnTo>
                  <a:lnTo>
                    <a:pt x="68" y="30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1" y="26"/>
                  </a:lnTo>
                  <a:lnTo>
                    <a:pt x="71" y="28"/>
                  </a:lnTo>
                  <a:lnTo>
                    <a:pt x="69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6" y="40"/>
                  </a:lnTo>
                  <a:lnTo>
                    <a:pt x="66" y="43"/>
                  </a:lnTo>
                  <a:lnTo>
                    <a:pt x="66" y="45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4" y="50"/>
                  </a:lnTo>
                  <a:lnTo>
                    <a:pt x="65" y="54"/>
                  </a:lnTo>
                  <a:lnTo>
                    <a:pt x="64" y="55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5" y="70"/>
                  </a:lnTo>
                  <a:lnTo>
                    <a:pt x="65" y="71"/>
                  </a:lnTo>
                  <a:lnTo>
                    <a:pt x="65" y="72"/>
                  </a:lnTo>
                  <a:lnTo>
                    <a:pt x="65" y="74"/>
                  </a:lnTo>
                  <a:lnTo>
                    <a:pt x="30" y="76"/>
                  </a:lnTo>
                  <a:close/>
                </a:path>
              </a:pathLst>
            </a:custGeom>
            <a:solidFill>
              <a:srgbClr val="ED421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1" name="Freeform 8"/>
            <p:cNvSpPr>
              <a:spLocks/>
            </p:cNvSpPr>
            <p:nvPr/>
          </p:nvSpPr>
          <p:spPr bwMode="auto">
            <a:xfrm>
              <a:off x="4060" y="1789"/>
              <a:ext cx="291" cy="307"/>
            </a:xfrm>
            <a:custGeom>
              <a:avLst/>
              <a:gdLst>
                <a:gd name="T0" fmla="*/ 133 w 57"/>
                <a:gd name="T1" fmla="*/ 1306 h 63"/>
                <a:gd name="T2" fmla="*/ 209 w 57"/>
                <a:gd name="T3" fmla="*/ 1330 h 63"/>
                <a:gd name="T4" fmla="*/ 260 w 57"/>
                <a:gd name="T5" fmla="*/ 1306 h 63"/>
                <a:gd name="T6" fmla="*/ 337 w 57"/>
                <a:gd name="T7" fmla="*/ 1403 h 63"/>
                <a:gd name="T8" fmla="*/ 470 w 57"/>
                <a:gd name="T9" fmla="*/ 1423 h 63"/>
                <a:gd name="T10" fmla="*/ 572 w 57"/>
                <a:gd name="T11" fmla="*/ 1447 h 63"/>
                <a:gd name="T12" fmla="*/ 653 w 57"/>
                <a:gd name="T13" fmla="*/ 1447 h 63"/>
                <a:gd name="T14" fmla="*/ 730 w 57"/>
                <a:gd name="T15" fmla="*/ 1447 h 63"/>
                <a:gd name="T16" fmla="*/ 756 w 57"/>
                <a:gd name="T17" fmla="*/ 1403 h 63"/>
                <a:gd name="T18" fmla="*/ 807 w 57"/>
                <a:gd name="T19" fmla="*/ 1403 h 63"/>
                <a:gd name="T20" fmla="*/ 888 w 57"/>
                <a:gd name="T21" fmla="*/ 1472 h 63"/>
                <a:gd name="T22" fmla="*/ 939 w 57"/>
                <a:gd name="T23" fmla="*/ 1496 h 63"/>
                <a:gd name="T24" fmla="*/ 1016 w 57"/>
                <a:gd name="T25" fmla="*/ 1447 h 63"/>
                <a:gd name="T26" fmla="*/ 1041 w 57"/>
                <a:gd name="T27" fmla="*/ 1379 h 63"/>
                <a:gd name="T28" fmla="*/ 1067 w 57"/>
                <a:gd name="T29" fmla="*/ 1233 h 63"/>
                <a:gd name="T30" fmla="*/ 1149 w 57"/>
                <a:gd name="T31" fmla="*/ 1282 h 63"/>
                <a:gd name="T32" fmla="*/ 1174 w 57"/>
                <a:gd name="T33" fmla="*/ 1213 h 63"/>
                <a:gd name="T34" fmla="*/ 1225 w 57"/>
                <a:gd name="T35" fmla="*/ 1116 h 63"/>
                <a:gd name="T36" fmla="*/ 1251 w 57"/>
                <a:gd name="T37" fmla="*/ 1067 h 63"/>
                <a:gd name="T38" fmla="*/ 1327 w 57"/>
                <a:gd name="T39" fmla="*/ 1043 h 63"/>
                <a:gd name="T40" fmla="*/ 1384 w 57"/>
                <a:gd name="T41" fmla="*/ 975 h 63"/>
                <a:gd name="T42" fmla="*/ 1435 w 57"/>
                <a:gd name="T43" fmla="*/ 926 h 63"/>
                <a:gd name="T44" fmla="*/ 1435 w 57"/>
                <a:gd name="T45" fmla="*/ 853 h 63"/>
                <a:gd name="T46" fmla="*/ 1460 w 57"/>
                <a:gd name="T47" fmla="*/ 809 h 63"/>
                <a:gd name="T48" fmla="*/ 1409 w 57"/>
                <a:gd name="T49" fmla="*/ 619 h 63"/>
                <a:gd name="T50" fmla="*/ 1435 w 57"/>
                <a:gd name="T51" fmla="*/ 546 h 63"/>
                <a:gd name="T52" fmla="*/ 1486 w 57"/>
                <a:gd name="T53" fmla="*/ 521 h 63"/>
                <a:gd name="T54" fmla="*/ 1200 w 57"/>
                <a:gd name="T55" fmla="*/ 73 h 63"/>
                <a:gd name="T56" fmla="*/ 1093 w 57"/>
                <a:gd name="T57" fmla="*/ 141 h 63"/>
                <a:gd name="T58" fmla="*/ 965 w 57"/>
                <a:gd name="T59" fmla="*/ 239 h 63"/>
                <a:gd name="T60" fmla="*/ 888 w 57"/>
                <a:gd name="T61" fmla="*/ 239 h 63"/>
                <a:gd name="T62" fmla="*/ 781 w 57"/>
                <a:gd name="T63" fmla="*/ 307 h 63"/>
                <a:gd name="T64" fmla="*/ 705 w 57"/>
                <a:gd name="T65" fmla="*/ 283 h 63"/>
                <a:gd name="T66" fmla="*/ 653 w 57"/>
                <a:gd name="T67" fmla="*/ 283 h 63"/>
                <a:gd name="T68" fmla="*/ 653 w 57"/>
                <a:gd name="T69" fmla="*/ 263 h 63"/>
                <a:gd name="T70" fmla="*/ 495 w 57"/>
                <a:gd name="T71" fmla="*/ 214 h 63"/>
                <a:gd name="T72" fmla="*/ 444 w 57"/>
                <a:gd name="T73" fmla="*/ 239 h 63"/>
                <a:gd name="T74" fmla="*/ 0 w 57"/>
                <a:gd name="T75" fmla="*/ 263 h 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7"/>
                <a:gd name="T115" fmla="*/ 0 h 63"/>
                <a:gd name="T116" fmla="*/ 57 w 57"/>
                <a:gd name="T117" fmla="*/ 63 h 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7" h="63">
                  <a:moveTo>
                    <a:pt x="0" y="11"/>
                  </a:moveTo>
                  <a:lnTo>
                    <a:pt x="5" y="55"/>
                  </a:lnTo>
                  <a:lnTo>
                    <a:pt x="6" y="55"/>
                  </a:lnTo>
                  <a:lnTo>
                    <a:pt x="8" y="56"/>
                  </a:lnTo>
                  <a:lnTo>
                    <a:pt x="10" y="55"/>
                  </a:lnTo>
                  <a:lnTo>
                    <a:pt x="12" y="57"/>
                  </a:lnTo>
                  <a:lnTo>
                    <a:pt x="13" y="59"/>
                  </a:lnTo>
                  <a:lnTo>
                    <a:pt x="15" y="60"/>
                  </a:lnTo>
                  <a:lnTo>
                    <a:pt x="18" y="60"/>
                  </a:lnTo>
                  <a:lnTo>
                    <a:pt x="21" y="62"/>
                  </a:lnTo>
                  <a:lnTo>
                    <a:pt x="22" y="61"/>
                  </a:lnTo>
                  <a:lnTo>
                    <a:pt x="23" y="60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28" y="61"/>
                  </a:lnTo>
                  <a:lnTo>
                    <a:pt x="29" y="60"/>
                  </a:lnTo>
                  <a:lnTo>
                    <a:pt x="29" y="59"/>
                  </a:lnTo>
                  <a:lnTo>
                    <a:pt x="31" y="58"/>
                  </a:lnTo>
                  <a:lnTo>
                    <a:pt x="31" y="59"/>
                  </a:lnTo>
                  <a:lnTo>
                    <a:pt x="33" y="61"/>
                  </a:lnTo>
                  <a:lnTo>
                    <a:pt x="34" y="62"/>
                  </a:lnTo>
                  <a:lnTo>
                    <a:pt x="36" y="63"/>
                  </a:lnTo>
                  <a:lnTo>
                    <a:pt x="38" y="63"/>
                  </a:lnTo>
                  <a:lnTo>
                    <a:pt x="39" y="61"/>
                  </a:lnTo>
                  <a:lnTo>
                    <a:pt x="40" y="60"/>
                  </a:lnTo>
                  <a:lnTo>
                    <a:pt x="40" y="58"/>
                  </a:lnTo>
                  <a:lnTo>
                    <a:pt x="40" y="56"/>
                  </a:lnTo>
                  <a:lnTo>
                    <a:pt x="41" y="52"/>
                  </a:lnTo>
                  <a:lnTo>
                    <a:pt x="42" y="52"/>
                  </a:lnTo>
                  <a:lnTo>
                    <a:pt x="44" y="54"/>
                  </a:lnTo>
                  <a:lnTo>
                    <a:pt x="45" y="52"/>
                  </a:lnTo>
                  <a:lnTo>
                    <a:pt x="45" y="51"/>
                  </a:lnTo>
                  <a:lnTo>
                    <a:pt x="46" y="48"/>
                  </a:lnTo>
                  <a:lnTo>
                    <a:pt x="47" y="47"/>
                  </a:lnTo>
                  <a:lnTo>
                    <a:pt x="47" y="46"/>
                  </a:lnTo>
                  <a:lnTo>
                    <a:pt x="48" y="45"/>
                  </a:lnTo>
                  <a:lnTo>
                    <a:pt x="49" y="45"/>
                  </a:lnTo>
                  <a:lnTo>
                    <a:pt x="51" y="44"/>
                  </a:lnTo>
                  <a:lnTo>
                    <a:pt x="53" y="41"/>
                  </a:lnTo>
                  <a:lnTo>
                    <a:pt x="54" y="41"/>
                  </a:lnTo>
                  <a:lnTo>
                    <a:pt x="55" y="39"/>
                  </a:lnTo>
                  <a:lnTo>
                    <a:pt x="55" y="37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6" y="34"/>
                  </a:lnTo>
                  <a:lnTo>
                    <a:pt x="57" y="27"/>
                  </a:lnTo>
                  <a:lnTo>
                    <a:pt x="54" y="26"/>
                  </a:lnTo>
                  <a:lnTo>
                    <a:pt x="56" y="25"/>
                  </a:lnTo>
                  <a:lnTo>
                    <a:pt x="55" y="23"/>
                  </a:lnTo>
                  <a:lnTo>
                    <a:pt x="56" y="22"/>
                  </a:lnTo>
                  <a:lnTo>
                    <a:pt x="57" y="22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44" y="5"/>
                  </a:lnTo>
                  <a:lnTo>
                    <a:pt x="42" y="6"/>
                  </a:lnTo>
                  <a:lnTo>
                    <a:pt x="39" y="10"/>
                  </a:lnTo>
                  <a:lnTo>
                    <a:pt x="37" y="10"/>
                  </a:lnTo>
                  <a:lnTo>
                    <a:pt x="36" y="10"/>
                  </a:lnTo>
                  <a:lnTo>
                    <a:pt x="34" y="10"/>
                  </a:lnTo>
                  <a:lnTo>
                    <a:pt x="33" y="11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7" y="12"/>
                  </a:lnTo>
                  <a:lnTo>
                    <a:pt x="26" y="13"/>
                  </a:lnTo>
                  <a:lnTo>
                    <a:pt x="25" y="12"/>
                  </a:lnTo>
                  <a:lnTo>
                    <a:pt x="26" y="11"/>
                  </a:lnTo>
                  <a:lnTo>
                    <a:pt x="25" y="11"/>
                  </a:lnTo>
                  <a:lnTo>
                    <a:pt x="23" y="11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7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D421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2" name="Freeform 9"/>
            <p:cNvSpPr>
              <a:spLocks/>
            </p:cNvSpPr>
            <p:nvPr/>
          </p:nvSpPr>
          <p:spPr bwMode="auto">
            <a:xfrm>
              <a:off x="3962" y="2716"/>
              <a:ext cx="632" cy="453"/>
            </a:xfrm>
            <a:custGeom>
              <a:avLst/>
              <a:gdLst>
                <a:gd name="T0" fmla="*/ 0 w 123"/>
                <a:gd name="T1" fmla="*/ 190 h 93"/>
                <a:gd name="T2" fmla="*/ 0 w 123"/>
                <a:gd name="T3" fmla="*/ 239 h 93"/>
                <a:gd name="T4" fmla="*/ 51 w 123"/>
                <a:gd name="T5" fmla="*/ 283 h 93"/>
                <a:gd name="T6" fmla="*/ 77 w 123"/>
                <a:gd name="T7" fmla="*/ 356 h 93"/>
                <a:gd name="T8" fmla="*/ 108 w 123"/>
                <a:gd name="T9" fmla="*/ 404 h 93"/>
                <a:gd name="T10" fmla="*/ 77 w 123"/>
                <a:gd name="T11" fmla="*/ 453 h 93"/>
                <a:gd name="T12" fmla="*/ 185 w 123"/>
                <a:gd name="T13" fmla="*/ 429 h 93"/>
                <a:gd name="T14" fmla="*/ 236 w 123"/>
                <a:gd name="T15" fmla="*/ 356 h 93"/>
                <a:gd name="T16" fmla="*/ 262 w 123"/>
                <a:gd name="T17" fmla="*/ 356 h 93"/>
                <a:gd name="T18" fmla="*/ 236 w 123"/>
                <a:gd name="T19" fmla="*/ 404 h 93"/>
                <a:gd name="T20" fmla="*/ 504 w 123"/>
                <a:gd name="T21" fmla="*/ 331 h 93"/>
                <a:gd name="T22" fmla="*/ 504 w 123"/>
                <a:gd name="T23" fmla="*/ 380 h 93"/>
                <a:gd name="T24" fmla="*/ 658 w 123"/>
                <a:gd name="T25" fmla="*/ 404 h 93"/>
                <a:gd name="T26" fmla="*/ 766 w 123"/>
                <a:gd name="T27" fmla="*/ 429 h 93"/>
                <a:gd name="T28" fmla="*/ 817 w 123"/>
                <a:gd name="T29" fmla="*/ 453 h 93"/>
                <a:gd name="T30" fmla="*/ 817 w 123"/>
                <a:gd name="T31" fmla="*/ 472 h 93"/>
                <a:gd name="T32" fmla="*/ 951 w 123"/>
                <a:gd name="T33" fmla="*/ 570 h 93"/>
                <a:gd name="T34" fmla="*/ 925 w 123"/>
                <a:gd name="T35" fmla="*/ 594 h 93"/>
                <a:gd name="T36" fmla="*/ 899 w 123"/>
                <a:gd name="T37" fmla="*/ 619 h 93"/>
                <a:gd name="T38" fmla="*/ 1084 w 123"/>
                <a:gd name="T39" fmla="*/ 570 h 93"/>
                <a:gd name="T40" fmla="*/ 1321 w 123"/>
                <a:gd name="T41" fmla="*/ 497 h 93"/>
                <a:gd name="T42" fmla="*/ 1321 w 123"/>
                <a:gd name="T43" fmla="*/ 429 h 93"/>
                <a:gd name="T44" fmla="*/ 1608 w 123"/>
                <a:gd name="T45" fmla="*/ 497 h 93"/>
                <a:gd name="T46" fmla="*/ 1824 w 123"/>
                <a:gd name="T47" fmla="*/ 662 h 93"/>
                <a:gd name="T48" fmla="*/ 1953 w 123"/>
                <a:gd name="T49" fmla="*/ 711 h 93"/>
                <a:gd name="T50" fmla="*/ 2035 w 123"/>
                <a:gd name="T51" fmla="*/ 852 h 93"/>
                <a:gd name="T52" fmla="*/ 2009 w 123"/>
                <a:gd name="T53" fmla="*/ 1140 h 93"/>
                <a:gd name="T54" fmla="*/ 2112 w 123"/>
                <a:gd name="T55" fmla="*/ 1281 h 93"/>
                <a:gd name="T56" fmla="*/ 2086 w 123"/>
                <a:gd name="T57" fmla="*/ 1189 h 93"/>
                <a:gd name="T58" fmla="*/ 2163 w 123"/>
                <a:gd name="T59" fmla="*/ 1208 h 93"/>
                <a:gd name="T60" fmla="*/ 2189 w 123"/>
                <a:gd name="T61" fmla="*/ 1189 h 93"/>
                <a:gd name="T62" fmla="*/ 2189 w 123"/>
                <a:gd name="T63" fmla="*/ 1257 h 93"/>
                <a:gd name="T64" fmla="*/ 2112 w 123"/>
                <a:gd name="T65" fmla="*/ 1354 h 93"/>
                <a:gd name="T66" fmla="*/ 2189 w 123"/>
                <a:gd name="T67" fmla="*/ 1447 h 93"/>
                <a:gd name="T68" fmla="*/ 2348 w 123"/>
                <a:gd name="T69" fmla="*/ 1612 h 93"/>
                <a:gd name="T70" fmla="*/ 2405 w 123"/>
                <a:gd name="T71" fmla="*/ 1637 h 93"/>
                <a:gd name="T72" fmla="*/ 2482 w 123"/>
                <a:gd name="T73" fmla="*/ 1754 h 93"/>
                <a:gd name="T74" fmla="*/ 2615 w 123"/>
                <a:gd name="T75" fmla="*/ 1944 h 93"/>
                <a:gd name="T76" fmla="*/ 2852 w 123"/>
                <a:gd name="T77" fmla="*/ 2090 h 93"/>
                <a:gd name="T78" fmla="*/ 2929 w 123"/>
                <a:gd name="T79" fmla="*/ 2133 h 93"/>
                <a:gd name="T80" fmla="*/ 2903 w 123"/>
                <a:gd name="T81" fmla="*/ 2158 h 93"/>
                <a:gd name="T82" fmla="*/ 2877 w 123"/>
                <a:gd name="T83" fmla="*/ 2182 h 93"/>
                <a:gd name="T84" fmla="*/ 2985 w 123"/>
                <a:gd name="T85" fmla="*/ 2182 h 93"/>
                <a:gd name="T86" fmla="*/ 3196 w 123"/>
                <a:gd name="T87" fmla="*/ 2090 h 93"/>
                <a:gd name="T88" fmla="*/ 3196 w 123"/>
                <a:gd name="T89" fmla="*/ 1944 h 93"/>
                <a:gd name="T90" fmla="*/ 3222 w 123"/>
                <a:gd name="T91" fmla="*/ 1754 h 93"/>
                <a:gd name="T92" fmla="*/ 3196 w 123"/>
                <a:gd name="T93" fmla="*/ 1447 h 93"/>
                <a:gd name="T94" fmla="*/ 2985 w 123"/>
                <a:gd name="T95" fmla="*/ 1140 h 93"/>
                <a:gd name="T96" fmla="*/ 2903 w 123"/>
                <a:gd name="T97" fmla="*/ 1018 h 93"/>
                <a:gd name="T98" fmla="*/ 2903 w 123"/>
                <a:gd name="T99" fmla="*/ 901 h 93"/>
                <a:gd name="T100" fmla="*/ 2718 w 123"/>
                <a:gd name="T101" fmla="*/ 687 h 93"/>
                <a:gd name="T102" fmla="*/ 2615 w 123"/>
                <a:gd name="T103" fmla="*/ 570 h 93"/>
                <a:gd name="T104" fmla="*/ 2430 w 123"/>
                <a:gd name="T105" fmla="*/ 190 h 93"/>
                <a:gd name="T106" fmla="*/ 2374 w 123"/>
                <a:gd name="T107" fmla="*/ 141 h 93"/>
                <a:gd name="T108" fmla="*/ 2322 w 123"/>
                <a:gd name="T109" fmla="*/ 24 h 93"/>
                <a:gd name="T110" fmla="*/ 2163 w 123"/>
                <a:gd name="T111" fmla="*/ 24 h 93"/>
                <a:gd name="T112" fmla="*/ 2163 w 123"/>
                <a:gd name="T113" fmla="*/ 166 h 93"/>
                <a:gd name="T114" fmla="*/ 2112 w 123"/>
                <a:gd name="T115" fmla="*/ 190 h 93"/>
                <a:gd name="T116" fmla="*/ 1028 w 123"/>
                <a:gd name="T117" fmla="*/ 166 h 93"/>
                <a:gd name="T118" fmla="*/ 1002 w 123"/>
                <a:gd name="T119" fmla="*/ 73 h 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3"/>
                <a:gd name="T181" fmla="*/ 0 h 93"/>
                <a:gd name="T182" fmla="*/ 123 w 123"/>
                <a:gd name="T183" fmla="*/ 93 h 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3" h="93">
                  <a:moveTo>
                    <a:pt x="38" y="3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6"/>
                  </a:lnTo>
                  <a:lnTo>
                    <a:pt x="22" y="16"/>
                  </a:lnTo>
                  <a:lnTo>
                    <a:pt x="25" y="17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1" y="19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1" y="20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5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3" y="23"/>
                  </a:lnTo>
                  <a:lnTo>
                    <a:pt x="65" y="25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1" y="30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7" y="35"/>
                  </a:lnTo>
                  <a:lnTo>
                    <a:pt x="77" y="36"/>
                  </a:lnTo>
                  <a:lnTo>
                    <a:pt x="78" y="39"/>
                  </a:lnTo>
                  <a:lnTo>
                    <a:pt x="77" y="43"/>
                  </a:lnTo>
                  <a:lnTo>
                    <a:pt x="76" y="48"/>
                  </a:lnTo>
                  <a:lnTo>
                    <a:pt x="76" y="51"/>
                  </a:lnTo>
                  <a:lnTo>
                    <a:pt x="77" y="53"/>
                  </a:lnTo>
                  <a:lnTo>
                    <a:pt x="80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3" y="53"/>
                  </a:lnTo>
                  <a:lnTo>
                    <a:pt x="82" y="54"/>
                  </a:lnTo>
                  <a:lnTo>
                    <a:pt x="81" y="57"/>
                  </a:lnTo>
                  <a:lnTo>
                    <a:pt x="80" y="57"/>
                  </a:lnTo>
                  <a:lnTo>
                    <a:pt x="80" y="59"/>
                  </a:lnTo>
                  <a:lnTo>
                    <a:pt x="81" y="59"/>
                  </a:lnTo>
                  <a:lnTo>
                    <a:pt x="83" y="61"/>
                  </a:lnTo>
                  <a:lnTo>
                    <a:pt x="85" y="66"/>
                  </a:lnTo>
                  <a:lnTo>
                    <a:pt x="89" y="68"/>
                  </a:lnTo>
                  <a:lnTo>
                    <a:pt x="89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0"/>
                  </a:lnTo>
                  <a:lnTo>
                    <a:pt x="92" y="73"/>
                  </a:lnTo>
                  <a:lnTo>
                    <a:pt x="94" y="74"/>
                  </a:lnTo>
                  <a:lnTo>
                    <a:pt x="95" y="74"/>
                  </a:lnTo>
                  <a:lnTo>
                    <a:pt x="98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8" y="88"/>
                  </a:lnTo>
                  <a:lnTo>
                    <a:pt x="110" y="90"/>
                  </a:lnTo>
                  <a:lnTo>
                    <a:pt x="111" y="90"/>
                  </a:lnTo>
                  <a:lnTo>
                    <a:pt x="111" y="91"/>
                  </a:lnTo>
                  <a:lnTo>
                    <a:pt x="110" y="91"/>
                  </a:lnTo>
                  <a:lnTo>
                    <a:pt x="109" y="91"/>
                  </a:lnTo>
                  <a:lnTo>
                    <a:pt x="109" y="92"/>
                  </a:lnTo>
                  <a:lnTo>
                    <a:pt x="110" y="93"/>
                  </a:lnTo>
                  <a:lnTo>
                    <a:pt x="112" y="93"/>
                  </a:lnTo>
                  <a:lnTo>
                    <a:pt x="113" y="92"/>
                  </a:lnTo>
                  <a:lnTo>
                    <a:pt x="114" y="92"/>
                  </a:lnTo>
                  <a:lnTo>
                    <a:pt x="120" y="90"/>
                  </a:lnTo>
                  <a:lnTo>
                    <a:pt x="121" y="88"/>
                  </a:lnTo>
                  <a:lnTo>
                    <a:pt x="121" y="87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79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22" y="71"/>
                  </a:lnTo>
                  <a:lnTo>
                    <a:pt x="122" y="66"/>
                  </a:lnTo>
                  <a:lnTo>
                    <a:pt x="121" y="61"/>
                  </a:lnTo>
                  <a:lnTo>
                    <a:pt x="120" y="60"/>
                  </a:lnTo>
                  <a:lnTo>
                    <a:pt x="116" y="54"/>
                  </a:lnTo>
                  <a:lnTo>
                    <a:pt x="113" y="48"/>
                  </a:lnTo>
                  <a:lnTo>
                    <a:pt x="110" y="44"/>
                  </a:lnTo>
                  <a:lnTo>
                    <a:pt x="110" y="43"/>
                  </a:lnTo>
                  <a:lnTo>
                    <a:pt x="109" y="40"/>
                  </a:lnTo>
                  <a:lnTo>
                    <a:pt x="109" y="39"/>
                  </a:lnTo>
                  <a:lnTo>
                    <a:pt x="110" y="38"/>
                  </a:lnTo>
                  <a:lnTo>
                    <a:pt x="110" y="37"/>
                  </a:lnTo>
                  <a:lnTo>
                    <a:pt x="106" y="31"/>
                  </a:lnTo>
                  <a:lnTo>
                    <a:pt x="103" y="29"/>
                  </a:lnTo>
                  <a:lnTo>
                    <a:pt x="102" y="28"/>
                  </a:lnTo>
                  <a:lnTo>
                    <a:pt x="101" y="27"/>
                  </a:lnTo>
                  <a:lnTo>
                    <a:pt x="99" y="24"/>
                  </a:lnTo>
                  <a:lnTo>
                    <a:pt x="95" y="17"/>
                  </a:lnTo>
                  <a:lnTo>
                    <a:pt x="94" y="14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1" y="7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1" y="3"/>
                  </a:lnTo>
                  <a:lnTo>
                    <a:pt x="82" y="7"/>
                  </a:lnTo>
                  <a:lnTo>
                    <a:pt x="82" y="9"/>
                  </a:lnTo>
                  <a:lnTo>
                    <a:pt x="80" y="8"/>
                  </a:lnTo>
                  <a:lnTo>
                    <a:pt x="79" y="6"/>
                  </a:lnTo>
                  <a:lnTo>
                    <a:pt x="40" y="8"/>
                  </a:lnTo>
                  <a:lnTo>
                    <a:pt x="39" y="7"/>
                  </a:lnTo>
                  <a:lnTo>
                    <a:pt x="39" y="6"/>
                  </a:lnTo>
                  <a:lnTo>
                    <a:pt x="38" y="4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3" name="Freeform 10"/>
            <p:cNvSpPr>
              <a:spLocks/>
            </p:cNvSpPr>
            <p:nvPr/>
          </p:nvSpPr>
          <p:spPr bwMode="auto">
            <a:xfrm>
              <a:off x="1492" y="1614"/>
              <a:ext cx="553" cy="897"/>
            </a:xfrm>
            <a:custGeom>
              <a:avLst/>
              <a:gdLst>
                <a:gd name="T0" fmla="*/ 1598 w 108"/>
                <a:gd name="T1" fmla="*/ 4256 h 184"/>
                <a:gd name="T2" fmla="*/ 1598 w 108"/>
                <a:gd name="T3" fmla="*/ 4207 h 184"/>
                <a:gd name="T4" fmla="*/ 1572 w 108"/>
                <a:gd name="T5" fmla="*/ 4158 h 184"/>
                <a:gd name="T6" fmla="*/ 1495 w 108"/>
                <a:gd name="T7" fmla="*/ 3876 h 184"/>
                <a:gd name="T8" fmla="*/ 1311 w 108"/>
                <a:gd name="T9" fmla="*/ 3710 h 184"/>
                <a:gd name="T10" fmla="*/ 1260 w 108"/>
                <a:gd name="T11" fmla="*/ 3637 h 184"/>
                <a:gd name="T12" fmla="*/ 1208 w 108"/>
                <a:gd name="T13" fmla="*/ 3564 h 184"/>
                <a:gd name="T14" fmla="*/ 1024 w 108"/>
                <a:gd name="T15" fmla="*/ 3495 h 184"/>
                <a:gd name="T16" fmla="*/ 865 w 108"/>
                <a:gd name="T17" fmla="*/ 3349 h 184"/>
                <a:gd name="T18" fmla="*/ 579 w 108"/>
                <a:gd name="T19" fmla="*/ 3232 h 184"/>
                <a:gd name="T20" fmla="*/ 579 w 108"/>
                <a:gd name="T21" fmla="*/ 3140 h 184"/>
                <a:gd name="T22" fmla="*/ 604 w 108"/>
                <a:gd name="T23" fmla="*/ 3018 h 184"/>
                <a:gd name="T24" fmla="*/ 553 w 108"/>
                <a:gd name="T25" fmla="*/ 2901 h 184"/>
                <a:gd name="T26" fmla="*/ 579 w 108"/>
                <a:gd name="T27" fmla="*/ 2852 h 184"/>
                <a:gd name="T28" fmla="*/ 420 w 108"/>
                <a:gd name="T29" fmla="*/ 2589 h 184"/>
                <a:gd name="T30" fmla="*/ 312 w 108"/>
                <a:gd name="T31" fmla="*/ 2423 h 184"/>
                <a:gd name="T32" fmla="*/ 369 w 108"/>
                <a:gd name="T33" fmla="*/ 2281 h 184"/>
                <a:gd name="T34" fmla="*/ 369 w 108"/>
                <a:gd name="T35" fmla="*/ 2164 h 184"/>
                <a:gd name="T36" fmla="*/ 236 w 108"/>
                <a:gd name="T37" fmla="*/ 2043 h 184"/>
                <a:gd name="T38" fmla="*/ 236 w 108"/>
                <a:gd name="T39" fmla="*/ 1852 h 184"/>
                <a:gd name="T40" fmla="*/ 287 w 108"/>
                <a:gd name="T41" fmla="*/ 1784 h 184"/>
                <a:gd name="T42" fmla="*/ 312 w 108"/>
                <a:gd name="T43" fmla="*/ 1877 h 184"/>
                <a:gd name="T44" fmla="*/ 394 w 108"/>
                <a:gd name="T45" fmla="*/ 1852 h 184"/>
                <a:gd name="T46" fmla="*/ 369 w 108"/>
                <a:gd name="T47" fmla="*/ 1687 h 184"/>
                <a:gd name="T48" fmla="*/ 312 w 108"/>
                <a:gd name="T49" fmla="*/ 1736 h 184"/>
                <a:gd name="T50" fmla="*/ 184 w 108"/>
                <a:gd name="T51" fmla="*/ 1662 h 184"/>
                <a:gd name="T52" fmla="*/ 159 w 108"/>
                <a:gd name="T53" fmla="*/ 1448 h 184"/>
                <a:gd name="T54" fmla="*/ 26 w 108"/>
                <a:gd name="T55" fmla="*/ 1214 h 184"/>
                <a:gd name="T56" fmla="*/ 26 w 108"/>
                <a:gd name="T57" fmla="*/ 1092 h 184"/>
                <a:gd name="T58" fmla="*/ 102 w 108"/>
                <a:gd name="T59" fmla="*/ 951 h 184"/>
                <a:gd name="T60" fmla="*/ 51 w 108"/>
                <a:gd name="T61" fmla="*/ 761 h 184"/>
                <a:gd name="T62" fmla="*/ 0 w 108"/>
                <a:gd name="T63" fmla="*/ 663 h 184"/>
                <a:gd name="T64" fmla="*/ 0 w 108"/>
                <a:gd name="T65" fmla="*/ 570 h 184"/>
                <a:gd name="T66" fmla="*/ 159 w 108"/>
                <a:gd name="T67" fmla="*/ 356 h 184"/>
                <a:gd name="T68" fmla="*/ 236 w 108"/>
                <a:gd name="T69" fmla="*/ 239 h 184"/>
                <a:gd name="T70" fmla="*/ 236 w 108"/>
                <a:gd name="T71" fmla="*/ 24 h 184"/>
                <a:gd name="T72" fmla="*/ 1260 w 108"/>
                <a:gd name="T73" fmla="*/ 1521 h 184"/>
                <a:gd name="T74" fmla="*/ 2729 w 108"/>
                <a:gd name="T75" fmla="*/ 3539 h 184"/>
                <a:gd name="T76" fmla="*/ 2755 w 108"/>
                <a:gd name="T77" fmla="*/ 3637 h 184"/>
                <a:gd name="T78" fmla="*/ 2780 w 108"/>
                <a:gd name="T79" fmla="*/ 3729 h 184"/>
                <a:gd name="T80" fmla="*/ 2806 w 108"/>
                <a:gd name="T81" fmla="*/ 3802 h 184"/>
                <a:gd name="T82" fmla="*/ 2698 w 108"/>
                <a:gd name="T83" fmla="*/ 3851 h 184"/>
                <a:gd name="T84" fmla="*/ 2570 w 108"/>
                <a:gd name="T85" fmla="*/ 4090 h 184"/>
                <a:gd name="T86" fmla="*/ 2545 w 108"/>
                <a:gd name="T87" fmla="*/ 4134 h 184"/>
                <a:gd name="T88" fmla="*/ 2519 w 108"/>
                <a:gd name="T89" fmla="*/ 4231 h 184"/>
                <a:gd name="T90" fmla="*/ 2570 w 108"/>
                <a:gd name="T91" fmla="*/ 4300 h 184"/>
                <a:gd name="T92" fmla="*/ 2519 w 108"/>
                <a:gd name="T93" fmla="*/ 4373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"/>
                <a:gd name="T142" fmla="*/ 0 h 184"/>
                <a:gd name="T143" fmla="*/ 108 w 108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" h="184">
                  <a:moveTo>
                    <a:pt x="94" y="183"/>
                  </a:moveTo>
                  <a:lnTo>
                    <a:pt x="61" y="180"/>
                  </a:lnTo>
                  <a:lnTo>
                    <a:pt x="61" y="179"/>
                  </a:lnTo>
                  <a:lnTo>
                    <a:pt x="60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60" y="175"/>
                  </a:lnTo>
                  <a:lnTo>
                    <a:pt x="60" y="174"/>
                  </a:lnTo>
                  <a:lnTo>
                    <a:pt x="60" y="169"/>
                  </a:lnTo>
                  <a:lnTo>
                    <a:pt x="57" y="163"/>
                  </a:lnTo>
                  <a:lnTo>
                    <a:pt x="55" y="161"/>
                  </a:lnTo>
                  <a:lnTo>
                    <a:pt x="54" y="159"/>
                  </a:lnTo>
                  <a:lnTo>
                    <a:pt x="50" y="156"/>
                  </a:lnTo>
                  <a:lnTo>
                    <a:pt x="48" y="156"/>
                  </a:lnTo>
                  <a:lnTo>
                    <a:pt x="47" y="155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8" y="151"/>
                  </a:lnTo>
                  <a:lnTo>
                    <a:pt x="46" y="150"/>
                  </a:lnTo>
                  <a:lnTo>
                    <a:pt x="43" y="149"/>
                  </a:lnTo>
                  <a:lnTo>
                    <a:pt x="41" y="149"/>
                  </a:lnTo>
                  <a:lnTo>
                    <a:pt x="39" y="147"/>
                  </a:lnTo>
                  <a:lnTo>
                    <a:pt x="37" y="143"/>
                  </a:lnTo>
                  <a:lnTo>
                    <a:pt x="35" y="141"/>
                  </a:lnTo>
                  <a:lnTo>
                    <a:pt x="33" y="141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2" y="136"/>
                  </a:lnTo>
                  <a:lnTo>
                    <a:pt x="21" y="135"/>
                  </a:lnTo>
                  <a:lnTo>
                    <a:pt x="21" y="133"/>
                  </a:lnTo>
                  <a:lnTo>
                    <a:pt x="22" y="132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2"/>
                  </a:lnTo>
                  <a:lnTo>
                    <a:pt x="21" y="121"/>
                  </a:lnTo>
                  <a:lnTo>
                    <a:pt x="22" y="120"/>
                  </a:lnTo>
                  <a:lnTo>
                    <a:pt x="20" y="118"/>
                  </a:lnTo>
                  <a:lnTo>
                    <a:pt x="16" y="111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2" y="102"/>
                  </a:lnTo>
                  <a:lnTo>
                    <a:pt x="12" y="97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4" y="91"/>
                  </a:lnTo>
                  <a:lnTo>
                    <a:pt x="12" y="90"/>
                  </a:lnTo>
                  <a:lnTo>
                    <a:pt x="10" y="88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10" y="78"/>
                  </a:lnTo>
                  <a:lnTo>
                    <a:pt x="10" y="75"/>
                  </a:lnTo>
                  <a:lnTo>
                    <a:pt x="11" y="75"/>
                  </a:lnTo>
                  <a:lnTo>
                    <a:pt x="12" y="76"/>
                  </a:lnTo>
                  <a:lnTo>
                    <a:pt x="12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4" y="79"/>
                  </a:lnTo>
                  <a:lnTo>
                    <a:pt x="15" y="78"/>
                  </a:lnTo>
                  <a:lnTo>
                    <a:pt x="14" y="75"/>
                  </a:lnTo>
                  <a:lnTo>
                    <a:pt x="13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1" y="74"/>
                  </a:lnTo>
                  <a:lnTo>
                    <a:pt x="9" y="73"/>
                  </a:lnTo>
                  <a:lnTo>
                    <a:pt x="7" y="70"/>
                  </a:lnTo>
                  <a:lnTo>
                    <a:pt x="5" y="69"/>
                  </a:lnTo>
                  <a:lnTo>
                    <a:pt x="6" y="68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2" y="49"/>
                  </a:lnTo>
                  <a:lnTo>
                    <a:pt x="1" y="48"/>
                  </a:lnTo>
                  <a:lnTo>
                    <a:pt x="1" y="46"/>
                  </a:lnTo>
                  <a:lnTo>
                    <a:pt x="2" y="43"/>
                  </a:lnTo>
                  <a:lnTo>
                    <a:pt x="3" y="41"/>
                  </a:lnTo>
                  <a:lnTo>
                    <a:pt x="4" y="40"/>
                  </a:lnTo>
                  <a:lnTo>
                    <a:pt x="3" y="36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3"/>
                  </a:lnTo>
                  <a:lnTo>
                    <a:pt x="9" y="1"/>
                  </a:lnTo>
                  <a:lnTo>
                    <a:pt x="10" y="0"/>
                  </a:lnTo>
                  <a:lnTo>
                    <a:pt x="61" y="13"/>
                  </a:lnTo>
                  <a:lnTo>
                    <a:pt x="48" y="64"/>
                  </a:lnTo>
                  <a:lnTo>
                    <a:pt x="104" y="146"/>
                  </a:lnTo>
                  <a:lnTo>
                    <a:pt x="104" y="148"/>
                  </a:lnTo>
                  <a:lnTo>
                    <a:pt x="104" y="149"/>
                  </a:lnTo>
                  <a:lnTo>
                    <a:pt x="104" y="150"/>
                  </a:lnTo>
                  <a:lnTo>
                    <a:pt x="105" y="152"/>
                  </a:lnTo>
                  <a:lnTo>
                    <a:pt x="105" y="153"/>
                  </a:lnTo>
                  <a:lnTo>
                    <a:pt x="105" y="155"/>
                  </a:lnTo>
                  <a:lnTo>
                    <a:pt x="106" y="157"/>
                  </a:lnTo>
                  <a:lnTo>
                    <a:pt x="107" y="158"/>
                  </a:lnTo>
                  <a:lnTo>
                    <a:pt x="108" y="160"/>
                  </a:lnTo>
                  <a:lnTo>
                    <a:pt x="107" y="160"/>
                  </a:lnTo>
                  <a:lnTo>
                    <a:pt x="105" y="161"/>
                  </a:lnTo>
                  <a:lnTo>
                    <a:pt x="103" y="162"/>
                  </a:lnTo>
                  <a:lnTo>
                    <a:pt x="102" y="164"/>
                  </a:lnTo>
                  <a:lnTo>
                    <a:pt x="100" y="169"/>
                  </a:lnTo>
                  <a:lnTo>
                    <a:pt x="98" y="172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7" y="174"/>
                  </a:lnTo>
                  <a:lnTo>
                    <a:pt x="96" y="175"/>
                  </a:lnTo>
                  <a:lnTo>
                    <a:pt x="96" y="177"/>
                  </a:lnTo>
                  <a:lnTo>
                    <a:pt x="96" y="178"/>
                  </a:lnTo>
                  <a:lnTo>
                    <a:pt x="98" y="180"/>
                  </a:lnTo>
                  <a:lnTo>
                    <a:pt x="99" y="181"/>
                  </a:lnTo>
                  <a:lnTo>
                    <a:pt x="98" y="181"/>
                  </a:lnTo>
                  <a:lnTo>
                    <a:pt x="98" y="183"/>
                  </a:lnTo>
                  <a:lnTo>
                    <a:pt x="97" y="184"/>
                  </a:lnTo>
                  <a:lnTo>
                    <a:pt x="96" y="184"/>
                  </a:lnTo>
                  <a:lnTo>
                    <a:pt x="94" y="183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4" name="Freeform 11"/>
            <p:cNvSpPr>
              <a:spLocks/>
            </p:cNvSpPr>
            <p:nvPr/>
          </p:nvSpPr>
          <p:spPr bwMode="auto">
            <a:xfrm>
              <a:off x="2357" y="1545"/>
              <a:ext cx="483" cy="381"/>
            </a:xfrm>
            <a:custGeom>
              <a:avLst/>
              <a:gdLst>
                <a:gd name="T0" fmla="*/ 2323 w 94"/>
                <a:gd name="T1" fmla="*/ 1861 h 78"/>
                <a:gd name="T2" fmla="*/ 2405 w 94"/>
                <a:gd name="T3" fmla="*/ 1050 h 78"/>
                <a:gd name="T4" fmla="*/ 2482 w 94"/>
                <a:gd name="T5" fmla="*/ 239 h 78"/>
                <a:gd name="T6" fmla="*/ 262 w 94"/>
                <a:gd name="T7" fmla="*/ 0 h 78"/>
                <a:gd name="T8" fmla="*/ 236 w 94"/>
                <a:gd name="T9" fmla="*/ 190 h 78"/>
                <a:gd name="T10" fmla="*/ 77 w 94"/>
                <a:gd name="T11" fmla="*/ 1192 h 78"/>
                <a:gd name="T12" fmla="*/ 51 w 94"/>
                <a:gd name="T13" fmla="*/ 1192 h 78"/>
                <a:gd name="T14" fmla="*/ 0 w 94"/>
                <a:gd name="T15" fmla="*/ 1597 h 78"/>
                <a:gd name="T16" fmla="*/ 658 w 94"/>
                <a:gd name="T17" fmla="*/ 1695 h 78"/>
                <a:gd name="T18" fmla="*/ 2323 w 94"/>
                <a:gd name="T19" fmla="*/ 1861 h 78"/>
                <a:gd name="T20" fmla="*/ 2323 w 94"/>
                <a:gd name="T21" fmla="*/ 1861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"/>
                <a:gd name="T34" fmla="*/ 0 h 78"/>
                <a:gd name="T35" fmla="*/ 94 w 94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" h="78">
                  <a:moveTo>
                    <a:pt x="88" y="78"/>
                  </a:moveTo>
                  <a:lnTo>
                    <a:pt x="91" y="44"/>
                  </a:lnTo>
                  <a:lnTo>
                    <a:pt x="94" y="10"/>
                  </a:lnTo>
                  <a:lnTo>
                    <a:pt x="10" y="0"/>
                  </a:lnTo>
                  <a:lnTo>
                    <a:pt x="9" y="8"/>
                  </a:lnTo>
                  <a:lnTo>
                    <a:pt x="3" y="50"/>
                  </a:lnTo>
                  <a:lnTo>
                    <a:pt x="2" y="50"/>
                  </a:lnTo>
                  <a:lnTo>
                    <a:pt x="0" y="67"/>
                  </a:lnTo>
                  <a:lnTo>
                    <a:pt x="25" y="71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5" name="Freeform 12"/>
            <p:cNvSpPr>
              <a:spLocks/>
            </p:cNvSpPr>
            <p:nvPr/>
          </p:nvSpPr>
          <p:spPr bwMode="auto">
            <a:xfrm>
              <a:off x="2435" y="1892"/>
              <a:ext cx="507" cy="375"/>
            </a:xfrm>
            <a:custGeom>
              <a:avLst/>
              <a:gdLst>
                <a:gd name="T0" fmla="*/ 0 w 99"/>
                <a:gd name="T1" fmla="*/ 1588 h 77"/>
                <a:gd name="T2" fmla="*/ 261 w 99"/>
                <a:gd name="T3" fmla="*/ 0 h 77"/>
                <a:gd name="T4" fmla="*/ 1915 w 99"/>
                <a:gd name="T5" fmla="*/ 166 h 77"/>
                <a:gd name="T6" fmla="*/ 2596 w 99"/>
                <a:gd name="T7" fmla="*/ 214 h 77"/>
                <a:gd name="T8" fmla="*/ 2571 w 99"/>
                <a:gd name="T9" fmla="*/ 619 h 77"/>
                <a:gd name="T10" fmla="*/ 2494 w 99"/>
                <a:gd name="T11" fmla="*/ 1826 h 77"/>
                <a:gd name="T12" fmla="*/ 2151 w 99"/>
                <a:gd name="T13" fmla="*/ 1802 h 77"/>
                <a:gd name="T14" fmla="*/ 0 w 99"/>
                <a:gd name="T15" fmla="*/ 1588 h 77"/>
                <a:gd name="T16" fmla="*/ 0 w 99"/>
                <a:gd name="T17" fmla="*/ 1588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77"/>
                <a:gd name="T29" fmla="*/ 99 w 99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77">
                  <a:moveTo>
                    <a:pt x="0" y="67"/>
                  </a:moveTo>
                  <a:lnTo>
                    <a:pt x="10" y="0"/>
                  </a:lnTo>
                  <a:lnTo>
                    <a:pt x="73" y="7"/>
                  </a:lnTo>
                  <a:lnTo>
                    <a:pt x="99" y="9"/>
                  </a:lnTo>
                  <a:lnTo>
                    <a:pt x="98" y="26"/>
                  </a:lnTo>
                  <a:lnTo>
                    <a:pt x="95" y="77"/>
                  </a:lnTo>
                  <a:lnTo>
                    <a:pt x="82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00A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6" name="Freeform 13"/>
            <p:cNvSpPr>
              <a:spLocks/>
            </p:cNvSpPr>
            <p:nvPr/>
          </p:nvSpPr>
          <p:spPr bwMode="auto">
            <a:xfrm>
              <a:off x="2368" y="2218"/>
              <a:ext cx="486" cy="478"/>
            </a:xfrm>
            <a:custGeom>
              <a:avLst/>
              <a:gdLst>
                <a:gd name="T0" fmla="*/ 343 w 95"/>
                <a:gd name="T1" fmla="*/ 0 h 98"/>
                <a:gd name="T2" fmla="*/ 0 w 95"/>
                <a:gd name="T3" fmla="*/ 2283 h 98"/>
                <a:gd name="T4" fmla="*/ 0 w 95"/>
                <a:gd name="T5" fmla="*/ 2283 h 98"/>
                <a:gd name="T6" fmla="*/ 312 w 95"/>
                <a:gd name="T7" fmla="*/ 2331 h 98"/>
                <a:gd name="T8" fmla="*/ 343 w 95"/>
                <a:gd name="T9" fmla="*/ 2141 h 98"/>
                <a:gd name="T10" fmla="*/ 967 w 95"/>
                <a:gd name="T11" fmla="*/ 2214 h 98"/>
                <a:gd name="T12" fmla="*/ 967 w 95"/>
                <a:gd name="T13" fmla="*/ 2214 h 98"/>
                <a:gd name="T14" fmla="*/ 941 w 95"/>
                <a:gd name="T15" fmla="*/ 2190 h 98"/>
                <a:gd name="T16" fmla="*/ 967 w 95"/>
                <a:gd name="T17" fmla="*/ 2166 h 98"/>
                <a:gd name="T18" fmla="*/ 941 w 95"/>
                <a:gd name="T19" fmla="*/ 2141 h 98"/>
                <a:gd name="T20" fmla="*/ 941 w 95"/>
                <a:gd name="T21" fmla="*/ 2141 h 98"/>
                <a:gd name="T22" fmla="*/ 941 w 95"/>
                <a:gd name="T23" fmla="*/ 2141 h 98"/>
                <a:gd name="T24" fmla="*/ 2277 w 95"/>
                <a:gd name="T25" fmla="*/ 2234 h 98"/>
                <a:gd name="T26" fmla="*/ 2435 w 95"/>
                <a:gd name="T27" fmla="*/ 429 h 98"/>
                <a:gd name="T28" fmla="*/ 2461 w 95"/>
                <a:gd name="T29" fmla="*/ 429 h 98"/>
                <a:gd name="T30" fmla="*/ 2486 w 95"/>
                <a:gd name="T31" fmla="*/ 215 h 98"/>
                <a:gd name="T32" fmla="*/ 343 w 95"/>
                <a:gd name="T33" fmla="*/ 0 h 98"/>
                <a:gd name="T34" fmla="*/ 343 w 95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98"/>
                <a:gd name="T56" fmla="*/ 95 w 95"/>
                <a:gd name="T57" fmla="*/ 98 h 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98">
                  <a:moveTo>
                    <a:pt x="13" y="0"/>
                  </a:moveTo>
                  <a:lnTo>
                    <a:pt x="0" y="96"/>
                  </a:lnTo>
                  <a:lnTo>
                    <a:pt x="12" y="98"/>
                  </a:lnTo>
                  <a:lnTo>
                    <a:pt x="13" y="90"/>
                  </a:lnTo>
                  <a:lnTo>
                    <a:pt x="37" y="93"/>
                  </a:lnTo>
                  <a:lnTo>
                    <a:pt x="36" y="92"/>
                  </a:lnTo>
                  <a:lnTo>
                    <a:pt x="37" y="91"/>
                  </a:lnTo>
                  <a:lnTo>
                    <a:pt x="36" y="90"/>
                  </a:lnTo>
                  <a:lnTo>
                    <a:pt x="87" y="94"/>
                  </a:lnTo>
                  <a:lnTo>
                    <a:pt x="93" y="18"/>
                  </a:lnTo>
                  <a:lnTo>
                    <a:pt x="94" y="18"/>
                  </a:lnTo>
                  <a:lnTo>
                    <a:pt x="95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7" name="Freeform 14"/>
            <p:cNvSpPr>
              <a:spLocks/>
            </p:cNvSpPr>
            <p:nvPr/>
          </p:nvSpPr>
          <p:spPr bwMode="auto">
            <a:xfrm>
              <a:off x="2553" y="2306"/>
              <a:ext cx="968" cy="898"/>
            </a:xfrm>
            <a:custGeom>
              <a:avLst/>
              <a:gdLst>
                <a:gd name="T0" fmla="*/ 4487 w 189"/>
                <a:gd name="T1" fmla="*/ 1191 h 184"/>
                <a:gd name="T2" fmla="*/ 4169 w 189"/>
                <a:gd name="T3" fmla="*/ 1118 h 184"/>
                <a:gd name="T4" fmla="*/ 3959 w 189"/>
                <a:gd name="T5" fmla="*/ 1166 h 184"/>
                <a:gd name="T6" fmla="*/ 3805 w 189"/>
                <a:gd name="T7" fmla="*/ 1166 h 184"/>
                <a:gd name="T8" fmla="*/ 3749 w 189"/>
                <a:gd name="T9" fmla="*/ 1166 h 184"/>
                <a:gd name="T10" fmla="*/ 3672 w 189"/>
                <a:gd name="T11" fmla="*/ 1118 h 184"/>
                <a:gd name="T12" fmla="*/ 3595 w 189"/>
                <a:gd name="T13" fmla="*/ 1215 h 184"/>
                <a:gd name="T14" fmla="*/ 3539 w 189"/>
                <a:gd name="T15" fmla="*/ 1142 h 184"/>
                <a:gd name="T16" fmla="*/ 3385 w 189"/>
                <a:gd name="T17" fmla="*/ 1118 h 184"/>
                <a:gd name="T18" fmla="*/ 3278 w 189"/>
                <a:gd name="T19" fmla="*/ 1098 h 184"/>
                <a:gd name="T20" fmla="*/ 3119 w 189"/>
                <a:gd name="T21" fmla="*/ 1049 h 184"/>
                <a:gd name="T22" fmla="*/ 3017 w 189"/>
                <a:gd name="T23" fmla="*/ 1025 h 184"/>
                <a:gd name="T24" fmla="*/ 2858 w 189"/>
                <a:gd name="T25" fmla="*/ 976 h 184"/>
                <a:gd name="T26" fmla="*/ 2781 w 189"/>
                <a:gd name="T27" fmla="*/ 903 h 184"/>
                <a:gd name="T28" fmla="*/ 2622 w 189"/>
                <a:gd name="T29" fmla="*/ 859 h 184"/>
                <a:gd name="T30" fmla="*/ 1521 w 189"/>
                <a:gd name="T31" fmla="*/ 0 h 184"/>
                <a:gd name="T32" fmla="*/ 0 w 189"/>
                <a:gd name="T33" fmla="*/ 1713 h 184"/>
                <a:gd name="T34" fmla="*/ 26 w 189"/>
                <a:gd name="T35" fmla="*/ 1786 h 184"/>
                <a:gd name="T36" fmla="*/ 133 w 189"/>
                <a:gd name="T37" fmla="*/ 1928 h 184"/>
                <a:gd name="T38" fmla="*/ 604 w 189"/>
                <a:gd name="T39" fmla="*/ 2357 h 184"/>
                <a:gd name="T40" fmla="*/ 656 w 189"/>
                <a:gd name="T41" fmla="*/ 2479 h 184"/>
                <a:gd name="T42" fmla="*/ 999 w 189"/>
                <a:gd name="T43" fmla="*/ 2928 h 184"/>
                <a:gd name="T44" fmla="*/ 1286 w 189"/>
                <a:gd name="T45" fmla="*/ 2977 h 184"/>
                <a:gd name="T46" fmla="*/ 1470 w 189"/>
                <a:gd name="T47" fmla="*/ 2714 h 184"/>
                <a:gd name="T48" fmla="*/ 1572 w 189"/>
                <a:gd name="T49" fmla="*/ 2689 h 184"/>
                <a:gd name="T50" fmla="*/ 1757 w 189"/>
                <a:gd name="T51" fmla="*/ 2738 h 184"/>
                <a:gd name="T52" fmla="*/ 1967 w 189"/>
                <a:gd name="T53" fmla="*/ 2836 h 184"/>
                <a:gd name="T54" fmla="*/ 2018 w 189"/>
                <a:gd name="T55" fmla="*/ 2884 h 184"/>
                <a:gd name="T56" fmla="*/ 2177 w 189"/>
                <a:gd name="T57" fmla="*/ 3075 h 184"/>
                <a:gd name="T58" fmla="*/ 2464 w 189"/>
                <a:gd name="T59" fmla="*/ 3548 h 184"/>
                <a:gd name="T60" fmla="*/ 2622 w 189"/>
                <a:gd name="T61" fmla="*/ 3690 h 184"/>
                <a:gd name="T62" fmla="*/ 2674 w 189"/>
                <a:gd name="T63" fmla="*/ 3929 h 184"/>
                <a:gd name="T64" fmla="*/ 2914 w 189"/>
                <a:gd name="T65" fmla="*/ 4192 h 184"/>
                <a:gd name="T66" fmla="*/ 3303 w 189"/>
                <a:gd name="T67" fmla="*/ 4309 h 184"/>
                <a:gd name="T68" fmla="*/ 3539 w 189"/>
                <a:gd name="T69" fmla="*/ 4334 h 184"/>
                <a:gd name="T70" fmla="*/ 3513 w 189"/>
                <a:gd name="T71" fmla="*/ 4285 h 184"/>
                <a:gd name="T72" fmla="*/ 3437 w 189"/>
                <a:gd name="T73" fmla="*/ 3860 h 184"/>
                <a:gd name="T74" fmla="*/ 3411 w 189"/>
                <a:gd name="T75" fmla="*/ 3812 h 184"/>
                <a:gd name="T76" fmla="*/ 3488 w 189"/>
                <a:gd name="T77" fmla="*/ 3646 h 184"/>
                <a:gd name="T78" fmla="*/ 3513 w 189"/>
                <a:gd name="T79" fmla="*/ 3597 h 184"/>
                <a:gd name="T80" fmla="*/ 3595 w 189"/>
                <a:gd name="T81" fmla="*/ 3455 h 184"/>
                <a:gd name="T82" fmla="*/ 3647 w 189"/>
                <a:gd name="T83" fmla="*/ 3455 h 184"/>
                <a:gd name="T84" fmla="*/ 3698 w 189"/>
                <a:gd name="T85" fmla="*/ 3382 h 184"/>
                <a:gd name="T86" fmla="*/ 3749 w 189"/>
                <a:gd name="T87" fmla="*/ 3382 h 184"/>
                <a:gd name="T88" fmla="*/ 3857 w 189"/>
                <a:gd name="T89" fmla="*/ 3333 h 184"/>
                <a:gd name="T90" fmla="*/ 3908 w 189"/>
                <a:gd name="T91" fmla="*/ 3241 h 184"/>
                <a:gd name="T92" fmla="*/ 3933 w 189"/>
                <a:gd name="T93" fmla="*/ 3289 h 184"/>
                <a:gd name="T94" fmla="*/ 4328 w 189"/>
                <a:gd name="T95" fmla="*/ 3094 h 184"/>
                <a:gd name="T96" fmla="*/ 4405 w 189"/>
                <a:gd name="T97" fmla="*/ 2884 h 184"/>
                <a:gd name="T98" fmla="*/ 4487 w 189"/>
                <a:gd name="T99" fmla="*/ 2860 h 184"/>
                <a:gd name="T100" fmla="*/ 4748 w 189"/>
                <a:gd name="T101" fmla="*/ 2836 h 184"/>
                <a:gd name="T102" fmla="*/ 4825 w 189"/>
                <a:gd name="T103" fmla="*/ 2787 h 184"/>
                <a:gd name="T104" fmla="*/ 4855 w 189"/>
                <a:gd name="T105" fmla="*/ 2714 h 184"/>
                <a:gd name="T106" fmla="*/ 4881 w 189"/>
                <a:gd name="T107" fmla="*/ 2523 h 184"/>
                <a:gd name="T108" fmla="*/ 4932 w 189"/>
                <a:gd name="T109" fmla="*/ 2406 h 184"/>
                <a:gd name="T110" fmla="*/ 4907 w 189"/>
                <a:gd name="T111" fmla="*/ 2167 h 184"/>
                <a:gd name="T112" fmla="*/ 4855 w 189"/>
                <a:gd name="T113" fmla="*/ 2094 h 184"/>
                <a:gd name="T114" fmla="*/ 4825 w 189"/>
                <a:gd name="T115" fmla="*/ 1952 h 184"/>
                <a:gd name="T116" fmla="*/ 4722 w 189"/>
                <a:gd name="T117" fmla="*/ 1264 h 184"/>
                <a:gd name="T118" fmla="*/ 4563 w 189"/>
                <a:gd name="T119" fmla="*/ 1215 h 1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9"/>
                <a:gd name="T181" fmla="*/ 0 h 184"/>
                <a:gd name="T182" fmla="*/ 189 w 189"/>
                <a:gd name="T183" fmla="*/ 184 h 18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9" h="184">
                  <a:moveTo>
                    <a:pt x="174" y="51"/>
                  </a:moveTo>
                  <a:lnTo>
                    <a:pt x="173" y="51"/>
                  </a:lnTo>
                  <a:lnTo>
                    <a:pt x="172" y="51"/>
                  </a:lnTo>
                  <a:lnTo>
                    <a:pt x="171" y="50"/>
                  </a:lnTo>
                  <a:lnTo>
                    <a:pt x="165" y="47"/>
                  </a:lnTo>
                  <a:lnTo>
                    <a:pt x="164" y="47"/>
                  </a:lnTo>
                  <a:lnTo>
                    <a:pt x="162" y="48"/>
                  </a:lnTo>
                  <a:lnTo>
                    <a:pt x="159" y="47"/>
                  </a:lnTo>
                  <a:lnTo>
                    <a:pt x="158" y="47"/>
                  </a:lnTo>
                  <a:lnTo>
                    <a:pt x="157" y="47"/>
                  </a:lnTo>
                  <a:lnTo>
                    <a:pt x="154" y="48"/>
                  </a:lnTo>
                  <a:lnTo>
                    <a:pt x="151" y="49"/>
                  </a:lnTo>
                  <a:lnTo>
                    <a:pt x="150" y="49"/>
                  </a:lnTo>
                  <a:lnTo>
                    <a:pt x="148" y="51"/>
                  </a:lnTo>
                  <a:lnTo>
                    <a:pt x="146" y="49"/>
                  </a:lnTo>
                  <a:lnTo>
                    <a:pt x="145" y="49"/>
                  </a:lnTo>
                  <a:lnTo>
                    <a:pt x="145" y="48"/>
                  </a:lnTo>
                  <a:lnTo>
                    <a:pt x="143" y="48"/>
                  </a:lnTo>
                  <a:lnTo>
                    <a:pt x="143" y="49"/>
                  </a:lnTo>
                  <a:lnTo>
                    <a:pt x="142" y="49"/>
                  </a:lnTo>
                  <a:lnTo>
                    <a:pt x="141" y="48"/>
                  </a:lnTo>
                  <a:lnTo>
                    <a:pt x="140" y="47"/>
                  </a:lnTo>
                  <a:lnTo>
                    <a:pt x="139" y="48"/>
                  </a:lnTo>
                  <a:lnTo>
                    <a:pt x="138" y="49"/>
                  </a:lnTo>
                  <a:lnTo>
                    <a:pt x="138" y="50"/>
                  </a:lnTo>
                  <a:lnTo>
                    <a:pt x="137" y="51"/>
                  </a:lnTo>
                  <a:lnTo>
                    <a:pt x="136" y="50"/>
                  </a:lnTo>
                  <a:lnTo>
                    <a:pt x="137" y="48"/>
                  </a:lnTo>
                  <a:lnTo>
                    <a:pt x="136" y="48"/>
                  </a:lnTo>
                  <a:lnTo>
                    <a:pt x="135" y="48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0" y="46"/>
                  </a:lnTo>
                  <a:lnTo>
                    <a:pt x="129" y="47"/>
                  </a:lnTo>
                  <a:lnTo>
                    <a:pt x="128" y="48"/>
                  </a:lnTo>
                  <a:lnTo>
                    <a:pt x="126" y="48"/>
                  </a:lnTo>
                  <a:lnTo>
                    <a:pt x="126" y="46"/>
                  </a:lnTo>
                  <a:lnTo>
                    <a:pt x="125" y="46"/>
                  </a:lnTo>
                  <a:lnTo>
                    <a:pt x="124" y="44"/>
                  </a:lnTo>
                  <a:lnTo>
                    <a:pt x="123" y="44"/>
                  </a:lnTo>
                  <a:lnTo>
                    <a:pt x="120" y="43"/>
                  </a:lnTo>
                  <a:lnTo>
                    <a:pt x="119" y="44"/>
                  </a:lnTo>
                  <a:lnTo>
                    <a:pt x="117" y="44"/>
                  </a:lnTo>
                  <a:lnTo>
                    <a:pt x="117" y="42"/>
                  </a:lnTo>
                  <a:lnTo>
                    <a:pt x="116" y="43"/>
                  </a:lnTo>
                  <a:lnTo>
                    <a:pt x="115" y="43"/>
                  </a:lnTo>
                  <a:lnTo>
                    <a:pt x="113" y="42"/>
                  </a:lnTo>
                  <a:lnTo>
                    <a:pt x="109" y="42"/>
                  </a:lnTo>
                  <a:lnTo>
                    <a:pt x="109" y="41"/>
                  </a:lnTo>
                  <a:lnTo>
                    <a:pt x="108" y="40"/>
                  </a:lnTo>
                  <a:lnTo>
                    <a:pt x="108" y="39"/>
                  </a:lnTo>
                  <a:lnTo>
                    <a:pt x="106" y="38"/>
                  </a:lnTo>
                  <a:lnTo>
                    <a:pt x="105" y="39"/>
                  </a:lnTo>
                  <a:lnTo>
                    <a:pt x="103" y="39"/>
                  </a:lnTo>
                  <a:lnTo>
                    <a:pt x="102" y="38"/>
                  </a:lnTo>
                  <a:lnTo>
                    <a:pt x="100" y="36"/>
                  </a:lnTo>
                  <a:lnTo>
                    <a:pt x="99" y="35"/>
                  </a:lnTo>
                  <a:lnTo>
                    <a:pt x="98" y="35"/>
                  </a:lnTo>
                  <a:lnTo>
                    <a:pt x="99" y="2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1" y="76"/>
                  </a:lnTo>
                  <a:lnTo>
                    <a:pt x="0" y="72"/>
                  </a:lnTo>
                  <a:lnTo>
                    <a:pt x="1" y="73"/>
                  </a:lnTo>
                  <a:lnTo>
                    <a:pt x="0" y="74"/>
                  </a:lnTo>
                  <a:lnTo>
                    <a:pt x="1" y="75"/>
                  </a:lnTo>
                  <a:lnTo>
                    <a:pt x="3" y="77"/>
                  </a:lnTo>
                  <a:lnTo>
                    <a:pt x="4" y="79"/>
                  </a:lnTo>
                  <a:lnTo>
                    <a:pt x="5" y="81"/>
                  </a:lnTo>
                  <a:lnTo>
                    <a:pt x="8" y="83"/>
                  </a:lnTo>
                  <a:lnTo>
                    <a:pt x="16" y="92"/>
                  </a:lnTo>
                  <a:lnTo>
                    <a:pt x="22" y="98"/>
                  </a:lnTo>
                  <a:lnTo>
                    <a:pt x="23" y="99"/>
                  </a:lnTo>
                  <a:lnTo>
                    <a:pt x="23" y="100"/>
                  </a:lnTo>
                  <a:lnTo>
                    <a:pt x="23" y="101"/>
                  </a:lnTo>
                  <a:lnTo>
                    <a:pt x="24" y="102"/>
                  </a:lnTo>
                  <a:lnTo>
                    <a:pt x="25" y="104"/>
                  </a:lnTo>
                  <a:lnTo>
                    <a:pt x="25" y="110"/>
                  </a:lnTo>
                  <a:lnTo>
                    <a:pt x="25" y="112"/>
                  </a:lnTo>
                  <a:lnTo>
                    <a:pt x="28" y="115"/>
                  </a:lnTo>
                  <a:lnTo>
                    <a:pt x="38" y="123"/>
                  </a:lnTo>
                  <a:lnTo>
                    <a:pt x="45" y="127"/>
                  </a:lnTo>
                  <a:lnTo>
                    <a:pt x="46" y="127"/>
                  </a:lnTo>
                  <a:lnTo>
                    <a:pt x="48" y="127"/>
                  </a:lnTo>
                  <a:lnTo>
                    <a:pt x="49" y="125"/>
                  </a:lnTo>
                  <a:lnTo>
                    <a:pt x="50" y="124"/>
                  </a:lnTo>
                  <a:lnTo>
                    <a:pt x="53" y="117"/>
                  </a:lnTo>
                  <a:lnTo>
                    <a:pt x="55" y="115"/>
                  </a:lnTo>
                  <a:lnTo>
                    <a:pt x="56" y="114"/>
                  </a:lnTo>
                  <a:lnTo>
                    <a:pt x="58" y="115"/>
                  </a:lnTo>
                  <a:lnTo>
                    <a:pt x="59" y="115"/>
                  </a:lnTo>
                  <a:lnTo>
                    <a:pt x="59" y="114"/>
                  </a:lnTo>
                  <a:lnTo>
                    <a:pt x="60" y="113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1" y="116"/>
                  </a:lnTo>
                  <a:lnTo>
                    <a:pt x="74" y="117"/>
                  </a:lnTo>
                  <a:lnTo>
                    <a:pt x="75" y="119"/>
                  </a:lnTo>
                  <a:lnTo>
                    <a:pt x="75" y="120"/>
                  </a:lnTo>
                  <a:lnTo>
                    <a:pt x="76" y="120"/>
                  </a:lnTo>
                  <a:lnTo>
                    <a:pt x="77" y="121"/>
                  </a:lnTo>
                  <a:lnTo>
                    <a:pt x="79" y="123"/>
                  </a:lnTo>
                  <a:lnTo>
                    <a:pt x="82" y="126"/>
                  </a:lnTo>
                  <a:lnTo>
                    <a:pt x="83" y="128"/>
                  </a:lnTo>
                  <a:lnTo>
                    <a:pt x="83" y="129"/>
                  </a:lnTo>
                  <a:lnTo>
                    <a:pt x="88" y="140"/>
                  </a:lnTo>
                  <a:lnTo>
                    <a:pt x="89" y="142"/>
                  </a:lnTo>
                  <a:lnTo>
                    <a:pt x="93" y="147"/>
                  </a:lnTo>
                  <a:lnTo>
                    <a:pt x="94" y="149"/>
                  </a:lnTo>
                  <a:lnTo>
                    <a:pt x="97" y="152"/>
                  </a:lnTo>
                  <a:lnTo>
                    <a:pt x="98" y="153"/>
                  </a:lnTo>
                  <a:lnTo>
                    <a:pt x="99" y="154"/>
                  </a:lnTo>
                  <a:lnTo>
                    <a:pt x="100" y="155"/>
                  </a:lnTo>
                  <a:lnTo>
                    <a:pt x="100" y="159"/>
                  </a:lnTo>
                  <a:lnTo>
                    <a:pt x="101" y="160"/>
                  </a:lnTo>
                  <a:lnTo>
                    <a:pt x="101" y="164"/>
                  </a:lnTo>
                  <a:lnTo>
                    <a:pt x="102" y="165"/>
                  </a:lnTo>
                  <a:lnTo>
                    <a:pt x="105" y="172"/>
                  </a:lnTo>
                  <a:lnTo>
                    <a:pt x="106" y="174"/>
                  </a:lnTo>
                  <a:lnTo>
                    <a:pt x="108" y="174"/>
                  </a:lnTo>
                  <a:lnTo>
                    <a:pt x="111" y="176"/>
                  </a:lnTo>
                  <a:lnTo>
                    <a:pt x="114" y="177"/>
                  </a:lnTo>
                  <a:lnTo>
                    <a:pt x="119" y="180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30" y="183"/>
                  </a:lnTo>
                  <a:lnTo>
                    <a:pt x="132" y="184"/>
                  </a:lnTo>
                  <a:lnTo>
                    <a:pt x="133" y="182"/>
                  </a:lnTo>
                  <a:lnTo>
                    <a:pt x="135" y="182"/>
                  </a:lnTo>
                  <a:lnTo>
                    <a:pt x="135" y="181"/>
                  </a:lnTo>
                  <a:lnTo>
                    <a:pt x="134" y="180"/>
                  </a:lnTo>
                  <a:lnTo>
                    <a:pt x="133" y="178"/>
                  </a:lnTo>
                  <a:lnTo>
                    <a:pt x="130" y="170"/>
                  </a:lnTo>
                  <a:lnTo>
                    <a:pt x="129" y="167"/>
                  </a:lnTo>
                  <a:lnTo>
                    <a:pt x="131" y="162"/>
                  </a:lnTo>
                  <a:lnTo>
                    <a:pt x="131" y="160"/>
                  </a:lnTo>
                  <a:lnTo>
                    <a:pt x="130" y="160"/>
                  </a:lnTo>
                  <a:lnTo>
                    <a:pt x="130" y="159"/>
                  </a:lnTo>
                  <a:lnTo>
                    <a:pt x="132" y="158"/>
                  </a:lnTo>
                  <a:lnTo>
                    <a:pt x="133" y="153"/>
                  </a:lnTo>
                  <a:lnTo>
                    <a:pt x="132" y="153"/>
                  </a:lnTo>
                  <a:lnTo>
                    <a:pt x="132" y="151"/>
                  </a:lnTo>
                  <a:lnTo>
                    <a:pt x="133" y="150"/>
                  </a:lnTo>
                  <a:lnTo>
                    <a:pt x="134" y="151"/>
                  </a:lnTo>
                  <a:lnTo>
                    <a:pt x="137" y="149"/>
                  </a:lnTo>
                  <a:lnTo>
                    <a:pt x="137" y="147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8" y="145"/>
                  </a:lnTo>
                  <a:lnTo>
                    <a:pt x="138" y="144"/>
                  </a:lnTo>
                  <a:lnTo>
                    <a:pt x="139" y="145"/>
                  </a:lnTo>
                  <a:lnTo>
                    <a:pt x="140" y="145"/>
                  </a:lnTo>
                  <a:lnTo>
                    <a:pt x="141" y="144"/>
                  </a:lnTo>
                  <a:lnTo>
                    <a:pt x="141" y="142"/>
                  </a:lnTo>
                  <a:lnTo>
                    <a:pt x="142" y="141"/>
                  </a:lnTo>
                  <a:lnTo>
                    <a:pt x="142" y="142"/>
                  </a:lnTo>
                  <a:lnTo>
                    <a:pt x="143" y="142"/>
                  </a:lnTo>
                  <a:lnTo>
                    <a:pt x="146" y="141"/>
                  </a:lnTo>
                  <a:lnTo>
                    <a:pt x="147" y="141"/>
                  </a:lnTo>
                  <a:lnTo>
                    <a:pt x="147" y="140"/>
                  </a:lnTo>
                  <a:lnTo>
                    <a:pt x="145" y="139"/>
                  </a:lnTo>
                  <a:lnTo>
                    <a:pt x="145" y="138"/>
                  </a:lnTo>
                  <a:lnTo>
                    <a:pt x="148" y="137"/>
                  </a:lnTo>
                  <a:lnTo>
                    <a:pt x="149" y="136"/>
                  </a:lnTo>
                  <a:lnTo>
                    <a:pt x="150" y="136"/>
                  </a:lnTo>
                  <a:lnTo>
                    <a:pt x="149" y="137"/>
                  </a:lnTo>
                  <a:lnTo>
                    <a:pt x="150" y="138"/>
                  </a:lnTo>
                  <a:lnTo>
                    <a:pt x="151" y="137"/>
                  </a:lnTo>
                  <a:lnTo>
                    <a:pt x="156" y="135"/>
                  </a:lnTo>
                  <a:lnTo>
                    <a:pt x="165" y="130"/>
                  </a:lnTo>
                  <a:lnTo>
                    <a:pt x="165" y="128"/>
                  </a:lnTo>
                  <a:lnTo>
                    <a:pt x="169" y="124"/>
                  </a:lnTo>
                  <a:lnTo>
                    <a:pt x="168" y="121"/>
                  </a:lnTo>
                  <a:lnTo>
                    <a:pt x="168" y="119"/>
                  </a:lnTo>
                  <a:lnTo>
                    <a:pt x="171" y="118"/>
                  </a:lnTo>
                  <a:lnTo>
                    <a:pt x="171" y="120"/>
                  </a:lnTo>
                  <a:lnTo>
                    <a:pt x="171" y="121"/>
                  </a:lnTo>
                  <a:lnTo>
                    <a:pt x="174" y="121"/>
                  </a:lnTo>
                  <a:lnTo>
                    <a:pt x="175" y="122"/>
                  </a:lnTo>
                  <a:lnTo>
                    <a:pt x="181" y="119"/>
                  </a:lnTo>
                  <a:lnTo>
                    <a:pt x="185" y="119"/>
                  </a:lnTo>
                  <a:lnTo>
                    <a:pt x="184" y="118"/>
                  </a:lnTo>
                  <a:lnTo>
                    <a:pt x="184" y="117"/>
                  </a:lnTo>
                  <a:lnTo>
                    <a:pt x="184" y="116"/>
                  </a:lnTo>
                  <a:lnTo>
                    <a:pt x="184" y="115"/>
                  </a:lnTo>
                  <a:lnTo>
                    <a:pt x="185" y="114"/>
                  </a:lnTo>
                  <a:lnTo>
                    <a:pt x="187" y="110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6" y="106"/>
                  </a:lnTo>
                  <a:lnTo>
                    <a:pt x="186" y="105"/>
                  </a:lnTo>
                  <a:lnTo>
                    <a:pt x="186" y="103"/>
                  </a:lnTo>
                  <a:lnTo>
                    <a:pt x="187" y="102"/>
                  </a:lnTo>
                  <a:lnTo>
                    <a:pt x="188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8" y="93"/>
                  </a:lnTo>
                  <a:lnTo>
                    <a:pt x="187" y="91"/>
                  </a:lnTo>
                  <a:lnTo>
                    <a:pt x="186" y="91"/>
                  </a:lnTo>
                  <a:lnTo>
                    <a:pt x="187" y="90"/>
                  </a:lnTo>
                  <a:lnTo>
                    <a:pt x="186" y="89"/>
                  </a:lnTo>
                  <a:lnTo>
                    <a:pt x="185" y="88"/>
                  </a:lnTo>
                  <a:lnTo>
                    <a:pt x="184" y="87"/>
                  </a:lnTo>
                  <a:lnTo>
                    <a:pt x="184" y="86"/>
                  </a:lnTo>
                  <a:lnTo>
                    <a:pt x="185" y="85"/>
                  </a:lnTo>
                  <a:lnTo>
                    <a:pt x="184" y="82"/>
                  </a:lnTo>
                  <a:lnTo>
                    <a:pt x="181" y="80"/>
                  </a:lnTo>
                  <a:lnTo>
                    <a:pt x="181" y="79"/>
                  </a:lnTo>
                  <a:lnTo>
                    <a:pt x="180" y="62"/>
                  </a:lnTo>
                  <a:lnTo>
                    <a:pt x="180" y="53"/>
                  </a:lnTo>
                  <a:lnTo>
                    <a:pt x="178" y="52"/>
                  </a:lnTo>
                  <a:lnTo>
                    <a:pt x="176" y="53"/>
                  </a:lnTo>
                  <a:lnTo>
                    <a:pt x="174" y="51"/>
                  </a:lnTo>
                  <a:close/>
                </a:path>
              </a:pathLst>
            </a:custGeom>
            <a:solidFill>
              <a:srgbClr val="ED421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8" name="Freeform 15"/>
            <p:cNvSpPr>
              <a:spLocks/>
            </p:cNvSpPr>
            <p:nvPr/>
          </p:nvSpPr>
          <p:spPr bwMode="auto">
            <a:xfrm>
              <a:off x="4373" y="1453"/>
              <a:ext cx="522" cy="380"/>
            </a:xfrm>
            <a:custGeom>
              <a:avLst/>
              <a:gdLst>
                <a:gd name="T0" fmla="*/ 2042 w 102"/>
                <a:gd name="T1" fmla="*/ 1661 h 78"/>
                <a:gd name="T2" fmla="*/ 1991 w 102"/>
                <a:gd name="T3" fmla="*/ 1734 h 78"/>
                <a:gd name="T4" fmla="*/ 1965 w 102"/>
                <a:gd name="T5" fmla="*/ 1778 h 78"/>
                <a:gd name="T6" fmla="*/ 1965 w 102"/>
                <a:gd name="T7" fmla="*/ 1851 h 78"/>
                <a:gd name="T8" fmla="*/ 2016 w 102"/>
                <a:gd name="T9" fmla="*/ 1803 h 78"/>
                <a:gd name="T10" fmla="*/ 2124 w 102"/>
                <a:gd name="T11" fmla="*/ 1778 h 78"/>
                <a:gd name="T12" fmla="*/ 2277 w 102"/>
                <a:gd name="T13" fmla="*/ 1734 h 78"/>
                <a:gd name="T14" fmla="*/ 2513 w 102"/>
                <a:gd name="T15" fmla="*/ 1569 h 78"/>
                <a:gd name="T16" fmla="*/ 2595 w 102"/>
                <a:gd name="T17" fmla="*/ 1520 h 78"/>
                <a:gd name="T18" fmla="*/ 2671 w 102"/>
                <a:gd name="T19" fmla="*/ 1447 h 78"/>
                <a:gd name="T20" fmla="*/ 2620 w 102"/>
                <a:gd name="T21" fmla="*/ 1471 h 78"/>
                <a:gd name="T22" fmla="*/ 2538 w 102"/>
                <a:gd name="T23" fmla="*/ 1520 h 78"/>
                <a:gd name="T24" fmla="*/ 2462 w 102"/>
                <a:gd name="T25" fmla="*/ 1544 h 78"/>
                <a:gd name="T26" fmla="*/ 2538 w 102"/>
                <a:gd name="T27" fmla="*/ 1447 h 78"/>
                <a:gd name="T28" fmla="*/ 2487 w 102"/>
                <a:gd name="T29" fmla="*/ 1471 h 78"/>
                <a:gd name="T30" fmla="*/ 2252 w 102"/>
                <a:gd name="T31" fmla="*/ 1588 h 78"/>
                <a:gd name="T32" fmla="*/ 2093 w 102"/>
                <a:gd name="T33" fmla="*/ 1710 h 78"/>
                <a:gd name="T34" fmla="*/ 2068 w 102"/>
                <a:gd name="T35" fmla="*/ 1613 h 78"/>
                <a:gd name="T36" fmla="*/ 2124 w 102"/>
                <a:gd name="T37" fmla="*/ 1520 h 78"/>
                <a:gd name="T38" fmla="*/ 2068 w 102"/>
                <a:gd name="T39" fmla="*/ 1164 h 78"/>
                <a:gd name="T40" fmla="*/ 2016 w 102"/>
                <a:gd name="T41" fmla="*/ 809 h 78"/>
                <a:gd name="T42" fmla="*/ 1965 w 102"/>
                <a:gd name="T43" fmla="*/ 594 h 78"/>
                <a:gd name="T44" fmla="*/ 1940 w 102"/>
                <a:gd name="T45" fmla="*/ 570 h 78"/>
                <a:gd name="T46" fmla="*/ 1914 w 102"/>
                <a:gd name="T47" fmla="*/ 497 h 78"/>
                <a:gd name="T48" fmla="*/ 1883 w 102"/>
                <a:gd name="T49" fmla="*/ 283 h 78"/>
                <a:gd name="T50" fmla="*/ 1807 w 102"/>
                <a:gd name="T51" fmla="*/ 73 h 78"/>
                <a:gd name="T52" fmla="*/ 1781 w 102"/>
                <a:gd name="T53" fmla="*/ 0 h 78"/>
                <a:gd name="T54" fmla="*/ 1336 w 102"/>
                <a:gd name="T55" fmla="*/ 93 h 78"/>
                <a:gd name="T56" fmla="*/ 1100 w 102"/>
                <a:gd name="T57" fmla="*/ 331 h 78"/>
                <a:gd name="T58" fmla="*/ 1075 w 102"/>
                <a:gd name="T59" fmla="*/ 429 h 78"/>
                <a:gd name="T60" fmla="*/ 942 w 102"/>
                <a:gd name="T61" fmla="*/ 546 h 78"/>
                <a:gd name="T62" fmla="*/ 993 w 102"/>
                <a:gd name="T63" fmla="*/ 594 h 78"/>
                <a:gd name="T64" fmla="*/ 993 w 102"/>
                <a:gd name="T65" fmla="*/ 643 h 78"/>
                <a:gd name="T66" fmla="*/ 1024 w 102"/>
                <a:gd name="T67" fmla="*/ 760 h 78"/>
                <a:gd name="T68" fmla="*/ 788 w 102"/>
                <a:gd name="T69" fmla="*/ 926 h 78"/>
                <a:gd name="T70" fmla="*/ 496 w 102"/>
                <a:gd name="T71" fmla="*/ 926 h 78"/>
                <a:gd name="T72" fmla="*/ 235 w 102"/>
                <a:gd name="T73" fmla="*/ 999 h 78"/>
                <a:gd name="T74" fmla="*/ 159 w 102"/>
                <a:gd name="T75" fmla="*/ 1091 h 78"/>
                <a:gd name="T76" fmla="*/ 235 w 102"/>
                <a:gd name="T77" fmla="*/ 1233 h 78"/>
                <a:gd name="T78" fmla="*/ 51 w 102"/>
                <a:gd name="T79" fmla="*/ 1423 h 78"/>
                <a:gd name="T80" fmla="*/ 1469 w 102"/>
                <a:gd name="T81" fmla="*/ 1306 h 78"/>
                <a:gd name="T82" fmla="*/ 1494 w 102"/>
                <a:gd name="T83" fmla="*/ 1354 h 78"/>
                <a:gd name="T84" fmla="*/ 1546 w 102"/>
                <a:gd name="T85" fmla="*/ 1379 h 78"/>
                <a:gd name="T86" fmla="*/ 1622 w 102"/>
                <a:gd name="T87" fmla="*/ 1496 h 78"/>
                <a:gd name="T88" fmla="*/ 1730 w 102"/>
                <a:gd name="T89" fmla="*/ 1520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9" name="Freeform 16"/>
            <p:cNvSpPr>
              <a:spLocks/>
            </p:cNvSpPr>
            <p:nvPr/>
          </p:nvSpPr>
          <p:spPr bwMode="auto">
            <a:xfrm>
              <a:off x="4721" y="1428"/>
              <a:ext cx="118" cy="205"/>
            </a:xfrm>
            <a:custGeom>
              <a:avLst/>
              <a:gdLst>
                <a:gd name="T0" fmla="*/ 0 w 23"/>
                <a:gd name="T1" fmla="*/ 117 h 42"/>
                <a:gd name="T2" fmla="*/ 26 w 23"/>
                <a:gd name="T3" fmla="*/ 166 h 42"/>
                <a:gd name="T4" fmla="*/ 0 w 23"/>
                <a:gd name="T5" fmla="*/ 190 h 42"/>
                <a:gd name="T6" fmla="*/ 26 w 23"/>
                <a:gd name="T7" fmla="*/ 190 h 42"/>
                <a:gd name="T8" fmla="*/ 26 w 23"/>
                <a:gd name="T9" fmla="*/ 215 h 42"/>
                <a:gd name="T10" fmla="*/ 77 w 23"/>
                <a:gd name="T11" fmla="*/ 332 h 42"/>
                <a:gd name="T12" fmla="*/ 108 w 23"/>
                <a:gd name="T13" fmla="*/ 405 h 42"/>
                <a:gd name="T14" fmla="*/ 77 w 23"/>
                <a:gd name="T15" fmla="*/ 454 h 42"/>
                <a:gd name="T16" fmla="*/ 77 w 23"/>
                <a:gd name="T17" fmla="*/ 503 h 42"/>
                <a:gd name="T18" fmla="*/ 133 w 23"/>
                <a:gd name="T19" fmla="*/ 620 h 42"/>
                <a:gd name="T20" fmla="*/ 133 w 23"/>
                <a:gd name="T21" fmla="*/ 669 h 42"/>
                <a:gd name="T22" fmla="*/ 133 w 23"/>
                <a:gd name="T23" fmla="*/ 693 h 42"/>
                <a:gd name="T24" fmla="*/ 159 w 23"/>
                <a:gd name="T25" fmla="*/ 693 h 42"/>
                <a:gd name="T26" fmla="*/ 133 w 23"/>
                <a:gd name="T27" fmla="*/ 669 h 42"/>
                <a:gd name="T28" fmla="*/ 159 w 23"/>
                <a:gd name="T29" fmla="*/ 669 h 42"/>
                <a:gd name="T30" fmla="*/ 185 w 23"/>
                <a:gd name="T31" fmla="*/ 713 h 42"/>
                <a:gd name="T32" fmla="*/ 210 w 23"/>
                <a:gd name="T33" fmla="*/ 810 h 42"/>
                <a:gd name="T34" fmla="*/ 210 w 23"/>
                <a:gd name="T35" fmla="*/ 883 h 42"/>
                <a:gd name="T36" fmla="*/ 236 w 23"/>
                <a:gd name="T37" fmla="*/ 927 h 42"/>
                <a:gd name="T38" fmla="*/ 262 w 23"/>
                <a:gd name="T39" fmla="*/ 1001 h 42"/>
                <a:gd name="T40" fmla="*/ 528 w 23"/>
                <a:gd name="T41" fmla="*/ 952 h 42"/>
                <a:gd name="T42" fmla="*/ 498 w 23"/>
                <a:gd name="T43" fmla="*/ 927 h 42"/>
                <a:gd name="T44" fmla="*/ 472 w 23"/>
                <a:gd name="T45" fmla="*/ 903 h 42"/>
                <a:gd name="T46" fmla="*/ 472 w 23"/>
                <a:gd name="T47" fmla="*/ 883 h 42"/>
                <a:gd name="T48" fmla="*/ 498 w 23"/>
                <a:gd name="T49" fmla="*/ 859 h 42"/>
                <a:gd name="T50" fmla="*/ 472 w 23"/>
                <a:gd name="T51" fmla="*/ 810 h 42"/>
                <a:gd name="T52" fmla="*/ 472 w 23"/>
                <a:gd name="T53" fmla="*/ 644 h 42"/>
                <a:gd name="T54" fmla="*/ 472 w 23"/>
                <a:gd name="T55" fmla="*/ 595 h 42"/>
                <a:gd name="T56" fmla="*/ 498 w 23"/>
                <a:gd name="T57" fmla="*/ 503 h 42"/>
                <a:gd name="T58" fmla="*/ 498 w 23"/>
                <a:gd name="T59" fmla="*/ 454 h 42"/>
                <a:gd name="T60" fmla="*/ 498 w 23"/>
                <a:gd name="T61" fmla="*/ 405 h 42"/>
                <a:gd name="T62" fmla="*/ 498 w 23"/>
                <a:gd name="T63" fmla="*/ 356 h 42"/>
                <a:gd name="T64" fmla="*/ 498 w 23"/>
                <a:gd name="T65" fmla="*/ 332 h 42"/>
                <a:gd name="T66" fmla="*/ 498 w 23"/>
                <a:gd name="T67" fmla="*/ 307 h 42"/>
                <a:gd name="T68" fmla="*/ 580 w 23"/>
                <a:gd name="T69" fmla="*/ 264 h 42"/>
                <a:gd name="T70" fmla="*/ 605 w 23"/>
                <a:gd name="T71" fmla="*/ 166 h 42"/>
                <a:gd name="T72" fmla="*/ 580 w 23"/>
                <a:gd name="T73" fmla="*/ 117 h 42"/>
                <a:gd name="T74" fmla="*/ 580 w 23"/>
                <a:gd name="T75" fmla="*/ 73 h 42"/>
                <a:gd name="T76" fmla="*/ 580 w 23"/>
                <a:gd name="T77" fmla="*/ 73 h 42"/>
                <a:gd name="T78" fmla="*/ 580 w 23"/>
                <a:gd name="T79" fmla="*/ 49 h 42"/>
                <a:gd name="T80" fmla="*/ 554 w 23"/>
                <a:gd name="T81" fmla="*/ 0 h 42"/>
                <a:gd name="T82" fmla="*/ 0 w 23"/>
                <a:gd name="T83" fmla="*/ 117 h 42"/>
                <a:gd name="T84" fmla="*/ 0 w 23"/>
                <a:gd name="T85" fmla="*/ 117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0" name="Freeform 17"/>
            <p:cNvSpPr>
              <a:spLocks/>
            </p:cNvSpPr>
            <p:nvPr/>
          </p:nvSpPr>
          <p:spPr bwMode="auto">
            <a:xfrm>
              <a:off x="2096" y="1760"/>
              <a:ext cx="390" cy="458"/>
            </a:xfrm>
            <a:custGeom>
              <a:avLst/>
              <a:gdLst>
                <a:gd name="T0" fmla="*/ 1740 w 76"/>
                <a:gd name="T1" fmla="*/ 2232 h 94"/>
                <a:gd name="T2" fmla="*/ 2001 w 76"/>
                <a:gd name="T3" fmla="*/ 643 h 94"/>
                <a:gd name="T4" fmla="*/ 1344 w 76"/>
                <a:gd name="T5" fmla="*/ 546 h 94"/>
                <a:gd name="T6" fmla="*/ 1396 w 76"/>
                <a:gd name="T7" fmla="*/ 141 h 94"/>
                <a:gd name="T8" fmla="*/ 421 w 76"/>
                <a:gd name="T9" fmla="*/ 0 h 94"/>
                <a:gd name="T10" fmla="*/ 0 w 76"/>
                <a:gd name="T11" fmla="*/ 1993 h 94"/>
                <a:gd name="T12" fmla="*/ 0 w 76"/>
                <a:gd name="T13" fmla="*/ 1993 h 94"/>
                <a:gd name="T14" fmla="*/ 1740 w 76"/>
                <a:gd name="T15" fmla="*/ 2232 h 94"/>
                <a:gd name="T16" fmla="*/ 1740 w 76"/>
                <a:gd name="T17" fmla="*/ 2232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"/>
                <a:gd name="T28" fmla="*/ 0 h 94"/>
                <a:gd name="T29" fmla="*/ 76 w 7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" h="94">
                  <a:moveTo>
                    <a:pt x="66" y="94"/>
                  </a:moveTo>
                  <a:lnTo>
                    <a:pt x="76" y="27"/>
                  </a:lnTo>
                  <a:lnTo>
                    <a:pt x="51" y="23"/>
                  </a:lnTo>
                  <a:lnTo>
                    <a:pt x="53" y="6"/>
                  </a:lnTo>
                  <a:lnTo>
                    <a:pt x="16" y="0"/>
                  </a:lnTo>
                  <a:lnTo>
                    <a:pt x="0" y="84"/>
                  </a:lnTo>
                  <a:lnTo>
                    <a:pt x="66" y="94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1" name="Freeform 18"/>
            <p:cNvSpPr>
              <a:spLocks/>
            </p:cNvSpPr>
            <p:nvPr/>
          </p:nvSpPr>
          <p:spPr bwMode="auto">
            <a:xfrm>
              <a:off x="1661" y="1077"/>
              <a:ext cx="460" cy="322"/>
            </a:xfrm>
            <a:custGeom>
              <a:avLst/>
              <a:gdLst>
                <a:gd name="T0" fmla="*/ 26 w 90"/>
                <a:gd name="T1" fmla="*/ 951 h 66"/>
                <a:gd name="T2" fmla="*/ 0 w 90"/>
                <a:gd name="T3" fmla="*/ 951 h 66"/>
                <a:gd name="T4" fmla="*/ 26 w 90"/>
                <a:gd name="T5" fmla="*/ 883 h 66"/>
                <a:gd name="T6" fmla="*/ 26 w 90"/>
                <a:gd name="T7" fmla="*/ 834 h 66"/>
                <a:gd name="T8" fmla="*/ 26 w 90"/>
                <a:gd name="T9" fmla="*/ 834 h 66"/>
                <a:gd name="T10" fmla="*/ 51 w 90"/>
                <a:gd name="T11" fmla="*/ 859 h 66"/>
                <a:gd name="T12" fmla="*/ 26 w 90"/>
                <a:gd name="T13" fmla="*/ 883 h 66"/>
                <a:gd name="T14" fmla="*/ 77 w 90"/>
                <a:gd name="T15" fmla="*/ 859 h 66"/>
                <a:gd name="T16" fmla="*/ 77 w 90"/>
                <a:gd name="T17" fmla="*/ 834 h 66"/>
                <a:gd name="T18" fmla="*/ 77 w 90"/>
                <a:gd name="T19" fmla="*/ 785 h 66"/>
                <a:gd name="T20" fmla="*/ 51 w 90"/>
                <a:gd name="T21" fmla="*/ 712 h 66"/>
                <a:gd name="T22" fmla="*/ 77 w 90"/>
                <a:gd name="T23" fmla="*/ 712 h 66"/>
                <a:gd name="T24" fmla="*/ 133 w 90"/>
                <a:gd name="T25" fmla="*/ 688 h 66"/>
                <a:gd name="T26" fmla="*/ 102 w 90"/>
                <a:gd name="T27" fmla="*/ 668 h 66"/>
                <a:gd name="T28" fmla="*/ 77 w 90"/>
                <a:gd name="T29" fmla="*/ 688 h 66"/>
                <a:gd name="T30" fmla="*/ 77 w 90"/>
                <a:gd name="T31" fmla="*/ 595 h 66"/>
                <a:gd name="T32" fmla="*/ 77 w 90"/>
                <a:gd name="T33" fmla="*/ 522 h 66"/>
                <a:gd name="T34" fmla="*/ 77 w 90"/>
                <a:gd name="T35" fmla="*/ 405 h 66"/>
                <a:gd name="T36" fmla="*/ 51 w 90"/>
                <a:gd name="T37" fmla="*/ 263 h 66"/>
                <a:gd name="T38" fmla="*/ 51 w 90"/>
                <a:gd name="T39" fmla="*/ 141 h 66"/>
                <a:gd name="T40" fmla="*/ 286 w 90"/>
                <a:gd name="T41" fmla="*/ 215 h 66"/>
                <a:gd name="T42" fmla="*/ 496 w 90"/>
                <a:gd name="T43" fmla="*/ 307 h 66"/>
                <a:gd name="T44" fmla="*/ 603 w 90"/>
                <a:gd name="T45" fmla="*/ 332 h 66"/>
                <a:gd name="T46" fmla="*/ 629 w 90"/>
                <a:gd name="T47" fmla="*/ 356 h 66"/>
                <a:gd name="T48" fmla="*/ 629 w 90"/>
                <a:gd name="T49" fmla="*/ 478 h 66"/>
                <a:gd name="T50" fmla="*/ 572 w 90"/>
                <a:gd name="T51" fmla="*/ 546 h 66"/>
                <a:gd name="T52" fmla="*/ 572 w 90"/>
                <a:gd name="T53" fmla="*/ 595 h 66"/>
                <a:gd name="T54" fmla="*/ 572 w 90"/>
                <a:gd name="T55" fmla="*/ 644 h 66"/>
                <a:gd name="T56" fmla="*/ 603 w 90"/>
                <a:gd name="T57" fmla="*/ 668 h 66"/>
                <a:gd name="T58" fmla="*/ 654 w 90"/>
                <a:gd name="T59" fmla="*/ 571 h 66"/>
                <a:gd name="T60" fmla="*/ 705 w 90"/>
                <a:gd name="T61" fmla="*/ 498 h 66"/>
                <a:gd name="T62" fmla="*/ 756 w 90"/>
                <a:gd name="T63" fmla="*/ 429 h 66"/>
                <a:gd name="T64" fmla="*/ 680 w 90"/>
                <a:gd name="T65" fmla="*/ 239 h 66"/>
                <a:gd name="T66" fmla="*/ 705 w 90"/>
                <a:gd name="T67" fmla="*/ 215 h 66"/>
                <a:gd name="T68" fmla="*/ 756 w 90"/>
                <a:gd name="T69" fmla="*/ 166 h 66"/>
                <a:gd name="T70" fmla="*/ 705 w 90"/>
                <a:gd name="T71" fmla="*/ 117 h 66"/>
                <a:gd name="T72" fmla="*/ 705 w 90"/>
                <a:gd name="T73" fmla="*/ 0 h 66"/>
                <a:gd name="T74" fmla="*/ 1620 w 90"/>
                <a:gd name="T75" fmla="*/ 215 h 66"/>
                <a:gd name="T76" fmla="*/ 2351 w 90"/>
                <a:gd name="T77" fmla="*/ 381 h 66"/>
                <a:gd name="T78" fmla="*/ 2090 w 90"/>
                <a:gd name="T79" fmla="*/ 1405 h 66"/>
                <a:gd name="T80" fmla="*/ 2090 w 90"/>
                <a:gd name="T81" fmla="*/ 1429 h 66"/>
                <a:gd name="T82" fmla="*/ 2090 w 90"/>
                <a:gd name="T83" fmla="*/ 1454 h 66"/>
                <a:gd name="T84" fmla="*/ 2116 w 90"/>
                <a:gd name="T85" fmla="*/ 1498 h 66"/>
                <a:gd name="T86" fmla="*/ 2090 w 90"/>
                <a:gd name="T87" fmla="*/ 1522 h 66"/>
                <a:gd name="T88" fmla="*/ 2090 w 90"/>
                <a:gd name="T89" fmla="*/ 1571 h 66"/>
                <a:gd name="T90" fmla="*/ 1436 w 90"/>
                <a:gd name="T91" fmla="*/ 1454 h 66"/>
                <a:gd name="T92" fmla="*/ 1360 w 90"/>
                <a:gd name="T93" fmla="*/ 1454 h 66"/>
                <a:gd name="T94" fmla="*/ 1308 w 90"/>
                <a:gd name="T95" fmla="*/ 1429 h 66"/>
                <a:gd name="T96" fmla="*/ 1227 w 90"/>
                <a:gd name="T97" fmla="*/ 1454 h 66"/>
                <a:gd name="T98" fmla="*/ 1150 w 90"/>
                <a:gd name="T99" fmla="*/ 1429 h 66"/>
                <a:gd name="T100" fmla="*/ 1073 w 90"/>
                <a:gd name="T101" fmla="*/ 1454 h 66"/>
                <a:gd name="T102" fmla="*/ 966 w 90"/>
                <a:gd name="T103" fmla="*/ 1429 h 66"/>
                <a:gd name="T104" fmla="*/ 782 w 90"/>
                <a:gd name="T105" fmla="*/ 1429 h 66"/>
                <a:gd name="T106" fmla="*/ 629 w 90"/>
                <a:gd name="T107" fmla="*/ 1381 h 66"/>
                <a:gd name="T108" fmla="*/ 496 w 90"/>
                <a:gd name="T109" fmla="*/ 1381 h 66"/>
                <a:gd name="T110" fmla="*/ 312 w 90"/>
                <a:gd name="T111" fmla="*/ 1332 h 66"/>
                <a:gd name="T112" fmla="*/ 286 w 90"/>
                <a:gd name="T113" fmla="*/ 1190 h 66"/>
                <a:gd name="T114" fmla="*/ 286 w 90"/>
                <a:gd name="T115" fmla="*/ 1117 h 66"/>
                <a:gd name="T116" fmla="*/ 184 w 90"/>
                <a:gd name="T117" fmla="*/ 1049 h 66"/>
                <a:gd name="T118" fmla="*/ 158 w 90"/>
                <a:gd name="T119" fmla="*/ 1025 h 66"/>
                <a:gd name="T120" fmla="*/ 77 w 90"/>
                <a:gd name="T121" fmla="*/ 1000 h 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0"/>
                <a:gd name="T184" fmla="*/ 0 h 66"/>
                <a:gd name="T185" fmla="*/ 90 w 90"/>
                <a:gd name="T186" fmla="*/ 66 h 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0" h="66">
                  <a:moveTo>
                    <a:pt x="3" y="42"/>
                  </a:moveTo>
                  <a:lnTo>
                    <a:pt x="1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8"/>
                  </a:lnTo>
                  <a:lnTo>
                    <a:pt x="3" y="29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11" y="9"/>
                  </a:lnTo>
                  <a:lnTo>
                    <a:pt x="16" y="12"/>
                  </a:lnTo>
                  <a:lnTo>
                    <a:pt x="19" y="13"/>
                  </a:lnTo>
                  <a:lnTo>
                    <a:pt x="21" y="14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8" y="15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7" y="0"/>
                  </a:lnTo>
                  <a:lnTo>
                    <a:pt x="45" y="5"/>
                  </a:lnTo>
                  <a:lnTo>
                    <a:pt x="62" y="9"/>
                  </a:lnTo>
                  <a:lnTo>
                    <a:pt x="90" y="16"/>
                  </a:lnTo>
                  <a:lnTo>
                    <a:pt x="80" y="59"/>
                  </a:lnTo>
                  <a:lnTo>
                    <a:pt x="80" y="60"/>
                  </a:lnTo>
                  <a:lnTo>
                    <a:pt x="80" y="61"/>
                  </a:lnTo>
                  <a:lnTo>
                    <a:pt x="81" y="62"/>
                  </a:lnTo>
                  <a:lnTo>
                    <a:pt x="81" y="63"/>
                  </a:lnTo>
                  <a:lnTo>
                    <a:pt x="80" y="63"/>
                  </a:lnTo>
                  <a:lnTo>
                    <a:pt x="80" y="64"/>
                  </a:lnTo>
                  <a:lnTo>
                    <a:pt x="80" y="65"/>
                  </a:lnTo>
                  <a:lnTo>
                    <a:pt x="80" y="66"/>
                  </a:lnTo>
                  <a:lnTo>
                    <a:pt x="56" y="60"/>
                  </a:lnTo>
                  <a:lnTo>
                    <a:pt x="55" y="61"/>
                  </a:lnTo>
                  <a:lnTo>
                    <a:pt x="53" y="61"/>
                  </a:lnTo>
                  <a:lnTo>
                    <a:pt x="52" y="61"/>
                  </a:lnTo>
                  <a:lnTo>
                    <a:pt x="51" y="61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7" y="61"/>
                  </a:lnTo>
                  <a:lnTo>
                    <a:pt x="45" y="60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7" y="60"/>
                  </a:lnTo>
                  <a:lnTo>
                    <a:pt x="35" y="60"/>
                  </a:lnTo>
                  <a:lnTo>
                    <a:pt x="30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22" y="57"/>
                  </a:lnTo>
                  <a:lnTo>
                    <a:pt x="19" y="58"/>
                  </a:lnTo>
                  <a:lnTo>
                    <a:pt x="15" y="57"/>
                  </a:lnTo>
                  <a:lnTo>
                    <a:pt x="12" y="56"/>
                  </a:lnTo>
                  <a:lnTo>
                    <a:pt x="11" y="54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1" y="47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2" name="Freeform 19"/>
            <p:cNvSpPr>
              <a:spLocks/>
            </p:cNvSpPr>
            <p:nvPr/>
          </p:nvSpPr>
          <p:spPr bwMode="auto">
            <a:xfrm>
              <a:off x="1537" y="1282"/>
              <a:ext cx="555" cy="439"/>
            </a:xfrm>
            <a:custGeom>
              <a:avLst/>
              <a:gdLst>
                <a:gd name="T0" fmla="*/ 0 w 108"/>
                <a:gd name="T1" fmla="*/ 1595 h 90"/>
                <a:gd name="T2" fmla="*/ 0 w 108"/>
                <a:gd name="T3" fmla="*/ 1473 h 90"/>
                <a:gd name="T4" fmla="*/ 26 w 108"/>
                <a:gd name="T5" fmla="*/ 1356 h 90"/>
                <a:gd name="T6" fmla="*/ 51 w 108"/>
                <a:gd name="T7" fmla="*/ 1215 h 90"/>
                <a:gd name="T8" fmla="*/ 77 w 108"/>
                <a:gd name="T9" fmla="*/ 1166 h 90"/>
                <a:gd name="T10" fmla="*/ 134 w 108"/>
                <a:gd name="T11" fmla="*/ 1117 h 90"/>
                <a:gd name="T12" fmla="*/ 134 w 108"/>
                <a:gd name="T13" fmla="*/ 1073 h 90"/>
                <a:gd name="T14" fmla="*/ 262 w 108"/>
                <a:gd name="T15" fmla="*/ 878 h 90"/>
                <a:gd name="T16" fmla="*/ 421 w 108"/>
                <a:gd name="T17" fmla="*/ 546 h 90"/>
                <a:gd name="T18" fmla="*/ 529 w 108"/>
                <a:gd name="T19" fmla="*/ 307 h 90"/>
                <a:gd name="T20" fmla="*/ 632 w 108"/>
                <a:gd name="T21" fmla="*/ 73 h 90"/>
                <a:gd name="T22" fmla="*/ 632 w 108"/>
                <a:gd name="T23" fmla="*/ 0 h 90"/>
                <a:gd name="T24" fmla="*/ 714 w 108"/>
                <a:gd name="T25" fmla="*/ 0 h 90"/>
                <a:gd name="T26" fmla="*/ 791 w 108"/>
                <a:gd name="T27" fmla="*/ 24 h 90"/>
                <a:gd name="T28" fmla="*/ 817 w 108"/>
                <a:gd name="T29" fmla="*/ 49 h 90"/>
                <a:gd name="T30" fmla="*/ 925 w 108"/>
                <a:gd name="T31" fmla="*/ 117 h 90"/>
                <a:gd name="T32" fmla="*/ 925 w 108"/>
                <a:gd name="T33" fmla="*/ 190 h 90"/>
                <a:gd name="T34" fmla="*/ 951 w 108"/>
                <a:gd name="T35" fmla="*/ 332 h 90"/>
                <a:gd name="T36" fmla="*/ 1136 w 108"/>
                <a:gd name="T37" fmla="*/ 380 h 90"/>
                <a:gd name="T38" fmla="*/ 1269 w 108"/>
                <a:gd name="T39" fmla="*/ 380 h 90"/>
                <a:gd name="T40" fmla="*/ 1429 w 108"/>
                <a:gd name="T41" fmla="*/ 429 h 90"/>
                <a:gd name="T42" fmla="*/ 1608 w 108"/>
                <a:gd name="T43" fmla="*/ 429 h 90"/>
                <a:gd name="T44" fmla="*/ 1716 w 108"/>
                <a:gd name="T45" fmla="*/ 454 h 90"/>
                <a:gd name="T46" fmla="*/ 1793 w 108"/>
                <a:gd name="T47" fmla="*/ 429 h 90"/>
                <a:gd name="T48" fmla="*/ 1876 w 108"/>
                <a:gd name="T49" fmla="*/ 454 h 90"/>
                <a:gd name="T50" fmla="*/ 1953 w 108"/>
                <a:gd name="T51" fmla="*/ 429 h 90"/>
                <a:gd name="T52" fmla="*/ 2009 w 108"/>
                <a:gd name="T53" fmla="*/ 454 h 90"/>
                <a:gd name="T54" fmla="*/ 2086 w 108"/>
                <a:gd name="T55" fmla="*/ 454 h 90"/>
                <a:gd name="T56" fmla="*/ 2744 w 108"/>
                <a:gd name="T57" fmla="*/ 571 h 90"/>
                <a:gd name="T58" fmla="*/ 2775 w 108"/>
                <a:gd name="T59" fmla="*/ 644 h 90"/>
                <a:gd name="T60" fmla="*/ 2852 w 108"/>
                <a:gd name="T61" fmla="*/ 668 h 90"/>
                <a:gd name="T62" fmla="*/ 2693 w 108"/>
                <a:gd name="T63" fmla="*/ 951 h 90"/>
                <a:gd name="T64" fmla="*/ 2667 w 108"/>
                <a:gd name="T65" fmla="*/ 1000 h 90"/>
                <a:gd name="T66" fmla="*/ 2590 w 108"/>
                <a:gd name="T67" fmla="*/ 1049 h 90"/>
                <a:gd name="T68" fmla="*/ 2482 w 108"/>
                <a:gd name="T69" fmla="*/ 1215 h 90"/>
                <a:gd name="T70" fmla="*/ 2559 w 108"/>
                <a:gd name="T71" fmla="*/ 1263 h 90"/>
                <a:gd name="T72" fmla="*/ 2559 w 108"/>
                <a:gd name="T73" fmla="*/ 1307 h 90"/>
                <a:gd name="T74" fmla="*/ 2533 w 108"/>
                <a:gd name="T75" fmla="*/ 1332 h 90"/>
                <a:gd name="T76" fmla="*/ 2508 w 108"/>
                <a:gd name="T77" fmla="*/ 1429 h 90"/>
                <a:gd name="T78" fmla="*/ 1372 w 108"/>
                <a:gd name="T79" fmla="*/ 1927 h 90"/>
                <a:gd name="T80" fmla="*/ 26 w 108"/>
                <a:gd name="T81" fmla="*/ 1619 h 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8"/>
                <a:gd name="T124" fmla="*/ 0 h 90"/>
                <a:gd name="T125" fmla="*/ 108 w 108"/>
                <a:gd name="T126" fmla="*/ 90 h 9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8" h="90">
                  <a:moveTo>
                    <a:pt x="1" y="68"/>
                  </a:moveTo>
                  <a:lnTo>
                    <a:pt x="0" y="67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2" y="51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4" y="48"/>
                  </a:lnTo>
                  <a:lnTo>
                    <a:pt x="5" y="47"/>
                  </a:lnTo>
                  <a:lnTo>
                    <a:pt x="5" y="45"/>
                  </a:lnTo>
                  <a:lnTo>
                    <a:pt x="9" y="41"/>
                  </a:lnTo>
                  <a:lnTo>
                    <a:pt x="10" y="37"/>
                  </a:lnTo>
                  <a:lnTo>
                    <a:pt x="13" y="32"/>
                  </a:lnTo>
                  <a:lnTo>
                    <a:pt x="16" y="23"/>
                  </a:lnTo>
                  <a:lnTo>
                    <a:pt x="18" y="19"/>
                  </a:lnTo>
                  <a:lnTo>
                    <a:pt x="20" y="13"/>
                  </a:lnTo>
                  <a:lnTo>
                    <a:pt x="23" y="5"/>
                  </a:lnTo>
                  <a:lnTo>
                    <a:pt x="24" y="3"/>
                  </a:lnTo>
                  <a:lnTo>
                    <a:pt x="24" y="1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5"/>
                  </a:lnTo>
                  <a:lnTo>
                    <a:pt x="36" y="7"/>
                  </a:lnTo>
                  <a:lnTo>
                    <a:pt x="35" y="8"/>
                  </a:lnTo>
                  <a:lnTo>
                    <a:pt x="35" y="12"/>
                  </a:lnTo>
                  <a:lnTo>
                    <a:pt x="36" y="14"/>
                  </a:lnTo>
                  <a:lnTo>
                    <a:pt x="39" y="15"/>
                  </a:lnTo>
                  <a:lnTo>
                    <a:pt x="43" y="16"/>
                  </a:lnTo>
                  <a:lnTo>
                    <a:pt x="46" y="15"/>
                  </a:lnTo>
                  <a:lnTo>
                    <a:pt x="48" y="16"/>
                  </a:lnTo>
                  <a:lnTo>
                    <a:pt x="53" y="17"/>
                  </a:lnTo>
                  <a:lnTo>
                    <a:pt x="54" y="18"/>
                  </a:lnTo>
                  <a:lnTo>
                    <a:pt x="59" y="18"/>
                  </a:lnTo>
                  <a:lnTo>
                    <a:pt x="61" y="18"/>
                  </a:lnTo>
                  <a:lnTo>
                    <a:pt x="62" y="19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71" y="19"/>
                  </a:lnTo>
                  <a:lnTo>
                    <a:pt x="72" y="18"/>
                  </a:lnTo>
                  <a:lnTo>
                    <a:pt x="74" y="18"/>
                  </a:lnTo>
                  <a:lnTo>
                    <a:pt x="75" y="19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9" y="19"/>
                  </a:lnTo>
                  <a:lnTo>
                    <a:pt x="80" y="18"/>
                  </a:lnTo>
                  <a:lnTo>
                    <a:pt x="104" y="24"/>
                  </a:lnTo>
                  <a:lnTo>
                    <a:pt x="104" y="25"/>
                  </a:lnTo>
                  <a:lnTo>
                    <a:pt x="105" y="27"/>
                  </a:lnTo>
                  <a:lnTo>
                    <a:pt x="107" y="27"/>
                  </a:lnTo>
                  <a:lnTo>
                    <a:pt x="108" y="28"/>
                  </a:lnTo>
                  <a:lnTo>
                    <a:pt x="108" y="31"/>
                  </a:lnTo>
                  <a:lnTo>
                    <a:pt x="102" y="40"/>
                  </a:lnTo>
                  <a:lnTo>
                    <a:pt x="101" y="41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8" y="44"/>
                  </a:lnTo>
                  <a:lnTo>
                    <a:pt x="95" y="49"/>
                  </a:lnTo>
                  <a:lnTo>
                    <a:pt x="94" y="51"/>
                  </a:lnTo>
                  <a:lnTo>
                    <a:pt x="95" y="52"/>
                  </a:lnTo>
                  <a:lnTo>
                    <a:pt x="97" y="53"/>
                  </a:lnTo>
                  <a:lnTo>
                    <a:pt x="98" y="54"/>
                  </a:lnTo>
                  <a:lnTo>
                    <a:pt x="97" y="55"/>
                  </a:lnTo>
                  <a:lnTo>
                    <a:pt x="97" y="56"/>
                  </a:lnTo>
                  <a:lnTo>
                    <a:pt x="96" y="56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88" y="90"/>
                  </a:lnTo>
                  <a:lnTo>
                    <a:pt x="52" y="81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3" name="Freeform 20"/>
            <p:cNvSpPr>
              <a:spLocks/>
            </p:cNvSpPr>
            <p:nvPr/>
          </p:nvSpPr>
          <p:spPr bwMode="auto">
            <a:xfrm>
              <a:off x="1989" y="1155"/>
              <a:ext cx="415" cy="634"/>
            </a:xfrm>
            <a:custGeom>
              <a:avLst/>
              <a:gdLst>
                <a:gd name="T0" fmla="*/ 184 w 81"/>
                <a:gd name="T1" fmla="*/ 2043 h 130"/>
                <a:gd name="T2" fmla="*/ 210 w 81"/>
                <a:gd name="T3" fmla="*/ 1951 h 130"/>
                <a:gd name="T4" fmla="*/ 236 w 81"/>
                <a:gd name="T5" fmla="*/ 1926 h 130"/>
                <a:gd name="T6" fmla="*/ 236 w 81"/>
                <a:gd name="T7" fmla="*/ 1878 h 130"/>
                <a:gd name="T8" fmla="*/ 159 w 81"/>
                <a:gd name="T9" fmla="*/ 1834 h 130"/>
                <a:gd name="T10" fmla="*/ 261 w 81"/>
                <a:gd name="T11" fmla="*/ 1663 h 130"/>
                <a:gd name="T12" fmla="*/ 343 w 81"/>
                <a:gd name="T13" fmla="*/ 1619 h 130"/>
                <a:gd name="T14" fmla="*/ 369 w 81"/>
                <a:gd name="T15" fmla="*/ 1570 h 130"/>
                <a:gd name="T16" fmla="*/ 523 w 81"/>
                <a:gd name="T17" fmla="*/ 1283 h 130"/>
                <a:gd name="T18" fmla="*/ 446 w 81"/>
                <a:gd name="T19" fmla="*/ 1258 h 130"/>
                <a:gd name="T20" fmla="*/ 420 w 81"/>
                <a:gd name="T21" fmla="*/ 1190 h 130"/>
                <a:gd name="T22" fmla="*/ 420 w 81"/>
                <a:gd name="T23" fmla="*/ 1117 h 130"/>
                <a:gd name="T24" fmla="*/ 420 w 81"/>
                <a:gd name="T25" fmla="*/ 1068 h 130"/>
                <a:gd name="T26" fmla="*/ 420 w 81"/>
                <a:gd name="T27" fmla="*/ 1024 h 130"/>
                <a:gd name="T28" fmla="*/ 681 w 81"/>
                <a:gd name="T29" fmla="*/ 0 h 130"/>
                <a:gd name="T30" fmla="*/ 891 w 81"/>
                <a:gd name="T31" fmla="*/ 454 h 130"/>
                <a:gd name="T32" fmla="*/ 943 w 81"/>
                <a:gd name="T33" fmla="*/ 619 h 130"/>
                <a:gd name="T34" fmla="*/ 917 w 81"/>
                <a:gd name="T35" fmla="*/ 688 h 130"/>
                <a:gd name="T36" fmla="*/ 973 w 81"/>
                <a:gd name="T37" fmla="*/ 736 h 130"/>
                <a:gd name="T38" fmla="*/ 1102 w 81"/>
                <a:gd name="T39" fmla="*/ 927 h 130"/>
                <a:gd name="T40" fmla="*/ 1127 w 81"/>
                <a:gd name="T41" fmla="*/ 1024 h 130"/>
                <a:gd name="T42" fmla="*/ 1184 w 81"/>
                <a:gd name="T43" fmla="*/ 1068 h 130"/>
                <a:gd name="T44" fmla="*/ 1286 w 81"/>
                <a:gd name="T45" fmla="*/ 1092 h 130"/>
                <a:gd name="T46" fmla="*/ 1209 w 81"/>
                <a:gd name="T47" fmla="*/ 1239 h 130"/>
                <a:gd name="T48" fmla="*/ 1184 w 81"/>
                <a:gd name="T49" fmla="*/ 1331 h 130"/>
                <a:gd name="T50" fmla="*/ 1184 w 81"/>
                <a:gd name="T51" fmla="*/ 1356 h 130"/>
                <a:gd name="T52" fmla="*/ 1127 w 81"/>
                <a:gd name="T53" fmla="*/ 1429 h 130"/>
                <a:gd name="T54" fmla="*/ 1127 w 81"/>
                <a:gd name="T55" fmla="*/ 1473 h 130"/>
                <a:gd name="T56" fmla="*/ 1209 w 81"/>
                <a:gd name="T57" fmla="*/ 1546 h 130"/>
                <a:gd name="T58" fmla="*/ 1312 w 81"/>
                <a:gd name="T59" fmla="*/ 1448 h 130"/>
                <a:gd name="T60" fmla="*/ 1337 w 81"/>
                <a:gd name="T61" fmla="*/ 1497 h 130"/>
                <a:gd name="T62" fmla="*/ 1363 w 81"/>
                <a:gd name="T63" fmla="*/ 1522 h 130"/>
                <a:gd name="T64" fmla="*/ 1363 w 81"/>
                <a:gd name="T65" fmla="*/ 1644 h 130"/>
                <a:gd name="T66" fmla="*/ 1419 w 81"/>
                <a:gd name="T67" fmla="*/ 1761 h 130"/>
                <a:gd name="T68" fmla="*/ 1394 w 81"/>
                <a:gd name="T69" fmla="*/ 1809 h 130"/>
                <a:gd name="T70" fmla="*/ 1470 w 81"/>
                <a:gd name="T71" fmla="*/ 1853 h 130"/>
                <a:gd name="T72" fmla="*/ 1496 w 81"/>
                <a:gd name="T73" fmla="*/ 1926 h 130"/>
                <a:gd name="T74" fmla="*/ 1496 w 81"/>
                <a:gd name="T75" fmla="*/ 2000 h 130"/>
                <a:gd name="T76" fmla="*/ 1547 w 81"/>
                <a:gd name="T77" fmla="*/ 2068 h 130"/>
                <a:gd name="T78" fmla="*/ 1604 w 81"/>
                <a:gd name="T79" fmla="*/ 2000 h 130"/>
                <a:gd name="T80" fmla="*/ 1706 w 81"/>
                <a:gd name="T81" fmla="*/ 2043 h 130"/>
                <a:gd name="T82" fmla="*/ 1757 w 81"/>
                <a:gd name="T83" fmla="*/ 2000 h 130"/>
                <a:gd name="T84" fmla="*/ 1865 w 81"/>
                <a:gd name="T85" fmla="*/ 2024 h 130"/>
                <a:gd name="T86" fmla="*/ 1916 w 81"/>
                <a:gd name="T87" fmla="*/ 2043 h 130"/>
                <a:gd name="T88" fmla="*/ 1993 w 81"/>
                <a:gd name="T89" fmla="*/ 2000 h 130"/>
                <a:gd name="T90" fmla="*/ 2075 w 81"/>
                <a:gd name="T91" fmla="*/ 2024 h 130"/>
                <a:gd name="T92" fmla="*/ 2126 w 81"/>
                <a:gd name="T93" fmla="*/ 2092 h 130"/>
                <a:gd name="T94" fmla="*/ 1942 w 81"/>
                <a:gd name="T95" fmla="*/ 3092 h 130"/>
                <a:gd name="T96" fmla="*/ 0 w 81"/>
                <a:gd name="T97" fmla="*/ 2760 h 1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1"/>
                <a:gd name="T148" fmla="*/ 0 h 130"/>
                <a:gd name="T149" fmla="*/ 81 w 81"/>
                <a:gd name="T150" fmla="*/ 130 h 1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1" h="130">
                  <a:moveTo>
                    <a:pt x="0" y="116"/>
                  </a:moveTo>
                  <a:lnTo>
                    <a:pt x="7" y="86"/>
                  </a:lnTo>
                  <a:lnTo>
                    <a:pt x="8" y="84"/>
                  </a:lnTo>
                  <a:lnTo>
                    <a:pt x="8" y="82"/>
                  </a:lnTo>
                  <a:lnTo>
                    <a:pt x="9" y="82"/>
                  </a:lnTo>
                  <a:lnTo>
                    <a:pt x="9" y="81"/>
                  </a:lnTo>
                  <a:lnTo>
                    <a:pt x="10" y="80"/>
                  </a:lnTo>
                  <a:lnTo>
                    <a:pt x="9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7" y="75"/>
                  </a:lnTo>
                  <a:lnTo>
                    <a:pt x="10" y="70"/>
                  </a:lnTo>
                  <a:lnTo>
                    <a:pt x="12" y="69"/>
                  </a:lnTo>
                  <a:lnTo>
                    <a:pt x="13" y="68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20" y="57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6" y="45"/>
                  </a:lnTo>
                  <a:lnTo>
                    <a:pt x="16" y="43"/>
                  </a:lnTo>
                  <a:lnTo>
                    <a:pt x="26" y="0"/>
                  </a:lnTo>
                  <a:lnTo>
                    <a:pt x="37" y="3"/>
                  </a:lnTo>
                  <a:lnTo>
                    <a:pt x="34" y="19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5" y="29"/>
                  </a:lnTo>
                  <a:lnTo>
                    <a:pt x="36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5" y="57"/>
                  </a:lnTo>
                  <a:lnTo>
                    <a:pt x="43" y="59"/>
                  </a:lnTo>
                  <a:lnTo>
                    <a:pt x="43" y="60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5" y="65"/>
                  </a:lnTo>
                  <a:lnTo>
                    <a:pt x="46" y="65"/>
                  </a:lnTo>
                  <a:lnTo>
                    <a:pt x="49" y="62"/>
                  </a:lnTo>
                  <a:lnTo>
                    <a:pt x="50" y="61"/>
                  </a:lnTo>
                  <a:lnTo>
                    <a:pt x="50" y="62"/>
                  </a:lnTo>
                  <a:lnTo>
                    <a:pt x="51" y="63"/>
                  </a:lnTo>
                  <a:lnTo>
                    <a:pt x="52" y="64"/>
                  </a:lnTo>
                  <a:lnTo>
                    <a:pt x="52" y="66"/>
                  </a:lnTo>
                  <a:lnTo>
                    <a:pt x="52" y="69"/>
                  </a:lnTo>
                  <a:lnTo>
                    <a:pt x="52" y="72"/>
                  </a:lnTo>
                  <a:lnTo>
                    <a:pt x="54" y="74"/>
                  </a:lnTo>
                  <a:lnTo>
                    <a:pt x="54" y="75"/>
                  </a:lnTo>
                  <a:lnTo>
                    <a:pt x="53" y="76"/>
                  </a:lnTo>
                  <a:lnTo>
                    <a:pt x="54" y="78"/>
                  </a:lnTo>
                  <a:lnTo>
                    <a:pt x="56" y="78"/>
                  </a:lnTo>
                  <a:lnTo>
                    <a:pt x="57" y="80"/>
                  </a:lnTo>
                  <a:lnTo>
                    <a:pt x="57" y="81"/>
                  </a:lnTo>
                  <a:lnTo>
                    <a:pt x="57" y="83"/>
                  </a:lnTo>
                  <a:lnTo>
                    <a:pt x="57" y="84"/>
                  </a:lnTo>
                  <a:lnTo>
                    <a:pt x="58" y="86"/>
                  </a:lnTo>
                  <a:lnTo>
                    <a:pt x="59" y="87"/>
                  </a:lnTo>
                  <a:lnTo>
                    <a:pt x="60" y="85"/>
                  </a:lnTo>
                  <a:lnTo>
                    <a:pt x="61" y="84"/>
                  </a:lnTo>
                  <a:lnTo>
                    <a:pt x="63" y="85"/>
                  </a:lnTo>
                  <a:lnTo>
                    <a:pt x="65" y="86"/>
                  </a:lnTo>
                  <a:lnTo>
                    <a:pt x="66" y="85"/>
                  </a:lnTo>
                  <a:lnTo>
                    <a:pt x="67" y="84"/>
                  </a:lnTo>
                  <a:lnTo>
                    <a:pt x="67" y="85"/>
                  </a:lnTo>
                  <a:lnTo>
                    <a:pt x="71" y="85"/>
                  </a:lnTo>
                  <a:lnTo>
                    <a:pt x="72" y="86"/>
                  </a:lnTo>
                  <a:lnTo>
                    <a:pt x="73" y="86"/>
                  </a:lnTo>
                  <a:lnTo>
                    <a:pt x="76" y="86"/>
                  </a:lnTo>
                  <a:lnTo>
                    <a:pt x="76" y="84"/>
                  </a:lnTo>
                  <a:lnTo>
                    <a:pt x="77" y="83"/>
                  </a:lnTo>
                  <a:lnTo>
                    <a:pt x="79" y="85"/>
                  </a:lnTo>
                  <a:lnTo>
                    <a:pt x="79" y="87"/>
                  </a:lnTo>
                  <a:lnTo>
                    <a:pt x="81" y="88"/>
                  </a:lnTo>
                  <a:lnTo>
                    <a:pt x="75" y="130"/>
                  </a:lnTo>
                  <a:lnTo>
                    <a:pt x="74" y="130"/>
                  </a:lnTo>
                  <a:lnTo>
                    <a:pt x="37" y="124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4" name="Freeform 21"/>
            <p:cNvSpPr>
              <a:spLocks/>
            </p:cNvSpPr>
            <p:nvPr/>
          </p:nvSpPr>
          <p:spPr bwMode="auto">
            <a:xfrm>
              <a:off x="2164" y="1170"/>
              <a:ext cx="706" cy="424"/>
            </a:xfrm>
            <a:custGeom>
              <a:avLst/>
              <a:gdLst>
                <a:gd name="T0" fmla="*/ 1259 w 138"/>
                <a:gd name="T1" fmla="*/ 1828 h 87"/>
                <a:gd name="T2" fmla="*/ 1177 w 138"/>
                <a:gd name="T3" fmla="*/ 1993 h 87"/>
                <a:gd name="T4" fmla="*/ 1126 w 138"/>
                <a:gd name="T5" fmla="*/ 1901 h 87"/>
                <a:gd name="T6" fmla="*/ 1100 w 138"/>
                <a:gd name="T7" fmla="*/ 1974 h 87"/>
                <a:gd name="T8" fmla="*/ 992 w 138"/>
                <a:gd name="T9" fmla="*/ 1974 h 87"/>
                <a:gd name="T10" fmla="*/ 865 w 138"/>
                <a:gd name="T11" fmla="*/ 1949 h 87"/>
                <a:gd name="T12" fmla="*/ 839 w 138"/>
                <a:gd name="T13" fmla="*/ 1949 h 87"/>
                <a:gd name="T14" fmla="*/ 757 w 138"/>
                <a:gd name="T15" fmla="*/ 1949 h 87"/>
                <a:gd name="T16" fmla="*/ 680 w 138"/>
                <a:gd name="T17" fmla="*/ 1949 h 87"/>
                <a:gd name="T18" fmla="*/ 629 w 138"/>
                <a:gd name="T19" fmla="*/ 1974 h 87"/>
                <a:gd name="T20" fmla="*/ 604 w 138"/>
                <a:gd name="T21" fmla="*/ 1901 h 87"/>
                <a:gd name="T22" fmla="*/ 604 w 138"/>
                <a:gd name="T23" fmla="*/ 1828 h 87"/>
                <a:gd name="T24" fmla="*/ 522 w 138"/>
                <a:gd name="T25" fmla="*/ 1784 h 87"/>
                <a:gd name="T26" fmla="*/ 522 w 138"/>
                <a:gd name="T27" fmla="*/ 1711 h 87"/>
                <a:gd name="T28" fmla="*/ 471 w 138"/>
                <a:gd name="T29" fmla="*/ 1638 h 87"/>
                <a:gd name="T30" fmla="*/ 471 w 138"/>
                <a:gd name="T31" fmla="*/ 1496 h 87"/>
                <a:gd name="T32" fmla="*/ 445 w 138"/>
                <a:gd name="T33" fmla="*/ 1423 h 87"/>
                <a:gd name="T34" fmla="*/ 420 w 138"/>
                <a:gd name="T35" fmla="*/ 1404 h 87"/>
                <a:gd name="T36" fmla="*/ 394 w 138"/>
                <a:gd name="T37" fmla="*/ 1404 h 87"/>
                <a:gd name="T38" fmla="*/ 286 w 138"/>
                <a:gd name="T39" fmla="*/ 1472 h 87"/>
                <a:gd name="T40" fmla="*/ 235 w 138"/>
                <a:gd name="T41" fmla="*/ 1379 h 87"/>
                <a:gd name="T42" fmla="*/ 235 w 138"/>
                <a:gd name="T43" fmla="*/ 1330 h 87"/>
                <a:gd name="T44" fmla="*/ 286 w 138"/>
                <a:gd name="T45" fmla="*/ 1257 h 87"/>
                <a:gd name="T46" fmla="*/ 286 w 138"/>
                <a:gd name="T47" fmla="*/ 1189 h 87"/>
                <a:gd name="T48" fmla="*/ 312 w 138"/>
                <a:gd name="T49" fmla="*/ 1140 h 87"/>
                <a:gd name="T50" fmla="*/ 368 w 138"/>
                <a:gd name="T51" fmla="*/ 999 h 87"/>
                <a:gd name="T52" fmla="*/ 286 w 138"/>
                <a:gd name="T53" fmla="*/ 950 h 87"/>
                <a:gd name="T54" fmla="*/ 210 w 138"/>
                <a:gd name="T55" fmla="*/ 902 h 87"/>
                <a:gd name="T56" fmla="*/ 159 w 138"/>
                <a:gd name="T57" fmla="*/ 736 h 87"/>
                <a:gd name="T58" fmla="*/ 51 w 138"/>
                <a:gd name="T59" fmla="*/ 643 h 87"/>
                <a:gd name="T60" fmla="*/ 51 w 138"/>
                <a:gd name="T61" fmla="*/ 595 h 87"/>
                <a:gd name="T62" fmla="*/ 51 w 138"/>
                <a:gd name="T63" fmla="*/ 473 h 87"/>
                <a:gd name="T64" fmla="*/ 77 w 138"/>
                <a:gd name="T65" fmla="*/ 0 h 87"/>
                <a:gd name="T66" fmla="*/ 1284 w 138"/>
                <a:gd name="T67" fmla="*/ 190 h 87"/>
                <a:gd name="T68" fmla="*/ 3612 w 138"/>
                <a:gd name="T69" fmla="*/ 453 h 87"/>
                <a:gd name="T70" fmla="*/ 3453 w 138"/>
                <a:gd name="T71" fmla="*/ 2066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8"/>
                <a:gd name="T109" fmla="*/ 0 h 87"/>
                <a:gd name="T110" fmla="*/ 138 w 138"/>
                <a:gd name="T111" fmla="*/ 87 h 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8" h="87">
                  <a:moveTo>
                    <a:pt x="132" y="87"/>
                  </a:moveTo>
                  <a:lnTo>
                    <a:pt x="48" y="77"/>
                  </a:lnTo>
                  <a:lnTo>
                    <a:pt x="47" y="85"/>
                  </a:lnTo>
                  <a:lnTo>
                    <a:pt x="45" y="84"/>
                  </a:lnTo>
                  <a:lnTo>
                    <a:pt x="45" y="82"/>
                  </a:lnTo>
                  <a:lnTo>
                    <a:pt x="43" y="80"/>
                  </a:lnTo>
                  <a:lnTo>
                    <a:pt x="42" y="81"/>
                  </a:lnTo>
                  <a:lnTo>
                    <a:pt x="42" y="83"/>
                  </a:lnTo>
                  <a:lnTo>
                    <a:pt x="39" y="83"/>
                  </a:lnTo>
                  <a:lnTo>
                    <a:pt x="38" y="83"/>
                  </a:lnTo>
                  <a:lnTo>
                    <a:pt x="37" y="82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2" y="82"/>
                  </a:lnTo>
                  <a:lnTo>
                    <a:pt x="31" y="83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5" y="84"/>
                  </a:lnTo>
                  <a:lnTo>
                    <a:pt x="24" y="83"/>
                  </a:lnTo>
                  <a:lnTo>
                    <a:pt x="23" y="81"/>
                  </a:lnTo>
                  <a:lnTo>
                    <a:pt x="23" y="80"/>
                  </a:lnTo>
                  <a:lnTo>
                    <a:pt x="23" y="78"/>
                  </a:lnTo>
                  <a:lnTo>
                    <a:pt x="23" y="77"/>
                  </a:lnTo>
                  <a:lnTo>
                    <a:pt x="22" y="75"/>
                  </a:lnTo>
                  <a:lnTo>
                    <a:pt x="20" y="75"/>
                  </a:lnTo>
                  <a:lnTo>
                    <a:pt x="19" y="73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5" y="59"/>
                  </a:lnTo>
                  <a:lnTo>
                    <a:pt x="12" y="62"/>
                  </a:lnTo>
                  <a:lnTo>
                    <a:pt x="11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9" y="56"/>
                  </a:lnTo>
                  <a:lnTo>
                    <a:pt x="11" y="54"/>
                  </a:lnTo>
                  <a:lnTo>
                    <a:pt x="11" y="53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0"/>
                  </a:lnTo>
                  <a:lnTo>
                    <a:pt x="9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3" y="0"/>
                  </a:lnTo>
                  <a:lnTo>
                    <a:pt x="15" y="2"/>
                  </a:lnTo>
                  <a:lnTo>
                    <a:pt x="49" y="8"/>
                  </a:lnTo>
                  <a:lnTo>
                    <a:pt x="84" y="13"/>
                  </a:lnTo>
                  <a:lnTo>
                    <a:pt x="138" y="19"/>
                  </a:lnTo>
                  <a:lnTo>
                    <a:pt x="133" y="70"/>
                  </a:lnTo>
                  <a:lnTo>
                    <a:pt x="132" y="87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5" name="Freeform 22"/>
            <p:cNvSpPr>
              <a:spLocks/>
            </p:cNvSpPr>
            <p:nvPr/>
          </p:nvSpPr>
          <p:spPr bwMode="auto">
            <a:xfrm>
              <a:off x="1738" y="1677"/>
              <a:ext cx="440" cy="649"/>
            </a:xfrm>
            <a:custGeom>
              <a:avLst/>
              <a:gdLst>
                <a:gd name="T0" fmla="*/ 343 w 86"/>
                <a:gd name="T1" fmla="*/ 0 h 133"/>
                <a:gd name="T2" fmla="*/ 0 w 86"/>
                <a:gd name="T3" fmla="*/ 1215 h 133"/>
                <a:gd name="T4" fmla="*/ 1468 w 86"/>
                <a:gd name="T5" fmla="*/ 3167 h 133"/>
                <a:gd name="T6" fmla="*/ 1468 w 86"/>
                <a:gd name="T7" fmla="*/ 3143 h 133"/>
                <a:gd name="T8" fmla="*/ 1468 w 86"/>
                <a:gd name="T9" fmla="*/ 3118 h 133"/>
                <a:gd name="T10" fmla="*/ 1494 w 86"/>
                <a:gd name="T11" fmla="*/ 3025 h 133"/>
                <a:gd name="T12" fmla="*/ 1494 w 86"/>
                <a:gd name="T13" fmla="*/ 3001 h 133"/>
                <a:gd name="T14" fmla="*/ 1494 w 86"/>
                <a:gd name="T15" fmla="*/ 2811 h 133"/>
                <a:gd name="T16" fmla="*/ 1494 w 86"/>
                <a:gd name="T17" fmla="*/ 2738 h 133"/>
                <a:gd name="T18" fmla="*/ 1494 w 86"/>
                <a:gd name="T19" fmla="*/ 2713 h 133"/>
                <a:gd name="T20" fmla="*/ 1571 w 86"/>
                <a:gd name="T21" fmla="*/ 2713 h 133"/>
                <a:gd name="T22" fmla="*/ 1622 w 86"/>
                <a:gd name="T23" fmla="*/ 2713 h 133"/>
                <a:gd name="T24" fmla="*/ 1647 w 86"/>
                <a:gd name="T25" fmla="*/ 2738 h 133"/>
                <a:gd name="T26" fmla="*/ 1647 w 86"/>
                <a:gd name="T27" fmla="*/ 2762 h 133"/>
                <a:gd name="T28" fmla="*/ 1673 w 86"/>
                <a:gd name="T29" fmla="*/ 2786 h 133"/>
                <a:gd name="T30" fmla="*/ 1729 w 86"/>
                <a:gd name="T31" fmla="*/ 2786 h 133"/>
                <a:gd name="T32" fmla="*/ 1780 w 86"/>
                <a:gd name="T33" fmla="*/ 2620 h 133"/>
                <a:gd name="T34" fmla="*/ 1832 w 86"/>
                <a:gd name="T35" fmla="*/ 2406 h 133"/>
                <a:gd name="T36" fmla="*/ 2251 w 86"/>
                <a:gd name="T37" fmla="*/ 405 h 133"/>
                <a:gd name="T38" fmla="*/ 1284 w 86"/>
                <a:gd name="T39" fmla="*/ 215 h 133"/>
                <a:gd name="T40" fmla="*/ 343 w 86"/>
                <a:gd name="T41" fmla="*/ 0 h 133"/>
                <a:gd name="T42" fmla="*/ 343 w 86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133"/>
                <a:gd name="T68" fmla="*/ 86 w 86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133">
                  <a:moveTo>
                    <a:pt x="13" y="0"/>
                  </a:moveTo>
                  <a:lnTo>
                    <a:pt x="0" y="51"/>
                  </a:lnTo>
                  <a:lnTo>
                    <a:pt x="56" y="133"/>
                  </a:lnTo>
                  <a:lnTo>
                    <a:pt x="56" y="132"/>
                  </a:lnTo>
                  <a:lnTo>
                    <a:pt x="56" y="131"/>
                  </a:lnTo>
                  <a:lnTo>
                    <a:pt x="57" y="127"/>
                  </a:lnTo>
                  <a:lnTo>
                    <a:pt x="57" y="126"/>
                  </a:lnTo>
                  <a:lnTo>
                    <a:pt x="57" y="118"/>
                  </a:lnTo>
                  <a:lnTo>
                    <a:pt x="57" y="115"/>
                  </a:lnTo>
                  <a:lnTo>
                    <a:pt x="57" y="114"/>
                  </a:lnTo>
                  <a:lnTo>
                    <a:pt x="60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3" y="116"/>
                  </a:lnTo>
                  <a:lnTo>
                    <a:pt x="64" y="117"/>
                  </a:lnTo>
                  <a:lnTo>
                    <a:pt x="66" y="117"/>
                  </a:lnTo>
                  <a:lnTo>
                    <a:pt x="68" y="110"/>
                  </a:lnTo>
                  <a:lnTo>
                    <a:pt x="70" y="101"/>
                  </a:lnTo>
                  <a:lnTo>
                    <a:pt x="86" y="17"/>
                  </a:lnTo>
                  <a:lnTo>
                    <a:pt x="49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6" name="Freeform 23"/>
            <p:cNvSpPr>
              <a:spLocks/>
            </p:cNvSpPr>
            <p:nvPr/>
          </p:nvSpPr>
          <p:spPr bwMode="auto">
            <a:xfrm>
              <a:off x="1968" y="2170"/>
              <a:ext cx="467" cy="517"/>
            </a:xfrm>
            <a:custGeom>
              <a:avLst/>
              <a:gdLst>
                <a:gd name="T0" fmla="*/ 2053 w 91"/>
                <a:gd name="T1" fmla="*/ 2522 h 106"/>
                <a:gd name="T2" fmla="*/ 2397 w 91"/>
                <a:gd name="T3" fmla="*/ 239 h 106"/>
                <a:gd name="T4" fmla="*/ 657 w 91"/>
                <a:gd name="T5" fmla="*/ 0 h 106"/>
                <a:gd name="T6" fmla="*/ 657 w 91"/>
                <a:gd name="T7" fmla="*/ 0 h 106"/>
                <a:gd name="T8" fmla="*/ 606 w 91"/>
                <a:gd name="T9" fmla="*/ 215 h 106"/>
                <a:gd name="T10" fmla="*/ 554 w 91"/>
                <a:gd name="T11" fmla="*/ 380 h 106"/>
                <a:gd name="T12" fmla="*/ 503 w 91"/>
                <a:gd name="T13" fmla="*/ 380 h 106"/>
                <a:gd name="T14" fmla="*/ 472 w 91"/>
                <a:gd name="T15" fmla="*/ 356 h 106"/>
                <a:gd name="T16" fmla="*/ 472 w 91"/>
                <a:gd name="T17" fmla="*/ 332 h 106"/>
                <a:gd name="T18" fmla="*/ 446 w 91"/>
                <a:gd name="T19" fmla="*/ 307 h 106"/>
                <a:gd name="T20" fmla="*/ 395 w 91"/>
                <a:gd name="T21" fmla="*/ 307 h 106"/>
                <a:gd name="T22" fmla="*/ 318 w 91"/>
                <a:gd name="T23" fmla="*/ 307 h 106"/>
                <a:gd name="T24" fmla="*/ 318 w 91"/>
                <a:gd name="T25" fmla="*/ 332 h 106"/>
                <a:gd name="T26" fmla="*/ 318 w 91"/>
                <a:gd name="T27" fmla="*/ 405 h 106"/>
                <a:gd name="T28" fmla="*/ 318 w 91"/>
                <a:gd name="T29" fmla="*/ 595 h 106"/>
                <a:gd name="T30" fmla="*/ 318 w 91"/>
                <a:gd name="T31" fmla="*/ 619 h 106"/>
                <a:gd name="T32" fmla="*/ 287 w 91"/>
                <a:gd name="T33" fmla="*/ 712 h 106"/>
                <a:gd name="T34" fmla="*/ 287 w 91"/>
                <a:gd name="T35" fmla="*/ 736 h 106"/>
                <a:gd name="T36" fmla="*/ 287 w 91"/>
                <a:gd name="T37" fmla="*/ 761 h 106"/>
                <a:gd name="T38" fmla="*/ 287 w 91"/>
                <a:gd name="T39" fmla="*/ 810 h 106"/>
                <a:gd name="T40" fmla="*/ 287 w 91"/>
                <a:gd name="T41" fmla="*/ 834 h 106"/>
                <a:gd name="T42" fmla="*/ 287 w 91"/>
                <a:gd name="T43" fmla="*/ 858 h 106"/>
                <a:gd name="T44" fmla="*/ 318 w 91"/>
                <a:gd name="T45" fmla="*/ 902 h 106"/>
                <a:gd name="T46" fmla="*/ 318 w 91"/>
                <a:gd name="T47" fmla="*/ 927 h 106"/>
                <a:gd name="T48" fmla="*/ 318 w 91"/>
                <a:gd name="T49" fmla="*/ 975 h 106"/>
                <a:gd name="T50" fmla="*/ 344 w 91"/>
                <a:gd name="T51" fmla="*/ 1024 h 106"/>
                <a:gd name="T52" fmla="*/ 344 w 91"/>
                <a:gd name="T53" fmla="*/ 1024 h 106"/>
                <a:gd name="T54" fmla="*/ 369 w 91"/>
                <a:gd name="T55" fmla="*/ 1049 h 106"/>
                <a:gd name="T56" fmla="*/ 395 w 91"/>
                <a:gd name="T57" fmla="*/ 1093 h 106"/>
                <a:gd name="T58" fmla="*/ 369 w 91"/>
                <a:gd name="T59" fmla="*/ 1093 h 106"/>
                <a:gd name="T60" fmla="*/ 369 w 91"/>
                <a:gd name="T61" fmla="*/ 1093 h 106"/>
                <a:gd name="T62" fmla="*/ 318 w 91"/>
                <a:gd name="T63" fmla="*/ 1117 h 106"/>
                <a:gd name="T64" fmla="*/ 262 w 91"/>
                <a:gd name="T65" fmla="*/ 1141 h 106"/>
                <a:gd name="T66" fmla="*/ 236 w 91"/>
                <a:gd name="T67" fmla="*/ 1190 h 106"/>
                <a:gd name="T68" fmla="*/ 185 w 91"/>
                <a:gd name="T69" fmla="*/ 1307 h 106"/>
                <a:gd name="T70" fmla="*/ 133 w 91"/>
                <a:gd name="T71" fmla="*/ 1380 h 106"/>
                <a:gd name="T72" fmla="*/ 77 w 91"/>
                <a:gd name="T73" fmla="*/ 1380 h 106"/>
                <a:gd name="T74" fmla="*/ 77 w 91"/>
                <a:gd name="T75" fmla="*/ 1405 h 106"/>
                <a:gd name="T76" fmla="*/ 108 w 91"/>
                <a:gd name="T77" fmla="*/ 1429 h 106"/>
                <a:gd name="T78" fmla="*/ 77 w 91"/>
                <a:gd name="T79" fmla="*/ 1453 h 106"/>
                <a:gd name="T80" fmla="*/ 77 w 91"/>
                <a:gd name="T81" fmla="*/ 1497 h 106"/>
                <a:gd name="T82" fmla="*/ 77 w 91"/>
                <a:gd name="T83" fmla="*/ 1522 h 106"/>
                <a:gd name="T84" fmla="*/ 133 w 91"/>
                <a:gd name="T85" fmla="*/ 1571 h 106"/>
                <a:gd name="T86" fmla="*/ 159 w 91"/>
                <a:gd name="T87" fmla="*/ 1595 h 106"/>
                <a:gd name="T88" fmla="*/ 133 w 91"/>
                <a:gd name="T89" fmla="*/ 1595 h 106"/>
                <a:gd name="T90" fmla="*/ 133 w 91"/>
                <a:gd name="T91" fmla="*/ 1644 h 106"/>
                <a:gd name="T92" fmla="*/ 108 w 91"/>
                <a:gd name="T93" fmla="*/ 1663 h 106"/>
                <a:gd name="T94" fmla="*/ 77 w 91"/>
                <a:gd name="T95" fmla="*/ 1663 h 106"/>
                <a:gd name="T96" fmla="*/ 26 w 91"/>
                <a:gd name="T97" fmla="*/ 1644 h 106"/>
                <a:gd name="T98" fmla="*/ 0 w 91"/>
                <a:gd name="T99" fmla="*/ 1736 h 106"/>
                <a:gd name="T100" fmla="*/ 1288 w 91"/>
                <a:gd name="T101" fmla="*/ 2424 h 106"/>
                <a:gd name="T102" fmla="*/ 2053 w 91"/>
                <a:gd name="T103" fmla="*/ 2522 h 106"/>
                <a:gd name="T104" fmla="*/ 2053 w 91"/>
                <a:gd name="T105" fmla="*/ 2522 h 106"/>
                <a:gd name="T106" fmla="*/ 2053 w 91"/>
                <a:gd name="T107" fmla="*/ 2522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1"/>
                <a:gd name="T163" fmla="*/ 0 h 106"/>
                <a:gd name="T164" fmla="*/ 91 w 91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1" h="106">
                  <a:moveTo>
                    <a:pt x="78" y="106"/>
                  </a:moveTo>
                  <a:lnTo>
                    <a:pt x="91" y="10"/>
                  </a:lnTo>
                  <a:lnTo>
                    <a:pt x="25" y="0"/>
                  </a:lnTo>
                  <a:lnTo>
                    <a:pt x="23" y="9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2" y="47"/>
                  </a:lnTo>
                  <a:lnTo>
                    <a:pt x="10" y="48"/>
                  </a:lnTo>
                  <a:lnTo>
                    <a:pt x="9" y="50"/>
                  </a:lnTo>
                  <a:lnTo>
                    <a:pt x="7" y="55"/>
                  </a:lnTo>
                  <a:lnTo>
                    <a:pt x="5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60"/>
                  </a:lnTo>
                  <a:lnTo>
                    <a:pt x="3" y="61"/>
                  </a:lnTo>
                  <a:lnTo>
                    <a:pt x="3" y="63"/>
                  </a:lnTo>
                  <a:lnTo>
                    <a:pt x="3" y="64"/>
                  </a:lnTo>
                  <a:lnTo>
                    <a:pt x="5" y="66"/>
                  </a:lnTo>
                  <a:lnTo>
                    <a:pt x="6" y="67"/>
                  </a:lnTo>
                  <a:lnTo>
                    <a:pt x="5" y="67"/>
                  </a:lnTo>
                  <a:lnTo>
                    <a:pt x="5" y="69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1" y="69"/>
                  </a:lnTo>
                  <a:lnTo>
                    <a:pt x="0" y="73"/>
                  </a:lnTo>
                  <a:lnTo>
                    <a:pt x="49" y="102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7" name="Freeform 24"/>
            <p:cNvSpPr>
              <a:spLocks/>
            </p:cNvSpPr>
            <p:nvPr/>
          </p:nvSpPr>
          <p:spPr bwMode="auto">
            <a:xfrm>
              <a:off x="3265" y="1248"/>
              <a:ext cx="456" cy="487"/>
            </a:xfrm>
            <a:custGeom>
              <a:avLst/>
              <a:gdLst>
                <a:gd name="T0" fmla="*/ 210 w 89"/>
                <a:gd name="T1" fmla="*/ 1636 h 100"/>
                <a:gd name="T2" fmla="*/ 102 w 89"/>
                <a:gd name="T3" fmla="*/ 1519 h 100"/>
                <a:gd name="T4" fmla="*/ 184 w 89"/>
                <a:gd name="T5" fmla="*/ 1422 h 100"/>
                <a:gd name="T6" fmla="*/ 184 w 89"/>
                <a:gd name="T7" fmla="*/ 1330 h 100"/>
                <a:gd name="T8" fmla="*/ 133 w 89"/>
                <a:gd name="T9" fmla="*/ 1115 h 100"/>
                <a:gd name="T10" fmla="*/ 133 w 89"/>
                <a:gd name="T11" fmla="*/ 1018 h 100"/>
                <a:gd name="T12" fmla="*/ 102 w 89"/>
                <a:gd name="T13" fmla="*/ 784 h 100"/>
                <a:gd name="T14" fmla="*/ 51 w 89"/>
                <a:gd name="T15" fmla="*/ 618 h 100"/>
                <a:gd name="T16" fmla="*/ 0 w 89"/>
                <a:gd name="T17" fmla="*/ 380 h 100"/>
                <a:gd name="T18" fmla="*/ 26 w 89"/>
                <a:gd name="T19" fmla="*/ 282 h 100"/>
                <a:gd name="T20" fmla="*/ 0 w 89"/>
                <a:gd name="T21" fmla="*/ 166 h 100"/>
                <a:gd name="T22" fmla="*/ 605 w 89"/>
                <a:gd name="T23" fmla="*/ 73 h 100"/>
                <a:gd name="T24" fmla="*/ 656 w 89"/>
                <a:gd name="T25" fmla="*/ 24 h 100"/>
                <a:gd name="T26" fmla="*/ 733 w 89"/>
                <a:gd name="T27" fmla="*/ 117 h 100"/>
                <a:gd name="T28" fmla="*/ 733 w 89"/>
                <a:gd name="T29" fmla="*/ 239 h 100"/>
                <a:gd name="T30" fmla="*/ 840 w 89"/>
                <a:gd name="T31" fmla="*/ 282 h 100"/>
                <a:gd name="T32" fmla="*/ 892 w 89"/>
                <a:gd name="T33" fmla="*/ 307 h 100"/>
                <a:gd name="T34" fmla="*/ 999 w 89"/>
                <a:gd name="T35" fmla="*/ 307 h 100"/>
                <a:gd name="T36" fmla="*/ 1025 w 89"/>
                <a:gd name="T37" fmla="*/ 331 h 100"/>
                <a:gd name="T38" fmla="*/ 1127 w 89"/>
                <a:gd name="T39" fmla="*/ 307 h 100"/>
                <a:gd name="T40" fmla="*/ 1337 w 89"/>
                <a:gd name="T41" fmla="*/ 331 h 100"/>
                <a:gd name="T42" fmla="*/ 1363 w 89"/>
                <a:gd name="T43" fmla="*/ 356 h 100"/>
                <a:gd name="T44" fmla="*/ 1394 w 89"/>
                <a:gd name="T45" fmla="*/ 356 h 100"/>
                <a:gd name="T46" fmla="*/ 1419 w 89"/>
                <a:gd name="T47" fmla="*/ 429 h 100"/>
                <a:gd name="T48" fmla="*/ 1496 w 89"/>
                <a:gd name="T49" fmla="*/ 404 h 100"/>
                <a:gd name="T50" fmla="*/ 1547 w 89"/>
                <a:gd name="T51" fmla="*/ 404 h 100"/>
                <a:gd name="T52" fmla="*/ 1629 w 89"/>
                <a:gd name="T53" fmla="*/ 453 h 100"/>
                <a:gd name="T54" fmla="*/ 1681 w 89"/>
                <a:gd name="T55" fmla="*/ 497 h 100"/>
                <a:gd name="T56" fmla="*/ 1783 w 89"/>
                <a:gd name="T57" fmla="*/ 497 h 100"/>
                <a:gd name="T58" fmla="*/ 1916 w 89"/>
                <a:gd name="T59" fmla="*/ 429 h 100"/>
                <a:gd name="T60" fmla="*/ 2126 w 89"/>
                <a:gd name="T61" fmla="*/ 472 h 100"/>
                <a:gd name="T62" fmla="*/ 2178 w 89"/>
                <a:gd name="T63" fmla="*/ 472 h 100"/>
                <a:gd name="T64" fmla="*/ 2260 w 89"/>
                <a:gd name="T65" fmla="*/ 497 h 100"/>
                <a:gd name="T66" fmla="*/ 2285 w 89"/>
                <a:gd name="T67" fmla="*/ 521 h 100"/>
                <a:gd name="T68" fmla="*/ 2126 w 89"/>
                <a:gd name="T69" fmla="*/ 594 h 100"/>
                <a:gd name="T70" fmla="*/ 2049 w 89"/>
                <a:gd name="T71" fmla="*/ 662 h 100"/>
                <a:gd name="T72" fmla="*/ 1916 w 89"/>
                <a:gd name="T73" fmla="*/ 711 h 100"/>
                <a:gd name="T74" fmla="*/ 1547 w 89"/>
                <a:gd name="T75" fmla="*/ 1042 h 100"/>
                <a:gd name="T76" fmla="*/ 1496 w 89"/>
                <a:gd name="T77" fmla="*/ 1091 h 100"/>
                <a:gd name="T78" fmla="*/ 1496 w 89"/>
                <a:gd name="T79" fmla="*/ 1330 h 100"/>
                <a:gd name="T80" fmla="*/ 1363 w 89"/>
                <a:gd name="T81" fmla="*/ 1398 h 100"/>
                <a:gd name="T82" fmla="*/ 1363 w 89"/>
                <a:gd name="T83" fmla="*/ 1446 h 100"/>
                <a:gd name="T84" fmla="*/ 1363 w 89"/>
                <a:gd name="T85" fmla="*/ 1544 h 100"/>
                <a:gd name="T86" fmla="*/ 1394 w 89"/>
                <a:gd name="T87" fmla="*/ 1636 h 100"/>
                <a:gd name="T88" fmla="*/ 1363 w 89"/>
                <a:gd name="T89" fmla="*/ 1734 h 100"/>
                <a:gd name="T90" fmla="*/ 1394 w 89"/>
                <a:gd name="T91" fmla="*/ 1875 h 100"/>
                <a:gd name="T92" fmla="*/ 1445 w 89"/>
                <a:gd name="T93" fmla="*/ 1899 h 100"/>
                <a:gd name="T94" fmla="*/ 1522 w 89"/>
                <a:gd name="T95" fmla="*/ 1919 h 100"/>
                <a:gd name="T96" fmla="*/ 1547 w 89"/>
                <a:gd name="T97" fmla="*/ 1967 h 100"/>
                <a:gd name="T98" fmla="*/ 1681 w 89"/>
                <a:gd name="T99" fmla="*/ 2065 h 100"/>
                <a:gd name="T100" fmla="*/ 1891 w 89"/>
                <a:gd name="T101" fmla="*/ 2182 h 100"/>
                <a:gd name="T102" fmla="*/ 1891 w 89"/>
                <a:gd name="T103" fmla="*/ 2255 h 100"/>
                <a:gd name="T104" fmla="*/ 210 w 89"/>
                <a:gd name="T105" fmla="*/ 2372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100"/>
                <a:gd name="T161" fmla="*/ 89 w 89"/>
                <a:gd name="T162" fmla="*/ 100 h 10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100">
                  <a:moveTo>
                    <a:pt x="8" y="100"/>
                  </a:moveTo>
                  <a:lnTo>
                    <a:pt x="8" y="69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6" y="61"/>
                  </a:lnTo>
                  <a:lnTo>
                    <a:pt x="7" y="60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7" y="54"/>
                  </a:lnTo>
                  <a:lnTo>
                    <a:pt x="5" y="47"/>
                  </a:lnTo>
                  <a:lnTo>
                    <a:pt x="5" y="46"/>
                  </a:lnTo>
                  <a:lnTo>
                    <a:pt x="5" y="43"/>
                  </a:lnTo>
                  <a:lnTo>
                    <a:pt x="4" y="41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2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2"/>
                  </a:lnTo>
                  <a:lnTo>
                    <a:pt x="34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9" y="14"/>
                  </a:lnTo>
                  <a:lnTo>
                    <a:pt x="42" y="14"/>
                  </a:lnTo>
                  <a:lnTo>
                    <a:pt x="43" y="13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4" y="16"/>
                  </a:lnTo>
                  <a:lnTo>
                    <a:pt x="54" y="18"/>
                  </a:lnTo>
                  <a:lnTo>
                    <a:pt x="55" y="19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20"/>
                  </a:lnTo>
                  <a:lnTo>
                    <a:pt x="64" y="21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4" y="22"/>
                  </a:lnTo>
                  <a:lnTo>
                    <a:pt x="86" y="21"/>
                  </a:lnTo>
                  <a:lnTo>
                    <a:pt x="89" y="21"/>
                  </a:lnTo>
                  <a:lnTo>
                    <a:pt x="87" y="22"/>
                  </a:lnTo>
                  <a:lnTo>
                    <a:pt x="83" y="25"/>
                  </a:lnTo>
                  <a:lnTo>
                    <a:pt x="81" y="25"/>
                  </a:lnTo>
                  <a:lnTo>
                    <a:pt x="79" y="26"/>
                  </a:lnTo>
                  <a:lnTo>
                    <a:pt x="78" y="28"/>
                  </a:lnTo>
                  <a:lnTo>
                    <a:pt x="74" y="29"/>
                  </a:lnTo>
                  <a:lnTo>
                    <a:pt x="73" y="30"/>
                  </a:lnTo>
                  <a:lnTo>
                    <a:pt x="67" y="36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7" y="46"/>
                  </a:lnTo>
                  <a:lnTo>
                    <a:pt x="58" y="55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2" y="59"/>
                  </a:lnTo>
                  <a:lnTo>
                    <a:pt x="52" y="61"/>
                  </a:lnTo>
                  <a:lnTo>
                    <a:pt x="51" y="64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3" y="69"/>
                  </a:lnTo>
                  <a:lnTo>
                    <a:pt x="53" y="70"/>
                  </a:lnTo>
                  <a:lnTo>
                    <a:pt x="52" y="73"/>
                  </a:lnTo>
                  <a:lnTo>
                    <a:pt x="52" y="78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5" y="80"/>
                  </a:lnTo>
                  <a:lnTo>
                    <a:pt x="58" y="81"/>
                  </a:lnTo>
                  <a:lnTo>
                    <a:pt x="59" y="82"/>
                  </a:lnTo>
                  <a:lnTo>
                    <a:pt x="59" y="83"/>
                  </a:lnTo>
                  <a:lnTo>
                    <a:pt x="63" y="84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2" y="92"/>
                  </a:lnTo>
                  <a:lnTo>
                    <a:pt x="72" y="93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8" y="100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8" name="Freeform 25"/>
            <p:cNvSpPr>
              <a:spLocks/>
            </p:cNvSpPr>
            <p:nvPr/>
          </p:nvSpPr>
          <p:spPr bwMode="auto">
            <a:xfrm>
              <a:off x="3634" y="1799"/>
              <a:ext cx="277" cy="463"/>
            </a:xfrm>
            <a:custGeom>
              <a:avLst/>
              <a:gdLst>
                <a:gd name="T0" fmla="*/ 236 w 54"/>
                <a:gd name="T1" fmla="*/ 49 h 95"/>
                <a:gd name="T2" fmla="*/ 318 w 54"/>
                <a:gd name="T3" fmla="*/ 117 h 95"/>
                <a:gd name="T4" fmla="*/ 395 w 54"/>
                <a:gd name="T5" fmla="*/ 190 h 95"/>
                <a:gd name="T6" fmla="*/ 395 w 54"/>
                <a:gd name="T7" fmla="*/ 283 h 95"/>
                <a:gd name="T8" fmla="*/ 369 w 54"/>
                <a:gd name="T9" fmla="*/ 356 h 95"/>
                <a:gd name="T10" fmla="*/ 287 w 54"/>
                <a:gd name="T11" fmla="*/ 453 h 95"/>
                <a:gd name="T12" fmla="*/ 236 w 54"/>
                <a:gd name="T13" fmla="*/ 473 h 95"/>
                <a:gd name="T14" fmla="*/ 133 w 54"/>
                <a:gd name="T15" fmla="*/ 497 h 95"/>
                <a:gd name="T16" fmla="*/ 108 w 54"/>
                <a:gd name="T17" fmla="*/ 570 h 95"/>
                <a:gd name="T18" fmla="*/ 159 w 54"/>
                <a:gd name="T19" fmla="*/ 643 h 95"/>
                <a:gd name="T20" fmla="*/ 108 w 54"/>
                <a:gd name="T21" fmla="*/ 809 h 95"/>
                <a:gd name="T22" fmla="*/ 26 w 54"/>
                <a:gd name="T23" fmla="*/ 853 h 95"/>
                <a:gd name="T24" fmla="*/ 0 w 54"/>
                <a:gd name="T25" fmla="*/ 926 h 95"/>
                <a:gd name="T26" fmla="*/ 0 w 54"/>
                <a:gd name="T27" fmla="*/ 975 h 95"/>
                <a:gd name="T28" fmla="*/ 26 w 54"/>
                <a:gd name="T29" fmla="*/ 1140 h 95"/>
                <a:gd name="T30" fmla="*/ 133 w 54"/>
                <a:gd name="T31" fmla="*/ 1257 h 95"/>
                <a:gd name="T32" fmla="*/ 262 w 54"/>
                <a:gd name="T33" fmla="*/ 1355 h 95"/>
                <a:gd name="T34" fmla="*/ 344 w 54"/>
                <a:gd name="T35" fmla="*/ 1521 h 95"/>
                <a:gd name="T36" fmla="*/ 395 w 54"/>
                <a:gd name="T37" fmla="*/ 1472 h 95"/>
                <a:gd name="T38" fmla="*/ 498 w 54"/>
                <a:gd name="T39" fmla="*/ 1545 h 95"/>
                <a:gd name="T40" fmla="*/ 498 w 54"/>
                <a:gd name="T41" fmla="*/ 1638 h 95"/>
                <a:gd name="T42" fmla="*/ 421 w 54"/>
                <a:gd name="T43" fmla="*/ 1735 h 95"/>
                <a:gd name="T44" fmla="*/ 498 w 54"/>
                <a:gd name="T45" fmla="*/ 1852 h 95"/>
                <a:gd name="T46" fmla="*/ 631 w 54"/>
                <a:gd name="T47" fmla="*/ 1925 h 95"/>
                <a:gd name="T48" fmla="*/ 764 w 54"/>
                <a:gd name="T49" fmla="*/ 2066 h 95"/>
                <a:gd name="T50" fmla="*/ 790 w 54"/>
                <a:gd name="T51" fmla="*/ 2115 h 95"/>
                <a:gd name="T52" fmla="*/ 764 w 54"/>
                <a:gd name="T53" fmla="*/ 2164 h 95"/>
                <a:gd name="T54" fmla="*/ 841 w 54"/>
                <a:gd name="T55" fmla="*/ 2257 h 95"/>
                <a:gd name="T56" fmla="*/ 867 w 54"/>
                <a:gd name="T57" fmla="*/ 2232 h 95"/>
                <a:gd name="T58" fmla="*/ 893 w 54"/>
                <a:gd name="T59" fmla="*/ 2183 h 95"/>
                <a:gd name="T60" fmla="*/ 1000 w 54"/>
                <a:gd name="T61" fmla="*/ 2164 h 95"/>
                <a:gd name="T62" fmla="*/ 1103 w 54"/>
                <a:gd name="T63" fmla="*/ 2208 h 95"/>
                <a:gd name="T64" fmla="*/ 1134 w 54"/>
                <a:gd name="T65" fmla="*/ 2115 h 95"/>
                <a:gd name="T66" fmla="*/ 1159 w 54"/>
                <a:gd name="T67" fmla="*/ 2066 h 95"/>
                <a:gd name="T68" fmla="*/ 1262 w 54"/>
                <a:gd name="T69" fmla="*/ 2018 h 95"/>
                <a:gd name="T70" fmla="*/ 1236 w 54"/>
                <a:gd name="T71" fmla="*/ 1974 h 95"/>
                <a:gd name="T72" fmla="*/ 1236 w 54"/>
                <a:gd name="T73" fmla="*/ 1925 h 95"/>
                <a:gd name="T74" fmla="*/ 1262 w 54"/>
                <a:gd name="T75" fmla="*/ 1901 h 95"/>
                <a:gd name="T76" fmla="*/ 1262 w 54"/>
                <a:gd name="T77" fmla="*/ 1876 h 95"/>
                <a:gd name="T78" fmla="*/ 1262 w 54"/>
                <a:gd name="T79" fmla="*/ 1735 h 95"/>
                <a:gd name="T80" fmla="*/ 1370 w 54"/>
                <a:gd name="T81" fmla="*/ 1613 h 95"/>
                <a:gd name="T82" fmla="*/ 1421 w 54"/>
                <a:gd name="T83" fmla="*/ 1521 h 95"/>
                <a:gd name="T84" fmla="*/ 1370 w 54"/>
                <a:gd name="T85" fmla="*/ 1355 h 95"/>
                <a:gd name="T86" fmla="*/ 1370 w 54"/>
                <a:gd name="T87" fmla="*/ 1282 h 95"/>
                <a:gd name="T88" fmla="*/ 1288 w 54"/>
                <a:gd name="T89" fmla="*/ 307 h 95"/>
                <a:gd name="T90" fmla="*/ 1262 w 54"/>
                <a:gd name="T91" fmla="*/ 263 h 95"/>
                <a:gd name="T92" fmla="*/ 1211 w 54"/>
                <a:gd name="T93" fmla="*/ 141 h 95"/>
                <a:gd name="T94" fmla="*/ 1159 w 54"/>
                <a:gd name="T95" fmla="*/ 73 h 95"/>
                <a:gd name="T96" fmla="*/ 1159 w 54"/>
                <a:gd name="T97" fmla="*/ 0 h 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4"/>
                <a:gd name="T148" fmla="*/ 0 h 95"/>
                <a:gd name="T149" fmla="*/ 54 w 54"/>
                <a:gd name="T150" fmla="*/ 95 h 9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4" h="95">
                  <a:moveTo>
                    <a:pt x="44" y="0"/>
                  </a:moveTo>
                  <a:lnTo>
                    <a:pt x="9" y="2"/>
                  </a:lnTo>
                  <a:lnTo>
                    <a:pt x="9" y="3"/>
                  </a:lnTo>
                  <a:lnTo>
                    <a:pt x="12" y="5"/>
                  </a:lnTo>
                  <a:lnTo>
                    <a:pt x="12" y="6"/>
                  </a:lnTo>
                  <a:lnTo>
                    <a:pt x="15" y="8"/>
                  </a:lnTo>
                  <a:lnTo>
                    <a:pt x="16" y="11"/>
                  </a:lnTo>
                  <a:lnTo>
                    <a:pt x="15" y="12"/>
                  </a:lnTo>
                  <a:lnTo>
                    <a:pt x="14" y="14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9" y="20"/>
                  </a:lnTo>
                  <a:lnTo>
                    <a:pt x="6" y="20"/>
                  </a:lnTo>
                  <a:lnTo>
                    <a:pt x="5" y="21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6" y="29"/>
                  </a:lnTo>
                  <a:lnTo>
                    <a:pt x="4" y="34"/>
                  </a:lnTo>
                  <a:lnTo>
                    <a:pt x="2" y="35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0" y="39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1" y="48"/>
                  </a:lnTo>
                  <a:lnTo>
                    <a:pt x="1" y="49"/>
                  </a:lnTo>
                  <a:lnTo>
                    <a:pt x="5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12" y="64"/>
                  </a:lnTo>
                  <a:lnTo>
                    <a:pt x="13" y="64"/>
                  </a:lnTo>
                  <a:lnTo>
                    <a:pt x="14" y="63"/>
                  </a:lnTo>
                  <a:lnTo>
                    <a:pt x="15" y="62"/>
                  </a:lnTo>
                  <a:lnTo>
                    <a:pt x="18" y="64"/>
                  </a:lnTo>
                  <a:lnTo>
                    <a:pt x="19" y="65"/>
                  </a:lnTo>
                  <a:lnTo>
                    <a:pt x="18" y="67"/>
                  </a:lnTo>
                  <a:lnTo>
                    <a:pt x="19" y="69"/>
                  </a:lnTo>
                  <a:lnTo>
                    <a:pt x="16" y="72"/>
                  </a:lnTo>
                  <a:lnTo>
                    <a:pt x="16" y="73"/>
                  </a:lnTo>
                  <a:lnTo>
                    <a:pt x="17" y="75"/>
                  </a:lnTo>
                  <a:lnTo>
                    <a:pt x="19" y="78"/>
                  </a:lnTo>
                  <a:lnTo>
                    <a:pt x="23" y="80"/>
                  </a:lnTo>
                  <a:lnTo>
                    <a:pt x="24" y="81"/>
                  </a:lnTo>
                  <a:lnTo>
                    <a:pt x="28" y="84"/>
                  </a:lnTo>
                  <a:lnTo>
                    <a:pt x="29" y="87"/>
                  </a:lnTo>
                  <a:lnTo>
                    <a:pt x="30" y="88"/>
                  </a:lnTo>
                  <a:lnTo>
                    <a:pt x="30" y="89"/>
                  </a:lnTo>
                  <a:lnTo>
                    <a:pt x="29" y="90"/>
                  </a:lnTo>
                  <a:lnTo>
                    <a:pt x="29" y="91"/>
                  </a:lnTo>
                  <a:lnTo>
                    <a:pt x="32" y="95"/>
                  </a:lnTo>
                  <a:lnTo>
                    <a:pt x="32" y="94"/>
                  </a:lnTo>
                  <a:lnTo>
                    <a:pt x="33" y="94"/>
                  </a:lnTo>
                  <a:lnTo>
                    <a:pt x="34" y="95"/>
                  </a:lnTo>
                  <a:lnTo>
                    <a:pt x="34" y="92"/>
                  </a:lnTo>
                  <a:lnTo>
                    <a:pt x="36" y="91"/>
                  </a:lnTo>
                  <a:lnTo>
                    <a:pt x="38" y="91"/>
                  </a:lnTo>
                  <a:lnTo>
                    <a:pt x="40" y="92"/>
                  </a:lnTo>
                  <a:lnTo>
                    <a:pt x="42" y="93"/>
                  </a:lnTo>
                  <a:lnTo>
                    <a:pt x="43" y="93"/>
                  </a:lnTo>
                  <a:lnTo>
                    <a:pt x="43" y="89"/>
                  </a:lnTo>
                  <a:lnTo>
                    <a:pt x="42" y="87"/>
                  </a:lnTo>
                  <a:lnTo>
                    <a:pt x="44" y="87"/>
                  </a:lnTo>
                  <a:lnTo>
                    <a:pt x="48" y="86"/>
                  </a:lnTo>
                  <a:lnTo>
                    <a:pt x="48" y="85"/>
                  </a:lnTo>
                  <a:lnTo>
                    <a:pt x="47" y="83"/>
                  </a:lnTo>
                  <a:lnTo>
                    <a:pt x="47" y="81"/>
                  </a:lnTo>
                  <a:lnTo>
                    <a:pt x="48" y="80"/>
                  </a:lnTo>
                  <a:lnTo>
                    <a:pt x="48" y="79"/>
                  </a:lnTo>
                  <a:lnTo>
                    <a:pt x="48" y="76"/>
                  </a:lnTo>
                  <a:lnTo>
                    <a:pt x="48" y="73"/>
                  </a:lnTo>
                  <a:lnTo>
                    <a:pt x="50" y="71"/>
                  </a:lnTo>
                  <a:lnTo>
                    <a:pt x="52" y="68"/>
                  </a:lnTo>
                  <a:lnTo>
                    <a:pt x="52" y="67"/>
                  </a:lnTo>
                  <a:lnTo>
                    <a:pt x="54" y="64"/>
                  </a:lnTo>
                  <a:lnTo>
                    <a:pt x="53" y="60"/>
                  </a:lnTo>
                  <a:lnTo>
                    <a:pt x="52" y="57"/>
                  </a:lnTo>
                  <a:lnTo>
                    <a:pt x="52" y="55"/>
                  </a:lnTo>
                  <a:lnTo>
                    <a:pt x="52" y="54"/>
                  </a:lnTo>
                  <a:lnTo>
                    <a:pt x="52" y="53"/>
                  </a:lnTo>
                  <a:lnTo>
                    <a:pt x="49" y="13"/>
                  </a:lnTo>
                  <a:lnTo>
                    <a:pt x="48" y="12"/>
                  </a:lnTo>
                  <a:lnTo>
                    <a:pt x="48" y="11"/>
                  </a:lnTo>
                  <a:lnTo>
                    <a:pt x="47" y="8"/>
                  </a:lnTo>
                  <a:lnTo>
                    <a:pt x="46" y="6"/>
                  </a:lnTo>
                  <a:lnTo>
                    <a:pt x="45" y="5"/>
                  </a:lnTo>
                  <a:lnTo>
                    <a:pt x="44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9" name="Freeform 26" descr="20%"/>
            <p:cNvSpPr>
              <a:spLocks/>
            </p:cNvSpPr>
            <p:nvPr/>
          </p:nvSpPr>
          <p:spPr bwMode="auto">
            <a:xfrm>
              <a:off x="4244" y="1896"/>
              <a:ext cx="314" cy="293"/>
            </a:xfrm>
            <a:custGeom>
              <a:avLst/>
              <a:gdLst>
                <a:gd name="T0" fmla="*/ 530 w 61"/>
                <a:gd name="T1" fmla="*/ 0 h 60"/>
                <a:gd name="T2" fmla="*/ 530 w 61"/>
                <a:gd name="T3" fmla="*/ 73 h 60"/>
                <a:gd name="T4" fmla="*/ 556 w 61"/>
                <a:gd name="T5" fmla="*/ 117 h 60"/>
                <a:gd name="T6" fmla="*/ 504 w 61"/>
                <a:gd name="T7" fmla="*/ 308 h 60"/>
                <a:gd name="T8" fmla="*/ 504 w 61"/>
                <a:gd name="T9" fmla="*/ 356 h 60"/>
                <a:gd name="T10" fmla="*/ 479 w 61"/>
                <a:gd name="T11" fmla="*/ 454 h 60"/>
                <a:gd name="T12" fmla="*/ 396 w 61"/>
                <a:gd name="T13" fmla="*/ 523 h 60"/>
                <a:gd name="T14" fmla="*/ 345 w 61"/>
                <a:gd name="T15" fmla="*/ 547 h 60"/>
                <a:gd name="T16" fmla="*/ 293 w 61"/>
                <a:gd name="T17" fmla="*/ 571 h 60"/>
                <a:gd name="T18" fmla="*/ 263 w 61"/>
                <a:gd name="T19" fmla="*/ 620 h 60"/>
                <a:gd name="T20" fmla="*/ 237 w 61"/>
                <a:gd name="T21" fmla="*/ 718 h 60"/>
                <a:gd name="T22" fmla="*/ 160 w 61"/>
                <a:gd name="T23" fmla="*/ 718 h 60"/>
                <a:gd name="T24" fmla="*/ 108 w 61"/>
                <a:gd name="T25" fmla="*/ 811 h 60"/>
                <a:gd name="T26" fmla="*/ 108 w 61"/>
                <a:gd name="T27" fmla="*/ 908 h 60"/>
                <a:gd name="T28" fmla="*/ 51 w 61"/>
                <a:gd name="T29" fmla="*/ 977 h 60"/>
                <a:gd name="T30" fmla="*/ 0 w 61"/>
                <a:gd name="T31" fmla="*/ 1026 h 60"/>
                <a:gd name="T32" fmla="*/ 0 w 61"/>
                <a:gd name="T33" fmla="*/ 1099 h 60"/>
                <a:gd name="T34" fmla="*/ 77 w 61"/>
                <a:gd name="T35" fmla="*/ 1216 h 60"/>
                <a:gd name="T36" fmla="*/ 160 w 61"/>
                <a:gd name="T37" fmla="*/ 1289 h 60"/>
                <a:gd name="T38" fmla="*/ 211 w 61"/>
                <a:gd name="T39" fmla="*/ 1289 h 60"/>
                <a:gd name="T40" fmla="*/ 211 w 61"/>
                <a:gd name="T41" fmla="*/ 1314 h 60"/>
                <a:gd name="T42" fmla="*/ 263 w 61"/>
                <a:gd name="T43" fmla="*/ 1314 h 60"/>
                <a:gd name="T44" fmla="*/ 263 w 61"/>
                <a:gd name="T45" fmla="*/ 1358 h 60"/>
                <a:gd name="T46" fmla="*/ 396 w 61"/>
                <a:gd name="T47" fmla="*/ 1431 h 60"/>
                <a:gd name="T48" fmla="*/ 479 w 61"/>
                <a:gd name="T49" fmla="*/ 1406 h 60"/>
                <a:gd name="T50" fmla="*/ 504 w 61"/>
                <a:gd name="T51" fmla="*/ 1358 h 60"/>
                <a:gd name="T52" fmla="*/ 556 w 61"/>
                <a:gd name="T53" fmla="*/ 1406 h 60"/>
                <a:gd name="T54" fmla="*/ 664 w 61"/>
                <a:gd name="T55" fmla="*/ 1358 h 60"/>
                <a:gd name="T56" fmla="*/ 690 w 61"/>
                <a:gd name="T57" fmla="*/ 1314 h 60"/>
                <a:gd name="T58" fmla="*/ 793 w 61"/>
                <a:gd name="T59" fmla="*/ 1265 h 60"/>
                <a:gd name="T60" fmla="*/ 875 w 61"/>
                <a:gd name="T61" fmla="*/ 1216 h 60"/>
                <a:gd name="T62" fmla="*/ 875 w 61"/>
                <a:gd name="T63" fmla="*/ 1143 h 60"/>
                <a:gd name="T64" fmla="*/ 1009 w 61"/>
                <a:gd name="T65" fmla="*/ 762 h 60"/>
                <a:gd name="T66" fmla="*/ 1060 w 61"/>
                <a:gd name="T67" fmla="*/ 786 h 60"/>
                <a:gd name="T68" fmla="*/ 1086 w 61"/>
                <a:gd name="T69" fmla="*/ 835 h 60"/>
                <a:gd name="T70" fmla="*/ 1163 w 61"/>
                <a:gd name="T71" fmla="*/ 762 h 60"/>
                <a:gd name="T72" fmla="*/ 1220 w 61"/>
                <a:gd name="T73" fmla="*/ 645 h 60"/>
                <a:gd name="T74" fmla="*/ 1297 w 61"/>
                <a:gd name="T75" fmla="*/ 596 h 60"/>
                <a:gd name="T76" fmla="*/ 1354 w 61"/>
                <a:gd name="T77" fmla="*/ 547 h 60"/>
                <a:gd name="T78" fmla="*/ 1380 w 61"/>
                <a:gd name="T79" fmla="*/ 479 h 60"/>
                <a:gd name="T80" fmla="*/ 1380 w 61"/>
                <a:gd name="T81" fmla="*/ 454 h 60"/>
                <a:gd name="T82" fmla="*/ 1380 w 61"/>
                <a:gd name="T83" fmla="*/ 356 h 60"/>
                <a:gd name="T84" fmla="*/ 1565 w 61"/>
                <a:gd name="T85" fmla="*/ 454 h 60"/>
                <a:gd name="T86" fmla="*/ 1591 w 61"/>
                <a:gd name="T87" fmla="*/ 454 h 60"/>
                <a:gd name="T88" fmla="*/ 1565 w 61"/>
                <a:gd name="T89" fmla="*/ 308 h 60"/>
                <a:gd name="T90" fmla="*/ 1539 w 61"/>
                <a:gd name="T91" fmla="*/ 264 h 60"/>
                <a:gd name="T92" fmla="*/ 1482 w 61"/>
                <a:gd name="T93" fmla="*/ 264 h 60"/>
                <a:gd name="T94" fmla="*/ 1354 w 61"/>
                <a:gd name="T95" fmla="*/ 288 h 60"/>
                <a:gd name="T96" fmla="*/ 1297 w 61"/>
                <a:gd name="T97" fmla="*/ 332 h 60"/>
                <a:gd name="T98" fmla="*/ 1220 w 61"/>
                <a:gd name="T99" fmla="*/ 308 h 60"/>
                <a:gd name="T100" fmla="*/ 1194 w 61"/>
                <a:gd name="T101" fmla="*/ 356 h 60"/>
                <a:gd name="T102" fmla="*/ 1112 w 61"/>
                <a:gd name="T103" fmla="*/ 405 h 60"/>
                <a:gd name="T104" fmla="*/ 1035 w 61"/>
                <a:gd name="T105" fmla="*/ 479 h 60"/>
                <a:gd name="T106" fmla="*/ 952 w 61"/>
                <a:gd name="T107" fmla="*/ 308 h 60"/>
                <a:gd name="T108" fmla="*/ 556 w 61"/>
                <a:gd name="T109" fmla="*/ 0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1"/>
                <a:gd name="T166" fmla="*/ 0 h 60"/>
                <a:gd name="T167" fmla="*/ 61 w 61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1" h="60">
                  <a:moveTo>
                    <a:pt x="21" y="0"/>
                  </a:moveTo>
                  <a:lnTo>
                    <a:pt x="20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18" y="4"/>
                  </a:lnTo>
                  <a:lnTo>
                    <a:pt x="21" y="5"/>
                  </a:lnTo>
                  <a:lnTo>
                    <a:pt x="20" y="12"/>
                  </a:lnTo>
                  <a:lnTo>
                    <a:pt x="19" y="13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5" y="22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1" y="25"/>
                  </a:lnTo>
                  <a:lnTo>
                    <a:pt x="10" y="26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5" y="30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0" y="46"/>
                  </a:lnTo>
                  <a:lnTo>
                    <a:pt x="1" y="47"/>
                  </a:lnTo>
                  <a:lnTo>
                    <a:pt x="3" y="51"/>
                  </a:lnTo>
                  <a:lnTo>
                    <a:pt x="5" y="53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8" y="54"/>
                  </a:lnTo>
                  <a:lnTo>
                    <a:pt x="8" y="55"/>
                  </a:lnTo>
                  <a:lnTo>
                    <a:pt x="9" y="55"/>
                  </a:lnTo>
                  <a:lnTo>
                    <a:pt x="10" y="55"/>
                  </a:lnTo>
                  <a:lnTo>
                    <a:pt x="11" y="56"/>
                  </a:lnTo>
                  <a:lnTo>
                    <a:pt x="10" y="57"/>
                  </a:lnTo>
                  <a:lnTo>
                    <a:pt x="12" y="59"/>
                  </a:lnTo>
                  <a:lnTo>
                    <a:pt x="15" y="60"/>
                  </a:lnTo>
                  <a:lnTo>
                    <a:pt x="17" y="60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7"/>
                  </a:lnTo>
                  <a:lnTo>
                    <a:pt x="20" y="58"/>
                  </a:lnTo>
                  <a:lnTo>
                    <a:pt x="21" y="59"/>
                  </a:lnTo>
                  <a:lnTo>
                    <a:pt x="22" y="58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6"/>
                  </a:lnTo>
                  <a:lnTo>
                    <a:pt x="30" y="53"/>
                  </a:lnTo>
                  <a:lnTo>
                    <a:pt x="31" y="54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3" y="48"/>
                  </a:lnTo>
                  <a:lnTo>
                    <a:pt x="35" y="43"/>
                  </a:lnTo>
                  <a:lnTo>
                    <a:pt x="38" y="32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41" y="35"/>
                  </a:lnTo>
                  <a:lnTo>
                    <a:pt x="43" y="34"/>
                  </a:lnTo>
                  <a:lnTo>
                    <a:pt x="44" y="32"/>
                  </a:lnTo>
                  <a:lnTo>
                    <a:pt x="45" y="28"/>
                  </a:lnTo>
                  <a:lnTo>
                    <a:pt x="46" y="27"/>
                  </a:lnTo>
                  <a:lnTo>
                    <a:pt x="48" y="27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2" y="19"/>
                  </a:lnTo>
                  <a:lnTo>
                    <a:pt x="52" y="16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6"/>
                  </a:lnTo>
                  <a:lnTo>
                    <a:pt x="59" y="13"/>
                  </a:lnTo>
                  <a:lnTo>
                    <a:pt x="59" y="12"/>
                  </a:lnTo>
                  <a:lnTo>
                    <a:pt x="58" y="11"/>
                  </a:lnTo>
                  <a:lnTo>
                    <a:pt x="57" y="12"/>
                  </a:lnTo>
                  <a:lnTo>
                    <a:pt x="56" y="11"/>
                  </a:lnTo>
                  <a:lnTo>
                    <a:pt x="55" y="11"/>
                  </a:lnTo>
                  <a:lnTo>
                    <a:pt x="51" y="12"/>
                  </a:lnTo>
                  <a:lnTo>
                    <a:pt x="50" y="13"/>
                  </a:lnTo>
                  <a:lnTo>
                    <a:pt x="49" y="14"/>
                  </a:lnTo>
                  <a:lnTo>
                    <a:pt x="47" y="14"/>
                  </a:lnTo>
                  <a:lnTo>
                    <a:pt x="46" y="13"/>
                  </a:lnTo>
                  <a:lnTo>
                    <a:pt x="46" y="15"/>
                  </a:lnTo>
                  <a:lnTo>
                    <a:pt x="45" y="15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0" y="20"/>
                  </a:lnTo>
                  <a:lnTo>
                    <a:pt x="39" y="20"/>
                  </a:lnTo>
                  <a:lnTo>
                    <a:pt x="38" y="21"/>
                  </a:lnTo>
                  <a:lnTo>
                    <a:pt x="36" y="13"/>
                  </a:lnTo>
                  <a:lnTo>
                    <a:pt x="23" y="15"/>
                  </a:lnTo>
                  <a:lnTo>
                    <a:pt x="21" y="0"/>
                  </a:lnTo>
                  <a:close/>
                </a:path>
              </a:pathLst>
            </a:custGeom>
            <a:pattFill prst="pct20">
              <a:fgClr>
                <a:schemeClr val="tx2"/>
              </a:fgClr>
              <a:bgClr>
                <a:srgbClr val="AA1202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0" name="Freeform 27"/>
            <p:cNvSpPr>
              <a:spLocks/>
            </p:cNvSpPr>
            <p:nvPr/>
          </p:nvSpPr>
          <p:spPr bwMode="auto">
            <a:xfrm>
              <a:off x="3475" y="2604"/>
              <a:ext cx="394" cy="322"/>
            </a:xfrm>
            <a:custGeom>
              <a:avLst/>
              <a:gdLst>
                <a:gd name="T0" fmla="*/ 1075 w 77"/>
                <a:gd name="T1" fmla="*/ 24 h 66"/>
                <a:gd name="T2" fmla="*/ 1151 w 77"/>
                <a:gd name="T3" fmla="*/ 239 h 66"/>
                <a:gd name="T4" fmla="*/ 1126 w 77"/>
                <a:gd name="T5" fmla="*/ 307 h 66"/>
                <a:gd name="T6" fmla="*/ 1049 w 77"/>
                <a:gd name="T7" fmla="*/ 522 h 66"/>
                <a:gd name="T8" fmla="*/ 1673 w 77"/>
                <a:gd name="T9" fmla="*/ 785 h 66"/>
                <a:gd name="T10" fmla="*/ 1673 w 77"/>
                <a:gd name="T11" fmla="*/ 951 h 66"/>
                <a:gd name="T12" fmla="*/ 1648 w 77"/>
                <a:gd name="T13" fmla="*/ 1073 h 66"/>
                <a:gd name="T14" fmla="*/ 1520 w 77"/>
                <a:gd name="T15" fmla="*/ 1049 h 66"/>
                <a:gd name="T16" fmla="*/ 1469 w 77"/>
                <a:gd name="T17" fmla="*/ 1166 h 66"/>
                <a:gd name="T18" fmla="*/ 1622 w 77"/>
                <a:gd name="T19" fmla="*/ 1142 h 66"/>
                <a:gd name="T20" fmla="*/ 1730 w 77"/>
                <a:gd name="T21" fmla="*/ 1117 h 66"/>
                <a:gd name="T22" fmla="*/ 1673 w 77"/>
                <a:gd name="T23" fmla="*/ 1166 h 66"/>
                <a:gd name="T24" fmla="*/ 1730 w 77"/>
                <a:gd name="T25" fmla="*/ 1215 h 66"/>
                <a:gd name="T26" fmla="*/ 1857 w 77"/>
                <a:gd name="T27" fmla="*/ 1117 h 66"/>
                <a:gd name="T28" fmla="*/ 1939 w 77"/>
                <a:gd name="T29" fmla="*/ 1142 h 66"/>
                <a:gd name="T30" fmla="*/ 1914 w 77"/>
                <a:gd name="T31" fmla="*/ 1215 h 66"/>
                <a:gd name="T32" fmla="*/ 1781 w 77"/>
                <a:gd name="T33" fmla="*/ 1332 h 66"/>
                <a:gd name="T34" fmla="*/ 1857 w 77"/>
                <a:gd name="T35" fmla="*/ 1429 h 66"/>
                <a:gd name="T36" fmla="*/ 2016 w 77"/>
                <a:gd name="T37" fmla="*/ 1547 h 66"/>
                <a:gd name="T38" fmla="*/ 1857 w 77"/>
                <a:gd name="T39" fmla="*/ 1498 h 66"/>
                <a:gd name="T40" fmla="*/ 1673 w 77"/>
                <a:gd name="T41" fmla="*/ 1405 h 66"/>
                <a:gd name="T42" fmla="*/ 1596 w 77"/>
                <a:gd name="T43" fmla="*/ 1473 h 66"/>
                <a:gd name="T44" fmla="*/ 1571 w 77"/>
                <a:gd name="T45" fmla="*/ 1547 h 66"/>
                <a:gd name="T46" fmla="*/ 1494 w 77"/>
                <a:gd name="T47" fmla="*/ 1498 h 66"/>
                <a:gd name="T48" fmla="*/ 1412 w 77"/>
                <a:gd name="T49" fmla="*/ 1498 h 66"/>
                <a:gd name="T50" fmla="*/ 1284 w 77"/>
                <a:gd name="T51" fmla="*/ 1522 h 66"/>
                <a:gd name="T52" fmla="*/ 1075 w 77"/>
                <a:gd name="T53" fmla="*/ 1405 h 66"/>
                <a:gd name="T54" fmla="*/ 993 w 77"/>
                <a:gd name="T55" fmla="*/ 1356 h 66"/>
                <a:gd name="T56" fmla="*/ 967 w 77"/>
                <a:gd name="T57" fmla="*/ 1332 h 66"/>
                <a:gd name="T58" fmla="*/ 890 w 77"/>
                <a:gd name="T59" fmla="*/ 1308 h 66"/>
                <a:gd name="T60" fmla="*/ 865 w 77"/>
                <a:gd name="T61" fmla="*/ 1283 h 66"/>
                <a:gd name="T62" fmla="*/ 814 w 77"/>
                <a:gd name="T63" fmla="*/ 1381 h 66"/>
                <a:gd name="T64" fmla="*/ 394 w 77"/>
                <a:gd name="T65" fmla="*/ 1332 h 66"/>
                <a:gd name="T66" fmla="*/ 102 w 77"/>
                <a:gd name="T67" fmla="*/ 1308 h 66"/>
                <a:gd name="T68" fmla="*/ 133 w 77"/>
                <a:gd name="T69" fmla="*/ 1264 h 66"/>
                <a:gd name="T70" fmla="*/ 159 w 77"/>
                <a:gd name="T71" fmla="*/ 1093 h 66"/>
                <a:gd name="T72" fmla="*/ 159 w 77"/>
                <a:gd name="T73" fmla="*/ 1000 h 66"/>
                <a:gd name="T74" fmla="*/ 235 w 77"/>
                <a:gd name="T75" fmla="*/ 883 h 66"/>
                <a:gd name="T76" fmla="*/ 184 w 77"/>
                <a:gd name="T77" fmla="*/ 712 h 66"/>
                <a:gd name="T78" fmla="*/ 159 w 77"/>
                <a:gd name="T79" fmla="*/ 668 h 66"/>
                <a:gd name="T80" fmla="*/ 102 w 77"/>
                <a:gd name="T81" fmla="*/ 595 h 66"/>
                <a:gd name="T82" fmla="*/ 26 w 77"/>
                <a:gd name="T83" fmla="*/ 454 h 66"/>
                <a:gd name="T84" fmla="*/ 0 w 77"/>
                <a:gd name="T85" fmla="*/ 24 h 6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7"/>
                <a:gd name="T130" fmla="*/ 0 h 66"/>
                <a:gd name="T131" fmla="*/ 77 w 77"/>
                <a:gd name="T132" fmla="*/ 66 h 6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7" h="66">
                  <a:moveTo>
                    <a:pt x="0" y="1"/>
                  </a:moveTo>
                  <a:lnTo>
                    <a:pt x="42" y="0"/>
                  </a:lnTo>
                  <a:lnTo>
                    <a:pt x="41" y="1"/>
                  </a:lnTo>
                  <a:lnTo>
                    <a:pt x="43" y="5"/>
                  </a:lnTo>
                  <a:lnTo>
                    <a:pt x="43" y="8"/>
                  </a:lnTo>
                  <a:lnTo>
                    <a:pt x="44" y="10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7"/>
                  </a:lnTo>
                  <a:lnTo>
                    <a:pt x="40" y="22"/>
                  </a:lnTo>
                  <a:lnTo>
                    <a:pt x="37" y="29"/>
                  </a:lnTo>
                  <a:lnTo>
                    <a:pt x="37" y="34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3" y="36"/>
                  </a:lnTo>
                  <a:lnTo>
                    <a:pt x="64" y="40"/>
                  </a:lnTo>
                  <a:lnTo>
                    <a:pt x="66" y="43"/>
                  </a:lnTo>
                  <a:lnTo>
                    <a:pt x="67" y="46"/>
                  </a:lnTo>
                  <a:lnTo>
                    <a:pt x="63" y="45"/>
                  </a:lnTo>
                  <a:lnTo>
                    <a:pt x="60" y="44"/>
                  </a:lnTo>
                  <a:lnTo>
                    <a:pt x="59" y="43"/>
                  </a:lnTo>
                  <a:lnTo>
                    <a:pt x="58" y="44"/>
                  </a:lnTo>
                  <a:lnTo>
                    <a:pt x="55" y="46"/>
                  </a:lnTo>
                  <a:lnTo>
                    <a:pt x="55" y="48"/>
                  </a:lnTo>
                  <a:lnTo>
                    <a:pt x="56" y="49"/>
                  </a:lnTo>
                  <a:lnTo>
                    <a:pt x="58" y="49"/>
                  </a:lnTo>
                  <a:lnTo>
                    <a:pt x="60" y="49"/>
                  </a:lnTo>
                  <a:lnTo>
                    <a:pt x="62" y="48"/>
                  </a:lnTo>
                  <a:lnTo>
                    <a:pt x="63" y="47"/>
                  </a:lnTo>
                  <a:lnTo>
                    <a:pt x="65" y="47"/>
                  </a:lnTo>
                  <a:lnTo>
                    <a:pt x="66" y="47"/>
                  </a:lnTo>
                  <a:lnTo>
                    <a:pt x="66" y="48"/>
                  </a:lnTo>
                  <a:lnTo>
                    <a:pt x="65" y="48"/>
                  </a:lnTo>
                  <a:lnTo>
                    <a:pt x="64" y="49"/>
                  </a:lnTo>
                  <a:lnTo>
                    <a:pt x="65" y="50"/>
                  </a:lnTo>
                  <a:lnTo>
                    <a:pt x="66" y="51"/>
                  </a:lnTo>
                  <a:lnTo>
                    <a:pt x="67" y="51"/>
                  </a:lnTo>
                  <a:lnTo>
                    <a:pt x="68" y="49"/>
                  </a:lnTo>
                  <a:lnTo>
                    <a:pt x="71" y="47"/>
                  </a:lnTo>
                  <a:lnTo>
                    <a:pt x="72" y="47"/>
                  </a:lnTo>
                  <a:lnTo>
                    <a:pt x="73" y="47"/>
                  </a:lnTo>
                  <a:lnTo>
                    <a:pt x="74" y="48"/>
                  </a:lnTo>
                  <a:lnTo>
                    <a:pt x="73" y="49"/>
                  </a:lnTo>
                  <a:lnTo>
                    <a:pt x="74" y="50"/>
                  </a:lnTo>
                  <a:lnTo>
                    <a:pt x="73" y="51"/>
                  </a:lnTo>
                  <a:lnTo>
                    <a:pt x="72" y="51"/>
                  </a:lnTo>
                  <a:lnTo>
                    <a:pt x="70" y="54"/>
                  </a:lnTo>
                  <a:lnTo>
                    <a:pt x="68" y="56"/>
                  </a:lnTo>
                  <a:lnTo>
                    <a:pt x="68" y="57"/>
                  </a:lnTo>
                  <a:lnTo>
                    <a:pt x="68" y="59"/>
                  </a:lnTo>
                  <a:lnTo>
                    <a:pt x="71" y="60"/>
                  </a:lnTo>
                  <a:lnTo>
                    <a:pt x="76" y="62"/>
                  </a:lnTo>
                  <a:lnTo>
                    <a:pt x="77" y="63"/>
                  </a:lnTo>
                  <a:lnTo>
                    <a:pt x="77" y="65"/>
                  </a:lnTo>
                  <a:lnTo>
                    <a:pt x="76" y="65"/>
                  </a:lnTo>
                  <a:lnTo>
                    <a:pt x="72" y="66"/>
                  </a:lnTo>
                  <a:lnTo>
                    <a:pt x="71" y="63"/>
                  </a:lnTo>
                  <a:lnTo>
                    <a:pt x="69" y="62"/>
                  </a:lnTo>
                  <a:lnTo>
                    <a:pt x="65" y="61"/>
                  </a:lnTo>
                  <a:lnTo>
                    <a:pt x="64" y="59"/>
                  </a:lnTo>
                  <a:lnTo>
                    <a:pt x="63" y="59"/>
                  </a:lnTo>
                  <a:lnTo>
                    <a:pt x="62" y="59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0" y="65"/>
                  </a:lnTo>
                  <a:lnTo>
                    <a:pt x="59" y="65"/>
                  </a:lnTo>
                  <a:lnTo>
                    <a:pt x="58" y="63"/>
                  </a:lnTo>
                  <a:lnTo>
                    <a:pt x="57" y="63"/>
                  </a:lnTo>
                  <a:lnTo>
                    <a:pt x="55" y="63"/>
                  </a:lnTo>
                  <a:lnTo>
                    <a:pt x="54" y="63"/>
                  </a:lnTo>
                  <a:lnTo>
                    <a:pt x="52" y="65"/>
                  </a:lnTo>
                  <a:lnTo>
                    <a:pt x="50" y="65"/>
                  </a:lnTo>
                  <a:lnTo>
                    <a:pt x="49" y="64"/>
                  </a:lnTo>
                  <a:lnTo>
                    <a:pt x="47" y="64"/>
                  </a:lnTo>
                  <a:lnTo>
                    <a:pt x="43" y="60"/>
                  </a:lnTo>
                  <a:lnTo>
                    <a:pt x="41" y="59"/>
                  </a:lnTo>
                  <a:lnTo>
                    <a:pt x="39" y="58"/>
                  </a:lnTo>
                  <a:lnTo>
                    <a:pt x="38" y="57"/>
                  </a:lnTo>
                  <a:lnTo>
                    <a:pt x="37" y="57"/>
                  </a:lnTo>
                  <a:lnTo>
                    <a:pt x="37" y="56"/>
                  </a:lnTo>
                  <a:lnTo>
                    <a:pt x="37" y="55"/>
                  </a:lnTo>
                  <a:lnTo>
                    <a:pt x="36" y="56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4"/>
                  </a:lnTo>
                  <a:lnTo>
                    <a:pt x="30" y="57"/>
                  </a:lnTo>
                  <a:lnTo>
                    <a:pt x="31" y="58"/>
                  </a:lnTo>
                  <a:lnTo>
                    <a:pt x="27" y="59"/>
                  </a:lnTo>
                  <a:lnTo>
                    <a:pt x="19" y="57"/>
                  </a:lnTo>
                  <a:lnTo>
                    <a:pt x="15" y="56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5" y="53"/>
                  </a:lnTo>
                  <a:lnTo>
                    <a:pt x="7" y="49"/>
                  </a:lnTo>
                  <a:lnTo>
                    <a:pt x="6" y="47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6" y="44"/>
                  </a:lnTo>
                  <a:lnTo>
                    <a:pt x="6" y="42"/>
                  </a:lnTo>
                  <a:lnTo>
                    <a:pt x="7" y="41"/>
                  </a:lnTo>
                  <a:lnTo>
                    <a:pt x="8" y="40"/>
                  </a:lnTo>
                  <a:lnTo>
                    <a:pt x="9" y="37"/>
                  </a:lnTo>
                  <a:lnTo>
                    <a:pt x="9" y="35"/>
                  </a:lnTo>
                  <a:lnTo>
                    <a:pt x="8" y="32"/>
                  </a:lnTo>
                  <a:lnTo>
                    <a:pt x="7" y="30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6" y="28"/>
                  </a:lnTo>
                  <a:lnTo>
                    <a:pt x="5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5" y="24"/>
                  </a:lnTo>
                  <a:lnTo>
                    <a:pt x="4" y="21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D421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1" name="Freeform 28" descr="20%"/>
            <p:cNvSpPr>
              <a:spLocks/>
            </p:cNvSpPr>
            <p:nvPr/>
          </p:nvSpPr>
          <p:spPr bwMode="auto">
            <a:xfrm>
              <a:off x="3665" y="2423"/>
              <a:ext cx="240" cy="405"/>
            </a:xfrm>
            <a:custGeom>
              <a:avLst/>
              <a:gdLst>
                <a:gd name="T0" fmla="*/ 1149 w 47"/>
                <a:gd name="T1" fmla="*/ 0 h 83"/>
                <a:gd name="T2" fmla="*/ 393 w 47"/>
                <a:gd name="T3" fmla="*/ 49 h 83"/>
                <a:gd name="T4" fmla="*/ 393 w 47"/>
                <a:gd name="T5" fmla="*/ 73 h 83"/>
                <a:gd name="T6" fmla="*/ 311 w 47"/>
                <a:gd name="T7" fmla="*/ 117 h 83"/>
                <a:gd name="T8" fmla="*/ 311 w 47"/>
                <a:gd name="T9" fmla="*/ 190 h 83"/>
                <a:gd name="T10" fmla="*/ 311 w 47"/>
                <a:gd name="T11" fmla="*/ 263 h 83"/>
                <a:gd name="T12" fmla="*/ 286 w 47"/>
                <a:gd name="T13" fmla="*/ 288 h 83"/>
                <a:gd name="T14" fmla="*/ 235 w 47"/>
                <a:gd name="T15" fmla="*/ 332 h 83"/>
                <a:gd name="T16" fmla="*/ 184 w 47"/>
                <a:gd name="T17" fmla="*/ 381 h 83"/>
                <a:gd name="T18" fmla="*/ 158 w 47"/>
                <a:gd name="T19" fmla="*/ 405 h 83"/>
                <a:gd name="T20" fmla="*/ 158 w 47"/>
                <a:gd name="T21" fmla="*/ 454 h 83"/>
                <a:gd name="T22" fmla="*/ 133 w 47"/>
                <a:gd name="T23" fmla="*/ 498 h 83"/>
                <a:gd name="T24" fmla="*/ 133 w 47"/>
                <a:gd name="T25" fmla="*/ 522 h 83"/>
                <a:gd name="T26" fmla="*/ 102 w 47"/>
                <a:gd name="T27" fmla="*/ 595 h 83"/>
                <a:gd name="T28" fmla="*/ 77 w 47"/>
                <a:gd name="T29" fmla="*/ 644 h 83"/>
                <a:gd name="T30" fmla="*/ 102 w 47"/>
                <a:gd name="T31" fmla="*/ 712 h 83"/>
                <a:gd name="T32" fmla="*/ 133 w 47"/>
                <a:gd name="T33" fmla="*/ 737 h 83"/>
                <a:gd name="T34" fmla="*/ 133 w 47"/>
                <a:gd name="T35" fmla="*/ 786 h 83"/>
                <a:gd name="T36" fmla="*/ 133 w 47"/>
                <a:gd name="T37" fmla="*/ 786 h 83"/>
                <a:gd name="T38" fmla="*/ 133 w 47"/>
                <a:gd name="T39" fmla="*/ 810 h 83"/>
                <a:gd name="T40" fmla="*/ 133 w 47"/>
                <a:gd name="T41" fmla="*/ 810 h 83"/>
                <a:gd name="T42" fmla="*/ 102 w 47"/>
                <a:gd name="T43" fmla="*/ 859 h 83"/>
                <a:gd name="T44" fmla="*/ 133 w 47"/>
                <a:gd name="T45" fmla="*/ 883 h 83"/>
                <a:gd name="T46" fmla="*/ 102 w 47"/>
                <a:gd name="T47" fmla="*/ 903 h 83"/>
                <a:gd name="T48" fmla="*/ 158 w 47"/>
                <a:gd name="T49" fmla="*/ 1000 h 83"/>
                <a:gd name="T50" fmla="*/ 158 w 47"/>
                <a:gd name="T51" fmla="*/ 1073 h 83"/>
                <a:gd name="T52" fmla="*/ 184 w 47"/>
                <a:gd name="T53" fmla="*/ 1117 h 83"/>
                <a:gd name="T54" fmla="*/ 209 w 47"/>
                <a:gd name="T55" fmla="*/ 1142 h 83"/>
                <a:gd name="T56" fmla="*/ 209 w 47"/>
                <a:gd name="T57" fmla="*/ 1166 h 83"/>
                <a:gd name="T58" fmla="*/ 158 w 47"/>
                <a:gd name="T59" fmla="*/ 1191 h 83"/>
                <a:gd name="T60" fmla="*/ 158 w 47"/>
                <a:gd name="T61" fmla="*/ 1215 h 83"/>
                <a:gd name="T62" fmla="*/ 133 w 47"/>
                <a:gd name="T63" fmla="*/ 1283 h 83"/>
                <a:gd name="T64" fmla="*/ 77 w 47"/>
                <a:gd name="T65" fmla="*/ 1405 h 83"/>
                <a:gd name="T66" fmla="*/ 0 w 47"/>
                <a:gd name="T67" fmla="*/ 1571 h 83"/>
                <a:gd name="T68" fmla="*/ 0 w 47"/>
                <a:gd name="T69" fmla="*/ 1688 h 83"/>
                <a:gd name="T70" fmla="*/ 705 w 47"/>
                <a:gd name="T71" fmla="*/ 1669 h 83"/>
                <a:gd name="T72" fmla="*/ 705 w 47"/>
                <a:gd name="T73" fmla="*/ 1688 h 83"/>
                <a:gd name="T74" fmla="*/ 679 w 47"/>
                <a:gd name="T75" fmla="*/ 1737 h 83"/>
                <a:gd name="T76" fmla="*/ 705 w 47"/>
                <a:gd name="T77" fmla="*/ 1835 h 83"/>
                <a:gd name="T78" fmla="*/ 756 w 47"/>
                <a:gd name="T79" fmla="*/ 1903 h 83"/>
                <a:gd name="T80" fmla="*/ 781 w 47"/>
                <a:gd name="T81" fmla="*/ 1976 h 83"/>
                <a:gd name="T82" fmla="*/ 832 w 47"/>
                <a:gd name="T83" fmla="*/ 1976 h 83"/>
                <a:gd name="T84" fmla="*/ 914 w 47"/>
                <a:gd name="T85" fmla="*/ 1927 h 83"/>
                <a:gd name="T86" fmla="*/ 1067 w 47"/>
                <a:gd name="T87" fmla="*/ 1879 h 83"/>
                <a:gd name="T88" fmla="*/ 1123 w 47"/>
                <a:gd name="T89" fmla="*/ 1879 h 83"/>
                <a:gd name="T90" fmla="*/ 1174 w 47"/>
                <a:gd name="T91" fmla="*/ 1859 h 83"/>
                <a:gd name="T92" fmla="*/ 1200 w 47"/>
                <a:gd name="T93" fmla="*/ 1879 h 83"/>
                <a:gd name="T94" fmla="*/ 1226 w 47"/>
                <a:gd name="T95" fmla="*/ 1903 h 83"/>
                <a:gd name="T96" fmla="*/ 1226 w 47"/>
                <a:gd name="T97" fmla="*/ 1879 h 83"/>
                <a:gd name="T98" fmla="*/ 1149 w 47"/>
                <a:gd name="T99" fmla="*/ 1283 h 83"/>
                <a:gd name="T100" fmla="*/ 1149 w 47"/>
                <a:gd name="T101" fmla="*/ 1239 h 83"/>
                <a:gd name="T102" fmla="*/ 1174 w 47"/>
                <a:gd name="T103" fmla="*/ 49 h 83"/>
                <a:gd name="T104" fmla="*/ 1149 w 47"/>
                <a:gd name="T105" fmla="*/ 0 h 83"/>
                <a:gd name="T106" fmla="*/ 1149 w 47"/>
                <a:gd name="T107" fmla="*/ 0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"/>
                <a:gd name="T163" fmla="*/ 0 h 83"/>
                <a:gd name="T164" fmla="*/ 47 w 47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" h="83">
                  <a:moveTo>
                    <a:pt x="44" y="0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9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4" y="25"/>
                  </a:lnTo>
                  <a:lnTo>
                    <a:pt x="3" y="27"/>
                  </a:lnTo>
                  <a:lnTo>
                    <a:pt x="4" y="30"/>
                  </a:lnTo>
                  <a:lnTo>
                    <a:pt x="5" y="31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4" y="36"/>
                  </a:lnTo>
                  <a:lnTo>
                    <a:pt x="5" y="37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6" y="45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8" y="49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4"/>
                  </a:lnTo>
                  <a:lnTo>
                    <a:pt x="3" y="59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27" y="70"/>
                  </a:lnTo>
                  <a:lnTo>
                    <a:pt x="27" y="71"/>
                  </a:lnTo>
                  <a:lnTo>
                    <a:pt x="26" y="73"/>
                  </a:lnTo>
                  <a:lnTo>
                    <a:pt x="27" y="77"/>
                  </a:lnTo>
                  <a:lnTo>
                    <a:pt x="29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5" y="81"/>
                  </a:lnTo>
                  <a:lnTo>
                    <a:pt x="41" y="79"/>
                  </a:lnTo>
                  <a:lnTo>
                    <a:pt x="43" y="79"/>
                  </a:lnTo>
                  <a:lnTo>
                    <a:pt x="45" y="78"/>
                  </a:lnTo>
                  <a:lnTo>
                    <a:pt x="46" y="79"/>
                  </a:lnTo>
                  <a:lnTo>
                    <a:pt x="47" y="80"/>
                  </a:lnTo>
                  <a:lnTo>
                    <a:pt x="47" y="79"/>
                  </a:lnTo>
                  <a:lnTo>
                    <a:pt x="44" y="54"/>
                  </a:lnTo>
                  <a:lnTo>
                    <a:pt x="44" y="52"/>
                  </a:lnTo>
                  <a:lnTo>
                    <a:pt x="45" y="2"/>
                  </a:lnTo>
                  <a:lnTo>
                    <a:pt x="44" y="0"/>
                  </a:lnTo>
                  <a:close/>
                </a:path>
              </a:pathLst>
            </a:custGeom>
            <a:pattFill prst="pct20">
              <a:fgClr>
                <a:schemeClr val="tx2"/>
              </a:fgClr>
              <a:bgClr>
                <a:srgbClr val="AA1202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2" name="Freeform 29"/>
            <p:cNvSpPr>
              <a:spLocks/>
            </p:cNvSpPr>
            <p:nvPr/>
          </p:nvSpPr>
          <p:spPr bwMode="auto">
            <a:xfrm>
              <a:off x="4333" y="1721"/>
              <a:ext cx="403" cy="249"/>
            </a:xfrm>
            <a:custGeom>
              <a:avLst/>
              <a:gdLst>
                <a:gd name="T0" fmla="*/ 495 w 79"/>
                <a:gd name="T1" fmla="*/ 1167 h 51"/>
                <a:gd name="T2" fmla="*/ 1433 w 79"/>
                <a:gd name="T3" fmla="*/ 1001 h 51"/>
                <a:gd name="T4" fmla="*/ 1719 w 79"/>
                <a:gd name="T5" fmla="*/ 952 h 51"/>
                <a:gd name="T6" fmla="*/ 1745 w 79"/>
                <a:gd name="T7" fmla="*/ 952 h 51"/>
                <a:gd name="T8" fmla="*/ 1745 w 79"/>
                <a:gd name="T9" fmla="*/ 928 h 51"/>
                <a:gd name="T10" fmla="*/ 1745 w 79"/>
                <a:gd name="T11" fmla="*/ 908 h 51"/>
                <a:gd name="T12" fmla="*/ 1770 w 79"/>
                <a:gd name="T13" fmla="*/ 884 h 51"/>
                <a:gd name="T14" fmla="*/ 1821 w 79"/>
                <a:gd name="T15" fmla="*/ 884 h 51"/>
                <a:gd name="T16" fmla="*/ 1847 w 79"/>
                <a:gd name="T17" fmla="*/ 884 h 51"/>
                <a:gd name="T18" fmla="*/ 1923 w 79"/>
                <a:gd name="T19" fmla="*/ 835 h 51"/>
                <a:gd name="T20" fmla="*/ 1923 w 79"/>
                <a:gd name="T21" fmla="*/ 786 h 51"/>
                <a:gd name="T22" fmla="*/ 2005 w 79"/>
                <a:gd name="T23" fmla="*/ 737 h 51"/>
                <a:gd name="T24" fmla="*/ 2056 w 79"/>
                <a:gd name="T25" fmla="*/ 713 h 51"/>
                <a:gd name="T26" fmla="*/ 2056 w 79"/>
                <a:gd name="T27" fmla="*/ 693 h 51"/>
                <a:gd name="T28" fmla="*/ 2005 w 79"/>
                <a:gd name="T29" fmla="*/ 669 h 51"/>
                <a:gd name="T30" fmla="*/ 1979 w 79"/>
                <a:gd name="T31" fmla="*/ 644 h 51"/>
                <a:gd name="T32" fmla="*/ 1954 w 79"/>
                <a:gd name="T33" fmla="*/ 644 h 51"/>
                <a:gd name="T34" fmla="*/ 1954 w 79"/>
                <a:gd name="T35" fmla="*/ 620 h 51"/>
                <a:gd name="T36" fmla="*/ 1898 w 79"/>
                <a:gd name="T37" fmla="*/ 620 h 51"/>
                <a:gd name="T38" fmla="*/ 1898 w 79"/>
                <a:gd name="T39" fmla="*/ 571 h 51"/>
                <a:gd name="T40" fmla="*/ 1847 w 79"/>
                <a:gd name="T41" fmla="*/ 571 h 51"/>
                <a:gd name="T42" fmla="*/ 1847 w 79"/>
                <a:gd name="T43" fmla="*/ 547 h 51"/>
                <a:gd name="T44" fmla="*/ 1847 w 79"/>
                <a:gd name="T45" fmla="*/ 478 h 51"/>
                <a:gd name="T46" fmla="*/ 1872 w 79"/>
                <a:gd name="T47" fmla="*/ 478 h 51"/>
                <a:gd name="T48" fmla="*/ 1847 w 79"/>
                <a:gd name="T49" fmla="*/ 430 h 51"/>
                <a:gd name="T50" fmla="*/ 1821 w 79"/>
                <a:gd name="T51" fmla="*/ 405 h 51"/>
                <a:gd name="T52" fmla="*/ 1821 w 79"/>
                <a:gd name="T53" fmla="*/ 405 h 51"/>
                <a:gd name="T54" fmla="*/ 1847 w 79"/>
                <a:gd name="T55" fmla="*/ 381 h 51"/>
                <a:gd name="T56" fmla="*/ 1872 w 79"/>
                <a:gd name="T57" fmla="*/ 356 h 51"/>
                <a:gd name="T58" fmla="*/ 1898 w 79"/>
                <a:gd name="T59" fmla="*/ 288 h 51"/>
                <a:gd name="T60" fmla="*/ 1898 w 79"/>
                <a:gd name="T61" fmla="*/ 264 h 51"/>
                <a:gd name="T62" fmla="*/ 1923 w 79"/>
                <a:gd name="T63" fmla="*/ 239 h 51"/>
                <a:gd name="T64" fmla="*/ 1923 w 79"/>
                <a:gd name="T65" fmla="*/ 215 h 51"/>
                <a:gd name="T66" fmla="*/ 1898 w 79"/>
                <a:gd name="T67" fmla="*/ 215 h 51"/>
                <a:gd name="T68" fmla="*/ 1821 w 79"/>
                <a:gd name="T69" fmla="*/ 190 h 51"/>
                <a:gd name="T70" fmla="*/ 1821 w 79"/>
                <a:gd name="T71" fmla="*/ 190 h 51"/>
                <a:gd name="T72" fmla="*/ 1796 w 79"/>
                <a:gd name="T73" fmla="*/ 166 h 51"/>
                <a:gd name="T74" fmla="*/ 1796 w 79"/>
                <a:gd name="T75" fmla="*/ 142 h 51"/>
                <a:gd name="T76" fmla="*/ 1745 w 79"/>
                <a:gd name="T77" fmla="*/ 73 h 51"/>
                <a:gd name="T78" fmla="*/ 1719 w 79"/>
                <a:gd name="T79" fmla="*/ 73 h 51"/>
                <a:gd name="T80" fmla="*/ 1719 w 79"/>
                <a:gd name="T81" fmla="*/ 49 h 51"/>
                <a:gd name="T82" fmla="*/ 1694 w 79"/>
                <a:gd name="T83" fmla="*/ 49 h 51"/>
                <a:gd name="T84" fmla="*/ 1694 w 79"/>
                <a:gd name="T85" fmla="*/ 49 h 51"/>
                <a:gd name="T86" fmla="*/ 1694 w 79"/>
                <a:gd name="T87" fmla="*/ 24 h 51"/>
                <a:gd name="T88" fmla="*/ 1663 w 79"/>
                <a:gd name="T89" fmla="*/ 0 h 51"/>
                <a:gd name="T90" fmla="*/ 235 w 79"/>
                <a:gd name="T91" fmla="*/ 264 h 51"/>
                <a:gd name="T92" fmla="*/ 209 w 79"/>
                <a:gd name="T93" fmla="*/ 166 h 51"/>
                <a:gd name="T94" fmla="*/ 133 w 79"/>
                <a:gd name="T95" fmla="*/ 239 h 51"/>
                <a:gd name="T96" fmla="*/ 133 w 79"/>
                <a:gd name="T97" fmla="*/ 239 h 51"/>
                <a:gd name="T98" fmla="*/ 102 w 79"/>
                <a:gd name="T99" fmla="*/ 215 h 51"/>
                <a:gd name="T100" fmla="*/ 102 w 79"/>
                <a:gd name="T101" fmla="*/ 215 h 51"/>
                <a:gd name="T102" fmla="*/ 77 w 79"/>
                <a:gd name="T103" fmla="*/ 264 h 51"/>
                <a:gd name="T104" fmla="*/ 26 w 79"/>
                <a:gd name="T105" fmla="*/ 308 h 51"/>
                <a:gd name="T106" fmla="*/ 0 w 79"/>
                <a:gd name="T107" fmla="*/ 332 h 51"/>
                <a:gd name="T108" fmla="*/ 102 w 79"/>
                <a:gd name="T109" fmla="*/ 859 h 51"/>
                <a:gd name="T110" fmla="*/ 158 w 79"/>
                <a:gd name="T111" fmla="*/ 1216 h 51"/>
                <a:gd name="T112" fmla="*/ 495 w 79"/>
                <a:gd name="T113" fmla="*/ 1167 h 51"/>
                <a:gd name="T114" fmla="*/ 495 w 79"/>
                <a:gd name="T115" fmla="*/ 116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9"/>
                <a:gd name="T175" fmla="*/ 0 h 51"/>
                <a:gd name="T176" fmla="*/ 79 w 79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9" h="51">
                  <a:moveTo>
                    <a:pt x="19" y="49"/>
                  </a:moveTo>
                  <a:lnTo>
                    <a:pt x="55" y="42"/>
                  </a:lnTo>
                  <a:lnTo>
                    <a:pt x="66" y="40"/>
                  </a:lnTo>
                  <a:lnTo>
                    <a:pt x="67" y="40"/>
                  </a:lnTo>
                  <a:lnTo>
                    <a:pt x="67" y="39"/>
                  </a:lnTo>
                  <a:lnTo>
                    <a:pt x="67" y="38"/>
                  </a:lnTo>
                  <a:lnTo>
                    <a:pt x="68" y="37"/>
                  </a:lnTo>
                  <a:lnTo>
                    <a:pt x="70" y="37"/>
                  </a:lnTo>
                  <a:lnTo>
                    <a:pt x="71" y="37"/>
                  </a:lnTo>
                  <a:lnTo>
                    <a:pt x="74" y="35"/>
                  </a:lnTo>
                  <a:lnTo>
                    <a:pt x="74" y="33"/>
                  </a:lnTo>
                  <a:lnTo>
                    <a:pt x="77" y="31"/>
                  </a:lnTo>
                  <a:lnTo>
                    <a:pt x="79" y="30"/>
                  </a:lnTo>
                  <a:lnTo>
                    <a:pt x="79" y="29"/>
                  </a:lnTo>
                  <a:lnTo>
                    <a:pt x="77" y="28"/>
                  </a:lnTo>
                  <a:lnTo>
                    <a:pt x="76" y="27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3" y="26"/>
                  </a:lnTo>
                  <a:lnTo>
                    <a:pt x="73" y="24"/>
                  </a:lnTo>
                  <a:lnTo>
                    <a:pt x="71" y="24"/>
                  </a:lnTo>
                  <a:lnTo>
                    <a:pt x="71" y="23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1" y="18"/>
                  </a:lnTo>
                  <a:lnTo>
                    <a:pt x="70" y="17"/>
                  </a:lnTo>
                  <a:lnTo>
                    <a:pt x="71" y="16"/>
                  </a:lnTo>
                  <a:lnTo>
                    <a:pt x="72" y="15"/>
                  </a:lnTo>
                  <a:lnTo>
                    <a:pt x="73" y="12"/>
                  </a:lnTo>
                  <a:lnTo>
                    <a:pt x="73" y="11"/>
                  </a:lnTo>
                  <a:lnTo>
                    <a:pt x="74" y="10"/>
                  </a:lnTo>
                  <a:lnTo>
                    <a:pt x="74" y="9"/>
                  </a:lnTo>
                  <a:lnTo>
                    <a:pt x="73" y="9"/>
                  </a:lnTo>
                  <a:lnTo>
                    <a:pt x="70" y="8"/>
                  </a:lnTo>
                  <a:lnTo>
                    <a:pt x="69" y="7"/>
                  </a:lnTo>
                  <a:lnTo>
                    <a:pt x="69" y="6"/>
                  </a:lnTo>
                  <a:lnTo>
                    <a:pt x="67" y="3"/>
                  </a:lnTo>
                  <a:lnTo>
                    <a:pt x="66" y="3"/>
                  </a:lnTo>
                  <a:lnTo>
                    <a:pt x="66" y="2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4" y="0"/>
                  </a:lnTo>
                  <a:lnTo>
                    <a:pt x="9" y="11"/>
                  </a:lnTo>
                  <a:lnTo>
                    <a:pt x="8" y="7"/>
                  </a:lnTo>
                  <a:lnTo>
                    <a:pt x="5" y="10"/>
                  </a:lnTo>
                  <a:lnTo>
                    <a:pt x="4" y="9"/>
                  </a:lnTo>
                  <a:lnTo>
                    <a:pt x="3" y="11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4" y="36"/>
                  </a:lnTo>
                  <a:lnTo>
                    <a:pt x="6" y="51"/>
                  </a:lnTo>
                  <a:lnTo>
                    <a:pt x="19" y="49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3" name="Freeform 30"/>
            <p:cNvSpPr>
              <a:spLocks/>
            </p:cNvSpPr>
            <p:nvPr/>
          </p:nvSpPr>
          <p:spPr bwMode="auto">
            <a:xfrm>
              <a:off x="4198" y="1970"/>
              <a:ext cx="523" cy="287"/>
            </a:xfrm>
            <a:custGeom>
              <a:avLst/>
              <a:gdLst>
                <a:gd name="T0" fmla="*/ 815 w 102"/>
                <a:gd name="T1" fmla="*/ 1304 h 59"/>
                <a:gd name="T2" fmla="*/ 682 w 102"/>
                <a:gd name="T3" fmla="*/ 1323 h 59"/>
                <a:gd name="T4" fmla="*/ 579 w 102"/>
                <a:gd name="T5" fmla="*/ 1323 h 59"/>
                <a:gd name="T6" fmla="*/ 133 w 102"/>
                <a:gd name="T7" fmla="*/ 1323 h 59"/>
                <a:gd name="T8" fmla="*/ 236 w 102"/>
                <a:gd name="T9" fmla="*/ 1231 h 59"/>
                <a:gd name="T10" fmla="*/ 262 w 102"/>
                <a:gd name="T11" fmla="*/ 1158 h 59"/>
                <a:gd name="T12" fmla="*/ 497 w 102"/>
                <a:gd name="T13" fmla="*/ 949 h 59"/>
                <a:gd name="T14" fmla="*/ 554 w 102"/>
                <a:gd name="T15" fmla="*/ 1041 h 59"/>
                <a:gd name="T16" fmla="*/ 708 w 102"/>
                <a:gd name="T17" fmla="*/ 1041 h 59"/>
                <a:gd name="T18" fmla="*/ 764 w 102"/>
                <a:gd name="T19" fmla="*/ 1017 h 59"/>
                <a:gd name="T20" fmla="*/ 892 w 102"/>
                <a:gd name="T21" fmla="*/ 992 h 59"/>
                <a:gd name="T22" fmla="*/ 949 w 102"/>
                <a:gd name="T23" fmla="*/ 968 h 59"/>
                <a:gd name="T24" fmla="*/ 1102 w 102"/>
                <a:gd name="T25" fmla="*/ 851 h 59"/>
                <a:gd name="T26" fmla="*/ 1159 w 102"/>
                <a:gd name="T27" fmla="*/ 662 h 59"/>
                <a:gd name="T28" fmla="*/ 1287 w 102"/>
                <a:gd name="T29" fmla="*/ 428 h 59"/>
                <a:gd name="T30" fmla="*/ 1369 w 102"/>
                <a:gd name="T31" fmla="*/ 448 h 59"/>
                <a:gd name="T32" fmla="*/ 1446 w 102"/>
                <a:gd name="T33" fmla="*/ 282 h 59"/>
                <a:gd name="T34" fmla="*/ 1554 w 102"/>
                <a:gd name="T35" fmla="*/ 238 h 59"/>
                <a:gd name="T36" fmla="*/ 1605 w 102"/>
                <a:gd name="T37" fmla="*/ 117 h 59"/>
                <a:gd name="T38" fmla="*/ 1605 w 102"/>
                <a:gd name="T39" fmla="*/ 24 h 59"/>
                <a:gd name="T40" fmla="*/ 1789 w 102"/>
                <a:gd name="T41" fmla="*/ 92 h 59"/>
                <a:gd name="T42" fmla="*/ 1841 w 102"/>
                <a:gd name="T43" fmla="*/ 24 h 59"/>
                <a:gd name="T44" fmla="*/ 1918 w 102"/>
                <a:gd name="T45" fmla="*/ 49 h 59"/>
                <a:gd name="T46" fmla="*/ 2000 w 102"/>
                <a:gd name="T47" fmla="*/ 92 h 59"/>
                <a:gd name="T48" fmla="*/ 2102 w 102"/>
                <a:gd name="T49" fmla="*/ 190 h 59"/>
                <a:gd name="T50" fmla="*/ 2025 w 102"/>
                <a:gd name="T51" fmla="*/ 331 h 59"/>
                <a:gd name="T52" fmla="*/ 2128 w 102"/>
                <a:gd name="T53" fmla="*/ 355 h 59"/>
                <a:gd name="T54" fmla="*/ 2210 w 102"/>
                <a:gd name="T55" fmla="*/ 404 h 59"/>
                <a:gd name="T56" fmla="*/ 2287 w 102"/>
                <a:gd name="T57" fmla="*/ 428 h 59"/>
                <a:gd name="T58" fmla="*/ 2446 w 102"/>
                <a:gd name="T59" fmla="*/ 472 h 59"/>
                <a:gd name="T60" fmla="*/ 2446 w 102"/>
                <a:gd name="T61" fmla="*/ 545 h 59"/>
                <a:gd name="T62" fmla="*/ 2420 w 102"/>
                <a:gd name="T63" fmla="*/ 613 h 59"/>
                <a:gd name="T64" fmla="*/ 2497 w 102"/>
                <a:gd name="T65" fmla="*/ 686 h 59"/>
                <a:gd name="T66" fmla="*/ 2446 w 102"/>
                <a:gd name="T67" fmla="*/ 710 h 59"/>
                <a:gd name="T68" fmla="*/ 2471 w 102"/>
                <a:gd name="T69" fmla="*/ 735 h 59"/>
                <a:gd name="T70" fmla="*/ 2420 w 102"/>
                <a:gd name="T71" fmla="*/ 759 h 59"/>
                <a:gd name="T72" fmla="*/ 2471 w 102"/>
                <a:gd name="T73" fmla="*/ 783 h 59"/>
                <a:gd name="T74" fmla="*/ 2471 w 102"/>
                <a:gd name="T75" fmla="*/ 851 h 59"/>
                <a:gd name="T76" fmla="*/ 2420 w 102"/>
                <a:gd name="T77" fmla="*/ 851 h 59"/>
                <a:gd name="T78" fmla="*/ 2523 w 102"/>
                <a:gd name="T79" fmla="*/ 876 h 59"/>
                <a:gd name="T80" fmla="*/ 2630 w 102"/>
                <a:gd name="T81" fmla="*/ 851 h 59"/>
                <a:gd name="T82" fmla="*/ 2656 w 102"/>
                <a:gd name="T83" fmla="*/ 992 h 59"/>
                <a:gd name="T84" fmla="*/ 2656 w 102"/>
                <a:gd name="T85" fmla="*/ 1017 h 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59"/>
                <a:gd name="T131" fmla="*/ 102 w 102"/>
                <a:gd name="T132" fmla="*/ 59 h 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59">
                  <a:moveTo>
                    <a:pt x="101" y="43"/>
                  </a:moveTo>
                  <a:lnTo>
                    <a:pt x="67" y="50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6" y="56"/>
                  </a:lnTo>
                  <a:lnTo>
                    <a:pt x="26" y="55"/>
                  </a:lnTo>
                  <a:lnTo>
                    <a:pt x="22" y="56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0" y="49"/>
                  </a:lnTo>
                  <a:lnTo>
                    <a:pt x="12" y="47"/>
                  </a:lnTo>
                  <a:lnTo>
                    <a:pt x="19" y="41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21" y="44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3"/>
                  </a:lnTo>
                  <a:lnTo>
                    <a:pt x="30" y="44"/>
                  </a:lnTo>
                  <a:lnTo>
                    <a:pt x="31" y="43"/>
                  </a:lnTo>
                  <a:lnTo>
                    <a:pt x="34" y="42"/>
                  </a:lnTo>
                  <a:lnTo>
                    <a:pt x="35" y="40"/>
                  </a:lnTo>
                  <a:lnTo>
                    <a:pt x="36" y="41"/>
                  </a:lnTo>
                  <a:lnTo>
                    <a:pt x="39" y="38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4" y="28"/>
                  </a:lnTo>
                  <a:lnTo>
                    <a:pt x="47" y="17"/>
                  </a:lnTo>
                  <a:lnTo>
                    <a:pt x="49" y="18"/>
                  </a:lnTo>
                  <a:lnTo>
                    <a:pt x="49" y="19"/>
                  </a:lnTo>
                  <a:lnTo>
                    <a:pt x="50" y="20"/>
                  </a:lnTo>
                  <a:lnTo>
                    <a:pt x="52" y="19"/>
                  </a:lnTo>
                  <a:lnTo>
                    <a:pt x="53" y="17"/>
                  </a:lnTo>
                  <a:lnTo>
                    <a:pt x="54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1" y="5"/>
                  </a:lnTo>
                  <a:lnTo>
                    <a:pt x="61" y="4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70" y="1"/>
                  </a:lnTo>
                  <a:lnTo>
                    <a:pt x="71" y="1"/>
                  </a:lnTo>
                  <a:lnTo>
                    <a:pt x="72" y="1"/>
                  </a:lnTo>
                  <a:lnTo>
                    <a:pt x="73" y="2"/>
                  </a:lnTo>
                  <a:lnTo>
                    <a:pt x="72" y="3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9" y="6"/>
                  </a:lnTo>
                  <a:lnTo>
                    <a:pt x="80" y="8"/>
                  </a:lnTo>
                  <a:lnTo>
                    <a:pt x="78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90" y="20"/>
                  </a:lnTo>
                  <a:lnTo>
                    <a:pt x="93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3"/>
                  </a:lnTo>
                  <a:lnTo>
                    <a:pt x="93" y="25"/>
                  </a:lnTo>
                  <a:lnTo>
                    <a:pt x="92" y="26"/>
                  </a:lnTo>
                  <a:lnTo>
                    <a:pt x="94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31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3" y="32"/>
                  </a:lnTo>
                  <a:lnTo>
                    <a:pt x="92" y="32"/>
                  </a:lnTo>
                  <a:lnTo>
                    <a:pt x="93" y="33"/>
                  </a:lnTo>
                  <a:lnTo>
                    <a:pt x="94" y="33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7"/>
                  </a:lnTo>
                  <a:lnTo>
                    <a:pt x="94" y="38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9" y="36"/>
                  </a:lnTo>
                  <a:lnTo>
                    <a:pt x="100" y="36"/>
                  </a:lnTo>
                  <a:lnTo>
                    <a:pt x="101" y="37"/>
                  </a:lnTo>
                  <a:lnTo>
                    <a:pt x="102" y="41"/>
                  </a:lnTo>
                  <a:lnTo>
                    <a:pt x="101" y="42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414" name="Group 31"/>
            <p:cNvGrpSpPr>
              <a:grpSpLocks/>
            </p:cNvGrpSpPr>
            <p:nvPr/>
          </p:nvGrpSpPr>
          <p:grpSpPr bwMode="auto">
            <a:xfrm>
              <a:off x="728" y="1384"/>
              <a:ext cx="4024" cy="1940"/>
              <a:chOff x="728" y="1384"/>
              <a:chExt cx="4024" cy="1940"/>
            </a:xfrm>
          </p:grpSpPr>
          <p:sp>
            <p:nvSpPr>
              <p:cNvPr id="9432" name="Freeform 32"/>
              <p:cNvSpPr>
                <a:spLocks/>
              </p:cNvSpPr>
              <p:nvPr/>
            </p:nvSpPr>
            <p:spPr bwMode="auto">
              <a:xfrm>
                <a:off x="2808" y="1760"/>
                <a:ext cx="571" cy="268"/>
              </a:xfrm>
              <a:custGeom>
                <a:avLst/>
                <a:gdLst>
                  <a:gd name="T0" fmla="*/ 0 w 111"/>
                  <a:gd name="T1" fmla="*/ 809 h 55"/>
                  <a:gd name="T2" fmla="*/ 77 w 111"/>
                  <a:gd name="T3" fmla="*/ 0 h 55"/>
                  <a:gd name="T4" fmla="*/ 1903 w 111"/>
                  <a:gd name="T5" fmla="*/ 73 h 55"/>
                  <a:gd name="T6" fmla="*/ 1960 w 111"/>
                  <a:gd name="T7" fmla="*/ 141 h 55"/>
                  <a:gd name="T8" fmla="*/ 2011 w 111"/>
                  <a:gd name="T9" fmla="*/ 141 h 55"/>
                  <a:gd name="T10" fmla="*/ 2063 w 111"/>
                  <a:gd name="T11" fmla="*/ 117 h 55"/>
                  <a:gd name="T12" fmla="*/ 2089 w 111"/>
                  <a:gd name="T13" fmla="*/ 141 h 55"/>
                  <a:gd name="T14" fmla="*/ 2119 w 111"/>
                  <a:gd name="T15" fmla="*/ 214 h 55"/>
                  <a:gd name="T16" fmla="*/ 2171 w 111"/>
                  <a:gd name="T17" fmla="*/ 214 h 55"/>
                  <a:gd name="T18" fmla="*/ 2197 w 111"/>
                  <a:gd name="T19" fmla="*/ 214 h 55"/>
                  <a:gd name="T20" fmla="*/ 2248 w 111"/>
                  <a:gd name="T21" fmla="*/ 166 h 55"/>
                  <a:gd name="T22" fmla="*/ 2305 w 111"/>
                  <a:gd name="T23" fmla="*/ 166 h 55"/>
                  <a:gd name="T24" fmla="*/ 2356 w 111"/>
                  <a:gd name="T25" fmla="*/ 190 h 55"/>
                  <a:gd name="T26" fmla="*/ 2490 w 111"/>
                  <a:gd name="T27" fmla="*/ 263 h 55"/>
                  <a:gd name="T28" fmla="*/ 2567 w 111"/>
                  <a:gd name="T29" fmla="*/ 307 h 55"/>
                  <a:gd name="T30" fmla="*/ 2567 w 111"/>
                  <a:gd name="T31" fmla="*/ 356 h 55"/>
                  <a:gd name="T32" fmla="*/ 2618 w 111"/>
                  <a:gd name="T33" fmla="*/ 380 h 55"/>
                  <a:gd name="T34" fmla="*/ 2618 w 111"/>
                  <a:gd name="T35" fmla="*/ 404 h 55"/>
                  <a:gd name="T36" fmla="*/ 2593 w 111"/>
                  <a:gd name="T37" fmla="*/ 453 h 55"/>
                  <a:gd name="T38" fmla="*/ 2618 w 111"/>
                  <a:gd name="T39" fmla="*/ 497 h 55"/>
                  <a:gd name="T40" fmla="*/ 2644 w 111"/>
                  <a:gd name="T41" fmla="*/ 570 h 55"/>
                  <a:gd name="T42" fmla="*/ 2675 w 111"/>
                  <a:gd name="T43" fmla="*/ 594 h 55"/>
                  <a:gd name="T44" fmla="*/ 2675 w 111"/>
                  <a:gd name="T45" fmla="*/ 619 h 55"/>
                  <a:gd name="T46" fmla="*/ 2675 w 111"/>
                  <a:gd name="T47" fmla="*/ 663 h 55"/>
                  <a:gd name="T48" fmla="*/ 2726 w 111"/>
                  <a:gd name="T49" fmla="*/ 687 h 55"/>
                  <a:gd name="T50" fmla="*/ 2752 w 111"/>
                  <a:gd name="T51" fmla="*/ 711 h 55"/>
                  <a:gd name="T52" fmla="*/ 2726 w 111"/>
                  <a:gd name="T53" fmla="*/ 760 h 55"/>
                  <a:gd name="T54" fmla="*/ 2726 w 111"/>
                  <a:gd name="T55" fmla="*/ 809 h 55"/>
                  <a:gd name="T56" fmla="*/ 2778 w 111"/>
                  <a:gd name="T57" fmla="*/ 833 h 55"/>
                  <a:gd name="T58" fmla="*/ 2778 w 111"/>
                  <a:gd name="T59" fmla="*/ 877 h 55"/>
                  <a:gd name="T60" fmla="*/ 2752 w 111"/>
                  <a:gd name="T61" fmla="*/ 901 h 55"/>
                  <a:gd name="T62" fmla="*/ 2778 w 111"/>
                  <a:gd name="T63" fmla="*/ 926 h 55"/>
                  <a:gd name="T64" fmla="*/ 2804 w 111"/>
                  <a:gd name="T65" fmla="*/ 975 h 55"/>
                  <a:gd name="T66" fmla="*/ 2778 w 111"/>
                  <a:gd name="T67" fmla="*/ 999 h 55"/>
                  <a:gd name="T68" fmla="*/ 2804 w 111"/>
                  <a:gd name="T69" fmla="*/ 1043 h 55"/>
                  <a:gd name="T70" fmla="*/ 2804 w 111"/>
                  <a:gd name="T71" fmla="*/ 1067 h 55"/>
                  <a:gd name="T72" fmla="*/ 2829 w 111"/>
                  <a:gd name="T73" fmla="*/ 1091 h 55"/>
                  <a:gd name="T74" fmla="*/ 2860 w 111"/>
                  <a:gd name="T75" fmla="*/ 1140 h 55"/>
                  <a:gd name="T76" fmla="*/ 2886 w 111"/>
                  <a:gd name="T77" fmla="*/ 1189 h 55"/>
                  <a:gd name="T78" fmla="*/ 2937 w 111"/>
                  <a:gd name="T79" fmla="*/ 1233 h 55"/>
                  <a:gd name="T80" fmla="*/ 2937 w 111"/>
                  <a:gd name="T81" fmla="*/ 1257 h 55"/>
                  <a:gd name="T82" fmla="*/ 2937 w 111"/>
                  <a:gd name="T83" fmla="*/ 1282 h 55"/>
                  <a:gd name="T84" fmla="*/ 2937 w 111"/>
                  <a:gd name="T85" fmla="*/ 1306 h 55"/>
                  <a:gd name="T86" fmla="*/ 664 w 111"/>
                  <a:gd name="T87" fmla="*/ 1257 h 55"/>
                  <a:gd name="T88" fmla="*/ 689 w 111"/>
                  <a:gd name="T89" fmla="*/ 853 h 55"/>
                  <a:gd name="T90" fmla="*/ 0 w 111"/>
                  <a:gd name="T91" fmla="*/ 809 h 55"/>
                  <a:gd name="T92" fmla="*/ 0 w 111"/>
                  <a:gd name="T93" fmla="*/ 809 h 5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11"/>
                  <a:gd name="T142" fmla="*/ 0 h 55"/>
                  <a:gd name="T143" fmla="*/ 111 w 111"/>
                  <a:gd name="T144" fmla="*/ 55 h 5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11" h="55">
                    <a:moveTo>
                      <a:pt x="0" y="34"/>
                    </a:moveTo>
                    <a:lnTo>
                      <a:pt x="3" y="0"/>
                    </a:lnTo>
                    <a:lnTo>
                      <a:pt x="72" y="3"/>
                    </a:lnTo>
                    <a:lnTo>
                      <a:pt x="74" y="6"/>
                    </a:lnTo>
                    <a:lnTo>
                      <a:pt x="76" y="6"/>
                    </a:lnTo>
                    <a:lnTo>
                      <a:pt x="78" y="5"/>
                    </a:lnTo>
                    <a:lnTo>
                      <a:pt x="79" y="6"/>
                    </a:lnTo>
                    <a:lnTo>
                      <a:pt x="80" y="9"/>
                    </a:lnTo>
                    <a:lnTo>
                      <a:pt x="82" y="9"/>
                    </a:lnTo>
                    <a:lnTo>
                      <a:pt x="83" y="9"/>
                    </a:lnTo>
                    <a:lnTo>
                      <a:pt x="85" y="7"/>
                    </a:lnTo>
                    <a:lnTo>
                      <a:pt x="87" y="7"/>
                    </a:lnTo>
                    <a:lnTo>
                      <a:pt x="89" y="8"/>
                    </a:lnTo>
                    <a:lnTo>
                      <a:pt x="94" y="11"/>
                    </a:lnTo>
                    <a:lnTo>
                      <a:pt x="97" y="13"/>
                    </a:lnTo>
                    <a:lnTo>
                      <a:pt x="97" y="15"/>
                    </a:lnTo>
                    <a:lnTo>
                      <a:pt x="99" y="16"/>
                    </a:lnTo>
                    <a:lnTo>
                      <a:pt x="99" y="17"/>
                    </a:lnTo>
                    <a:lnTo>
                      <a:pt x="98" y="19"/>
                    </a:lnTo>
                    <a:lnTo>
                      <a:pt x="99" y="21"/>
                    </a:lnTo>
                    <a:lnTo>
                      <a:pt x="100" y="24"/>
                    </a:lnTo>
                    <a:lnTo>
                      <a:pt x="101" y="25"/>
                    </a:lnTo>
                    <a:lnTo>
                      <a:pt x="101" y="26"/>
                    </a:lnTo>
                    <a:lnTo>
                      <a:pt x="101" y="28"/>
                    </a:lnTo>
                    <a:lnTo>
                      <a:pt x="103" y="29"/>
                    </a:lnTo>
                    <a:lnTo>
                      <a:pt x="104" y="30"/>
                    </a:lnTo>
                    <a:lnTo>
                      <a:pt x="103" y="32"/>
                    </a:lnTo>
                    <a:lnTo>
                      <a:pt x="103" y="34"/>
                    </a:lnTo>
                    <a:lnTo>
                      <a:pt x="105" y="35"/>
                    </a:lnTo>
                    <a:lnTo>
                      <a:pt x="105" y="37"/>
                    </a:lnTo>
                    <a:lnTo>
                      <a:pt x="104" y="38"/>
                    </a:lnTo>
                    <a:lnTo>
                      <a:pt x="105" y="39"/>
                    </a:lnTo>
                    <a:lnTo>
                      <a:pt x="106" y="41"/>
                    </a:lnTo>
                    <a:lnTo>
                      <a:pt x="105" y="42"/>
                    </a:lnTo>
                    <a:lnTo>
                      <a:pt x="106" y="44"/>
                    </a:lnTo>
                    <a:lnTo>
                      <a:pt x="106" y="45"/>
                    </a:lnTo>
                    <a:lnTo>
                      <a:pt x="107" y="46"/>
                    </a:lnTo>
                    <a:lnTo>
                      <a:pt x="108" y="48"/>
                    </a:lnTo>
                    <a:lnTo>
                      <a:pt x="109" y="50"/>
                    </a:lnTo>
                    <a:lnTo>
                      <a:pt x="111" y="52"/>
                    </a:lnTo>
                    <a:lnTo>
                      <a:pt x="111" y="53"/>
                    </a:lnTo>
                    <a:lnTo>
                      <a:pt x="111" y="54"/>
                    </a:lnTo>
                    <a:lnTo>
                      <a:pt x="111" y="55"/>
                    </a:lnTo>
                    <a:lnTo>
                      <a:pt x="25" y="53"/>
                    </a:lnTo>
                    <a:lnTo>
                      <a:pt x="26" y="36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3" name="Freeform 33"/>
              <p:cNvSpPr>
                <a:spLocks/>
              </p:cNvSpPr>
              <p:nvPr/>
            </p:nvSpPr>
            <p:spPr bwMode="auto">
              <a:xfrm>
                <a:off x="2849" y="2262"/>
                <a:ext cx="595" cy="293"/>
              </a:xfrm>
              <a:custGeom>
                <a:avLst/>
                <a:gdLst>
                  <a:gd name="T0" fmla="*/ 369 w 116"/>
                  <a:gd name="T1" fmla="*/ 24 h 60"/>
                  <a:gd name="T2" fmla="*/ 0 w 116"/>
                  <a:gd name="T3" fmla="*/ 215 h 60"/>
                  <a:gd name="T4" fmla="*/ 1052 w 116"/>
                  <a:gd name="T5" fmla="*/ 1050 h 60"/>
                  <a:gd name="T6" fmla="*/ 1103 w 116"/>
                  <a:gd name="T7" fmla="*/ 1074 h 60"/>
                  <a:gd name="T8" fmla="*/ 1185 w 116"/>
                  <a:gd name="T9" fmla="*/ 1143 h 60"/>
                  <a:gd name="T10" fmla="*/ 1262 w 116"/>
                  <a:gd name="T11" fmla="*/ 1123 h 60"/>
                  <a:gd name="T12" fmla="*/ 1313 w 116"/>
                  <a:gd name="T13" fmla="*/ 1143 h 60"/>
                  <a:gd name="T14" fmla="*/ 1344 w 116"/>
                  <a:gd name="T15" fmla="*/ 1192 h 60"/>
                  <a:gd name="T16" fmla="*/ 1446 w 116"/>
                  <a:gd name="T17" fmla="*/ 1216 h 60"/>
                  <a:gd name="T18" fmla="*/ 1498 w 116"/>
                  <a:gd name="T19" fmla="*/ 1240 h 60"/>
                  <a:gd name="T20" fmla="*/ 1554 w 116"/>
                  <a:gd name="T21" fmla="*/ 1216 h 60"/>
                  <a:gd name="T22" fmla="*/ 1605 w 116"/>
                  <a:gd name="T23" fmla="*/ 1265 h 60"/>
                  <a:gd name="T24" fmla="*/ 1708 w 116"/>
                  <a:gd name="T25" fmla="*/ 1265 h 60"/>
                  <a:gd name="T26" fmla="*/ 1764 w 116"/>
                  <a:gd name="T27" fmla="*/ 1314 h 60"/>
                  <a:gd name="T28" fmla="*/ 1790 w 116"/>
                  <a:gd name="T29" fmla="*/ 1358 h 60"/>
                  <a:gd name="T30" fmla="*/ 1867 w 116"/>
                  <a:gd name="T31" fmla="*/ 1333 h 60"/>
                  <a:gd name="T32" fmla="*/ 1975 w 116"/>
                  <a:gd name="T33" fmla="*/ 1382 h 60"/>
                  <a:gd name="T34" fmla="*/ 2026 w 116"/>
                  <a:gd name="T35" fmla="*/ 1358 h 60"/>
                  <a:gd name="T36" fmla="*/ 2077 w 116"/>
                  <a:gd name="T37" fmla="*/ 1358 h 60"/>
                  <a:gd name="T38" fmla="*/ 2077 w 116"/>
                  <a:gd name="T39" fmla="*/ 1431 h 60"/>
                  <a:gd name="T40" fmla="*/ 2103 w 116"/>
                  <a:gd name="T41" fmla="*/ 1382 h 60"/>
                  <a:gd name="T42" fmla="*/ 2159 w 116"/>
                  <a:gd name="T43" fmla="*/ 1333 h 60"/>
                  <a:gd name="T44" fmla="*/ 2185 w 116"/>
                  <a:gd name="T45" fmla="*/ 1358 h 60"/>
                  <a:gd name="T46" fmla="*/ 2236 w 116"/>
                  <a:gd name="T47" fmla="*/ 1382 h 60"/>
                  <a:gd name="T48" fmla="*/ 2288 w 116"/>
                  <a:gd name="T49" fmla="*/ 1358 h 60"/>
                  <a:gd name="T50" fmla="*/ 2288 w 116"/>
                  <a:gd name="T51" fmla="*/ 1382 h 60"/>
                  <a:gd name="T52" fmla="*/ 2370 w 116"/>
                  <a:gd name="T53" fmla="*/ 1431 h 60"/>
                  <a:gd name="T54" fmla="*/ 2447 w 116"/>
                  <a:gd name="T55" fmla="*/ 1382 h 60"/>
                  <a:gd name="T56" fmla="*/ 2606 w 116"/>
                  <a:gd name="T57" fmla="*/ 1333 h 60"/>
                  <a:gd name="T58" fmla="*/ 2657 w 116"/>
                  <a:gd name="T59" fmla="*/ 1333 h 60"/>
                  <a:gd name="T60" fmla="*/ 2790 w 116"/>
                  <a:gd name="T61" fmla="*/ 1333 h 60"/>
                  <a:gd name="T62" fmla="*/ 2975 w 116"/>
                  <a:gd name="T63" fmla="*/ 1406 h 60"/>
                  <a:gd name="T64" fmla="*/ 3026 w 116"/>
                  <a:gd name="T65" fmla="*/ 1431 h 60"/>
                  <a:gd name="T66" fmla="*/ 3052 w 116"/>
                  <a:gd name="T67" fmla="*/ 737 h 60"/>
                  <a:gd name="T68" fmla="*/ 3001 w 116"/>
                  <a:gd name="T69" fmla="*/ 73 h 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6"/>
                  <a:gd name="T106" fmla="*/ 0 h 60"/>
                  <a:gd name="T107" fmla="*/ 116 w 116"/>
                  <a:gd name="T108" fmla="*/ 60 h 6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6" h="60">
                    <a:moveTo>
                      <a:pt x="114" y="3"/>
                    </a:moveTo>
                    <a:lnTo>
                      <a:pt x="14" y="1"/>
                    </a:lnTo>
                    <a:lnTo>
                      <a:pt x="1" y="0"/>
                    </a:lnTo>
                    <a:lnTo>
                      <a:pt x="0" y="9"/>
                    </a:lnTo>
                    <a:lnTo>
                      <a:pt x="41" y="11"/>
                    </a:lnTo>
                    <a:lnTo>
                      <a:pt x="40" y="44"/>
                    </a:lnTo>
                    <a:lnTo>
                      <a:pt x="41" y="44"/>
                    </a:lnTo>
                    <a:lnTo>
                      <a:pt x="42" y="45"/>
                    </a:lnTo>
                    <a:lnTo>
                      <a:pt x="44" y="47"/>
                    </a:lnTo>
                    <a:lnTo>
                      <a:pt x="45" y="48"/>
                    </a:lnTo>
                    <a:lnTo>
                      <a:pt x="47" y="48"/>
                    </a:lnTo>
                    <a:lnTo>
                      <a:pt x="48" y="47"/>
                    </a:lnTo>
                    <a:lnTo>
                      <a:pt x="50" y="48"/>
                    </a:lnTo>
                    <a:lnTo>
                      <a:pt x="50" y="49"/>
                    </a:lnTo>
                    <a:lnTo>
                      <a:pt x="51" y="50"/>
                    </a:lnTo>
                    <a:lnTo>
                      <a:pt x="51" y="51"/>
                    </a:lnTo>
                    <a:lnTo>
                      <a:pt x="55" y="51"/>
                    </a:lnTo>
                    <a:lnTo>
                      <a:pt x="57" y="52"/>
                    </a:lnTo>
                    <a:lnTo>
                      <a:pt x="58" y="52"/>
                    </a:lnTo>
                    <a:lnTo>
                      <a:pt x="59" y="51"/>
                    </a:lnTo>
                    <a:lnTo>
                      <a:pt x="59" y="53"/>
                    </a:lnTo>
                    <a:lnTo>
                      <a:pt x="61" y="53"/>
                    </a:lnTo>
                    <a:lnTo>
                      <a:pt x="62" y="52"/>
                    </a:lnTo>
                    <a:lnTo>
                      <a:pt x="65" y="53"/>
                    </a:lnTo>
                    <a:lnTo>
                      <a:pt x="66" y="53"/>
                    </a:lnTo>
                    <a:lnTo>
                      <a:pt x="67" y="55"/>
                    </a:lnTo>
                    <a:lnTo>
                      <a:pt x="68" y="55"/>
                    </a:lnTo>
                    <a:lnTo>
                      <a:pt x="68" y="57"/>
                    </a:lnTo>
                    <a:lnTo>
                      <a:pt x="70" y="57"/>
                    </a:lnTo>
                    <a:lnTo>
                      <a:pt x="71" y="56"/>
                    </a:lnTo>
                    <a:lnTo>
                      <a:pt x="72" y="55"/>
                    </a:lnTo>
                    <a:lnTo>
                      <a:pt x="75" y="58"/>
                    </a:lnTo>
                    <a:lnTo>
                      <a:pt x="76" y="58"/>
                    </a:lnTo>
                    <a:lnTo>
                      <a:pt x="77" y="57"/>
                    </a:lnTo>
                    <a:lnTo>
                      <a:pt x="78" y="57"/>
                    </a:lnTo>
                    <a:lnTo>
                      <a:pt x="79" y="57"/>
                    </a:lnTo>
                    <a:lnTo>
                      <a:pt x="78" y="59"/>
                    </a:lnTo>
                    <a:lnTo>
                      <a:pt x="79" y="60"/>
                    </a:lnTo>
                    <a:lnTo>
                      <a:pt x="80" y="59"/>
                    </a:lnTo>
                    <a:lnTo>
                      <a:pt x="80" y="58"/>
                    </a:lnTo>
                    <a:lnTo>
                      <a:pt x="81" y="57"/>
                    </a:lnTo>
                    <a:lnTo>
                      <a:pt x="82" y="56"/>
                    </a:lnTo>
                    <a:lnTo>
                      <a:pt x="83" y="57"/>
                    </a:lnTo>
                    <a:lnTo>
                      <a:pt x="84" y="58"/>
                    </a:lnTo>
                    <a:lnTo>
                      <a:pt x="85" y="58"/>
                    </a:lnTo>
                    <a:lnTo>
                      <a:pt x="85" y="57"/>
                    </a:lnTo>
                    <a:lnTo>
                      <a:pt x="87" y="57"/>
                    </a:lnTo>
                    <a:lnTo>
                      <a:pt x="87" y="58"/>
                    </a:lnTo>
                    <a:lnTo>
                      <a:pt x="88" y="58"/>
                    </a:lnTo>
                    <a:lnTo>
                      <a:pt x="90" y="60"/>
                    </a:lnTo>
                    <a:lnTo>
                      <a:pt x="92" y="58"/>
                    </a:lnTo>
                    <a:lnTo>
                      <a:pt x="93" y="58"/>
                    </a:lnTo>
                    <a:lnTo>
                      <a:pt x="96" y="57"/>
                    </a:lnTo>
                    <a:lnTo>
                      <a:pt x="99" y="56"/>
                    </a:lnTo>
                    <a:lnTo>
                      <a:pt x="100" y="56"/>
                    </a:lnTo>
                    <a:lnTo>
                      <a:pt x="101" y="56"/>
                    </a:lnTo>
                    <a:lnTo>
                      <a:pt x="104" y="57"/>
                    </a:lnTo>
                    <a:lnTo>
                      <a:pt x="106" y="56"/>
                    </a:lnTo>
                    <a:lnTo>
                      <a:pt x="107" y="56"/>
                    </a:lnTo>
                    <a:lnTo>
                      <a:pt x="113" y="59"/>
                    </a:lnTo>
                    <a:lnTo>
                      <a:pt x="114" y="60"/>
                    </a:lnTo>
                    <a:lnTo>
                      <a:pt x="115" y="60"/>
                    </a:lnTo>
                    <a:lnTo>
                      <a:pt x="116" y="60"/>
                    </a:lnTo>
                    <a:lnTo>
                      <a:pt x="116" y="31"/>
                    </a:lnTo>
                    <a:lnTo>
                      <a:pt x="114" y="12"/>
                    </a:lnTo>
                    <a:lnTo>
                      <a:pt x="114" y="3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4" name="Freeform 34"/>
              <p:cNvSpPr>
                <a:spLocks/>
              </p:cNvSpPr>
              <p:nvPr/>
            </p:nvSpPr>
            <p:spPr bwMode="auto">
              <a:xfrm>
                <a:off x="3353" y="1970"/>
                <a:ext cx="460" cy="380"/>
              </a:xfrm>
              <a:custGeom>
                <a:avLst/>
                <a:gdLst>
                  <a:gd name="T0" fmla="*/ 1983 w 90"/>
                  <a:gd name="T1" fmla="*/ 1637 h 78"/>
                  <a:gd name="T2" fmla="*/ 2014 w 90"/>
                  <a:gd name="T3" fmla="*/ 1686 h 78"/>
                  <a:gd name="T4" fmla="*/ 2014 w 90"/>
                  <a:gd name="T5" fmla="*/ 1759 h 78"/>
                  <a:gd name="T6" fmla="*/ 1932 w 90"/>
                  <a:gd name="T7" fmla="*/ 1827 h 78"/>
                  <a:gd name="T8" fmla="*/ 2167 w 90"/>
                  <a:gd name="T9" fmla="*/ 1851 h 78"/>
                  <a:gd name="T10" fmla="*/ 2167 w 90"/>
                  <a:gd name="T11" fmla="*/ 1759 h 78"/>
                  <a:gd name="T12" fmla="*/ 2218 w 90"/>
                  <a:gd name="T13" fmla="*/ 1637 h 78"/>
                  <a:gd name="T14" fmla="*/ 2300 w 90"/>
                  <a:gd name="T15" fmla="*/ 1588 h 78"/>
                  <a:gd name="T16" fmla="*/ 2326 w 90"/>
                  <a:gd name="T17" fmla="*/ 1588 h 78"/>
                  <a:gd name="T18" fmla="*/ 2351 w 90"/>
                  <a:gd name="T19" fmla="*/ 1447 h 78"/>
                  <a:gd name="T20" fmla="*/ 2326 w 90"/>
                  <a:gd name="T21" fmla="*/ 1423 h 78"/>
                  <a:gd name="T22" fmla="*/ 2300 w 90"/>
                  <a:gd name="T23" fmla="*/ 1398 h 78"/>
                  <a:gd name="T24" fmla="*/ 2274 w 90"/>
                  <a:gd name="T25" fmla="*/ 1423 h 78"/>
                  <a:gd name="T26" fmla="*/ 2193 w 90"/>
                  <a:gd name="T27" fmla="*/ 1330 h 78"/>
                  <a:gd name="T28" fmla="*/ 2218 w 90"/>
                  <a:gd name="T29" fmla="*/ 1281 h 78"/>
                  <a:gd name="T30" fmla="*/ 2193 w 90"/>
                  <a:gd name="T31" fmla="*/ 1233 h 78"/>
                  <a:gd name="T32" fmla="*/ 2065 w 90"/>
                  <a:gd name="T33" fmla="*/ 1091 h 78"/>
                  <a:gd name="T34" fmla="*/ 1932 w 90"/>
                  <a:gd name="T35" fmla="*/ 1018 h 78"/>
                  <a:gd name="T36" fmla="*/ 1855 w 90"/>
                  <a:gd name="T37" fmla="*/ 901 h 78"/>
                  <a:gd name="T38" fmla="*/ 1932 w 90"/>
                  <a:gd name="T39" fmla="*/ 809 h 78"/>
                  <a:gd name="T40" fmla="*/ 1932 w 90"/>
                  <a:gd name="T41" fmla="*/ 711 h 78"/>
                  <a:gd name="T42" fmla="*/ 1830 w 90"/>
                  <a:gd name="T43" fmla="*/ 643 h 78"/>
                  <a:gd name="T44" fmla="*/ 1779 w 90"/>
                  <a:gd name="T45" fmla="*/ 687 h 78"/>
                  <a:gd name="T46" fmla="*/ 1697 w 90"/>
                  <a:gd name="T47" fmla="*/ 521 h 78"/>
                  <a:gd name="T48" fmla="*/ 1569 w 90"/>
                  <a:gd name="T49" fmla="*/ 429 h 78"/>
                  <a:gd name="T50" fmla="*/ 1462 w 90"/>
                  <a:gd name="T51" fmla="*/ 307 h 78"/>
                  <a:gd name="T52" fmla="*/ 1436 w 90"/>
                  <a:gd name="T53" fmla="*/ 141 h 78"/>
                  <a:gd name="T54" fmla="*/ 1436 w 90"/>
                  <a:gd name="T55" fmla="*/ 93 h 78"/>
                  <a:gd name="T56" fmla="*/ 0 w 90"/>
                  <a:gd name="T57" fmla="*/ 49 h 78"/>
                  <a:gd name="T58" fmla="*/ 51 w 90"/>
                  <a:gd name="T59" fmla="*/ 117 h 78"/>
                  <a:gd name="T60" fmla="*/ 133 w 90"/>
                  <a:gd name="T61" fmla="*/ 214 h 78"/>
                  <a:gd name="T62" fmla="*/ 133 w 90"/>
                  <a:gd name="T63" fmla="*/ 263 h 78"/>
                  <a:gd name="T64" fmla="*/ 286 w 90"/>
                  <a:gd name="T65" fmla="*/ 380 h 78"/>
                  <a:gd name="T66" fmla="*/ 235 w 90"/>
                  <a:gd name="T67" fmla="*/ 473 h 78"/>
                  <a:gd name="T68" fmla="*/ 286 w 90"/>
                  <a:gd name="T69" fmla="*/ 521 h 78"/>
                  <a:gd name="T70" fmla="*/ 337 w 90"/>
                  <a:gd name="T71" fmla="*/ 619 h 78"/>
                  <a:gd name="T72" fmla="*/ 394 w 90"/>
                  <a:gd name="T73" fmla="*/ 643 h 78"/>
                  <a:gd name="T74" fmla="*/ 419 w 90"/>
                  <a:gd name="T75" fmla="*/ 1710 h 7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0"/>
                  <a:gd name="T115" fmla="*/ 0 h 78"/>
                  <a:gd name="T116" fmla="*/ 90 w 90"/>
                  <a:gd name="T117" fmla="*/ 78 h 7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0" h="78">
                    <a:moveTo>
                      <a:pt x="16" y="72"/>
                    </a:moveTo>
                    <a:lnTo>
                      <a:pt x="76" y="69"/>
                    </a:lnTo>
                    <a:lnTo>
                      <a:pt x="76" y="70"/>
                    </a:lnTo>
                    <a:lnTo>
                      <a:pt x="77" y="71"/>
                    </a:lnTo>
                    <a:lnTo>
                      <a:pt x="78" y="72"/>
                    </a:lnTo>
                    <a:lnTo>
                      <a:pt x="77" y="74"/>
                    </a:lnTo>
                    <a:lnTo>
                      <a:pt x="76" y="75"/>
                    </a:lnTo>
                    <a:lnTo>
                      <a:pt x="74" y="77"/>
                    </a:lnTo>
                    <a:lnTo>
                      <a:pt x="74" y="78"/>
                    </a:lnTo>
                    <a:lnTo>
                      <a:pt x="83" y="78"/>
                    </a:lnTo>
                    <a:lnTo>
                      <a:pt x="84" y="75"/>
                    </a:lnTo>
                    <a:lnTo>
                      <a:pt x="83" y="74"/>
                    </a:lnTo>
                    <a:lnTo>
                      <a:pt x="84" y="71"/>
                    </a:lnTo>
                    <a:lnTo>
                      <a:pt x="85" y="69"/>
                    </a:lnTo>
                    <a:lnTo>
                      <a:pt x="86" y="67"/>
                    </a:lnTo>
                    <a:lnTo>
                      <a:pt x="88" y="67"/>
                    </a:lnTo>
                    <a:lnTo>
                      <a:pt x="89" y="67"/>
                    </a:lnTo>
                    <a:lnTo>
                      <a:pt x="90" y="62"/>
                    </a:lnTo>
                    <a:lnTo>
                      <a:pt x="90" y="61"/>
                    </a:lnTo>
                    <a:lnTo>
                      <a:pt x="89" y="60"/>
                    </a:lnTo>
                    <a:lnTo>
                      <a:pt x="88" y="59"/>
                    </a:lnTo>
                    <a:lnTo>
                      <a:pt x="87" y="59"/>
                    </a:lnTo>
                    <a:lnTo>
                      <a:pt x="87" y="60"/>
                    </a:lnTo>
                    <a:lnTo>
                      <a:pt x="84" y="56"/>
                    </a:lnTo>
                    <a:lnTo>
                      <a:pt x="84" y="55"/>
                    </a:lnTo>
                    <a:lnTo>
                      <a:pt x="85" y="54"/>
                    </a:lnTo>
                    <a:lnTo>
                      <a:pt x="85" y="53"/>
                    </a:lnTo>
                    <a:lnTo>
                      <a:pt x="84" y="52"/>
                    </a:lnTo>
                    <a:lnTo>
                      <a:pt x="83" y="49"/>
                    </a:lnTo>
                    <a:lnTo>
                      <a:pt x="79" y="46"/>
                    </a:lnTo>
                    <a:lnTo>
                      <a:pt x="78" y="45"/>
                    </a:lnTo>
                    <a:lnTo>
                      <a:pt x="74" y="43"/>
                    </a:lnTo>
                    <a:lnTo>
                      <a:pt x="72" y="40"/>
                    </a:lnTo>
                    <a:lnTo>
                      <a:pt x="71" y="38"/>
                    </a:lnTo>
                    <a:lnTo>
                      <a:pt x="71" y="37"/>
                    </a:lnTo>
                    <a:lnTo>
                      <a:pt x="74" y="34"/>
                    </a:lnTo>
                    <a:lnTo>
                      <a:pt x="73" y="32"/>
                    </a:lnTo>
                    <a:lnTo>
                      <a:pt x="74" y="30"/>
                    </a:lnTo>
                    <a:lnTo>
                      <a:pt x="73" y="29"/>
                    </a:lnTo>
                    <a:lnTo>
                      <a:pt x="70" y="27"/>
                    </a:lnTo>
                    <a:lnTo>
                      <a:pt x="69" y="28"/>
                    </a:lnTo>
                    <a:lnTo>
                      <a:pt x="68" y="29"/>
                    </a:lnTo>
                    <a:lnTo>
                      <a:pt x="67" y="29"/>
                    </a:lnTo>
                    <a:lnTo>
                      <a:pt x="65" y="22"/>
                    </a:lnTo>
                    <a:lnTo>
                      <a:pt x="64" y="21"/>
                    </a:lnTo>
                    <a:lnTo>
                      <a:pt x="60" y="18"/>
                    </a:lnTo>
                    <a:lnTo>
                      <a:pt x="56" y="14"/>
                    </a:lnTo>
                    <a:lnTo>
                      <a:pt x="56" y="13"/>
                    </a:lnTo>
                    <a:lnTo>
                      <a:pt x="55" y="10"/>
                    </a:lnTo>
                    <a:lnTo>
                      <a:pt x="55" y="6"/>
                    </a:lnTo>
                    <a:lnTo>
                      <a:pt x="55" y="5"/>
                    </a:lnTo>
                    <a:lnTo>
                      <a:pt x="55" y="4"/>
                    </a:lnTo>
                    <a:lnTo>
                      <a:pt x="52" y="0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11" y="16"/>
                    </a:lnTo>
                    <a:lnTo>
                      <a:pt x="9" y="18"/>
                    </a:lnTo>
                    <a:lnTo>
                      <a:pt x="9" y="20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2" y="25"/>
                    </a:lnTo>
                    <a:lnTo>
                      <a:pt x="13" y="26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6" y="63"/>
                    </a:lnTo>
                    <a:lnTo>
                      <a:pt x="16" y="72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5" name="Freeform 35"/>
              <p:cNvSpPr>
                <a:spLocks/>
              </p:cNvSpPr>
              <p:nvPr/>
            </p:nvSpPr>
            <p:spPr bwMode="auto">
              <a:xfrm>
                <a:off x="3787" y="2057"/>
                <a:ext cx="510" cy="249"/>
              </a:xfrm>
              <a:custGeom>
                <a:avLst/>
                <a:gdLst>
                  <a:gd name="T0" fmla="*/ 531 w 99"/>
                  <a:gd name="T1" fmla="*/ 1167 h 51"/>
                  <a:gd name="T2" fmla="*/ 505 w 99"/>
                  <a:gd name="T3" fmla="*/ 1118 h 51"/>
                  <a:gd name="T4" fmla="*/ 582 w 99"/>
                  <a:gd name="T5" fmla="*/ 1118 h 51"/>
                  <a:gd name="T6" fmla="*/ 2122 w 99"/>
                  <a:gd name="T7" fmla="*/ 976 h 51"/>
                  <a:gd name="T8" fmla="*/ 2256 w 99"/>
                  <a:gd name="T9" fmla="*/ 908 h 51"/>
                  <a:gd name="T10" fmla="*/ 2359 w 99"/>
                  <a:gd name="T11" fmla="*/ 835 h 51"/>
                  <a:gd name="T12" fmla="*/ 2359 w 99"/>
                  <a:gd name="T13" fmla="*/ 786 h 51"/>
                  <a:gd name="T14" fmla="*/ 2390 w 99"/>
                  <a:gd name="T15" fmla="*/ 737 h 51"/>
                  <a:gd name="T16" fmla="*/ 2627 w 99"/>
                  <a:gd name="T17" fmla="*/ 547 h 51"/>
                  <a:gd name="T18" fmla="*/ 2602 w 99"/>
                  <a:gd name="T19" fmla="*/ 522 h 51"/>
                  <a:gd name="T20" fmla="*/ 2576 w 99"/>
                  <a:gd name="T21" fmla="*/ 503 h 51"/>
                  <a:gd name="T22" fmla="*/ 2519 w 99"/>
                  <a:gd name="T23" fmla="*/ 478 h 51"/>
                  <a:gd name="T24" fmla="*/ 2493 w 99"/>
                  <a:gd name="T25" fmla="*/ 478 h 51"/>
                  <a:gd name="T26" fmla="*/ 2390 w 99"/>
                  <a:gd name="T27" fmla="*/ 332 h 51"/>
                  <a:gd name="T28" fmla="*/ 2359 w 99"/>
                  <a:gd name="T29" fmla="*/ 288 h 51"/>
                  <a:gd name="T30" fmla="*/ 2359 w 99"/>
                  <a:gd name="T31" fmla="*/ 190 h 51"/>
                  <a:gd name="T32" fmla="*/ 2308 w 99"/>
                  <a:gd name="T33" fmla="*/ 166 h 51"/>
                  <a:gd name="T34" fmla="*/ 2231 w 99"/>
                  <a:gd name="T35" fmla="*/ 98 h 51"/>
                  <a:gd name="T36" fmla="*/ 2174 w 99"/>
                  <a:gd name="T37" fmla="*/ 98 h 51"/>
                  <a:gd name="T38" fmla="*/ 2148 w 99"/>
                  <a:gd name="T39" fmla="*/ 142 h 51"/>
                  <a:gd name="T40" fmla="*/ 2071 w 99"/>
                  <a:gd name="T41" fmla="*/ 142 h 51"/>
                  <a:gd name="T42" fmla="*/ 1988 w 99"/>
                  <a:gd name="T43" fmla="*/ 142 h 51"/>
                  <a:gd name="T44" fmla="*/ 1885 w 99"/>
                  <a:gd name="T45" fmla="*/ 117 h 51"/>
                  <a:gd name="T46" fmla="*/ 1752 w 99"/>
                  <a:gd name="T47" fmla="*/ 98 h 51"/>
                  <a:gd name="T48" fmla="*/ 1674 w 99"/>
                  <a:gd name="T49" fmla="*/ 0 h 51"/>
                  <a:gd name="T50" fmla="*/ 1618 w 99"/>
                  <a:gd name="T51" fmla="*/ 24 h 51"/>
                  <a:gd name="T52" fmla="*/ 1540 w 99"/>
                  <a:gd name="T53" fmla="*/ 0 h 51"/>
                  <a:gd name="T54" fmla="*/ 1540 w 99"/>
                  <a:gd name="T55" fmla="*/ 49 h 51"/>
                  <a:gd name="T56" fmla="*/ 1540 w 99"/>
                  <a:gd name="T57" fmla="*/ 142 h 51"/>
                  <a:gd name="T58" fmla="*/ 1458 w 99"/>
                  <a:gd name="T59" fmla="*/ 190 h 51"/>
                  <a:gd name="T60" fmla="*/ 1355 w 99"/>
                  <a:gd name="T61" fmla="*/ 190 h 51"/>
                  <a:gd name="T62" fmla="*/ 1221 w 99"/>
                  <a:gd name="T63" fmla="*/ 430 h 51"/>
                  <a:gd name="T64" fmla="*/ 1113 w 99"/>
                  <a:gd name="T65" fmla="*/ 503 h 51"/>
                  <a:gd name="T66" fmla="*/ 1035 w 99"/>
                  <a:gd name="T67" fmla="*/ 454 h 51"/>
                  <a:gd name="T68" fmla="*/ 984 w 99"/>
                  <a:gd name="T69" fmla="*/ 571 h 51"/>
                  <a:gd name="T70" fmla="*/ 927 w 99"/>
                  <a:gd name="T71" fmla="*/ 571 h 51"/>
                  <a:gd name="T72" fmla="*/ 850 w 99"/>
                  <a:gd name="T73" fmla="*/ 547 h 51"/>
                  <a:gd name="T74" fmla="*/ 798 w 99"/>
                  <a:gd name="T75" fmla="*/ 620 h 51"/>
                  <a:gd name="T76" fmla="*/ 690 w 99"/>
                  <a:gd name="T77" fmla="*/ 571 h 51"/>
                  <a:gd name="T78" fmla="*/ 531 w 99"/>
                  <a:gd name="T79" fmla="*/ 596 h 51"/>
                  <a:gd name="T80" fmla="*/ 531 w 99"/>
                  <a:gd name="T81" fmla="*/ 644 h 51"/>
                  <a:gd name="T82" fmla="*/ 479 w 99"/>
                  <a:gd name="T83" fmla="*/ 644 h 51"/>
                  <a:gd name="T84" fmla="*/ 479 w 99"/>
                  <a:gd name="T85" fmla="*/ 644 h 51"/>
                  <a:gd name="T86" fmla="*/ 453 w 99"/>
                  <a:gd name="T87" fmla="*/ 713 h 51"/>
                  <a:gd name="T88" fmla="*/ 453 w 99"/>
                  <a:gd name="T89" fmla="*/ 713 h 51"/>
                  <a:gd name="T90" fmla="*/ 479 w 99"/>
                  <a:gd name="T91" fmla="*/ 786 h 51"/>
                  <a:gd name="T92" fmla="*/ 319 w 99"/>
                  <a:gd name="T93" fmla="*/ 810 h 51"/>
                  <a:gd name="T94" fmla="*/ 345 w 99"/>
                  <a:gd name="T95" fmla="*/ 952 h 51"/>
                  <a:gd name="T96" fmla="*/ 268 w 99"/>
                  <a:gd name="T97" fmla="*/ 928 h 51"/>
                  <a:gd name="T98" fmla="*/ 160 w 99"/>
                  <a:gd name="T99" fmla="*/ 908 h 51"/>
                  <a:gd name="T100" fmla="*/ 108 w 99"/>
                  <a:gd name="T101" fmla="*/ 1001 h 51"/>
                  <a:gd name="T102" fmla="*/ 108 w 99"/>
                  <a:gd name="T103" fmla="*/ 1001 h 51"/>
                  <a:gd name="T104" fmla="*/ 134 w 99"/>
                  <a:gd name="T105" fmla="*/ 1050 h 51"/>
                  <a:gd name="T106" fmla="*/ 77 w 99"/>
                  <a:gd name="T107" fmla="*/ 1167 h 51"/>
                  <a:gd name="T108" fmla="*/ 26 w 99"/>
                  <a:gd name="T109" fmla="*/ 1167 h 51"/>
                  <a:gd name="T110" fmla="*/ 0 w 99"/>
                  <a:gd name="T111" fmla="*/ 1216 h 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9"/>
                  <a:gd name="T169" fmla="*/ 0 h 51"/>
                  <a:gd name="T170" fmla="*/ 99 w 99"/>
                  <a:gd name="T171" fmla="*/ 51 h 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9" h="51">
                    <a:moveTo>
                      <a:pt x="0" y="51"/>
                    </a:moveTo>
                    <a:lnTo>
                      <a:pt x="20" y="49"/>
                    </a:lnTo>
                    <a:lnTo>
                      <a:pt x="20" y="48"/>
                    </a:lnTo>
                    <a:lnTo>
                      <a:pt x="19" y="47"/>
                    </a:lnTo>
                    <a:lnTo>
                      <a:pt x="22" y="46"/>
                    </a:lnTo>
                    <a:lnTo>
                      <a:pt x="22" y="47"/>
                    </a:lnTo>
                    <a:lnTo>
                      <a:pt x="78" y="42"/>
                    </a:lnTo>
                    <a:lnTo>
                      <a:pt x="80" y="41"/>
                    </a:lnTo>
                    <a:lnTo>
                      <a:pt x="80" y="40"/>
                    </a:lnTo>
                    <a:lnTo>
                      <a:pt x="85" y="38"/>
                    </a:lnTo>
                    <a:lnTo>
                      <a:pt x="86" y="37"/>
                    </a:lnTo>
                    <a:lnTo>
                      <a:pt x="89" y="35"/>
                    </a:lnTo>
                    <a:lnTo>
                      <a:pt x="89" y="34"/>
                    </a:lnTo>
                    <a:lnTo>
                      <a:pt x="89" y="33"/>
                    </a:lnTo>
                    <a:lnTo>
                      <a:pt x="90" y="32"/>
                    </a:lnTo>
                    <a:lnTo>
                      <a:pt x="90" y="31"/>
                    </a:lnTo>
                    <a:lnTo>
                      <a:pt x="92" y="29"/>
                    </a:lnTo>
                    <a:lnTo>
                      <a:pt x="99" y="23"/>
                    </a:lnTo>
                    <a:lnTo>
                      <a:pt x="99" y="22"/>
                    </a:lnTo>
                    <a:lnTo>
                      <a:pt x="98" y="22"/>
                    </a:lnTo>
                    <a:lnTo>
                      <a:pt x="97" y="22"/>
                    </a:lnTo>
                    <a:lnTo>
                      <a:pt x="97" y="21"/>
                    </a:lnTo>
                    <a:lnTo>
                      <a:pt x="95" y="20"/>
                    </a:lnTo>
                    <a:lnTo>
                      <a:pt x="95" y="21"/>
                    </a:lnTo>
                    <a:lnTo>
                      <a:pt x="94" y="20"/>
                    </a:lnTo>
                    <a:lnTo>
                      <a:pt x="92" y="18"/>
                    </a:lnTo>
                    <a:lnTo>
                      <a:pt x="90" y="14"/>
                    </a:lnTo>
                    <a:lnTo>
                      <a:pt x="89" y="13"/>
                    </a:lnTo>
                    <a:lnTo>
                      <a:pt x="89" y="12"/>
                    </a:lnTo>
                    <a:lnTo>
                      <a:pt x="89" y="10"/>
                    </a:lnTo>
                    <a:lnTo>
                      <a:pt x="89" y="8"/>
                    </a:lnTo>
                    <a:lnTo>
                      <a:pt x="87" y="7"/>
                    </a:lnTo>
                    <a:lnTo>
                      <a:pt x="86" y="6"/>
                    </a:lnTo>
                    <a:lnTo>
                      <a:pt x="84" y="4"/>
                    </a:lnTo>
                    <a:lnTo>
                      <a:pt x="84" y="3"/>
                    </a:lnTo>
                    <a:lnTo>
                      <a:pt x="82" y="4"/>
                    </a:lnTo>
                    <a:lnTo>
                      <a:pt x="82" y="5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8" y="6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4" y="7"/>
                    </a:lnTo>
                    <a:lnTo>
                      <a:pt x="71" y="5"/>
                    </a:lnTo>
                    <a:lnTo>
                      <a:pt x="68" y="5"/>
                    </a:lnTo>
                    <a:lnTo>
                      <a:pt x="66" y="4"/>
                    </a:lnTo>
                    <a:lnTo>
                      <a:pt x="65" y="2"/>
                    </a:lnTo>
                    <a:lnTo>
                      <a:pt x="63" y="0"/>
                    </a:lnTo>
                    <a:lnTo>
                      <a:pt x="61" y="1"/>
                    </a:lnTo>
                    <a:lnTo>
                      <a:pt x="59" y="0"/>
                    </a:lnTo>
                    <a:lnTo>
                      <a:pt x="58" y="0"/>
                    </a:lnTo>
                    <a:lnTo>
                      <a:pt x="58" y="2"/>
                    </a:lnTo>
                    <a:lnTo>
                      <a:pt x="58" y="5"/>
                    </a:lnTo>
                    <a:lnTo>
                      <a:pt x="58" y="6"/>
                    </a:lnTo>
                    <a:lnTo>
                      <a:pt x="56" y="7"/>
                    </a:lnTo>
                    <a:lnTo>
                      <a:pt x="55" y="8"/>
                    </a:lnTo>
                    <a:lnTo>
                      <a:pt x="52" y="8"/>
                    </a:lnTo>
                    <a:lnTo>
                      <a:pt x="51" y="8"/>
                    </a:lnTo>
                    <a:lnTo>
                      <a:pt x="51" y="11"/>
                    </a:lnTo>
                    <a:lnTo>
                      <a:pt x="46" y="18"/>
                    </a:lnTo>
                    <a:lnTo>
                      <a:pt x="45" y="21"/>
                    </a:lnTo>
                    <a:lnTo>
                      <a:pt x="42" y="21"/>
                    </a:lnTo>
                    <a:lnTo>
                      <a:pt x="40" y="19"/>
                    </a:lnTo>
                    <a:lnTo>
                      <a:pt x="39" y="19"/>
                    </a:lnTo>
                    <a:lnTo>
                      <a:pt x="38" y="20"/>
                    </a:lnTo>
                    <a:lnTo>
                      <a:pt x="37" y="24"/>
                    </a:lnTo>
                    <a:lnTo>
                      <a:pt x="36" y="25"/>
                    </a:lnTo>
                    <a:lnTo>
                      <a:pt x="35" y="24"/>
                    </a:lnTo>
                    <a:lnTo>
                      <a:pt x="34" y="23"/>
                    </a:lnTo>
                    <a:lnTo>
                      <a:pt x="32" y="23"/>
                    </a:lnTo>
                    <a:lnTo>
                      <a:pt x="31" y="26"/>
                    </a:lnTo>
                    <a:lnTo>
                      <a:pt x="30" y="26"/>
                    </a:lnTo>
                    <a:lnTo>
                      <a:pt x="26" y="24"/>
                    </a:lnTo>
                    <a:lnTo>
                      <a:pt x="23" y="25"/>
                    </a:lnTo>
                    <a:lnTo>
                      <a:pt x="20" y="25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30"/>
                    </a:lnTo>
                    <a:lnTo>
                      <a:pt x="18" y="32"/>
                    </a:lnTo>
                    <a:lnTo>
                      <a:pt x="18" y="33"/>
                    </a:lnTo>
                    <a:lnTo>
                      <a:pt x="14" y="34"/>
                    </a:lnTo>
                    <a:lnTo>
                      <a:pt x="12" y="34"/>
                    </a:lnTo>
                    <a:lnTo>
                      <a:pt x="13" y="36"/>
                    </a:lnTo>
                    <a:lnTo>
                      <a:pt x="13" y="40"/>
                    </a:lnTo>
                    <a:lnTo>
                      <a:pt x="12" y="40"/>
                    </a:lnTo>
                    <a:lnTo>
                      <a:pt x="10" y="39"/>
                    </a:lnTo>
                    <a:lnTo>
                      <a:pt x="8" y="38"/>
                    </a:lnTo>
                    <a:lnTo>
                      <a:pt x="6" y="38"/>
                    </a:lnTo>
                    <a:lnTo>
                      <a:pt x="4" y="39"/>
                    </a:lnTo>
                    <a:lnTo>
                      <a:pt x="4" y="42"/>
                    </a:lnTo>
                    <a:lnTo>
                      <a:pt x="5" y="43"/>
                    </a:lnTo>
                    <a:lnTo>
                      <a:pt x="5" y="44"/>
                    </a:lnTo>
                    <a:lnTo>
                      <a:pt x="4" y="49"/>
                    </a:lnTo>
                    <a:lnTo>
                      <a:pt x="3" y="49"/>
                    </a:lnTo>
                    <a:lnTo>
                      <a:pt x="1" y="4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6" name="Freeform 36"/>
              <p:cNvSpPr>
                <a:spLocks/>
              </p:cNvSpPr>
              <p:nvPr/>
            </p:nvSpPr>
            <p:spPr bwMode="auto">
              <a:xfrm>
                <a:off x="3742" y="2243"/>
                <a:ext cx="568" cy="190"/>
              </a:xfrm>
              <a:custGeom>
                <a:avLst/>
                <a:gdLst>
                  <a:gd name="T0" fmla="*/ 2907 w 111"/>
                  <a:gd name="T1" fmla="*/ 0 h 39"/>
                  <a:gd name="T2" fmla="*/ 2328 w 111"/>
                  <a:gd name="T3" fmla="*/ 73 h 39"/>
                  <a:gd name="T4" fmla="*/ 2277 w 111"/>
                  <a:gd name="T5" fmla="*/ 93 h 39"/>
                  <a:gd name="T6" fmla="*/ 814 w 111"/>
                  <a:gd name="T7" fmla="*/ 214 h 39"/>
                  <a:gd name="T8" fmla="*/ 814 w 111"/>
                  <a:gd name="T9" fmla="*/ 190 h 39"/>
                  <a:gd name="T10" fmla="*/ 732 w 111"/>
                  <a:gd name="T11" fmla="*/ 214 h 39"/>
                  <a:gd name="T12" fmla="*/ 757 w 111"/>
                  <a:gd name="T13" fmla="*/ 239 h 39"/>
                  <a:gd name="T14" fmla="*/ 757 w 111"/>
                  <a:gd name="T15" fmla="*/ 263 h 39"/>
                  <a:gd name="T16" fmla="*/ 235 w 111"/>
                  <a:gd name="T17" fmla="*/ 307 h 39"/>
                  <a:gd name="T18" fmla="*/ 210 w 111"/>
                  <a:gd name="T19" fmla="*/ 356 h 39"/>
                  <a:gd name="T20" fmla="*/ 184 w 111"/>
                  <a:gd name="T21" fmla="*/ 429 h 39"/>
                  <a:gd name="T22" fmla="*/ 210 w 111"/>
                  <a:gd name="T23" fmla="*/ 453 h 39"/>
                  <a:gd name="T24" fmla="*/ 184 w 111"/>
                  <a:gd name="T25" fmla="*/ 521 h 39"/>
                  <a:gd name="T26" fmla="*/ 184 w 111"/>
                  <a:gd name="T27" fmla="*/ 521 h 39"/>
                  <a:gd name="T28" fmla="*/ 184 w 111"/>
                  <a:gd name="T29" fmla="*/ 546 h 39"/>
                  <a:gd name="T30" fmla="*/ 159 w 111"/>
                  <a:gd name="T31" fmla="*/ 594 h 39"/>
                  <a:gd name="T32" fmla="*/ 133 w 111"/>
                  <a:gd name="T33" fmla="*/ 619 h 39"/>
                  <a:gd name="T34" fmla="*/ 102 w 111"/>
                  <a:gd name="T35" fmla="*/ 711 h 39"/>
                  <a:gd name="T36" fmla="*/ 51 w 111"/>
                  <a:gd name="T37" fmla="*/ 760 h 39"/>
                  <a:gd name="T38" fmla="*/ 51 w 111"/>
                  <a:gd name="T39" fmla="*/ 833 h 39"/>
                  <a:gd name="T40" fmla="*/ 51 w 111"/>
                  <a:gd name="T41" fmla="*/ 901 h 39"/>
                  <a:gd name="T42" fmla="*/ 51 w 111"/>
                  <a:gd name="T43" fmla="*/ 901 h 39"/>
                  <a:gd name="T44" fmla="*/ 0 w 111"/>
                  <a:gd name="T45" fmla="*/ 926 h 39"/>
                  <a:gd name="T46" fmla="*/ 757 w 111"/>
                  <a:gd name="T47" fmla="*/ 877 h 39"/>
                  <a:gd name="T48" fmla="*/ 1704 w 111"/>
                  <a:gd name="T49" fmla="*/ 809 h 39"/>
                  <a:gd name="T50" fmla="*/ 2042 w 111"/>
                  <a:gd name="T51" fmla="*/ 760 h 39"/>
                  <a:gd name="T52" fmla="*/ 2067 w 111"/>
                  <a:gd name="T53" fmla="*/ 663 h 39"/>
                  <a:gd name="T54" fmla="*/ 2093 w 111"/>
                  <a:gd name="T55" fmla="*/ 663 h 39"/>
                  <a:gd name="T56" fmla="*/ 2093 w 111"/>
                  <a:gd name="T57" fmla="*/ 663 h 39"/>
                  <a:gd name="T58" fmla="*/ 2118 w 111"/>
                  <a:gd name="T59" fmla="*/ 643 h 39"/>
                  <a:gd name="T60" fmla="*/ 2149 w 111"/>
                  <a:gd name="T61" fmla="*/ 619 h 39"/>
                  <a:gd name="T62" fmla="*/ 2118 w 111"/>
                  <a:gd name="T63" fmla="*/ 594 h 39"/>
                  <a:gd name="T64" fmla="*/ 2149 w 111"/>
                  <a:gd name="T65" fmla="*/ 570 h 39"/>
                  <a:gd name="T66" fmla="*/ 2175 w 111"/>
                  <a:gd name="T67" fmla="*/ 546 h 39"/>
                  <a:gd name="T68" fmla="*/ 2252 w 111"/>
                  <a:gd name="T69" fmla="*/ 521 h 39"/>
                  <a:gd name="T70" fmla="*/ 2328 w 111"/>
                  <a:gd name="T71" fmla="*/ 497 h 39"/>
                  <a:gd name="T72" fmla="*/ 2410 w 111"/>
                  <a:gd name="T73" fmla="*/ 429 h 39"/>
                  <a:gd name="T74" fmla="*/ 2436 w 111"/>
                  <a:gd name="T75" fmla="*/ 429 h 39"/>
                  <a:gd name="T76" fmla="*/ 2487 w 111"/>
                  <a:gd name="T77" fmla="*/ 380 h 39"/>
                  <a:gd name="T78" fmla="*/ 2513 w 111"/>
                  <a:gd name="T79" fmla="*/ 331 h 39"/>
                  <a:gd name="T80" fmla="*/ 2513 w 111"/>
                  <a:gd name="T81" fmla="*/ 331 h 39"/>
                  <a:gd name="T82" fmla="*/ 2538 w 111"/>
                  <a:gd name="T83" fmla="*/ 331 h 39"/>
                  <a:gd name="T84" fmla="*/ 2564 w 111"/>
                  <a:gd name="T85" fmla="*/ 331 h 39"/>
                  <a:gd name="T86" fmla="*/ 2564 w 111"/>
                  <a:gd name="T87" fmla="*/ 307 h 39"/>
                  <a:gd name="T88" fmla="*/ 2594 w 111"/>
                  <a:gd name="T89" fmla="*/ 283 h 39"/>
                  <a:gd name="T90" fmla="*/ 2594 w 111"/>
                  <a:gd name="T91" fmla="*/ 283 h 39"/>
                  <a:gd name="T92" fmla="*/ 2620 w 111"/>
                  <a:gd name="T93" fmla="*/ 307 h 39"/>
                  <a:gd name="T94" fmla="*/ 2646 w 111"/>
                  <a:gd name="T95" fmla="*/ 283 h 39"/>
                  <a:gd name="T96" fmla="*/ 2646 w 111"/>
                  <a:gd name="T97" fmla="*/ 283 h 39"/>
                  <a:gd name="T98" fmla="*/ 2697 w 111"/>
                  <a:gd name="T99" fmla="*/ 239 h 39"/>
                  <a:gd name="T100" fmla="*/ 2722 w 111"/>
                  <a:gd name="T101" fmla="*/ 239 h 39"/>
                  <a:gd name="T102" fmla="*/ 2773 w 111"/>
                  <a:gd name="T103" fmla="*/ 239 h 39"/>
                  <a:gd name="T104" fmla="*/ 2855 w 111"/>
                  <a:gd name="T105" fmla="*/ 141 h 39"/>
                  <a:gd name="T106" fmla="*/ 2881 w 111"/>
                  <a:gd name="T107" fmla="*/ 117 h 39"/>
                  <a:gd name="T108" fmla="*/ 2907 w 111"/>
                  <a:gd name="T109" fmla="*/ 93 h 39"/>
                  <a:gd name="T110" fmla="*/ 2907 w 111"/>
                  <a:gd name="T111" fmla="*/ 73 h 39"/>
                  <a:gd name="T112" fmla="*/ 2907 w 111"/>
                  <a:gd name="T113" fmla="*/ 24 h 39"/>
                  <a:gd name="T114" fmla="*/ 2907 w 111"/>
                  <a:gd name="T115" fmla="*/ 0 h 39"/>
                  <a:gd name="T116" fmla="*/ 2907 w 111"/>
                  <a:gd name="T117" fmla="*/ 0 h 3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11"/>
                  <a:gd name="T178" fmla="*/ 0 h 39"/>
                  <a:gd name="T179" fmla="*/ 111 w 111"/>
                  <a:gd name="T180" fmla="*/ 39 h 3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11" h="39">
                    <a:moveTo>
                      <a:pt x="111" y="0"/>
                    </a:moveTo>
                    <a:lnTo>
                      <a:pt x="89" y="3"/>
                    </a:lnTo>
                    <a:lnTo>
                      <a:pt x="87" y="4"/>
                    </a:lnTo>
                    <a:lnTo>
                      <a:pt x="31" y="9"/>
                    </a:lnTo>
                    <a:lnTo>
                      <a:pt x="31" y="8"/>
                    </a:lnTo>
                    <a:lnTo>
                      <a:pt x="28" y="9"/>
                    </a:lnTo>
                    <a:lnTo>
                      <a:pt x="29" y="10"/>
                    </a:lnTo>
                    <a:lnTo>
                      <a:pt x="29" y="11"/>
                    </a:lnTo>
                    <a:lnTo>
                      <a:pt x="9" y="13"/>
                    </a:lnTo>
                    <a:lnTo>
                      <a:pt x="8" y="15"/>
                    </a:lnTo>
                    <a:lnTo>
                      <a:pt x="7" y="18"/>
                    </a:lnTo>
                    <a:lnTo>
                      <a:pt x="8" y="19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6" y="25"/>
                    </a:lnTo>
                    <a:lnTo>
                      <a:pt x="5" y="26"/>
                    </a:lnTo>
                    <a:lnTo>
                      <a:pt x="4" y="30"/>
                    </a:lnTo>
                    <a:lnTo>
                      <a:pt x="2" y="32"/>
                    </a:lnTo>
                    <a:lnTo>
                      <a:pt x="2" y="35"/>
                    </a:lnTo>
                    <a:lnTo>
                      <a:pt x="2" y="38"/>
                    </a:lnTo>
                    <a:lnTo>
                      <a:pt x="0" y="39"/>
                    </a:lnTo>
                    <a:lnTo>
                      <a:pt x="29" y="37"/>
                    </a:lnTo>
                    <a:lnTo>
                      <a:pt x="65" y="34"/>
                    </a:lnTo>
                    <a:lnTo>
                      <a:pt x="78" y="32"/>
                    </a:lnTo>
                    <a:lnTo>
                      <a:pt x="79" y="28"/>
                    </a:lnTo>
                    <a:lnTo>
                      <a:pt x="80" y="28"/>
                    </a:lnTo>
                    <a:lnTo>
                      <a:pt x="81" y="27"/>
                    </a:lnTo>
                    <a:lnTo>
                      <a:pt x="82" y="26"/>
                    </a:lnTo>
                    <a:lnTo>
                      <a:pt x="81" y="25"/>
                    </a:lnTo>
                    <a:lnTo>
                      <a:pt x="82" y="24"/>
                    </a:lnTo>
                    <a:lnTo>
                      <a:pt x="83" y="23"/>
                    </a:lnTo>
                    <a:lnTo>
                      <a:pt x="86" y="22"/>
                    </a:lnTo>
                    <a:lnTo>
                      <a:pt x="89" y="21"/>
                    </a:lnTo>
                    <a:lnTo>
                      <a:pt x="92" y="18"/>
                    </a:lnTo>
                    <a:lnTo>
                      <a:pt x="93" y="18"/>
                    </a:lnTo>
                    <a:lnTo>
                      <a:pt x="95" y="16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9" y="12"/>
                    </a:lnTo>
                    <a:lnTo>
                      <a:pt x="100" y="13"/>
                    </a:lnTo>
                    <a:lnTo>
                      <a:pt x="101" y="12"/>
                    </a:lnTo>
                    <a:lnTo>
                      <a:pt x="103" y="10"/>
                    </a:lnTo>
                    <a:lnTo>
                      <a:pt x="104" y="10"/>
                    </a:lnTo>
                    <a:lnTo>
                      <a:pt x="106" y="10"/>
                    </a:lnTo>
                    <a:lnTo>
                      <a:pt x="109" y="6"/>
                    </a:lnTo>
                    <a:lnTo>
                      <a:pt x="110" y="5"/>
                    </a:lnTo>
                    <a:lnTo>
                      <a:pt x="111" y="4"/>
                    </a:lnTo>
                    <a:lnTo>
                      <a:pt x="111" y="3"/>
                    </a:lnTo>
                    <a:lnTo>
                      <a:pt x="111" y="1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7" name="Freeform 37"/>
              <p:cNvSpPr>
                <a:spLocks/>
              </p:cNvSpPr>
              <p:nvPr/>
            </p:nvSpPr>
            <p:spPr bwMode="auto">
              <a:xfrm>
                <a:off x="3890" y="2409"/>
                <a:ext cx="267" cy="404"/>
              </a:xfrm>
              <a:custGeom>
                <a:avLst/>
                <a:gdLst>
                  <a:gd name="T0" fmla="*/ 0 w 52"/>
                  <a:gd name="T1" fmla="*/ 73 h 83"/>
                  <a:gd name="T2" fmla="*/ 26 w 52"/>
                  <a:gd name="T3" fmla="*/ 117 h 83"/>
                  <a:gd name="T4" fmla="*/ 0 w 52"/>
                  <a:gd name="T5" fmla="*/ 1304 h 83"/>
                  <a:gd name="T6" fmla="*/ 0 w 52"/>
                  <a:gd name="T7" fmla="*/ 1348 h 83"/>
                  <a:gd name="T8" fmla="*/ 77 w 52"/>
                  <a:gd name="T9" fmla="*/ 1942 h 83"/>
                  <a:gd name="T10" fmla="*/ 108 w 52"/>
                  <a:gd name="T11" fmla="*/ 1942 h 83"/>
                  <a:gd name="T12" fmla="*/ 134 w 52"/>
                  <a:gd name="T13" fmla="*/ 1918 h 83"/>
                  <a:gd name="T14" fmla="*/ 185 w 52"/>
                  <a:gd name="T15" fmla="*/ 1942 h 83"/>
                  <a:gd name="T16" fmla="*/ 211 w 52"/>
                  <a:gd name="T17" fmla="*/ 1918 h 83"/>
                  <a:gd name="T18" fmla="*/ 211 w 52"/>
                  <a:gd name="T19" fmla="*/ 1825 h 83"/>
                  <a:gd name="T20" fmla="*/ 236 w 52"/>
                  <a:gd name="T21" fmla="*/ 1777 h 83"/>
                  <a:gd name="T22" fmla="*/ 262 w 52"/>
                  <a:gd name="T23" fmla="*/ 1825 h 83"/>
                  <a:gd name="T24" fmla="*/ 262 w 52"/>
                  <a:gd name="T25" fmla="*/ 1850 h 83"/>
                  <a:gd name="T26" fmla="*/ 288 w 52"/>
                  <a:gd name="T27" fmla="*/ 1893 h 83"/>
                  <a:gd name="T28" fmla="*/ 344 w 52"/>
                  <a:gd name="T29" fmla="*/ 1966 h 83"/>
                  <a:gd name="T30" fmla="*/ 370 w 52"/>
                  <a:gd name="T31" fmla="*/ 1966 h 83"/>
                  <a:gd name="T32" fmla="*/ 395 w 52"/>
                  <a:gd name="T33" fmla="*/ 1966 h 83"/>
                  <a:gd name="T34" fmla="*/ 447 w 52"/>
                  <a:gd name="T35" fmla="*/ 1918 h 83"/>
                  <a:gd name="T36" fmla="*/ 447 w 52"/>
                  <a:gd name="T37" fmla="*/ 1918 h 83"/>
                  <a:gd name="T38" fmla="*/ 472 w 52"/>
                  <a:gd name="T39" fmla="*/ 1893 h 83"/>
                  <a:gd name="T40" fmla="*/ 472 w 52"/>
                  <a:gd name="T41" fmla="*/ 1893 h 83"/>
                  <a:gd name="T42" fmla="*/ 472 w 52"/>
                  <a:gd name="T43" fmla="*/ 1874 h 83"/>
                  <a:gd name="T44" fmla="*/ 447 w 52"/>
                  <a:gd name="T45" fmla="*/ 1874 h 83"/>
                  <a:gd name="T46" fmla="*/ 447 w 52"/>
                  <a:gd name="T47" fmla="*/ 1850 h 83"/>
                  <a:gd name="T48" fmla="*/ 472 w 52"/>
                  <a:gd name="T49" fmla="*/ 1825 h 83"/>
                  <a:gd name="T50" fmla="*/ 472 w 52"/>
                  <a:gd name="T51" fmla="*/ 1801 h 83"/>
                  <a:gd name="T52" fmla="*/ 421 w 52"/>
                  <a:gd name="T53" fmla="*/ 1777 h 83"/>
                  <a:gd name="T54" fmla="*/ 421 w 52"/>
                  <a:gd name="T55" fmla="*/ 1777 h 83"/>
                  <a:gd name="T56" fmla="*/ 395 w 52"/>
                  <a:gd name="T57" fmla="*/ 1777 h 83"/>
                  <a:gd name="T58" fmla="*/ 370 w 52"/>
                  <a:gd name="T59" fmla="*/ 1728 h 83"/>
                  <a:gd name="T60" fmla="*/ 370 w 52"/>
                  <a:gd name="T61" fmla="*/ 1704 h 83"/>
                  <a:gd name="T62" fmla="*/ 370 w 52"/>
                  <a:gd name="T63" fmla="*/ 1684 h 83"/>
                  <a:gd name="T64" fmla="*/ 370 w 52"/>
                  <a:gd name="T65" fmla="*/ 1684 h 83"/>
                  <a:gd name="T66" fmla="*/ 370 w 52"/>
                  <a:gd name="T67" fmla="*/ 1660 h 83"/>
                  <a:gd name="T68" fmla="*/ 1371 w 52"/>
                  <a:gd name="T69" fmla="*/ 1562 h 83"/>
                  <a:gd name="T70" fmla="*/ 1371 w 52"/>
                  <a:gd name="T71" fmla="*/ 1538 h 83"/>
                  <a:gd name="T72" fmla="*/ 1320 w 52"/>
                  <a:gd name="T73" fmla="*/ 1494 h 83"/>
                  <a:gd name="T74" fmla="*/ 1320 w 52"/>
                  <a:gd name="T75" fmla="*/ 1373 h 83"/>
                  <a:gd name="T76" fmla="*/ 1263 w 52"/>
                  <a:gd name="T77" fmla="*/ 1304 h 83"/>
                  <a:gd name="T78" fmla="*/ 1263 w 52"/>
                  <a:gd name="T79" fmla="*/ 1231 h 83"/>
                  <a:gd name="T80" fmla="*/ 1294 w 52"/>
                  <a:gd name="T81" fmla="*/ 1183 h 83"/>
                  <a:gd name="T82" fmla="*/ 1294 w 52"/>
                  <a:gd name="T83" fmla="*/ 1115 h 83"/>
                  <a:gd name="T84" fmla="*/ 1320 w 52"/>
                  <a:gd name="T85" fmla="*/ 1066 h 83"/>
                  <a:gd name="T86" fmla="*/ 1345 w 52"/>
                  <a:gd name="T87" fmla="*/ 1066 h 83"/>
                  <a:gd name="T88" fmla="*/ 1294 w 52"/>
                  <a:gd name="T89" fmla="*/ 1042 h 83"/>
                  <a:gd name="T90" fmla="*/ 1320 w 52"/>
                  <a:gd name="T91" fmla="*/ 993 h 83"/>
                  <a:gd name="T92" fmla="*/ 1294 w 52"/>
                  <a:gd name="T93" fmla="*/ 973 h 83"/>
                  <a:gd name="T94" fmla="*/ 1263 w 52"/>
                  <a:gd name="T95" fmla="*/ 949 h 83"/>
                  <a:gd name="T96" fmla="*/ 1237 w 52"/>
                  <a:gd name="T97" fmla="*/ 925 h 83"/>
                  <a:gd name="T98" fmla="*/ 1212 w 52"/>
                  <a:gd name="T99" fmla="*/ 876 h 83"/>
                  <a:gd name="T100" fmla="*/ 1186 w 52"/>
                  <a:gd name="T101" fmla="*/ 852 h 83"/>
                  <a:gd name="T102" fmla="*/ 950 w 52"/>
                  <a:gd name="T103" fmla="*/ 0 h 83"/>
                  <a:gd name="T104" fmla="*/ 0 w 52"/>
                  <a:gd name="T105" fmla="*/ 73 h 83"/>
                  <a:gd name="T106" fmla="*/ 0 w 52"/>
                  <a:gd name="T107" fmla="*/ 73 h 8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"/>
                  <a:gd name="T163" fmla="*/ 0 h 83"/>
                  <a:gd name="T164" fmla="*/ 52 w 52"/>
                  <a:gd name="T165" fmla="*/ 83 h 8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" h="83">
                    <a:moveTo>
                      <a:pt x="0" y="3"/>
                    </a:moveTo>
                    <a:lnTo>
                      <a:pt x="1" y="5"/>
                    </a:lnTo>
                    <a:lnTo>
                      <a:pt x="0" y="55"/>
                    </a:lnTo>
                    <a:lnTo>
                      <a:pt x="0" y="57"/>
                    </a:lnTo>
                    <a:lnTo>
                      <a:pt x="3" y="82"/>
                    </a:lnTo>
                    <a:lnTo>
                      <a:pt x="4" y="82"/>
                    </a:lnTo>
                    <a:lnTo>
                      <a:pt x="5" y="81"/>
                    </a:lnTo>
                    <a:lnTo>
                      <a:pt x="7" y="82"/>
                    </a:lnTo>
                    <a:lnTo>
                      <a:pt x="8" y="81"/>
                    </a:lnTo>
                    <a:lnTo>
                      <a:pt x="8" y="77"/>
                    </a:lnTo>
                    <a:lnTo>
                      <a:pt x="9" y="75"/>
                    </a:lnTo>
                    <a:lnTo>
                      <a:pt x="10" y="77"/>
                    </a:lnTo>
                    <a:lnTo>
                      <a:pt x="10" y="78"/>
                    </a:lnTo>
                    <a:lnTo>
                      <a:pt x="11" y="80"/>
                    </a:lnTo>
                    <a:lnTo>
                      <a:pt x="13" y="83"/>
                    </a:lnTo>
                    <a:lnTo>
                      <a:pt x="14" y="83"/>
                    </a:lnTo>
                    <a:lnTo>
                      <a:pt x="15" y="83"/>
                    </a:lnTo>
                    <a:lnTo>
                      <a:pt x="17" y="81"/>
                    </a:lnTo>
                    <a:lnTo>
                      <a:pt x="18" y="80"/>
                    </a:lnTo>
                    <a:lnTo>
                      <a:pt x="18" y="79"/>
                    </a:lnTo>
                    <a:lnTo>
                      <a:pt x="17" y="79"/>
                    </a:lnTo>
                    <a:lnTo>
                      <a:pt x="17" y="78"/>
                    </a:lnTo>
                    <a:lnTo>
                      <a:pt x="18" y="77"/>
                    </a:lnTo>
                    <a:lnTo>
                      <a:pt x="18" y="76"/>
                    </a:lnTo>
                    <a:lnTo>
                      <a:pt x="16" y="75"/>
                    </a:lnTo>
                    <a:lnTo>
                      <a:pt x="15" y="75"/>
                    </a:lnTo>
                    <a:lnTo>
                      <a:pt x="14" y="73"/>
                    </a:lnTo>
                    <a:lnTo>
                      <a:pt x="14" y="72"/>
                    </a:lnTo>
                    <a:lnTo>
                      <a:pt x="14" y="71"/>
                    </a:lnTo>
                    <a:lnTo>
                      <a:pt x="14" y="70"/>
                    </a:lnTo>
                    <a:lnTo>
                      <a:pt x="52" y="66"/>
                    </a:lnTo>
                    <a:lnTo>
                      <a:pt x="52" y="65"/>
                    </a:lnTo>
                    <a:lnTo>
                      <a:pt x="50" y="63"/>
                    </a:lnTo>
                    <a:lnTo>
                      <a:pt x="50" y="58"/>
                    </a:lnTo>
                    <a:lnTo>
                      <a:pt x="48" y="55"/>
                    </a:lnTo>
                    <a:lnTo>
                      <a:pt x="48" y="52"/>
                    </a:lnTo>
                    <a:lnTo>
                      <a:pt x="49" y="50"/>
                    </a:lnTo>
                    <a:lnTo>
                      <a:pt x="49" y="47"/>
                    </a:lnTo>
                    <a:lnTo>
                      <a:pt x="50" y="45"/>
                    </a:lnTo>
                    <a:lnTo>
                      <a:pt x="51" y="45"/>
                    </a:lnTo>
                    <a:lnTo>
                      <a:pt x="49" y="44"/>
                    </a:lnTo>
                    <a:lnTo>
                      <a:pt x="50" y="42"/>
                    </a:lnTo>
                    <a:lnTo>
                      <a:pt x="49" y="41"/>
                    </a:lnTo>
                    <a:lnTo>
                      <a:pt x="48" y="40"/>
                    </a:lnTo>
                    <a:lnTo>
                      <a:pt x="47" y="39"/>
                    </a:lnTo>
                    <a:lnTo>
                      <a:pt x="46" y="37"/>
                    </a:lnTo>
                    <a:lnTo>
                      <a:pt x="45" y="36"/>
                    </a:lnTo>
                    <a:lnTo>
                      <a:pt x="36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8" name="Freeform 38"/>
              <p:cNvSpPr>
                <a:spLocks/>
              </p:cNvSpPr>
              <p:nvPr/>
            </p:nvSpPr>
            <p:spPr bwMode="auto">
              <a:xfrm>
                <a:off x="4142" y="2179"/>
                <a:ext cx="610" cy="249"/>
              </a:xfrm>
              <a:custGeom>
                <a:avLst/>
                <a:gdLst>
                  <a:gd name="T0" fmla="*/ 51 w 119"/>
                  <a:gd name="T1" fmla="*/ 976 h 51"/>
                  <a:gd name="T2" fmla="*/ 108 w 119"/>
                  <a:gd name="T3" fmla="*/ 928 h 51"/>
                  <a:gd name="T4" fmla="*/ 133 w 119"/>
                  <a:gd name="T5" fmla="*/ 859 h 51"/>
                  <a:gd name="T6" fmla="*/ 369 w 119"/>
                  <a:gd name="T7" fmla="*/ 737 h 51"/>
                  <a:gd name="T8" fmla="*/ 472 w 119"/>
                  <a:gd name="T9" fmla="*/ 644 h 51"/>
                  <a:gd name="T10" fmla="*/ 528 w 119"/>
                  <a:gd name="T11" fmla="*/ 644 h 51"/>
                  <a:gd name="T12" fmla="*/ 554 w 119"/>
                  <a:gd name="T13" fmla="*/ 596 h 51"/>
                  <a:gd name="T14" fmla="*/ 605 w 119"/>
                  <a:gd name="T15" fmla="*/ 596 h 51"/>
                  <a:gd name="T16" fmla="*/ 738 w 119"/>
                  <a:gd name="T17" fmla="*/ 547 h 51"/>
                  <a:gd name="T18" fmla="*/ 866 w 119"/>
                  <a:gd name="T19" fmla="*/ 405 h 51"/>
                  <a:gd name="T20" fmla="*/ 866 w 119"/>
                  <a:gd name="T21" fmla="*/ 308 h 51"/>
                  <a:gd name="T22" fmla="*/ 974 w 119"/>
                  <a:gd name="T23" fmla="*/ 308 h 51"/>
                  <a:gd name="T24" fmla="*/ 1102 w 119"/>
                  <a:gd name="T25" fmla="*/ 288 h 51"/>
                  <a:gd name="T26" fmla="*/ 2968 w 119"/>
                  <a:gd name="T27" fmla="*/ 24 h 51"/>
                  <a:gd name="T28" fmla="*/ 2994 w 119"/>
                  <a:gd name="T29" fmla="*/ 49 h 51"/>
                  <a:gd name="T30" fmla="*/ 3050 w 119"/>
                  <a:gd name="T31" fmla="*/ 117 h 51"/>
                  <a:gd name="T32" fmla="*/ 3050 w 119"/>
                  <a:gd name="T33" fmla="*/ 142 h 51"/>
                  <a:gd name="T34" fmla="*/ 2994 w 119"/>
                  <a:gd name="T35" fmla="*/ 117 h 51"/>
                  <a:gd name="T36" fmla="*/ 2968 w 119"/>
                  <a:gd name="T37" fmla="*/ 142 h 51"/>
                  <a:gd name="T38" fmla="*/ 2865 w 119"/>
                  <a:gd name="T39" fmla="*/ 190 h 51"/>
                  <a:gd name="T40" fmla="*/ 2758 w 119"/>
                  <a:gd name="T41" fmla="*/ 264 h 51"/>
                  <a:gd name="T42" fmla="*/ 2783 w 119"/>
                  <a:gd name="T43" fmla="*/ 288 h 51"/>
                  <a:gd name="T44" fmla="*/ 2942 w 119"/>
                  <a:gd name="T45" fmla="*/ 215 h 51"/>
                  <a:gd name="T46" fmla="*/ 2994 w 119"/>
                  <a:gd name="T47" fmla="*/ 264 h 51"/>
                  <a:gd name="T48" fmla="*/ 3019 w 119"/>
                  <a:gd name="T49" fmla="*/ 264 h 51"/>
                  <a:gd name="T50" fmla="*/ 3101 w 119"/>
                  <a:gd name="T51" fmla="*/ 215 h 51"/>
                  <a:gd name="T52" fmla="*/ 3127 w 119"/>
                  <a:gd name="T53" fmla="*/ 332 h 51"/>
                  <a:gd name="T54" fmla="*/ 3076 w 119"/>
                  <a:gd name="T55" fmla="*/ 405 h 51"/>
                  <a:gd name="T56" fmla="*/ 2994 w 119"/>
                  <a:gd name="T57" fmla="*/ 454 h 51"/>
                  <a:gd name="T58" fmla="*/ 2891 w 119"/>
                  <a:gd name="T59" fmla="*/ 478 h 51"/>
                  <a:gd name="T60" fmla="*/ 2865 w 119"/>
                  <a:gd name="T61" fmla="*/ 454 h 51"/>
                  <a:gd name="T62" fmla="*/ 2840 w 119"/>
                  <a:gd name="T63" fmla="*/ 430 h 51"/>
                  <a:gd name="T64" fmla="*/ 2840 w 119"/>
                  <a:gd name="T65" fmla="*/ 503 h 51"/>
                  <a:gd name="T66" fmla="*/ 2865 w 119"/>
                  <a:gd name="T67" fmla="*/ 522 h 51"/>
                  <a:gd name="T68" fmla="*/ 2891 w 119"/>
                  <a:gd name="T69" fmla="*/ 571 h 51"/>
                  <a:gd name="T70" fmla="*/ 2758 w 119"/>
                  <a:gd name="T71" fmla="*/ 644 h 51"/>
                  <a:gd name="T72" fmla="*/ 2758 w 119"/>
                  <a:gd name="T73" fmla="*/ 693 h 51"/>
                  <a:gd name="T74" fmla="*/ 2942 w 119"/>
                  <a:gd name="T75" fmla="*/ 644 h 51"/>
                  <a:gd name="T76" fmla="*/ 2994 w 119"/>
                  <a:gd name="T77" fmla="*/ 644 h 51"/>
                  <a:gd name="T78" fmla="*/ 2865 w 119"/>
                  <a:gd name="T79" fmla="*/ 762 h 51"/>
                  <a:gd name="T80" fmla="*/ 2707 w 119"/>
                  <a:gd name="T81" fmla="*/ 859 h 51"/>
                  <a:gd name="T82" fmla="*/ 2681 w 119"/>
                  <a:gd name="T83" fmla="*/ 884 h 51"/>
                  <a:gd name="T84" fmla="*/ 2522 w 119"/>
                  <a:gd name="T85" fmla="*/ 1050 h 51"/>
                  <a:gd name="T86" fmla="*/ 2445 w 119"/>
                  <a:gd name="T87" fmla="*/ 1191 h 51"/>
                  <a:gd name="T88" fmla="*/ 1815 w 119"/>
                  <a:gd name="T89" fmla="*/ 928 h 51"/>
                  <a:gd name="T90" fmla="*/ 1312 w 119"/>
                  <a:gd name="T91" fmla="*/ 859 h 51"/>
                  <a:gd name="T92" fmla="*/ 1287 w 119"/>
                  <a:gd name="T93" fmla="*/ 859 h 51"/>
                  <a:gd name="T94" fmla="*/ 789 w 119"/>
                  <a:gd name="T95" fmla="*/ 884 h 51"/>
                  <a:gd name="T96" fmla="*/ 682 w 119"/>
                  <a:gd name="T97" fmla="*/ 952 h 51"/>
                  <a:gd name="T98" fmla="*/ 0 w 119"/>
                  <a:gd name="T99" fmla="*/ 1074 h 5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19"/>
                  <a:gd name="T151" fmla="*/ 0 h 51"/>
                  <a:gd name="T152" fmla="*/ 119 w 119"/>
                  <a:gd name="T153" fmla="*/ 51 h 5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19" h="51">
                    <a:moveTo>
                      <a:pt x="0" y="45"/>
                    </a:moveTo>
                    <a:lnTo>
                      <a:pt x="1" y="41"/>
                    </a:lnTo>
                    <a:lnTo>
                      <a:pt x="2" y="41"/>
                    </a:lnTo>
                    <a:lnTo>
                      <a:pt x="3" y="40"/>
                    </a:lnTo>
                    <a:lnTo>
                      <a:pt x="4" y="39"/>
                    </a:lnTo>
                    <a:lnTo>
                      <a:pt x="3" y="38"/>
                    </a:lnTo>
                    <a:lnTo>
                      <a:pt x="4" y="37"/>
                    </a:lnTo>
                    <a:lnTo>
                      <a:pt x="5" y="36"/>
                    </a:lnTo>
                    <a:lnTo>
                      <a:pt x="8" y="35"/>
                    </a:lnTo>
                    <a:lnTo>
                      <a:pt x="11" y="34"/>
                    </a:lnTo>
                    <a:lnTo>
                      <a:pt x="14" y="31"/>
                    </a:lnTo>
                    <a:lnTo>
                      <a:pt x="15" y="31"/>
                    </a:lnTo>
                    <a:lnTo>
                      <a:pt x="17" y="29"/>
                    </a:lnTo>
                    <a:lnTo>
                      <a:pt x="18" y="27"/>
                    </a:lnTo>
                    <a:lnTo>
                      <a:pt x="19" y="27"/>
                    </a:lnTo>
                    <a:lnTo>
                      <a:pt x="20" y="27"/>
                    </a:lnTo>
                    <a:lnTo>
                      <a:pt x="20" y="26"/>
                    </a:lnTo>
                    <a:lnTo>
                      <a:pt x="21" y="25"/>
                    </a:lnTo>
                    <a:lnTo>
                      <a:pt x="22" y="26"/>
                    </a:lnTo>
                    <a:lnTo>
                      <a:pt x="23" y="25"/>
                    </a:lnTo>
                    <a:lnTo>
                      <a:pt x="25" y="23"/>
                    </a:lnTo>
                    <a:lnTo>
                      <a:pt x="26" y="23"/>
                    </a:lnTo>
                    <a:lnTo>
                      <a:pt x="28" y="23"/>
                    </a:lnTo>
                    <a:lnTo>
                      <a:pt x="31" y="19"/>
                    </a:lnTo>
                    <a:lnTo>
                      <a:pt x="32" y="18"/>
                    </a:lnTo>
                    <a:lnTo>
                      <a:pt x="33" y="17"/>
                    </a:lnTo>
                    <a:lnTo>
                      <a:pt x="33" y="16"/>
                    </a:lnTo>
                    <a:lnTo>
                      <a:pt x="33" y="14"/>
                    </a:lnTo>
                    <a:lnTo>
                      <a:pt x="33" y="13"/>
                    </a:lnTo>
                    <a:lnTo>
                      <a:pt x="37" y="12"/>
                    </a:lnTo>
                    <a:lnTo>
                      <a:pt x="37" y="13"/>
                    </a:lnTo>
                    <a:lnTo>
                      <a:pt x="40" y="13"/>
                    </a:lnTo>
                    <a:lnTo>
                      <a:pt x="42" y="12"/>
                    </a:lnTo>
                    <a:lnTo>
                      <a:pt x="78" y="7"/>
                    </a:lnTo>
                    <a:lnTo>
                      <a:pt x="112" y="0"/>
                    </a:lnTo>
                    <a:lnTo>
                      <a:pt x="113" y="1"/>
                    </a:lnTo>
                    <a:lnTo>
                      <a:pt x="114" y="2"/>
                    </a:lnTo>
                    <a:lnTo>
                      <a:pt x="115" y="3"/>
                    </a:lnTo>
                    <a:lnTo>
                      <a:pt x="116" y="5"/>
                    </a:lnTo>
                    <a:lnTo>
                      <a:pt x="116" y="6"/>
                    </a:lnTo>
                    <a:lnTo>
                      <a:pt x="115" y="5"/>
                    </a:lnTo>
                    <a:lnTo>
                      <a:pt x="114" y="5"/>
                    </a:lnTo>
                    <a:lnTo>
                      <a:pt x="113" y="5"/>
                    </a:lnTo>
                    <a:lnTo>
                      <a:pt x="112" y="5"/>
                    </a:lnTo>
                    <a:lnTo>
                      <a:pt x="113" y="6"/>
                    </a:lnTo>
                    <a:lnTo>
                      <a:pt x="110" y="8"/>
                    </a:lnTo>
                    <a:lnTo>
                      <a:pt x="109" y="8"/>
                    </a:lnTo>
                    <a:lnTo>
                      <a:pt x="108" y="10"/>
                    </a:lnTo>
                    <a:lnTo>
                      <a:pt x="106" y="10"/>
                    </a:lnTo>
                    <a:lnTo>
                      <a:pt x="105" y="11"/>
                    </a:lnTo>
                    <a:lnTo>
                      <a:pt x="105" y="12"/>
                    </a:lnTo>
                    <a:lnTo>
                      <a:pt x="106" y="12"/>
                    </a:lnTo>
                    <a:lnTo>
                      <a:pt x="108" y="11"/>
                    </a:lnTo>
                    <a:lnTo>
                      <a:pt x="111" y="10"/>
                    </a:lnTo>
                    <a:lnTo>
                      <a:pt x="112" y="9"/>
                    </a:lnTo>
                    <a:lnTo>
                      <a:pt x="114" y="9"/>
                    </a:lnTo>
                    <a:lnTo>
                      <a:pt x="114" y="10"/>
                    </a:lnTo>
                    <a:lnTo>
                      <a:pt x="114" y="11"/>
                    </a:lnTo>
                    <a:lnTo>
                      <a:pt x="115" y="12"/>
                    </a:lnTo>
                    <a:lnTo>
                      <a:pt x="115" y="11"/>
                    </a:lnTo>
                    <a:lnTo>
                      <a:pt x="116" y="11"/>
                    </a:lnTo>
                    <a:lnTo>
                      <a:pt x="117" y="9"/>
                    </a:lnTo>
                    <a:lnTo>
                      <a:pt x="118" y="9"/>
                    </a:lnTo>
                    <a:lnTo>
                      <a:pt x="119" y="11"/>
                    </a:lnTo>
                    <a:lnTo>
                      <a:pt x="119" y="14"/>
                    </a:lnTo>
                    <a:lnTo>
                      <a:pt x="119" y="15"/>
                    </a:lnTo>
                    <a:lnTo>
                      <a:pt x="117" y="16"/>
                    </a:lnTo>
                    <a:lnTo>
                      <a:pt x="117" y="17"/>
                    </a:lnTo>
                    <a:lnTo>
                      <a:pt x="117" y="18"/>
                    </a:lnTo>
                    <a:lnTo>
                      <a:pt x="115" y="19"/>
                    </a:lnTo>
                    <a:lnTo>
                      <a:pt x="114" y="19"/>
                    </a:lnTo>
                    <a:lnTo>
                      <a:pt x="113" y="20"/>
                    </a:lnTo>
                    <a:lnTo>
                      <a:pt x="111" y="20"/>
                    </a:lnTo>
                    <a:lnTo>
                      <a:pt x="110" y="20"/>
                    </a:lnTo>
                    <a:lnTo>
                      <a:pt x="109" y="19"/>
                    </a:lnTo>
                    <a:lnTo>
                      <a:pt x="109" y="18"/>
                    </a:lnTo>
                    <a:lnTo>
                      <a:pt x="108" y="18"/>
                    </a:lnTo>
                    <a:lnTo>
                      <a:pt x="108" y="20"/>
                    </a:lnTo>
                    <a:lnTo>
                      <a:pt x="108" y="21"/>
                    </a:lnTo>
                    <a:lnTo>
                      <a:pt x="108" y="22"/>
                    </a:lnTo>
                    <a:lnTo>
                      <a:pt x="109" y="22"/>
                    </a:lnTo>
                    <a:lnTo>
                      <a:pt x="110" y="23"/>
                    </a:lnTo>
                    <a:lnTo>
                      <a:pt x="110" y="24"/>
                    </a:lnTo>
                    <a:lnTo>
                      <a:pt x="107" y="28"/>
                    </a:lnTo>
                    <a:lnTo>
                      <a:pt x="105" y="27"/>
                    </a:lnTo>
                    <a:lnTo>
                      <a:pt x="104" y="27"/>
                    </a:lnTo>
                    <a:lnTo>
                      <a:pt x="104" y="28"/>
                    </a:lnTo>
                    <a:lnTo>
                      <a:pt x="105" y="29"/>
                    </a:lnTo>
                    <a:lnTo>
                      <a:pt x="108" y="28"/>
                    </a:lnTo>
                    <a:lnTo>
                      <a:pt x="110" y="28"/>
                    </a:lnTo>
                    <a:lnTo>
                      <a:pt x="112" y="27"/>
                    </a:lnTo>
                    <a:lnTo>
                      <a:pt x="112" y="26"/>
                    </a:lnTo>
                    <a:lnTo>
                      <a:pt x="113" y="26"/>
                    </a:lnTo>
                    <a:lnTo>
                      <a:pt x="114" y="27"/>
                    </a:lnTo>
                    <a:lnTo>
                      <a:pt x="113" y="29"/>
                    </a:lnTo>
                    <a:lnTo>
                      <a:pt x="111" y="31"/>
                    </a:lnTo>
                    <a:lnTo>
                      <a:pt x="109" y="32"/>
                    </a:lnTo>
                    <a:lnTo>
                      <a:pt x="108" y="32"/>
                    </a:lnTo>
                    <a:lnTo>
                      <a:pt x="105" y="32"/>
                    </a:lnTo>
                    <a:lnTo>
                      <a:pt x="103" y="36"/>
                    </a:lnTo>
                    <a:lnTo>
                      <a:pt x="102" y="37"/>
                    </a:lnTo>
                    <a:lnTo>
                      <a:pt x="99" y="39"/>
                    </a:lnTo>
                    <a:lnTo>
                      <a:pt x="97" y="41"/>
                    </a:lnTo>
                    <a:lnTo>
                      <a:pt x="96" y="44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3" y="50"/>
                    </a:lnTo>
                    <a:lnTo>
                      <a:pt x="88" y="51"/>
                    </a:lnTo>
                    <a:lnTo>
                      <a:pt x="87" y="51"/>
                    </a:lnTo>
                    <a:lnTo>
                      <a:pt x="69" y="39"/>
                    </a:lnTo>
                    <a:lnTo>
                      <a:pt x="54" y="41"/>
                    </a:lnTo>
                    <a:lnTo>
                      <a:pt x="53" y="39"/>
                    </a:lnTo>
                    <a:lnTo>
                      <a:pt x="50" y="36"/>
                    </a:lnTo>
                    <a:lnTo>
                      <a:pt x="49" y="37"/>
                    </a:lnTo>
                    <a:lnTo>
                      <a:pt x="49" y="36"/>
                    </a:lnTo>
                    <a:lnTo>
                      <a:pt x="49" y="35"/>
                    </a:lnTo>
                    <a:lnTo>
                      <a:pt x="31" y="37"/>
                    </a:lnTo>
                    <a:lnTo>
                      <a:pt x="30" y="37"/>
                    </a:lnTo>
                    <a:lnTo>
                      <a:pt x="30" y="38"/>
                    </a:lnTo>
                    <a:lnTo>
                      <a:pt x="26" y="40"/>
                    </a:lnTo>
                    <a:lnTo>
                      <a:pt x="25" y="40"/>
                    </a:lnTo>
                    <a:lnTo>
                      <a:pt x="21" y="42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9" name="Freeform 39"/>
              <p:cNvSpPr>
                <a:spLocks/>
              </p:cNvSpPr>
              <p:nvPr/>
            </p:nvSpPr>
            <p:spPr bwMode="auto">
              <a:xfrm>
                <a:off x="3433" y="2306"/>
                <a:ext cx="345" cy="302"/>
              </a:xfrm>
              <a:custGeom>
                <a:avLst/>
                <a:gdLst>
                  <a:gd name="T0" fmla="*/ 0 w 67"/>
                  <a:gd name="T1" fmla="*/ 73 h 62"/>
                  <a:gd name="T2" fmla="*/ 1591 w 67"/>
                  <a:gd name="T3" fmla="*/ 0 h 62"/>
                  <a:gd name="T4" fmla="*/ 1591 w 67"/>
                  <a:gd name="T5" fmla="*/ 24 h 62"/>
                  <a:gd name="T6" fmla="*/ 1617 w 67"/>
                  <a:gd name="T7" fmla="*/ 49 h 62"/>
                  <a:gd name="T8" fmla="*/ 1643 w 67"/>
                  <a:gd name="T9" fmla="*/ 73 h 62"/>
                  <a:gd name="T10" fmla="*/ 1617 w 67"/>
                  <a:gd name="T11" fmla="*/ 117 h 62"/>
                  <a:gd name="T12" fmla="*/ 1591 w 67"/>
                  <a:gd name="T13" fmla="*/ 141 h 62"/>
                  <a:gd name="T14" fmla="*/ 1540 w 67"/>
                  <a:gd name="T15" fmla="*/ 190 h 62"/>
                  <a:gd name="T16" fmla="*/ 1540 w 67"/>
                  <a:gd name="T17" fmla="*/ 214 h 62"/>
                  <a:gd name="T18" fmla="*/ 1776 w 67"/>
                  <a:gd name="T19" fmla="*/ 214 h 62"/>
                  <a:gd name="T20" fmla="*/ 1776 w 67"/>
                  <a:gd name="T21" fmla="*/ 214 h 62"/>
                  <a:gd name="T22" fmla="*/ 1776 w 67"/>
                  <a:gd name="T23" fmla="*/ 239 h 62"/>
                  <a:gd name="T24" fmla="*/ 1751 w 67"/>
                  <a:gd name="T25" fmla="*/ 283 h 62"/>
                  <a:gd name="T26" fmla="*/ 1725 w 67"/>
                  <a:gd name="T27" fmla="*/ 307 h 62"/>
                  <a:gd name="T28" fmla="*/ 1699 w 67"/>
                  <a:gd name="T29" fmla="*/ 404 h 62"/>
                  <a:gd name="T30" fmla="*/ 1643 w 67"/>
                  <a:gd name="T31" fmla="*/ 453 h 62"/>
                  <a:gd name="T32" fmla="*/ 1643 w 67"/>
                  <a:gd name="T33" fmla="*/ 521 h 62"/>
                  <a:gd name="T34" fmla="*/ 1643 w 67"/>
                  <a:gd name="T35" fmla="*/ 594 h 62"/>
                  <a:gd name="T36" fmla="*/ 1643 w 67"/>
                  <a:gd name="T37" fmla="*/ 594 h 62"/>
                  <a:gd name="T38" fmla="*/ 1591 w 67"/>
                  <a:gd name="T39" fmla="*/ 619 h 62"/>
                  <a:gd name="T40" fmla="*/ 1591 w 67"/>
                  <a:gd name="T41" fmla="*/ 643 h 62"/>
                  <a:gd name="T42" fmla="*/ 1514 w 67"/>
                  <a:gd name="T43" fmla="*/ 687 h 62"/>
                  <a:gd name="T44" fmla="*/ 1514 w 67"/>
                  <a:gd name="T45" fmla="*/ 760 h 62"/>
                  <a:gd name="T46" fmla="*/ 1514 w 67"/>
                  <a:gd name="T47" fmla="*/ 828 h 62"/>
                  <a:gd name="T48" fmla="*/ 1483 w 67"/>
                  <a:gd name="T49" fmla="*/ 852 h 62"/>
                  <a:gd name="T50" fmla="*/ 1431 w 67"/>
                  <a:gd name="T51" fmla="*/ 901 h 62"/>
                  <a:gd name="T52" fmla="*/ 1380 w 67"/>
                  <a:gd name="T53" fmla="*/ 950 h 62"/>
                  <a:gd name="T54" fmla="*/ 1354 w 67"/>
                  <a:gd name="T55" fmla="*/ 974 h 62"/>
                  <a:gd name="T56" fmla="*/ 1354 w 67"/>
                  <a:gd name="T57" fmla="*/ 1018 h 62"/>
                  <a:gd name="T58" fmla="*/ 1323 w 67"/>
                  <a:gd name="T59" fmla="*/ 1067 h 62"/>
                  <a:gd name="T60" fmla="*/ 1323 w 67"/>
                  <a:gd name="T61" fmla="*/ 1091 h 62"/>
                  <a:gd name="T62" fmla="*/ 1298 w 67"/>
                  <a:gd name="T63" fmla="*/ 1164 h 62"/>
                  <a:gd name="T64" fmla="*/ 1272 w 67"/>
                  <a:gd name="T65" fmla="*/ 1208 h 62"/>
                  <a:gd name="T66" fmla="*/ 1298 w 67"/>
                  <a:gd name="T67" fmla="*/ 1281 h 62"/>
                  <a:gd name="T68" fmla="*/ 1323 w 67"/>
                  <a:gd name="T69" fmla="*/ 1305 h 62"/>
                  <a:gd name="T70" fmla="*/ 1323 w 67"/>
                  <a:gd name="T71" fmla="*/ 1354 h 62"/>
                  <a:gd name="T72" fmla="*/ 1323 w 67"/>
                  <a:gd name="T73" fmla="*/ 1354 h 62"/>
                  <a:gd name="T74" fmla="*/ 1323 w 67"/>
                  <a:gd name="T75" fmla="*/ 1378 h 62"/>
                  <a:gd name="T76" fmla="*/ 1323 w 67"/>
                  <a:gd name="T77" fmla="*/ 1378 h 62"/>
                  <a:gd name="T78" fmla="*/ 1298 w 67"/>
                  <a:gd name="T79" fmla="*/ 1422 h 62"/>
                  <a:gd name="T80" fmla="*/ 1323 w 67"/>
                  <a:gd name="T81" fmla="*/ 1447 h 62"/>
                  <a:gd name="T82" fmla="*/ 211 w 67"/>
                  <a:gd name="T83" fmla="*/ 1471 h 62"/>
                  <a:gd name="T84" fmla="*/ 211 w 67"/>
                  <a:gd name="T85" fmla="*/ 1257 h 62"/>
                  <a:gd name="T86" fmla="*/ 160 w 67"/>
                  <a:gd name="T87" fmla="*/ 1232 h 62"/>
                  <a:gd name="T88" fmla="*/ 108 w 67"/>
                  <a:gd name="T89" fmla="*/ 1257 h 62"/>
                  <a:gd name="T90" fmla="*/ 108 w 67"/>
                  <a:gd name="T91" fmla="*/ 1257 h 62"/>
                  <a:gd name="T92" fmla="*/ 51 w 67"/>
                  <a:gd name="T93" fmla="*/ 1208 h 62"/>
                  <a:gd name="T94" fmla="*/ 51 w 67"/>
                  <a:gd name="T95" fmla="*/ 521 h 62"/>
                  <a:gd name="T96" fmla="*/ 0 w 67"/>
                  <a:gd name="T97" fmla="*/ 73 h 62"/>
                  <a:gd name="T98" fmla="*/ 0 w 67"/>
                  <a:gd name="T99" fmla="*/ 73 h 6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7"/>
                  <a:gd name="T151" fmla="*/ 0 h 62"/>
                  <a:gd name="T152" fmla="*/ 67 w 67"/>
                  <a:gd name="T153" fmla="*/ 62 h 6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7" h="62">
                    <a:moveTo>
                      <a:pt x="0" y="3"/>
                    </a:moveTo>
                    <a:lnTo>
                      <a:pt x="60" y="0"/>
                    </a:lnTo>
                    <a:lnTo>
                      <a:pt x="60" y="1"/>
                    </a:lnTo>
                    <a:lnTo>
                      <a:pt x="61" y="2"/>
                    </a:lnTo>
                    <a:lnTo>
                      <a:pt x="62" y="3"/>
                    </a:lnTo>
                    <a:lnTo>
                      <a:pt x="61" y="5"/>
                    </a:lnTo>
                    <a:lnTo>
                      <a:pt x="60" y="6"/>
                    </a:lnTo>
                    <a:lnTo>
                      <a:pt x="58" y="8"/>
                    </a:lnTo>
                    <a:lnTo>
                      <a:pt x="5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2"/>
                    </a:lnTo>
                    <a:lnTo>
                      <a:pt x="65" y="13"/>
                    </a:lnTo>
                    <a:lnTo>
                      <a:pt x="64" y="17"/>
                    </a:lnTo>
                    <a:lnTo>
                      <a:pt x="62" y="19"/>
                    </a:lnTo>
                    <a:lnTo>
                      <a:pt x="62" y="22"/>
                    </a:lnTo>
                    <a:lnTo>
                      <a:pt x="62" y="25"/>
                    </a:lnTo>
                    <a:lnTo>
                      <a:pt x="60" y="26"/>
                    </a:lnTo>
                    <a:lnTo>
                      <a:pt x="60" y="27"/>
                    </a:lnTo>
                    <a:lnTo>
                      <a:pt x="57" y="29"/>
                    </a:lnTo>
                    <a:lnTo>
                      <a:pt x="57" y="32"/>
                    </a:lnTo>
                    <a:lnTo>
                      <a:pt x="57" y="35"/>
                    </a:lnTo>
                    <a:lnTo>
                      <a:pt x="56" y="36"/>
                    </a:lnTo>
                    <a:lnTo>
                      <a:pt x="54" y="38"/>
                    </a:lnTo>
                    <a:lnTo>
                      <a:pt x="52" y="40"/>
                    </a:lnTo>
                    <a:lnTo>
                      <a:pt x="51" y="41"/>
                    </a:lnTo>
                    <a:lnTo>
                      <a:pt x="51" y="43"/>
                    </a:lnTo>
                    <a:lnTo>
                      <a:pt x="50" y="45"/>
                    </a:lnTo>
                    <a:lnTo>
                      <a:pt x="50" y="46"/>
                    </a:lnTo>
                    <a:lnTo>
                      <a:pt x="49" y="49"/>
                    </a:lnTo>
                    <a:lnTo>
                      <a:pt x="48" y="51"/>
                    </a:lnTo>
                    <a:lnTo>
                      <a:pt x="49" y="54"/>
                    </a:lnTo>
                    <a:lnTo>
                      <a:pt x="50" y="55"/>
                    </a:lnTo>
                    <a:lnTo>
                      <a:pt x="50" y="57"/>
                    </a:lnTo>
                    <a:lnTo>
                      <a:pt x="50" y="58"/>
                    </a:lnTo>
                    <a:lnTo>
                      <a:pt x="49" y="60"/>
                    </a:lnTo>
                    <a:lnTo>
                      <a:pt x="50" y="61"/>
                    </a:lnTo>
                    <a:lnTo>
                      <a:pt x="8" y="62"/>
                    </a:lnTo>
                    <a:lnTo>
                      <a:pt x="8" y="53"/>
                    </a:lnTo>
                    <a:lnTo>
                      <a:pt x="6" y="52"/>
                    </a:lnTo>
                    <a:lnTo>
                      <a:pt x="4" y="53"/>
                    </a:lnTo>
                    <a:lnTo>
                      <a:pt x="2" y="51"/>
                    </a:lnTo>
                    <a:lnTo>
                      <a:pt x="2" y="2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440" name="Group 40"/>
              <p:cNvGrpSpPr>
                <a:grpSpLocks/>
              </p:cNvGrpSpPr>
              <p:nvPr/>
            </p:nvGrpSpPr>
            <p:grpSpPr bwMode="auto">
              <a:xfrm>
                <a:off x="728" y="2448"/>
                <a:ext cx="1266" cy="876"/>
                <a:chOff x="768" y="2832"/>
                <a:chExt cx="1203" cy="876"/>
              </a:xfrm>
            </p:grpSpPr>
            <p:sp>
              <p:nvSpPr>
                <p:cNvPr id="9447" name="Freeform 41"/>
                <p:cNvSpPr>
                  <a:spLocks/>
                </p:cNvSpPr>
                <p:nvPr/>
              </p:nvSpPr>
              <p:spPr bwMode="auto">
                <a:xfrm>
                  <a:off x="1056" y="2832"/>
                  <a:ext cx="915" cy="780"/>
                </a:xfrm>
                <a:custGeom>
                  <a:avLst/>
                  <a:gdLst>
                    <a:gd name="T0" fmla="*/ 331 w 188"/>
                    <a:gd name="T1" fmla="*/ 736 h 160"/>
                    <a:gd name="T2" fmla="*/ 618 w 188"/>
                    <a:gd name="T3" fmla="*/ 951 h 160"/>
                    <a:gd name="T4" fmla="*/ 428 w 188"/>
                    <a:gd name="T5" fmla="*/ 1189 h 160"/>
                    <a:gd name="T6" fmla="*/ 380 w 188"/>
                    <a:gd name="T7" fmla="*/ 1024 h 160"/>
                    <a:gd name="T8" fmla="*/ 117 w 188"/>
                    <a:gd name="T9" fmla="*/ 1307 h 160"/>
                    <a:gd name="T10" fmla="*/ 263 w 188"/>
                    <a:gd name="T11" fmla="*/ 1521 h 160"/>
                    <a:gd name="T12" fmla="*/ 638 w 188"/>
                    <a:gd name="T13" fmla="*/ 1448 h 160"/>
                    <a:gd name="T14" fmla="*/ 521 w 188"/>
                    <a:gd name="T15" fmla="*/ 1760 h 160"/>
                    <a:gd name="T16" fmla="*/ 428 w 188"/>
                    <a:gd name="T17" fmla="*/ 1877 h 160"/>
                    <a:gd name="T18" fmla="*/ 238 w 188"/>
                    <a:gd name="T19" fmla="*/ 1950 h 160"/>
                    <a:gd name="T20" fmla="*/ 141 w 188"/>
                    <a:gd name="T21" fmla="*/ 2330 h 160"/>
                    <a:gd name="T22" fmla="*/ 263 w 188"/>
                    <a:gd name="T23" fmla="*/ 2545 h 160"/>
                    <a:gd name="T24" fmla="*/ 521 w 188"/>
                    <a:gd name="T25" fmla="*/ 2662 h 160"/>
                    <a:gd name="T26" fmla="*/ 521 w 188"/>
                    <a:gd name="T27" fmla="*/ 2852 h 160"/>
                    <a:gd name="T28" fmla="*/ 827 w 188"/>
                    <a:gd name="T29" fmla="*/ 2925 h 160"/>
                    <a:gd name="T30" fmla="*/ 993 w 188"/>
                    <a:gd name="T31" fmla="*/ 2969 h 160"/>
                    <a:gd name="T32" fmla="*/ 686 w 188"/>
                    <a:gd name="T33" fmla="*/ 3349 h 160"/>
                    <a:gd name="T34" fmla="*/ 448 w 188"/>
                    <a:gd name="T35" fmla="*/ 3495 h 160"/>
                    <a:gd name="T36" fmla="*/ 73 w 188"/>
                    <a:gd name="T37" fmla="*/ 3685 h 160"/>
                    <a:gd name="T38" fmla="*/ 73 w 188"/>
                    <a:gd name="T39" fmla="*/ 3802 h 160"/>
                    <a:gd name="T40" fmla="*/ 686 w 188"/>
                    <a:gd name="T41" fmla="*/ 3539 h 160"/>
                    <a:gd name="T42" fmla="*/ 1470 w 188"/>
                    <a:gd name="T43" fmla="*/ 2852 h 160"/>
                    <a:gd name="T44" fmla="*/ 1397 w 188"/>
                    <a:gd name="T45" fmla="*/ 2779 h 160"/>
                    <a:gd name="T46" fmla="*/ 1825 w 188"/>
                    <a:gd name="T47" fmla="*/ 2257 h 160"/>
                    <a:gd name="T48" fmla="*/ 1703 w 188"/>
                    <a:gd name="T49" fmla="*/ 2398 h 160"/>
                    <a:gd name="T50" fmla="*/ 1728 w 188"/>
                    <a:gd name="T51" fmla="*/ 2589 h 160"/>
                    <a:gd name="T52" fmla="*/ 1703 w 188"/>
                    <a:gd name="T53" fmla="*/ 2711 h 160"/>
                    <a:gd name="T54" fmla="*/ 2039 w 188"/>
                    <a:gd name="T55" fmla="*/ 2520 h 160"/>
                    <a:gd name="T56" fmla="*/ 2039 w 188"/>
                    <a:gd name="T57" fmla="*/ 2330 h 160"/>
                    <a:gd name="T58" fmla="*/ 2536 w 188"/>
                    <a:gd name="T59" fmla="*/ 2447 h 160"/>
                    <a:gd name="T60" fmla="*/ 2867 w 188"/>
                    <a:gd name="T61" fmla="*/ 2398 h 160"/>
                    <a:gd name="T62" fmla="*/ 3436 w 188"/>
                    <a:gd name="T63" fmla="*/ 2589 h 160"/>
                    <a:gd name="T64" fmla="*/ 3626 w 188"/>
                    <a:gd name="T65" fmla="*/ 2828 h 160"/>
                    <a:gd name="T66" fmla="*/ 3933 w 188"/>
                    <a:gd name="T67" fmla="*/ 3042 h 160"/>
                    <a:gd name="T68" fmla="*/ 4453 w 188"/>
                    <a:gd name="T69" fmla="*/ 3091 h 160"/>
                    <a:gd name="T70" fmla="*/ 4380 w 188"/>
                    <a:gd name="T71" fmla="*/ 2779 h 160"/>
                    <a:gd name="T72" fmla="*/ 4171 w 188"/>
                    <a:gd name="T73" fmla="*/ 2735 h 160"/>
                    <a:gd name="T74" fmla="*/ 3860 w 188"/>
                    <a:gd name="T75" fmla="*/ 2520 h 160"/>
                    <a:gd name="T76" fmla="*/ 3480 w 188"/>
                    <a:gd name="T77" fmla="*/ 2257 h 160"/>
                    <a:gd name="T78" fmla="*/ 3339 w 188"/>
                    <a:gd name="T79" fmla="*/ 2447 h 160"/>
                    <a:gd name="T80" fmla="*/ 3056 w 188"/>
                    <a:gd name="T81" fmla="*/ 2208 h 160"/>
                    <a:gd name="T82" fmla="*/ 2769 w 188"/>
                    <a:gd name="T83" fmla="*/ 1901 h 160"/>
                    <a:gd name="T84" fmla="*/ 2414 w 188"/>
                    <a:gd name="T85" fmla="*/ 497 h 160"/>
                    <a:gd name="T86" fmla="*/ 2132 w 188"/>
                    <a:gd name="T87" fmla="*/ 117 h 160"/>
                    <a:gd name="T88" fmla="*/ 1635 w 188"/>
                    <a:gd name="T89" fmla="*/ 117 h 160"/>
                    <a:gd name="T90" fmla="*/ 1397 w 188"/>
                    <a:gd name="T91" fmla="*/ 117 h 160"/>
                    <a:gd name="T92" fmla="*/ 1066 w 188"/>
                    <a:gd name="T93" fmla="*/ 0 h 160"/>
                    <a:gd name="T94" fmla="*/ 827 w 188"/>
                    <a:gd name="T95" fmla="*/ 98 h 160"/>
                    <a:gd name="T96" fmla="*/ 569 w 188"/>
                    <a:gd name="T97" fmla="*/ 307 h 160"/>
                    <a:gd name="T98" fmla="*/ 448 w 188"/>
                    <a:gd name="T99" fmla="*/ 497 h 160"/>
                    <a:gd name="T100" fmla="*/ 238 w 188"/>
                    <a:gd name="T101" fmla="*/ 619 h 16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88"/>
                    <a:gd name="T154" fmla="*/ 0 h 160"/>
                    <a:gd name="T155" fmla="*/ 188 w 188"/>
                    <a:gd name="T156" fmla="*/ 160 h 160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88" h="160">
                      <a:moveTo>
                        <a:pt x="10" y="26"/>
                      </a:moveTo>
                      <a:lnTo>
                        <a:pt x="14" y="31"/>
                      </a:lnTo>
                      <a:lnTo>
                        <a:pt x="19" y="39"/>
                      </a:lnTo>
                      <a:lnTo>
                        <a:pt x="26" y="40"/>
                      </a:lnTo>
                      <a:lnTo>
                        <a:pt x="26" y="50"/>
                      </a:lnTo>
                      <a:lnTo>
                        <a:pt x="18" y="50"/>
                      </a:lnTo>
                      <a:lnTo>
                        <a:pt x="18" y="43"/>
                      </a:lnTo>
                      <a:lnTo>
                        <a:pt x="16" y="43"/>
                      </a:lnTo>
                      <a:lnTo>
                        <a:pt x="0" y="50"/>
                      </a:lnTo>
                      <a:lnTo>
                        <a:pt x="5" y="55"/>
                      </a:lnTo>
                      <a:lnTo>
                        <a:pt x="5" y="61"/>
                      </a:lnTo>
                      <a:lnTo>
                        <a:pt x="11" y="64"/>
                      </a:lnTo>
                      <a:lnTo>
                        <a:pt x="21" y="66"/>
                      </a:lnTo>
                      <a:lnTo>
                        <a:pt x="27" y="61"/>
                      </a:lnTo>
                      <a:lnTo>
                        <a:pt x="29" y="72"/>
                      </a:lnTo>
                      <a:lnTo>
                        <a:pt x="22" y="74"/>
                      </a:lnTo>
                      <a:lnTo>
                        <a:pt x="21" y="77"/>
                      </a:lnTo>
                      <a:lnTo>
                        <a:pt x="18" y="79"/>
                      </a:lnTo>
                      <a:lnTo>
                        <a:pt x="13" y="75"/>
                      </a:lnTo>
                      <a:lnTo>
                        <a:pt x="10" y="82"/>
                      </a:lnTo>
                      <a:lnTo>
                        <a:pt x="2" y="90"/>
                      </a:lnTo>
                      <a:lnTo>
                        <a:pt x="6" y="98"/>
                      </a:lnTo>
                      <a:lnTo>
                        <a:pt x="5" y="101"/>
                      </a:lnTo>
                      <a:lnTo>
                        <a:pt x="11" y="107"/>
                      </a:lnTo>
                      <a:lnTo>
                        <a:pt x="19" y="107"/>
                      </a:lnTo>
                      <a:lnTo>
                        <a:pt x="22" y="112"/>
                      </a:lnTo>
                      <a:lnTo>
                        <a:pt x="21" y="115"/>
                      </a:lnTo>
                      <a:lnTo>
                        <a:pt x="22" y="120"/>
                      </a:lnTo>
                      <a:lnTo>
                        <a:pt x="29" y="117"/>
                      </a:lnTo>
                      <a:lnTo>
                        <a:pt x="35" y="123"/>
                      </a:lnTo>
                      <a:lnTo>
                        <a:pt x="45" y="119"/>
                      </a:lnTo>
                      <a:lnTo>
                        <a:pt x="42" y="125"/>
                      </a:lnTo>
                      <a:lnTo>
                        <a:pt x="42" y="131"/>
                      </a:lnTo>
                      <a:lnTo>
                        <a:pt x="29" y="141"/>
                      </a:lnTo>
                      <a:lnTo>
                        <a:pt x="24" y="147"/>
                      </a:lnTo>
                      <a:lnTo>
                        <a:pt x="19" y="147"/>
                      </a:lnTo>
                      <a:lnTo>
                        <a:pt x="11" y="154"/>
                      </a:lnTo>
                      <a:lnTo>
                        <a:pt x="3" y="155"/>
                      </a:lnTo>
                      <a:lnTo>
                        <a:pt x="0" y="159"/>
                      </a:lnTo>
                      <a:lnTo>
                        <a:pt x="3" y="160"/>
                      </a:lnTo>
                      <a:lnTo>
                        <a:pt x="19" y="154"/>
                      </a:lnTo>
                      <a:lnTo>
                        <a:pt x="29" y="149"/>
                      </a:lnTo>
                      <a:lnTo>
                        <a:pt x="48" y="136"/>
                      </a:lnTo>
                      <a:lnTo>
                        <a:pt x="62" y="120"/>
                      </a:lnTo>
                      <a:lnTo>
                        <a:pt x="64" y="117"/>
                      </a:lnTo>
                      <a:lnTo>
                        <a:pt x="59" y="117"/>
                      </a:lnTo>
                      <a:lnTo>
                        <a:pt x="73" y="96"/>
                      </a:lnTo>
                      <a:lnTo>
                        <a:pt x="77" y="95"/>
                      </a:lnTo>
                      <a:lnTo>
                        <a:pt x="77" y="98"/>
                      </a:lnTo>
                      <a:lnTo>
                        <a:pt x="72" y="101"/>
                      </a:lnTo>
                      <a:lnTo>
                        <a:pt x="70" y="111"/>
                      </a:lnTo>
                      <a:lnTo>
                        <a:pt x="73" y="109"/>
                      </a:lnTo>
                      <a:lnTo>
                        <a:pt x="70" y="112"/>
                      </a:lnTo>
                      <a:lnTo>
                        <a:pt x="72" y="114"/>
                      </a:lnTo>
                      <a:lnTo>
                        <a:pt x="82" y="107"/>
                      </a:lnTo>
                      <a:lnTo>
                        <a:pt x="86" y="106"/>
                      </a:lnTo>
                      <a:lnTo>
                        <a:pt x="88" y="101"/>
                      </a:lnTo>
                      <a:lnTo>
                        <a:pt x="86" y="98"/>
                      </a:lnTo>
                      <a:lnTo>
                        <a:pt x="96" y="96"/>
                      </a:lnTo>
                      <a:lnTo>
                        <a:pt x="107" y="103"/>
                      </a:lnTo>
                      <a:lnTo>
                        <a:pt x="117" y="99"/>
                      </a:lnTo>
                      <a:lnTo>
                        <a:pt x="121" y="101"/>
                      </a:lnTo>
                      <a:lnTo>
                        <a:pt x="128" y="101"/>
                      </a:lnTo>
                      <a:lnTo>
                        <a:pt x="145" y="109"/>
                      </a:lnTo>
                      <a:lnTo>
                        <a:pt x="149" y="112"/>
                      </a:lnTo>
                      <a:lnTo>
                        <a:pt x="153" y="119"/>
                      </a:lnTo>
                      <a:lnTo>
                        <a:pt x="163" y="125"/>
                      </a:lnTo>
                      <a:lnTo>
                        <a:pt x="166" y="128"/>
                      </a:lnTo>
                      <a:lnTo>
                        <a:pt x="177" y="135"/>
                      </a:lnTo>
                      <a:lnTo>
                        <a:pt x="188" y="130"/>
                      </a:lnTo>
                      <a:lnTo>
                        <a:pt x="188" y="123"/>
                      </a:lnTo>
                      <a:lnTo>
                        <a:pt x="185" y="117"/>
                      </a:lnTo>
                      <a:lnTo>
                        <a:pt x="180" y="115"/>
                      </a:lnTo>
                      <a:lnTo>
                        <a:pt x="176" y="115"/>
                      </a:lnTo>
                      <a:lnTo>
                        <a:pt x="169" y="111"/>
                      </a:lnTo>
                      <a:lnTo>
                        <a:pt x="163" y="106"/>
                      </a:lnTo>
                      <a:lnTo>
                        <a:pt x="150" y="93"/>
                      </a:lnTo>
                      <a:lnTo>
                        <a:pt x="147" y="95"/>
                      </a:lnTo>
                      <a:lnTo>
                        <a:pt x="144" y="99"/>
                      </a:lnTo>
                      <a:lnTo>
                        <a:pt x="141" y="103"/>
                      </a:lnTo>
                      <a:lnTo>
                        <a:pt x="129" y="96"/>
                      </a:lnTo>
                      <a:lnTo>
                        <a:pt x="129" y="93"/>
                      </a:lnTo>
                      <a:lnTo>
                        <a:pt x="120" y="96"/>
                      </a:lnTo>
                      <a:lnTo>
                        <a:pt x="117" y="80"/>
                      </a:lnTo>
                      <a:lnTo>
                        <a:pt x="109" y="45"/>
                      </a:lnTo>
                      <a:lnTo>
                        <a:pt x="102" y="21"/>
                      </a:lnTo>
                      <a:lnTo>
                        <a:pt x="99" y="10"/>
                      </a:lnTo>
                      <a:lnTo>
                        <a:pt x="90" y="5"/>
                      </a:lnTo>
                      <a:lnTo>
                        <a:pt x="85" y="8"/>
                      </a:lnTo>
                      <a:lnTo>
                        <a:pt x="69" y="5"/>
                      </a:lnTo>
                      <a:lnTo>
                        <a:pt x="64" y="7"/>
                      </a:lnTo>
                      <a:lnTo>
                        <a:pt x="59" y="5"/>
                      </a:lnTo>
                      <a:lnTo>
                        <a:pt x="59" y="4"/>
                      </a:lnTo>
                      <a:lnTo>
                        <a:pt x="45" y="0"/>
                      </a:lnTo>
                      <a:lnTo>
                        <a:pt x="43" y="4"/>
                      </a:lnTo>
                      <a:lnTo>
                        <a:pt x="35" y="4"/>
                      </a:lnTo>
                      <a:lnTo>
                        <a:pt x="29" y="8"/>
                      </a:lnTo>
                      <a:lnTo>
                        <a:pt x="24" y="13"/>
                      </a:lnTo>
                      <a:lnTo>
                        <a:pt x="22" y="18"/>
                      </a:lnTo>
                      <a:lnTo>
                        <a:pt x="19" y="21"/>
                      </a:lnTo>
                      <a:lnTo>
                        <a:pt x="13" y="21"/>
                      </a:lnTo>
                      <a:lnTo>
                        <a:pt x="10" y="26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48" name="Freeform 42"/>
                <p:cNvSpPr>
                  <a:spLocks/>
                </p:cNvSpPr>
                <p:nvPr/>
              </p:nvSpPr>
              <p:spPr bwMode="auto">
                <a:xfrm>
                  <a:off x="1021" y="3608"/>
                  <a:ext cx="20" cy="14"/>
                </a:xfrm>
                <a:custGeom>
                  <a:avLst/>
                  <a:gdLst>
                    <a:gd name="T0" fmla="*/ 50 w 4"/>
                    <a:gd name="T1" fmla="*/ 42 h 3"/>
                    <a:gd name="T2" fmla="*/ 50 w 4"/>
                    <a:gd name="T3" fmla="*/ 23 h 3"/>
                    <a:gd name="T4" fmla="*/ 50 w 4"/>
                    <a:gd name="T5" fmla="*/ 23 h 3"/>
                    <a:gd name="T6" fmla="*/ 50 w 4"/>
                    <a:gd name="T7" fmla="*/ 23 h 3"/>
                    <a:gd name="T8" fmla="*/ 50 w 4"/>
                    <a:gd name="T9" fmla="*/ 23 h 3"/>
                    <a:gd name="T10" fmla="*/ 50 w 4"/>
                    <a:gd name="T11" fmla="*/ 23 h 3"/>
                    <a:gd name="T12" fmla="*/ 50 w 4"/>
                    <a:gd name="T13" fmla="*/ 23 h 3"/>
                    <a:gd name="T14" fmla="*/ 25 w 4"/>
                    <a:gd name="T15" fmla="*/ 0 h 3"/>
                    <a:gd name="T16" fmla="*/ 25 w 4"/>
                    <a:gd name="T17" fmla="*/ 0 h 3"/>
                    <a:gd name="T18" fmla="*/ 0 w 4"/>
                    <a:gd name="T19" fmla="*/ 23 h 3"/>
                    <a:gd name="T20" fmla="*/ 0 w 4"/>
                    <a:gd name="T21" fmla="*/ 23 h 3"/>
                    <a:gd name="T22" fmla="*/ 0 w 4"/>
                    <a:gd name="T23" fmla="*/ 23 h 3"/>
                    <a:gd name="T24" fmla="*/ 0 w 4"/>
                    <a:gd name="T25" fmla="*/ 23 h 3"/>
                    <a:gd name="T26" fmla="*/ 0 w 4"/>
                    <a:gd name="T27" fmla="*/ 23 h 3"/>
                    <a:gd name="T28" fmla="*/ 0 w 4"/>
                    <a:gd name="T29" fmla="*/ 23 h 3"/>
                    <a:gd name="T30" fmla="*/ 0 w 4"/>
                    <a:gd name="T31" fmla="*/ 42 h 3"/>
                    <a:gd name="T32" fmla="*/ 0 w 4"/>
                    <a:gd name="T33" fmla="*/ 42 h 3"/>
                    <a:gd name="T34" fmla="*/ 25 w 4"/>
                    <a:gd name="T35" fmla="*/ 42 h 3"/>
                    <a:gd name="T36" fmla="*/ 25 w 4"/>
                    <a:gd name="T37" fmla="*/ 42 h 3"/>
                    <a:gd name="T38" fmla="*/ 25 w 4"/>
                    <a:gd name="T39" fmla="*/ 65 h 3"/>
                    <a:gd name="T40" fmla="*/ 50 w 4"/>
                    <a:gd name="T41" fmla="*/ 65 h 3"/>
                    <a:gd name="T42" fmla="*/ 50 w 4"/>
                    <a:gd name="T43" fmla="*/ 65 h 3"/>
                    <a:gd name="T44" fmla="*/ 75 w 4"/>
                    <a:gd name="T45" fmla="*/ 65 h 3"/>
                    <a:gd name="T46" fmla="*/ 75 w 4"/>
                    <a:gd name="T47" fmla="*/ 65 h 3"/>
                    <a:gd name="T48" fmla="*/ 100 w 4"/>
                    <a:gd name="T49" fmla="*/ 42 h 3"/>
                    <a:gd name="T50" fmla="*/ 100 w 4"/>
                    <a:gd name="T51" fmla="*/ 42 h 3"/>
                    <a:gd name="T52" fmla="*/ 100 w 4"/>
                    <a:gd name="T53" fmla="*/ 42 h 3"/>
                    <a:gd name="T54" fmla="*/ 100 w 4"/>
                    <a:gd name="T55" fmla="*/ 23 h 3"/>
                    <a:gd name="T56" fmla="*/ 100 w 4"/>
                    <a:gd name="T57" fmla="*/ 23 h 3"/>
                    <a:gd name="T58" fmla="*/ 100 w 4"/>
                    <a:gd name="T59" fmla="*/ 23 h 3"/>
                    <a:gd name="T60" fmla="*/ 100 w 4"/>
                    <a:gd name="T61" fmla="*/ 23 h 3"/>
                    <a:gd name="T62" fmla="*/ 100 w 4"/>
                    <a:gd name="T63" fmla="*/ 23 h 3"/>
                    <a:gd name="T64" fmla="*/ 100 w 4"/>
                    <a:gd name="T65" fmla="*/ 0 h 3"/>
                    <a:gd name="T66" fmla="*/ 100 w 4"/>
                    <a:gd name="T67" fmla="*/ 0 h 3"/>
                    <a:gd name="T68" fmla="*/ 100 w 4"/>
                    <a:gd name="T69" fmla="*/ 0 h 3"/>
                    <a:gd name="T70" fmla="*/ 100 w 4"/>
                    <a:gd name="T71" fmla="*/ 0 h 3"/>
                    <a:gd name="T72" fmla="*/ 100 w 4"/>
                    <a:gd name="T73" fmla="*/ 23 h 3"/>
                    <a:gd name="T74" fmla="*/ 75 w 4"/>
                    <a:gd name="T75" fmla="*/ 23 h 3"/>
                    <a:gd name="T76" fmla="*/ 75 w 4"/>
                    <a:gd name="T77" fmla="*/ 23 h 3"/>
                    <a:gd name="T78" fmla="*/ 50 w 4"/>
                    <a:gd name="T79" fmla="*/ 42 h 3"/>
                    <a:gd name="T80" fmla="*/ 50 w 4"/>
                    <a:gd name="T81" fmla="*/ 42 h 3"/>
                    <a:gd name="T82" fmla="*/ 50 w 4"/>
                    <a:gd name="T83" fmla="*/ 42 h 3"/>
                    <a:gd name="T84" fmla="*/ 50 w 4"/>
                    <a:gd name="T85" fmla="*/ 42 h 3"/>
                    <a:gd name="T86" fmla="*/ 50 w 4"/>
                    <a:gd name="T87" fmla="*/ 65 h 3"/>
                    <a:gd name="T88" fmla="*/ 75 w 4"/>
                    <a:gd name="T89" fmla="*/ 65 h 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4"/>
                    <a:gd name="T136" fmla="*/ 0 h 3"/>
                    <a:gd name="T137" fmla="*/ 4 w 4"/>
                    <a:gd name="T138" fmla="*/ 3 h 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4" h="3">
                      <a:moveTo>
                        <a:pt x="2" y="2"/>
                      </a:move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2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49" name="Freeform 43"/>
                <p:cNvSpPr>
                  <a:spLocks/>
                </p:cNvSpPr>
                <p:nvPr/>
              </p:nvSpPr>
              <p:spPr bwMode="auto">
                <a:xfrm>
                  <a:off x="978" y="3610"/>
                  <a:ext cx="43" cy="30"/>
                </a:xfrm>
                <a:custGeom>
                  <a:avLst/>
                  <a:gdLst>
                    <a:gd name="T0" fmla="*/ 158 w 9"/>
                    <a:gd name="T1" fmla="*/ 0 h 6"/>
                    <a:gd name="T2" fmla="*/ 91 w 9"/>
                    <a:gd name="T3" fmla="*/ 0 h 6"/>
                    <a:gd name="T4" fmla="*/ 67 w 9"/>
                    <a:gd name="T5" fmla="*/ 25 h 6"/>
                    <a:gd name="T6" fmla="*/ 67 w 9"/>
                    <a:gd name="T7" fmla="*/ 25 h 6"/>
                    <a:gd name="T8" fmla="*/ 67 w 9"/>
                    <a:gd name="T9" fmla="*/ 50 h 6"/>
                    <a:gd name="T10" fmla="*/ 67 w 9"/>
                    <a:gd name="T11" fmla="*/ 75 h 6"/>
                    <a:gd name="T12" fmla="*/ 48 w 9"/>
                    <a:gd name="T13" fmla="*/ 75 h 6"/>
                    <a:gd name="T14" fmla="*/ 48 w 9"/>
                    <a:gd name="T15" fmla="*/ 75 h 6"/>
                    <a:gd name="T16" fmla="*/ 24 w 9"/>
                    <a:gd name="T17" fmla="*/ 75 h 6"/>
                    <a:gd name="T18" fmla="*/ 24 w 9"/>
                    <a:gd name="T19" fmla="*/ 100 h 6"/>
                    <a:gd name="T20" fmla="*/ 24 w 9"/>
                    <a:gd name="T21" fmla="*/ 125 h 6"/>
                    <a:gd name="T22" fmla="*/ 0 w 9"/>
                    <a:gd name="T23" fmla="*/ 125 h 6"/>
                    <a:gd name="T24" fmla="*/ 0 w 9"/>
                    <a:gd name="T25" fmla="*/ 150 h 6"/>
                    <a:gd name="T26" fmla="*/ 0 w 9"/>
                    <a:gd name="T27" fmla="*/ 150 h 6"/>
                    <a:gd name="T28" fmla="*/ 0 w 9"/>
                    <a:gd name="T29" fmla="*/ 150 h 6"/>
                    <a:gd name="T30" fmla="*/ 0 w 9"/>
                    <a:gd name="T31" fmla="*/ 150 h 6"/>
                    <a:gd name="T32" fmla="*/ 0 w 9"/>
                    <a:gd name="T33" fmla="*/ 150 h 6"/>
                    <a:gd name="T34" fmla="*/ 0 w 9"/>
                    <a:gd name="T35" fmla="*/ 150 h 6"/>
                    <a:gd name="T36" fmla="*/ 0 w 9"/>
                    <a:gd name="T37" fmla="*/ 150 h 6"/>
                    <a:gd name="T38" fmla="*/ 24 w 9"/>
                    <a:gd name="T39" fmla="*/ 150 h 6"/>
                    <a:gd name="T40" fmla="*/ 48 w 9"/>
                    <a:gd name="T41" fmla="*/ 150 h 6"/>
                    <a:gd name="T42" fmla="*/ 67 w 9"/>
                    <a:gd name="T43" fmla="*/ 125 h 6"/>
                    <a:gd name="T44" fmla="*/ 139 w 9"/>
                    <a:gd name="T45" fmla="*/ 75 h 6"/>
                    <a:gd name="T46" fmla="*/ 158 w 9"/>
                    <a:gd name="T47" fmla="*/ 50 h 6"/>
                    <a:gd name="T48" fmla="*/ 182 w 9"/>
                    <a:gd name="T49" fmla="*/ 50 h 6"/>
                    <a:gd name="T50" fmla="*/ 205 w 9"/>
                    <a:gd name="T51" fmla="*/ 25 h 6"/>
                    <a:gd name="T52" fmla="*/ 205 w 9"/>
                    <a:gd name="T53" fmla="*/ 25 h 6"/>
                    <a:gd name="T54" fmla="*/ 205 w 9"/>
                    <a:gd name="T55" fmla="*/ 25 h 6"/>
                    <a:gd name="T56" fmla="*/ 182 w 9"/>
                    <a:gd name="T57" fmla="*/ 0 h 6"/>
                    <a:gd name="T58" fmla="*/ 182 w 9"/>
                    <a:gd name="T59" fmla="*/ 0 h 6"/>
                    <a:gd name="T60" fmla="*/ 182 w 9"/>
                    <a:gd name="T61" fmla="*/ 0 h 6"/>
                    <a:gd name="T62" fmla="*/ 182 w 9"/>
                    <a:gd name="T63" fmla="*/ 0 h 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"/>
                    <a:gd name="T97" fmla="*/ 0 h 6"/>
                    <a:gd name="T98" fmla="*/ 9 w 9"/>
                    <a:gd name="T99" fmla="*/ 6 h 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" h="6">
                      <a:moveTo>
                        <a:pt x="8" y="0"/>
                      </a:move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2" y="6"/>
                      </a:lnTo>
                      <a:lnTo>
                        <a:pt x="2" y="5"/>
                      </a:lnTo>
                      <a:lnTo>
                        <a:pt x="3" y="5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7" y="2"/>
                      </a:lnTo>
                      <a:lnTo>
                        <a:pt x="8" y="2"/>
                      </a:lnTo>
                      <a:lnTo>
                        <a:pt x="9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0" name="Freeform 44"/>
                <p:cNvSpPr>
                  <a:spLocks/>
                </p:cNvSpPr>
                <p:nvPr/>
              </p:nvSpPr>
              <p:spPr bwMode="auto">
                <a:xfrm>
                  <a:off x="934" y="3632"/>
                  <a:ext cx="44" cy="34"/>
                </a:xfrm>
                <a:custGeom>
                  <a:avLst/>
                  <a:gdLst>
                    <a:gd name="T0" fmla="*/ 191 w 9"/>
                    <a:gd name="T1" fmla="*/ 73 h 7"/>
                    <a:gd name="T2" fmla="*/ 191 w 9"/>
                    <a:gd name="T3" fmla="*/ 24 h 7"/>
                    <a:gd name="T4" fmla="*/ 117 w 9"/>
                    <a:gd name="T5" fmla="*/ 73 h 7"/>
                    <a:gd name="T6" fmla="*/ 98 w 9"/>
                    <a:gd name="T7" fmla="*/ 92 h 7"/>
                    <a:gd name="T8" fmla="*/ 98 w 9"/>
                    <a:gd name="T9" fmla="*/ 92 h 7"/>
                    <a:gd name="T10" fmla="*/ 49 w 9"/>
                    <a:gd name="T11" fmla="*/ 117 h 7"/>
                    <a:gd name="T12" fmla="*/ 24 w 9"/>
                    <a:gd name="T13" fmla="*/ 141 h 7"/>
                    <a:gd name="T14" fmla="*/ 0 w 9"/>
                    <a:gd name="T15" fmla="*/ 141 h 7"/>
                    <a:gd name="T16" fmla="*/ 49 w 9"/>
                    <a:gd name="T17" fmla="*/ 141 h 7"/>
                    <a:gd name="T18" fmla="*/ 73 w 9"/>
                    <a:gd name="T19" fmla="*/ 117 h 7"/>
                    <a:gd name="T20" fmla="*/ 142 w 9"/>
                    <a:gd name="T21" fmla="*/ 92 h 7"/>
                    <a:gd name="T22" fmla="*/ 191 w 9"/>
                    <a:gd name="T23" fmla="*/ 73 h 7"/>
                    <a:gd name="T24" fmla="*/ 191 w 9"/>
                    <a:gd name="T25" fmla="*/ 73 h 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"/>
                    <a:gd name="T40" fmla="*/ 0 h 7"/>
                    <a:gd name="T41" fmla="*/ 9 w 9"/>
                    <a:gd name="T42" fmla="*/ 7 h 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" h="7">
                      <a:moveTo>
                        <a:pt x="8" y="3"/>
                      </a:moveTo>
                      <a:cubicBezTo>
                        <a:pt x="8" y="2"/>
                        <a:pt x="9" y="1"/>
                        <a:pt x="8" y="1"/>
                      </a:cubicBezTo>
                      <a:cubicBezTo>
                        <a:pt x="7" y="0"/>
                        <a:pt x="5" y="2"/>
                        <a:pt x="5" y="3"/>
                      </a:cubicBezTo>
                      <a:cubicBezTo>
                        <a:pt x="4" y="3"/>
                        <a:pt x="4" y="3"/>
                        <a:pt x="4" y="4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3" y="5"/>
                        <a:pt x="3" y="5"/>
                        <a:pt x="2" y="5"/>
                      </a:cubicBezTo>
                      <a:cubicBezTo>
                        <a:pt x="2" y="5"/>
                        <a:pt x="2" y="5"/>
                        <a:pt x="1" y="6"/>
                      </a:cubicBezTo>
                      <a:cubicBezTo>
                        <a:pt x="1" y="6"/>
                        <a:pt x="0" y="6"/>
                        <a:pt x="0" y="6"/>
                      </a:cubicBezTo>
                      <a:cubicBezTo>
                        <a:pt x="1" y="7"/>
                        <a:pt x="1" y="7"/>
                        <a:pt x="2" y="6"/>
                      </a:cubicBezTo>
                      <a:cubicBezTo>
                        <a:pt x="2" y="6"/>
                        <a:pt x="3" y="5"/>
                        <a:pt x="3" y="5"/>
                      </a:cubicBezTo>
                      <a:cubicBezTo>
                        <a:pt x="4" y="5"/>
                        <a:pt x="5" y="5"/>
                        <a:pt x="6" y="4"/>
                      </a:cubicBezTo>
                      <a:cubicBezTo>
                        <a:pt x="7" y="4"/>
                        <a:pt x="7" y="3"/>
                        <a:pt x="8" y="3"/>
                      </a:cubicBezTo>
                      <a:cubicBezTo>
                        <a:pt x="8" y="3"/>
                        <a:pt x="8" y="3"/>
                        <a:pt x="8" y="3"/>
                      </a:cubicBez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1" name="Freeform 45"/>
                <p:cNvSpPr>
                  <a:spLocks/>
                </p:cNvSpPr>
                <p:nvPr/>
              </p:nvSpPr>
              <p:spPr bwMode="auto">
                <a:xfrm>
                  <a:off x="934" y="3637"/>
                  <a:ext cx="39" cy="29"/>
                </a:xfrm>
                <a:custGeom>
                  <a:avLst/>
                  <a:gdLst>
                    <a:gd name="T0" fmla="*/ 190 w 8"/>
                    <a:gd name="T1" fmla="*/ 48 h 6"/>
                    <a:gd name="T2" fmla="*/ 190 w 8"/>
                    <a:gd name="T3" fmla="*/ 24 h 6"/>
                    <a:gd name="T4" fmla="*/ 190 w 8"/>
                    <a:gd name="T5" fmla="*/ 24 h 6"/>
                    <a:gd name="T6" fmla="*/ 190 w 8"/>
                    <a:gd name="T7" fmla="*/ 0 h 6"/>
                    <a:gd name="T8" fmla="*/ 190 w 8"/>
                    <a:gd name="T9" fmla="*/ 0 h 6"/>
                    <a:gd name="T10" fmla="*/ 190 w 8"/>
                    <a:gd name="T11" fmla="*/ 0 h 6"/>
                    <a:gd name="T12" fmla="*/ 190 w 8"/>
                    <a:gd name="T13" fmla="*/ 0 h 6"/>
                    <a:gd name="T14" fmla="*/ 190 w 8"/>
                    <a:gd name="T15" fmla="*/ 0 h 6"/>
                    <a:gd name="T16" fmla="*/ 190 w 8"/>
                    <a:gd name="T17" fmla="*/ 0 h 6"/>
                    <a:gd name="T18" fmla="*/ 190 w 8"/>
                    <a:gd name="T19" fmla="*/ 0 h 6"/>
                    <a:gd name="T20" fmla="*/ 166 w 8"/>
                    <a:gd name="T21" fmla="*/ 0 h 6"/>
                    <a:gd name="T22" fmla="*/ 166 w 8"/>
                    <a:gd name="T23" fmla="*/ 0 h 6"/>
                    <a:gd name="T24" fmla="*/ 141 w 8"/>
                    <a:gd name="T25" fmla="*/ 0 h 6"/>
                    <a:gd name="T26" fmla="*/ 117 w 8"/>
                    <a:gd name="T27" fmla="*/ 24 h 6"/>
                    <a:gd name="T28" fmla="*/ 117 w 8"/>
                    <a:gd name="T29" fmla="*/ 48 h 6"/>
                    <a:gd name="T30" fmla="*/ 117 w 8"/>
                    <a:gd name="T31" fmla="*/ 48 h 6"/>
                    <a:gd name="T32" fmla="*/ 97 w 8"/>
                    <a:gd name="T33" fmla="*/ 48 h 6"/>
                    <a:gd name="T34" fmla="*/ 97 w 8"/>
                    <a:gd name="T35" fmla="*/ 48 h 6"/>
                    <a:gd name="T36" fmla="*/ 97 w 8"/>
                    <a:gd name="T37" fmla="*/ 48 h 6"/>
                    <a:gd name="T38" fmla="*/ 97 w 8"/>
                    <a:gd name="T39" fmla="*/ 72 h 6"/>
                    <a:gd name="T40" fmla="*/ 97 w 8"/>
                    <a:gd name="T41" fmla="*/ 72 h 6"/>
                    <a:gd name="T42" fmla="*/ 97 w 8"/>
                    <a:gd name="T43" fmla="*/ 72 h 6"/>
                    <a:gd name="T44" fmla="*/ 97 w 8"/>
                    <a:gd name="T45" fmla="*/ 72 h 6"/>
                    <a:gd name="T46" fmla="*/ 49 w 8"/>
                    <a:gd name="T47" fmla="*/ 92 h 6"/>
                    <a:gd name="T48" fmla="*/ 49 w 8"/>
                    <a:gd name="T49" fmla="*/ 92 h 6"/>
                    <a:gd name="T50" fmla="*/ 49 w 8"/>
                    <a:gd name="T51" fmla="*/ 92 h 6"/>
                    <a:gd name="T52" fmla="*/ 49 w 8"/>
                    <a:gd name="T53" fmla="*/ 92 h 6"/>
                    <a:gd name="T54" fmla="*/ 24 w 8"/>
                    <a:gd name="T55" fmla="*/ 92 h 6"/>
                    <a:gd name="T56" fmla="*/ 24 w 8"/>
                    <a:gd name="T57" fmla="*/ 116 h 6"/>
                    <a:gd name="T58" fmla="*/ 24 w 8"/>
                    <a:gd name="T59" fmla="*/ 116 h 6"/>
                    <a:gd name="T60" fmla="*/ 0 w 8"/>
                    <a:gd name="T61" fmla="*/ 116 h 6"/>
                    <a:gd name="T62" fmla="*/ 0 w 8"/>
                    <a:gd name="T63" fmla="*/ 116 h 6"/>
                    <a:gd name="T64" fmla="*/ 0 w 8"/>
                    <a:gd name="T65" fmla="*/ 116 h 6"/>
                    <a:gd name="T66" fmla="*/ 24 w 8"/>
                    <a:gd name="T67" fmla="*/ 140 h 6"/>
                    <a:gd name="T68" fmla="*/ 24 w 8"/>
                    <a:gd name="T69" fmla="*/ 140 h 6"/>
                    <a:gd name="T70" fmla="*/ 24 w 8"/>
                    <a:gd name="T71" fmla="*/ 140 h 6"/>
                    <a:gd name="T72" fmla="*/ 24 w 8"/>
                    <a:gd name="T73" fmla="*/ 140 h 6"/>
                    <a:gd name="T74" fmla="*/ 49 w 8"/>
                    <a:gd name="T75" fmla="*/ 116 h 6"/>
                    <a:gd name="T76" fmla="*/ 49 w 8"/>
                    <a:gd name="T77" fmla="*/ 116 h 6"/>
                    <a:gd name="T78" fmla="*/ 73 w 8"/>
                    <a:gd name="T79" fmla="*/ 116 h 6"/>
                    <a:gd name="T80" fmla="*/ 73 w 8"/>
                    <a:gd name="T81" fmla="*/ 92 h 6"/>
                    <a:gd name="T82" fmla="*/ 73 w 8"/>
                    <a:gd name="T83" fmla="*/ 92 h 6"/>
                    <a:gd name="T84" fmla="*/ 117 w 8"/>
                    <a:gd name="T85" fmla="*/ 92 h 6"/>
                    <a:gd name="T86" fmla="*/ 117 w 8"/>
                    <a:gd name="T87" fmla="*/ 72 h 6"/>
                    <a:gd name="T88" fmla="*/ 141 w 8"/>
                    <a:gd name="T89" fmla="*/ 72 h 6"/>
                    <a:gd name="T90" fmla="*/ 166 w 8"/>
                    <a:gd name="T91" fmla="*/ 72 h 6"/>
                    <a:gd name="T92" fmla="*/ 166 w 8"/>
                    <a:gd name="T93" fmla="*/ 48 h 6"/>
                    <a:gd name="T94" fmla="*/ 166 w 8"/>
                    <a:gd name="T95" fmla="*/ 48 h 6"/>
                    <a:gd name="T96" fmla="*/ 190 w 8"/>
                    <a:gd name="T97" fmla="*/ 48 h 6"/>
                    <a:gd name="T98" fmla="*/ 190 w 8"/>
                    <a:gd name="T99" fmla="*/ 48 h 6"/>
                    <a:gd name="T100" fmla="*/ 190 w 8"/>
                    <a:gd name="T101" fmla="*/ 48 h 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8"/>
                    <a:gd name="T154" fmla="*/ 0 h 6"/>
                    <a:gd name="T155" fmla="*/ 8 w 8"/>
                    <a:gd name="T156" fmla="*/ 6 h 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8" h="6">
                      <a:moveTo>
                        <a:pt x="8" y="2"/>
                      </a:move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2" y="5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5" y="4"/>
                      </a:lnTo>
                      <a:lnTo>
                        <a:pt x="5" y="3"/>
                      </a:lnTo>
                      <a:lnTo>
                        <a:pt x="6" y="3"/>
                      </a:lnTo>
                      <a:lnTo>
                        <a:pt x="7" y="3"/>
                      </a:lnTo>
                      <a:lnTo>
                        <a:pt x="7" y="2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2" name="Freeform 46"/>
                <p:cNvSpPr>
                  <a:spLocks/>
                </p:cNvSpPr>
                <p:nvPr/>
              </p:nvSpPr>
              <p:spPr bwMode="auto">
                <a:xfrm>
                  <a:off x="909" y="3676"/>
                  <a:ext cx="5" cy="5"/>
                </a:xfrm>
                <a:custGeom>
                  <a:avLst/>
                  <a:gdLst>
                    <a:gd name="T0" fmla="*/ 25 w 1"/>
                    <a:gd name="T1" fmla="*/ 0 h 1"/>
                    <a:gd name="T2" fmla="*/ 0 w 1"/>
                    <a:gd name="T3" fmla="*/ 0 h 1"/>
                    <a:gd name="T4" fmla="*/ 0 w 1"/>
                    <a:gd name="T5" fmla="*/ 25 h 1"/>
                    <a:gd name="T6" fmla="*/ 25 w 1"/>
                    <a:gd name="T7" fmla="*/ 0 h 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"/>
                    <a:gd name="T13" fmla="*/ 0 h 1"/>
                    <a:gd name="T14" fmla="*/ 1 w 1"/>
                    <a:gd name="T15" fmla="*/ 1 h 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" h="1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3" name="Freeform 47"/>
                <p:cNvSpPr>
                  <a:spLocks/>
                </p:cNvSpPr>
                <p:nvPr/>
              </p:nvSpPr>
              <p:spPr bwMode="auto">
                <a:xfrm>
                  <a:off x="909" y="3676"/>
                  <a:ext cx="5" cy="5"/>
                </a:xfrm>
                <a:custGeom>
                  <a:avLst/>
                  <a:gdLst>
                    <a:gd name="T0" fmla="*/ 25 w 1"/>
                    <a:gd name="T1" fmla="*/ 0 h 1"/>
                    <a:gd name="T2" fmla="*/ 25 w 1"/>
                    <a:gd name="T3" fmla="*/ 0 h 1"/>
                    <a:gd name="T4" fmla="*/ 25 w 1"/>
                    <a:gd name="T5" fmla="*/ 0 h 1"/>
                    <a:gd name="T6" fmla="*/ 25 w 1"/>
                    <a:gd name="T7" fmla="*/ 0 h 1"/>
                    <a:gd name="T8" fmla="*/ 0 w 1"/>
                    <a:gd name="T9" fmla="*/ 0 h 1"/>
                    <a:gd name="T10" fmla="*/ 0 w 1"/>
                    <a:gd name="T11" fmla="*/ 0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25 h 1"/>
                    <a:gd name="T18" fmla="*/ 0 w 1"/>
                    <a:gd name="T19" fmla="*/ 25 h 1"/>
                    <a:gd name="T20" fmla="*/ 0 w 1"/>
                    <a:gd name="T21" fmla="*/ 25 h 1"/>
                    <a:gd name="T22" fmla="*/ 0 w 1"/>
                    <a:gd name="T23" fmla="*/ 25 h 1"/>
                    <a:gd name="T24" fmla="*/ 0 w 1"/>
                    <a:gd name="T25" fmla="*/ 25 h 1"/>
                    <a:gd name="T26" fmla="*/ 25 w 1"/>
                    <a:gd name="T27" fmla="*/ 25 h 1"/>
                    <a:gd name="T28" fmla="*/ 25 w 1"/>
                    <a:gd name="T29" fmla="*/ 0 h 1"/>
                    <a:gd name="T30" fmla="*/ 25 w 1"/>
                    <a:gd name="T31" fmla="*/ 0 h 1"/>
                    <a:gd name="T32" fmla="*/ 25 w 1"/>
                    <a:gd name="T33" fmla="*/ 0 h 1"/>
                    <a:gd name="T34" fmla="*/ 25 w 1"/>
                    <a:gd name="T35" fmla="*/ 0 h 1"/>
                    <a:gd name="T36" fmla="*/ 25 w 1"/>
                    <a:gd name="T37" fmla="*/ 0 h 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"/>
                    <a:gd name="T58" fmla="*/ 0 h 1"/>
                    <a:gd name="T59" fmla="*/ 1 w 1"/>
                    <a:gd name="T60" fmla="*/ 1 h 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4" name="Freeform 48"/>
                <p:cNvSpPr>
                  <a:spLocks/>
                </p:cNvSpPr>
                <p:nvPr/>
              </p:nvSpPr>
              <p:spPr bwMode="auto">
                <a:xfrm>
                  <a:off x="870" y="3682"/>
                  <a:ext cx="14" cy="14"/>
                </a:xfrm>
                <a:custGeom>
                  <a:avLst/>
                  <a:gdLst>
                    <a:gd name="T0" fmla="*/ 42 w 3"/>
                    <a:gd name="T1" fmla="*/ 23 h 3"/>
                    <a:gd name="T2" fmla="*/ 65 w 3"/>
                    <a:gd name="T3" fmla="*/ 23 h 3"/>
                    <a:gd name="T4" fmla="*/ 42 w 3"/>
                    <a:gd name="T5" fmla="*/ 23 h 3"/>
                    <a:gd name="T6" fmla="*/ 65 w 3"/>
                    <a:gd name="T7" fmla="*/ 42 h 3"/>
                    <a:gd name="T8" fmla="*/ 42 w 3"/>
                    <a:gd name="T9" fmla="*/ 42 h 3"/>
                    <a:gd name="T10" fmla="*/ 23 w 3"/>
                    <a:gd name="T11" fmla="*/ 65 h 3"/>
                    <a:gd name="T12" fmla="*/ 0 w 3"/>
                    <a:gd name="T13" fmla="*/ 65 h 3"/>
                    <a:gd name="T14" fmla="*/ 23 w 3"/>
                    <a:gd name="T15" fmla="*/ 23 h 3"/>
                    <a:gd name="T16" fmla="*/ 42 w 3"/>
                    <a:gd name="T17" fmla="*/ 23 h 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"/>
                    <a:gd name="T28" fmla="*/ 0 h 3"/>
                    <a:gd name="T29" fmla="*/ 3 w 3"/>
                    <a:gd name="T30" fmla="*/ 3 h 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" h="3">
                      <a:moveTo>
                        <a:pt x="2" y="1"/>
                      </a:moveTo>
                      <a:cubicBezTo>
                        <a:pt x="2" y="0"/>
                        <a:pt x="3" y="0"/>
                        <a:pt x="3" y="1"/>
                      </a:cubicBezTo>
                      <a:cubicBezTo>
                        <a:pt x="3" y="1"/>
                        <a:pt x="3" y="1"/>
                        <a:pt x="2" y="1"/>
                      </a:cubicBezTo>
                      <a:cubicBezTo>
                        <a:pt x="2" y="2"/>
                        <a:pt x="3" y="2"/>
                        <a:pt x="3" y="2"/>
                      </a:cubicBezTo>
                      <a:cubicBezTo>
                        <a:pt x="3" y="2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1" y="3"/>
                      </a:cubicBezTo>
                      <a:cubicBezTo>
                        <a:pt x="1" y="3"/>
                        <a:pt x="0" y="3"/>
                        <a:pt x="0" y="3"/>
                      </a:cubicBezTo>
                      <a:cubicBezTo>
                        <a:pt x="0" y="2"/>
                        <a:pt x="1" y="2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5" name="Freeform 49"/>
                <p:cNvSpPr>
                  <a:spLocks/>
                </p:cNvSpPr>
                <p:nvPr/>
              </p:nvSpPr>
              <p:spPr bwMode="auto">
                <a:xfrm>
                  <a:off x="875" y="3684"/>
                  <a:ext cx="14" cy="9"/>
                </a:xfrm>
                <a:custGeom>
                  <a:avLst/>
                  <a:gdLst>
                    <a:gd name="T0" fmla="*/ 42 w 3"/>
                    <a:gd name="T1" fmla="*/ 0 h 2"/>
                    <a:gd name="T2" fmla="*/ 42 w 3"/>
                    <a:gd name="T3" fmla="*/ 0 h 2"/>
                    <a:gd name="T4" fmla="*/ 42 w 3"/>
                    <a:gd name="T5" fmla="*/ 0 h 2"/>
                    <a:gd name="T6" fmla="*/ 42 w 3"/>
                    <a:gd name="T7" fmla="*/ 0 h 2"/>
                    <a:gd name="T8" fmla="*/ 65 w 3"/>
                    <a:gd name="T9" fmla="*/ 0 h 2"/>
                    <a:gd name="T10" fmla="*/ 65 w 3"/>
                    <a:gd name="T11" fmla="*/ 0 h 2"/>
                    <a:gd name="T12" fmla="*/ 65 w 3"/>
                    <a:gd name="T13" fmla="*/ 0 h 2"/>
                    <a:gd name="T14" fmla="*/ 65 w 3"/>
                    <a:gd name="T15" fmla="*/ 0 h 2"/>
                    <a:gd name="T16" fmla="*/ 65 w 3"/>
                    <a:gd name="T17" fmla="*/ 0 h 2"/>
                    <a:gd name="T18" fmla="*/ 65 w 3"/>
                    <a:gd name="T19" fmla="*/ 0 h 2"/>
                    <a:gd name="T20" fmla="*/ 65 w 3"/>
                    <a:gd name="T21" fmla="*/ 0 h 2"/>
                    <a:gd name="T22" fmla="*/ 42 w 3"/>
                    <a:gd name="T23" fmla="*/ 0 h 2"/>
                    <a:gd name="T24" fmla="*/ 42 w 3"/>
                    <a:gd name="T25" fmla="*/ 22 h 2"/>
                    <a:gd name="T26" fmla="*/ 65 w 3"/>
                    <a:gd name="T27" fmla="*/ 22 h 2"/>
                    <a:gd name="T28" fmla="*/ 65 w 3"/>
                    <a:gd name="T29" fmla="*/ 22 h 2"/>
                    <a:gd name="T30" fmla="*/ 65 w 3"/>
                    <a:gd name="T31" fmla="*/ 22 h 2"/>
                    <a:gd name="T32" fmla="*/ 42 w 3"/>
                    <a:gd name="T33" fmla="*/ 22 h 2"/>
                    <a:gd name="T34" fmla="*/ 42 w 3"/>
                    <a:gd name="T35" fmla="*/ 22 h 2"/>
                    <a:gd name="T36" fmla="*/ 42 w 3"/>
                    <a:gd name="T37" fmla="*/ 22 h 2"/>
                    <a:gd name="T38" fmla="*/ 42 w 3"/>
                    <a:gd name="T39" fmla="*/ 22 h 2"/>
                    <a:gd name="T40" fmla="*/ 42 w 3"/>
                    <a:gd name="T41" fmla="*/ 22 h 2"/>
                    <a:gd name="T42" fmla="*/ 23 w 3"/>
                    <a:gd name="T43" fmla="*/ 40 h 2"/>
                    <a:gd name="T44" fmla="*/ 23 w 3"/>
                    <a:gd name="T45" fmla="*/ 40 h 2"/>
                    <a:gd name="T46" fmla="*/ 23 w 3"/>
                    <a:gd name="T47" fmla="*/ 40 h 2"/>
                    <a:gd name="T48" fmla="*/ 0 w 3"/>
                    <a:gd name="T49" fmla="*/ 40 h 2"/>
                    <a:gd name="T50" fmla="*/ 0 w 3"/>
                    <a:gd name="T51" fmla="*/ 40 h 2"/>
                    <a:gd name="T52" fmla="*/ 0 w 3"/>
                    <a:gd name="T53" fmla="*/ 22 h 2"/>
                    <a:gd name="T54" fmla="*/ 23 w 3"/>
                    <a:gd name="T55" fmla="*/ 22 h 2"/>
                    <a:gd name="T56" fmla="*/ 23 w 3"/>
                    <a:gd name="T57" fmla="*/ 22 h 2"/>
                    <a:gd name="T58" fmla="*/ 23 w 3"/>
                    <a:gd name="T59" fmla="*/ 22 h 2"/>
                    <a:gd name="T60" fmla="*/ 23 w 3"/>
                    <a:gd name="T61" fmla="*/ 0 h 2"/>
                    <a:gd name="T62" fmla="*/ 42 w 3"/>
                    <a:gd name="T63" fmla="*/ 0 h 2"/>
                    <a:gd name="T64" fmla="*/ 42 w 3"/>
                    <a:gd name="T65" fmla="*/ 0 h 2"/>
                    <a:gd name="T66" fmla="*/ 42 w 3"/>
                    <a:gd name="T67" fmla="*/ 0 h 2"/>
                    <a:gd name="T68" fmla="*/ 42 w 3"/>
                    <a:gd name="T69" fmla="*/ 0 h 2"/>
                    <a:gd name="T70" fmla="*/ 42 w 3"/>
                    <a:gd name="T71" fmla="*/ 0 h 2"/>
                    <a:gd name="T72" fmla="*/ 42 w 3"/>
                    <a:gd name="T73" fmla="*/ 0 h 2"/>
                    <a:gd name="T74" fmla="*/ 42 w 3"/>
                    <a:gd name="T75" fmla="*/ 0 h 2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3"/>
                    <a:gd name="T115" fmla="*/ 0 h 2"/>
                    <a:gd name="T116" fmla="*/ 3 w 3"/>
                    <a:gd name="T117" fmla="*/ 2 h 2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3" h="2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3" y="1"/>
                      </a:ln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6" name="Freeform 50"/>
                <p:cNvSpPr>
                  <a:spLocks/>
                </p:cNvSpPr>
                <p:nvPr/>
              </p:nvSpPr>
              <p:spPr bwMode="auto">
                <a:xfrm>
                  <a:off x="833" y="3690"/>
                  <a:ext cx="19" cy="10"/>
                </a:xfrm>
                <a:custGeom>
                  <a:avLst/>
                  <a:gdLst>
                    <a:gd name="T0" fmla="*/ 66 w 4"/>
                    <a:gd name="T1" fmla="*/ 25 h 2"/>
                    <a:gd name="T2" fmla="*/ 66 w 4"/>
                    <a:gd name="T3" fmla="*/ 0 h 2"/>
                    <a:gd name="T4" fmla="*/ 90 w 4"/>
                    <a:gd name="T5" fmla="*/ 0 h 2"/>
                    <a:gd name="T6" fmla="*/ 90 w 4"/>
                    <a:gd name="T7" fmla="*/ 25 h 2"/>
                    <a:gd name="T8" fmla="*/ 24 w 4"/>
                    <a:gd name="T9" fmla="*/ 50 h 2"/>
                    <a:gd name="T10" fmla="*/ 66 w 4"/>
                    <a:gd name="T11" fmla="*/ 25 h 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2"/>
                    <a:gd name="T20" fmla="*/ 4 w 4"/>
                    <a:gd name="T21" fmla="*/ 2 h 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2">
                      <a:moveTo>
                        <a:pt x="3" y="1"/>
                      </a:moveTo>
                      <a:cubicBezTo>
                        <a:pt x="3" y="1"/>
                        <a:pt x="3" y="0"/>
                        <a:pt x="3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3" y="2"/>
                        <a:pt x="2" y="2"/>
                        <a:pt x="1" y="2"/>
                      </a:cubicBezTo>
                      <a:cubicBezTo>
                        <a:pt x="0" y="1"/>
                        <a:pt x="3" y="2"/>
                        <a:pt x="3" y="1"/>
                      </a:cubicBez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7" name="Freeform 51"/>
                <p:cNvSpPr>
                  <a:spLocks/>
                </p:cNvSpPr>
                <p:nvPr/>
              </p:nvSpPr>
              <p:spPr bwMode="auto">
                <a:xfrm>
                  <a:off x="838" y="3690"/>
                  <a:ext cx="14" cy="10"/>
                </a:xfrm>
                <a:custGeom>
                  <a:avLst/>
                  <a:gdLst>
                    <a:gd name="T0" fmla="*/ 42 w 3"/>
                    <a:gd name="T1" fmla="*/ 25 h 2"/>
                    <a:gd name="T2" fmla="*/ 42 w 3"/>
                    <a:gd name="T3" fmla="*/ 25 h 2"/>
                    <a:gd name="T4" fmla="*/ 42 w 3"/>
                    <a:gd name="T5" fmla="*/ 0 h 2"/>
                    <a:gd name="T6" fmla="*/ 42 w 3"/>
                    <a:gd name="T7" fmla="*/ 0 h 2"/>
                    <a:gd name="T8" fmla="*/ 42 w 3"/>
                    <a:gd name="T9" fmla="*/ 0 h 2"/>
                    <a:gd name="T10" fmla="*/ 42 w 3"/>
                    <a:gd name="T11" fmla="*/ 0 h 2"/>
                    <a:gd name="T12" fmla="*/ 42 w 3"/>
                    <a:gd name="T13" fmla="*/ 0 h 2"/>
                    <a:gd name="T14" fmla="*/ 65 w 3"/>
                    <a:gd name="T15" fmla="*/ 0 h 2"/>
                    <a:gd name="T16" fmla="*/ 65 w 3"/>
                    <a:gd name="T17" fmla="*/ 0 h 2"/>
                    <a:gd name="T18" fmla="*/ 65 w 3"/>
                    <a:gd name="T19" fmla="*/ 0 h 2"/>
                    <a:gd name="T20" fmla="*/ 65 w 3"/>
                    <a:gd name="T21" fmla="*/ 25 h 2"/>
                    <a:gd name="T22" fmla="*/ 65 w 3"/>
                    <a:gd name="T23" fmla="*/ 25 h 2"/>
                    <a:gd name="T24" fmla="*/ 65 w 3"/>
                    <a:gd name="T25" fmla="*/ 25 h 2"/>
                    <a:gd name="T26" fmla="*/ 65 w 3"/>
                    <a:gd name="T27" fmla="*/ 25 h 2"/>
                    <a:gd name="T28" fmla="*/ 42 w 3"/>
                    <a:gd name="T29" fmla="*/ 50 h 2"/>
                    <a:gd name="T30" fmla="*/ 23 w 3"/>
                    <a:gd name="T31" fmla="*/ 50 h 2"/>
                    <a:gd name="T32" fmla="*/ 0 w 3"/>
                    <a:gd name="T33" fmla="*/ 50 h 2"/>
                    <a:gd name="T34" fmla="*/ 0 w 3"/>
                    <a:gd name="T35" fmla="*/ 50 h 2"/>
                    <a:gd name="T36" fmla="*/ 0 w 3"/>
                    <a:gd name="T37" fmla="*/ 50 h 2"/>
                    <a:gd name="T38" fmla="*/ 0 w 3"/>
                    <a:gd name="T39" fmla="*/ 50 h 2"/>
                    <a:gd name="T40" fmla="*/ 0 w 3"/>
                    <a:gd name="T41" fmla="*/ 50 h 2"/>
                    <a:gd name="T42" fmla="*/ 0 w 3"/>
                    <a:gd name="T43" fmla="*/ 50 h 2"/>
                    <a:gd name="T44" fmla="*/ 23 w 3"/>
                    <a:gd name="T45" fmla="*/ 50 h 2"/>
                    <a:gd name="T46" fmla="*/ 42 w 3"/>
                    <a:gd name="T47" fmla="*/ 25 h 2"/>
                    <a:gd name="T48" fmla="*/ 42 w 3"/>
                    <a:gd name="T49" fmla="*/ 25 h 2"/>
                    <a:gd name="T50" fmla="*/ 42 w 3"/>
                    <a:gd name="T51" fmla="*/ 25 h 2"/>
                    <a:gd name="T52" fmla="*/ 42 w 3"/>
                    <a:gd name="T53" fmla="*/ 25 h 2"/>
                    <a:gd name="T54" fmla="*/ 42 w 3"/>
                    <a:gd name="T55" fmla="*/ 25 h 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3"/>
                    <a:gd name="T85" fmla="*/ 0 h 2"/>
                    <a:gd name="T86" fmla="*/ 3 w 3"/>
                    <a:gd name="T87" fmla="*/ 2 h 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3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8" name="Freeform 52"/>
                <p:cNvSpPr>
                  <a:spLocks/>
                </p:cNvSpPr>
                <p:nvPr/>
              </p:nvSpPr>
              <p:spPr bwMode="auto">
                <a:xfrm>
                  <a:off x="814" y="3691"/>
                  <a:ext cx="10" cy="15"/>
                </a:xfrm>
                <a:custGeom>
                  <a:avLst/>
                  <a:gdLst>
                    <a:gd name="T0" fmla="*/ 25 w 2"/>
                    <a:gd name="T1" fmla="*/ 25 h 3"/>
                    <a:gd name="T2" fmla="*/ 0 w 2"/>
                    <a:gd name="T3" fmla="*/ 0 h 3"/>
                    <a:gd name="T4" fmla="*/ 0 w 2"/>
                    <a:gd name="T5" fmla="*/ 0 h 3"/>
                    <a:gd name="T6" fmla="*/ 25 w 2"/>
                    <a:gd name="T7" fmla="*/ 50 h 3"/>
                    <a:gd name="T8" fmla="*/ 0 w 2"/>
                    <a:gd name="T9" fmla="*/ 50 h 3"/>
                    <a:gd name="T10" fmla="*/ 0 w 2"/>
                    <a:gd name="T11" fmla="*/ 50 h 3"/>
                    <a:gd name="T12" fmla="*/ 0 w 2"/>
                    <a:gd name="T13" fmla="*/ 75 h 3"/>
                    <a:gd name="T14" fmla="*/ 25 w 2"/>
                    <a:gd name="T15" fmla="*/ 75 h 3"/>
                    <a:gd name="T16" fmla="*/ 25 w 2"/>
                    <a:gd name="T17" fmla="*/ 75 h 3"/>
                    <a:gd name="T18" fmla="*/ 50 w 2"/>
                    <a:gd name="T19" fmla="*/ 75 h 3"/>
                    <a:gd name="T20" fmla="*/ 50 w 2"/>
                    <a:gd name="T21" fmla="*/ 25 h 3"/>
                    <a:gd name="T22" fmla="*/ 50 w 2"/>
                    <a:gd name="T23" fmla="*/ 0 h 3"/>
                    <a:gd name="T24" fmla="*/ 25 w 2"/>
                    <a:gd name="T25" fmla="*/ 0 h 3"/>
                    <a:gd name="T26" fmla="*/ 25 w 2"/>
                    <a:gd name="T27" fmla="*/ 25 h 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"/>
                    <a:gd name="T43" fmla="*/ 0 h 3"/>
                    <a:gd name="T44" fmla="*/ 2 w 2"/>
                    <a:gd name="T45" fmla="*/ 3 h 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" h="3">
                      <a:moveTo>
                        <a:pt x="1" y="1"/>
                      </a:moveTo>
                      <a:cubicBezTo>
                        <a:pt x="2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1" y="2"/>
                      </a:cubicBezTo>
                      <a:cubicBezTo>
                        <a:pt x="1" y="2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3"/>
                        <a:pt x="0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2" y="3"/>
                        <a:pt x="2" y="3"/>
                      </a:cubicBezTo>
                      <a:cubicBezTo>
                        <a:pt x="2" y="2"/>
                        <a:pt x="2" y="2"/>
                        <a:pt x="2" y="1"/>
                      </a:cubicBezTo>
                      <a:cubicBezTo>
                        <a:pt x="2" y="1"/>
                        <a:pt x="2" y="1"/>
                        <a:pt x="2" y="0"/>
                      </a:cubicBez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9" name="Freeform 53"/>
                <p:cNvSpPr>
                  <a:spLocks/>
                </p:cNvSpPr>
                <p:nvPr/>
              </p:nvSpPr>
              <p:spPr bwMode="auto">
                <a:xfrm>
                  <a:off x="814" y="3691"/>
                  <a:ext cx="10" cy="15"/>
                </a:xfrm>
                <a:custGeom>
                  <a:avLst/>
                  <a:gdLst>
                    <a:gd name="T0" fmla="*/ 25 w 2"/>
                    <a:gd name="T1" fmla="*/ 25 h 3"/>
                    <a:gd name="T2" fmla="*/ 25 w 2"/>
                    <a:gd name="T3" fmla="*/ 0 h 3"/>
                    <a:gd name="T4" fmla="*/ 25 w 2"/>
                    <a:gd name="T5" fmla="*/ 0 h 3"/>
                    <a:gd name="T6" fmla="*/ 25 w 2"/>
                    <a:gd name="T7" fmla="*/ 0 h 3"/>
                    <a:gd name="T8" fmla="*/ 0 w 2"/>
                    <a:gd name="T9" fmla="*/ 0 h 3"/>
                    <a:gd name="T10" fmla="*/ 0 w 2"/>
                    <a:gd name="T11" fmla="*/ 0 h 3"/>
                    <a:gd name="T12" fmla="*/ 0 w 2"/>
                    <a:gd name="T13" fmla="*/ 25 h 3"/>
                    <a:gd name="T14" fmla="*/ 25 w 2"/>
                    <a:gd name="T15" fmla="*/ 25 h 3"/>
                    <a:gd name="T16" fmla="*/ 25 w 2"/>
                    <a:gd name="T17" fmla="*/ 25 h 3"/>
                    <a:gd name="T18" fmla="*/ 25 w 2"/>
                    <a:gd name="T19" fmla="*/ 50 h 3"/>
                    <a:gd name="T20" fmla="*/ 0 w 2"/>
                    <a:gd name="T21" fmla="*/ 50 h 3"/>
                    <a:gd name="T22" fmla="*/ 0 w 2"/>
                    <a:gd name="T23" fmla="*/ 50 h 3"/>
                    <a:gd name="T24" fmla="*/ 0 w 2"/>
                    <a:gd name="T25" fmla="*/ 50 h 3"/>
                    <a:gd name="T26" fmla="*/ 0 w 2"/>
                    <a:gd name="T27" fmla="*/ 50 h 3"/>
                    <a:gd name="T28" fmla="*/ 0 w 2"/>
                    <a:gd name="T29" fmla="*/ 50 h 3"/>
                    <a:gd name="T30" fmla="*/ 0 w 2"/>
                    <a:gd name="T31" fmla="*/ 50 h 3"/>
                    <a:gd name="T32" fmla="*/ 0 w 2"/>
                    <a:gd name="T33" fmla="*/ 75 h 3"/>
                    <a:gd name="T34" fmla="*/ 25 w 2"/>
                    <a:gd name="T35" fmla="*/ 75 h 3"/>
                    <a:gd name="T36" fmla="*/ 25 w 2"/>
                    <a:gd name="T37" fmla="*/ 75 h 3"/>
                    <a:gd name="T38" fmla="*/ 25 w 2"/>
                    <a:gd name="T39" fmla="*/ 75 h 3"/>
                    <a:gd name="T40" fmla="*/ 25 w 2"/>
                    <a:gd name="T41" fmla="*/ 75 h 3"/>
                    <a:gd name="T42" fmla="*/ 25 w 2"/>
                    <a:gd name="T43" fmla="*/ 75 h 3"/>
                    <a:gd name="T44" fmla="*/ 50 w 2"/>
                    <a:gd name="T45" fmla="*/ 75 h 3"/>
                    <a:gd name="T46" fmla="*/ 50 w 2"/>
                    <a:gd name="T47" fmla="*/ 50 h 3"/>
                    <a:gd name="T48" fmla="*/ 50 w 2"/>
                    <a:gd name="T49" fmla="*/ 25 h 3"/>
                    <a:gd name="T50" fmla="*/ 50 w 2"/>
                    <a:gd name="T51" fmla="*/ 25 h 3"/>
                    <a:gd name="T52" fmla="*/ 50 w 2"/>
                    <a:gd name="T53" fmla="*/ 25 h 3"/>
                    <a:gd name="T54" fmla="*/ 50 w 2"/>
                    <a:gd name="T55" fmla="*/ 0 h 3"/>
                    <a:gd name="T56" fmla="*/ 50 w 2"/>
                    <a:gd name="T57" fmla="*/ 0 h 3"/>
                    <a:gd name="T58" fmla="*/ 50 w 2"/>
                    <a:gd name="T59" fmla="*/ 0 h 3"/>
                    <a:gd name="T60" fmla="*/ 25 w 2"/>
                    <a:gd name="T61" fmla="*/ 0 h 3"/>
                    <a:gd name="T62" fmla="*/ 25 w 2"/>
                    <a:gd name="T63" fmla="*/ 0 h 3"/>
                    <a:gd name="T64" fmla="*/ 25 w 2"/>
                    <a:gd name="T65" fmla="*/ 25 h 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"/>
                    <a:gd name="T100" fmla="*/ 0 h 3"/>
                    <a:gd name="T101" fmla="*/ 2 w 2"/>
                    <a:gd name="T102" fmla="*/ 3 h 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" h="3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0" name="Freeform 54"/>
                <p:cNvSpPr>
                  <a:spLocks/>
                </p:cNvSpPr>
                <p:nvPr/>
              </p:nvSpPr>
              <p:spPr bwMode="auto">
                <a:xfrm>
                  <a:off x="795" y="3693"/>
                  <a:ext cx="15" cy="15"/>
                </a:xfrm>
                <a:custGeom>
                  <a:avLst/>
                  <a:gdLst>
                    <a:gd name="T0" fmla="*/ 75 w 3"/>
                    <a:gd name="T1" fmla="*/ 75 h 3"/>
                    <a:gd name="T2" fmla="*/ 75 w 3"/>
                    <a:gd name="T3" fmla="*/ 75 h 3"/>
                    <a:gd name="T4" fmla="*/ 75 w 3"/>
                    <a:gd name="T5" fmla="*/ 75 h 3"/>
                    <a:gd name="T6" fmla="*/ 75 w 3"/>
                    <a:gd name="T7" fmla="*/ 75 h 3"/>
                    <a:gd name="T8" fmla="*/ 75 w 3"/>
                    <a:gd name="T9" fmla="*/ 75 h 3"/>
                    <a:gd name="T10" fmla="*/ 75 w 3"/>
                    <a:gd name="T11" fmla="*/ 75 h 3"/>
                    <a:gd name="T12" fmla="*/ 50 w 3"/>
                    <a:gd name="T13" fmla="*/ 50 h 3"/>
                    <a:gd name="T14" fmla="*/ 25 w 3"/>
                    <a:gd name="T15" fmla="*/ 25 h 3"/>
                    <a:gd name="T16" fmla="*/ 25 w 3"/>
                    <a:gd name="T17" fmla="*/ 25 h 3"/>
                    <a:gd name="T18" fmla="*/ 25 w 3"/>
                    <a:gd name="T19" fmla="*/ 25 h 3"/>
                    <a:gd name="T20" fmla="*/ 25 w 3"/>
                    <a:gd name="T21" fmla="*/ 25 h 3"/>
                    <a:gd name="T22" fmla="*/ 25 w 3"/>
                    <a:gd name="T23" fmla="*/ 25 h 3"/>
                    <a:gd name="T24" fmla="*/ 25 w 3"/>
                    <a:gd name="T25" fmla="*/ 0 h 3"/>
                    <a:gd name="T26" fmla="*/ 0 w 3"/>
                    <a:gd name="T27" fmla="*/ 0 h 3"/>
                    <a:gd name="T28" fmla="*/ 0 w 3"/>
                    <a:gd name="T29" fmla="*/ 0 h 3"/>
                    <a:gd name="T30" fmla="*/ 0 w 3"/>
                    <a:gd name="T31" fmla="*/ 0 h 3"/>
                    <a:gd name="T32" fmla="*/ 0 w 3"/>
                    <a:gd name="T33" fmla="*/ 0 h 3"/>
                    <a:gd name="T34" fmla="*/ 0 w 3"/>
                    <a:gd name="T35" fmla="*/ 0 h 3"/>
                    <a:gd name="T36" fmla="*/ 0 w 3"/>
                    <a:gd name="T37" fmla="*/ 0 h 3"/>
                    <a:gd name="T38" fmla="*/ 0 w 3"/>
                    <a:gd name="T39" fmla="*/ 0 h 3"/>
                    <a:gd name="T40" fmla="*/ 0 w 3"/>
                    <a:gd name="T41" fmla="*/ 25 h 3"/>
                    <a:gd name="T42" fmla="*/ 0 w 3"/>
                    <a:gd name="T43" fmla="*/ 25 h 3"/>
                    <a:gd name="T44" fmla="*/ 0 w 3"/>
                    <a:gd name="T45" fmla="*/ 25 h 3"/>
                    <a:gd name="T46" fmla="*/ 0 w 3"/>
                    <a:gd name="T47" fmla="*/ 25 h 3"/>
                    <a:gd name="T48" fmla="*/ 25 w 3"/>
                    <a:gd name="T49" fmla="*/ 25 h 3"/>
                    <a:gd name="T50" fmla="*/ 25 w 3"/>
                    <a:gd name="T51" fmla="*/ 50 h 3"/>
                    <a:gd name="T52" fmla="*/ 25 w 3"/>
                    <a:gd name="T53" fmla="*/ 50 h 3"/>
                    <a:gd name="T54" fmla="*/ 50 w 3"/>
                    <a:gd name="T55" fmla="*/ 75 h 3"/>
                    <a:gd name="T56" fmla="*/ 50 w 3"/>
                    <a:gd name="T57" fmla="*/ 75 h 3"/>
                    <a:gd name="T58" fmla="*/ 75 w 3"/>
                    <a:gd name="T59" fmla="*/ 75 h 3"/>
                    <a:gd name="T60" fmla="*/ 75 w 3"/>
                    <a:gd name="T61" fmla="*/ 75 h 3"/>
                    <a:gd name="T62" fmla="*/ 75 w 3"/>
                    <a:gd name="T63" fmla="*/ 75 h 3"/>
                    <a:gd name="T64" fmla="*/ 75 w 3"/>
                    <a:gd name="T65" fmla="*/ 75 h 3"/>
                    <a:gd name="T66" fmla="*/ 75 w 3"/>
                    <a:gd name="T67" fmla="*/ 75 h 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"/>
                    <a:gd name="T103" fmla="*/ 0 h 3"/>
                    <a:gd name="T104" fmla="*/ 3 w 3"/>
                    <a:gd name="T105" fmla="*/ 3 h 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" h="3">
                      <a:moveTo>
                        <a:pt x="3" y="3"/>
                      </a:moveTo>
                      <a:lnTo>
                        <a:pt x="3" y="3"/>
                      </a:lnTo>
                      <a:lnTo>
                        <a:pt x="2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3" y="3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1" name="Freeform 55"/>
                <p:cNvSpPr>
                  <a:spLocks/>
                </p:cNvSpPr>
                <p:nvPr/>
              </p:nvSpPr>
              <p:spPr bwMode="auto">
                <a:xfrm>
                  <a:off x="768" y="3683"/>
                  <a:ext cx="19" cy="10"/>
                </a:xfrm>
                <a:custGeom>
                  <a:avLst/>
                  <a:gdLst>
                    <a:gd name="T0" fmla="*/ 0 w 4"/>
                    <a:gd name="T1" fmla="*/ 25 h 2"/>
                    <a:gd name="T2" fmla="*/ 0 w 4"/>
                    <a:gd name="T3" fmla="*/ 25 h 2"/>
                    <a:gd name="T4" fmla="*/ 24 w 4"/>
                    <a:gd name="T5" fmla="*/ 0 h 2"/>
                    <a:gd name="T6" fmla="*/ 24 w 4"/>
                    <a:gd name="T7" fmla="*/ 0 h 2"/>
                    <a:gd name="T8" fmla="*/ 47 w 4"/>
                    <a:gd name="T9" fmla="*/ 0 h 2"/>
                    <a:gd name="T10" fmla="*/ 66 w 4"/>
                    <a:gd name="T11" fmla="*/ 0 h 2"/>
                    <a:gd name="T12" fmla="*/ 66 w 4"/>
                    <a:gd name="T13" fmla="*/ 0 h 2"/>
                    <a:gd name="T14" fmla="*/ 66 w 4"/>
                    <a:gd name="T15" fmla="*/ 0 h 2"/>
                    <a:gd name="T16" fmla="*/ 66 w 4"/>
                    <a:gd name="T17" fmla="*/ 25 h 2"/>
                    <a:gd name="T18" fmla="*/ 90 w 4"/>
                    <a:gd name="T19" fmla="*/ 25 h 2"/>
                    <a:gd name="T20" fmla="*/ 90 w 4"/>
                    <a:gd name="T21" fmla="*/ 25 h 2"/>
                    <a:gd name="T22" fmla="*/ 90 w 4"/>
                    <a:gd name="T23" fmla="*/ 25 h 2"/>
                    <a:gd name="T24" fmla="*/ 90 w 4"/>
                    <a:gd name="T25" fmla="*/ 25 h 2"/>
                    <a:gd name="T26" fmla="*/ 90 w 4"/>
                    <a:gd name="T27" fmla="*/ 25 h 2"/>
                    <a:gd name="T28" fmla="*/ 90 w 4"/>
                    <a:gd name="T29" fmla="*/ 25 h 2"/>
                    <a:gd name="T30" fmla="*/ 90 w 4"/>
                    <a:gd name="T31" fmla="*/ 25 h 2"/>
                    <a:gd name="T32" fmla="*/ 90 w 4"/>
                    <a:gd name="T33" fmla="*/ 50 h 2"/>
                    <a:gd name="T34" fmla="*/ 90 w 4"/>
                    <a:gd name="T35" fmla="*/ 50 h 2"/>
                    <a:gd name="T36" fmla="*/ 90 w 4"/>
                    <a:gd name="T37" fmla="*/ 50 h 2"/>
                    <a:gd name="T38" fmla="*/ 90 w 4"/>
                    <a:gd name="T39" fmla="*/ 50 h 2"/>
                    <a:gd name="T40" fmla="*/ 66 w 4"/>
                    <a:gd name="T41" fmla="*/ 25 h 2"/>
                    <a:gd name="T42" fmla="*/ 66 w 4"/>
                    <a:gd name="T43" fmla="*/ 25 h 2"/>
                    <a:gd name="T44" fmla="*/ 66 w 4"/>
                    <a:gd name="T45" fmla="*/ 50 h 2"/>
                    <a:gd name="T46" fmla="*/ 66 w 4"/>
                    <a:gd name="T47" fmla="*/ 50 h 2"/>
                    <a:gd name="T48" fmla="*/ 66 w 4"/>
                    <a:gd name="T49" fmla="*/ 50 h 2"/>
                    <a:gd name="T50" fmla="*/ 47 w 4"/>
                    <a:gd name="T51" fmla="*/ 50 h 2"/>
                    <a:gd name="T52" fmla="*/ 47 w 4"/>
                    <a:gd name="T53" fmla="*/ 50 h 2"/>
                    <a:gd name="T54" fmla="*/ 47 w 4"/>
                    <a:gd name="T55" fmla="*/ 50 h 2"/>
                    <a:gd name="T56" fmla="*/ 47 w 4"/>
                    <a:gd name="T57" fmla="*/ 50 h 2"/>
                    <a:gd name="T58" fmla="*/ 47 w 4"/>
                    <a:gd name="T59" fmla="*/ 50 h 2"/>
                    <a:gd name="T60" fmla="*/ 47 w 4"/>
                    <a:gd name="T61" fmla="*/ 50 h 2"/>
                    <a:gd name="T62" fmla="*/ 47 w 4"/>
                    <a:gd name="T63" fmla="*/ 50 h 2"/>
                    <a:gd name="T64" fmla="*/ 24 w 4"/>
                    <a:gd name="T65" fmla="*/ 50 h 2"/>
                    <a:gd name="T66" fmla="*/ 24 w 4"/>
                    <a:gd name="T67" fmla="*/ 50 h 2"/>
                    <a:gd name="T68" fmla="*/ 24 w 4"/>
                    <a:gd name="T69" fmla="*/ 25 h 2"/>
                    <a:gd name="T70" fmla="*/ 24 w 4"/>
                    <a:gd name="T71" fmla="*/ 25 h 2"/>
                    <a:gd name="T72" fmla="*/ 24 w 4"/>
                    <a:gd name="T73" fmla="*/ 25 h 2"/>
                    <a:gd name="T74" fmla="*/ 24 w 4"/>
                    <a:gd name="T75" fmla="*/ 25 h 2"/>
                    <a:gd name="T76" fmla="*/ 24 w 4"/>
                    <a:gd name="T77" fmla="*/ 25 h 2"/>
                    <a:gd name="T78" fmla="*/ 24 w 4"/>
                    <a:gd name="T79" fmla="*/ 25 h 2"/>
                    <a:gd name="T80" fmla="*/ 24 w 4"/>
                    <a:gd name="T81" fmla="*/ 25 h 2"/>
                    <a:gd name="T82" fmla="*/ 24 w 4"/>
                    <a:gd name="T83" fmla="*/ 25 h 2"/>
                    <a:gd name="T84" fmla="*/ 24 w 4"/>
                    <a:gd name="T85" fmla="*/ 25 h 2"/>
                    <a:gd name="T86" fmla="*/ 24 w 4"/>
                    <a:gd name="T87" fmla="*/ 25 h 2"/>
                    <a:gd name="T88" fmla="*/ 24 w 4"/>
                    <a:gd name="T89" fmla="*/ 25 h 2"/>
                    <a:gd name="T90" fmla="*/ 24 w 4"/>
                    <a:gd name="T91" fmla="*/ 25 h 2"/>
                    <a:gd name="T92" fmla="*/ 24 w 4"/>
                    <a:gd name="T93" fmla="*/ 25 h 2"/>
                    <a:gd name="T94" fmla="*/ 0 w 4"/>
                    <a:gd name="T95" fmla="*/ 25 h 2"/>
                    <a:gd name="T96" fmla="*/ 0 w 4"/>
                    <a:gd name="T97" fmla="*/ 25 h 2"/>
                    <a:gd name="T98" fmla="*/ 0 w 4"/>
                    <a:gd name="T99" fmla="*/ 25 h 2"/>
                    <a:gd name="T100" fmla="*/ 0 w 4"/>
                    <a:gd name="T101" fmla="*/ 25 h 2"/>
                    <a:gd name="T102" fmla="*/ 0 w 4"/>
                    <a:gd name="T103" fmla="*/ 25 h 2"/>
                    <a:gd name="T104" fmla="*/ 0 w 4"/>
                    <a:gd name="T105" fmla="*/ 25 h 2"/>
                    <a:gd name="T106" fmla="*/ 0 w 4"/>
                    <a:gd name="T107" fmla="*/ 25 h 2"/>
                    <a:gd name="T108" fmla="*/ 0 w 4"/>
                    <a:gd name="T109" fmla="*/ 25 h 2"/>
                    <a:gd name="T110" fmla="*/ 0 w 4"/>
                    <a:gd name="T111" fmla="*/ 25 h 2"/>
                    <a:gd name="T112" fmla="*/ 0 w 4"/>
                    <a:gd name="T113" fmla="*/ 25 h 2"/>
                    <a:gd name="T114" fmla="*/ 0 w 4"/>
                    <a:gd name="T115" fmla="*/ 25 h 2"/>
                    <a:gd name="T116" fmla="*/ 0 w 4"/>
                    <a:gd name="T117" fmla="*/ 25 h 2"/>
                    <a:gd name="T118" fmla="*/ 0 w 4"/>
                    <a:gd name="T119" fmla="*/ 25 h 2"/>
                    <a:gd name="T120" fmla="*/ 0 w 4"/>
                    <a:gd name="T121" fmla="*/ 25 h 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4"/>
                    <a:gd name="T184" fmla="*/ 0 h 2"/>
                    <a:gd name="T185" fmla="*/ 4 w 4"/>
                    <a:gd name="T186" fmla="*/ 2 h 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4" h="2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41" name="Group 56"/>
              <p:cNvGrpSpPr>
                <a:grpSpLocks/>
              </p:cNvGrpSpPr>
              <p:nvPr/>
            </p:nvGrpSpPr>
            <p:grpSpPr bwMode="auto">
              <a:xfrm>
                <a:off x="3669" y="1384"/>
                <a:ext cx="523" cy="468"/>
                <a:chOff x="3562" y="1636"/>
                <a:chExt cx="497" cy="468"/>
              </a:xfrm>
            </p:grpSpPr>
            <p:sp>
              <p:nvSpPr>
                <p:cNvPr id="9445" name="Freeform 57"/>
                <p:cNvSpPr>
                  <a:spLocks/>
                </p:cNvSpPr>
                <p:nvPr/>
              </p:nvSpPr>
              <p:spPr bwMode="auto">
                <a:xfrm>
                  <a:off x="3806" y="1758"/>
                  <a:ext cx="253" cy="346"/>
                </a:xfrm>
                <a:custGeom>
                  <a:avLst/>
                  <a:gdLst>
                    <a:gd name="T0" fmla="*/ 618 w 52"/>
                    <a:gd name="T1" fmla="*/ 1613 h 71"/>
                    <a:gd name="T2" fmla="*/ 1017 w 52"/>
                    <a:gd name="T3" fmla="*/ 1594 h 71"/>
                    <a:gd name="T4" fmla="*/ 1066 w 52"/>
                    <a:gd name="T5" fmla="*/ 1472 h 71"/>
                    <a:gd name="T6" fmla="*/ 1066 w 52"/>
                    <a:gd name="T7" fmla="*/ 1379 h 71"/>
                    <a:gd name="T8" fmla="*/ 1138 w 52"/>
                    <a:gd name="T9" fmla="*/ 1306 h 71"/>
                    <a:gd name="T10" fmla="*/ 1158 w 52"/>
                    <a:gd name="T11" fmla="*/ 1233 h 71"/>
                    <a:gd name="T12" fmla="*/ 1182 w 52"/>
                    <a:gd name="T13" fmla="*/ 1189 h 71"/>
                    <a:gd name="T14" fmla="*/ 1207 w 52"/>
                    <a:gd name="T15" fmla="*/ 1213 h 71"/>
                    <a:gd name="T16" fmla="*/ 1231 w 52"/>
                    <a:gd name="T17" fmla="*/ 1189 h 71"/>
                    <a:gd name="T18" fmla="*/ 1231 w 52"/>
                    <a:gd name="T19" fmla="*/ 1092 h 71"/>
                    <a:gd name="T20" fmla="*/ 1207 w 52"/>
                    <a:gd name="T21" fmla="*/ 999 h 71"/>
                    <a:gd name="T22" fmla="*/ 1114 w 52"/>
                    <a:gd name="T23" fmla="*/ 663 h 71"/>
                    <a:gd name="T24" fmla="*/ 993 w 52"/>
                    <a:gd name="T25" fmla="*/ 663 h 71"/>
                    <a:gd name="T26" fmla="*/ 851 w 52"/>
                    <a:gd name="T27" fmla="*/ 853 h 71"/>
                    <a:gd name="T28" fmla="*/ 827 w 52"/>
                    <a:gd name="T29" fmla="*/ 833 h 71"/>
                    <a:gd name="T30" fmla="*/ 783 w 52"/>
                    <a:gd name="T31" fmla="*/ 809 h 71"/>
                    <a:gd name="T32" fmla="*/ 783 w 52"/>
                    <a:gd name="T33" fmla="*/ 711 h 71"/>
                    <a:gd name="T34" fmla="*/ 851 w 52"/>
                    <a:gd name="T35" fmla="*/ 663 h 71"/>
                    <a:gd name="T36" fmla="*/ 851 w 52"/>
                    <a:gd name="T37" fmla="*/ 619 h 71"/>
                    <a:gd name="T38" fmla="*/ 900 w 52"/>
                    <a:gd name="T39" fmla="*/ 570 h 71"/>
                    <a:gd name="T40" fmla="*/ 900 w 52"/>
                    <a:gd name="T41" fmla="*/ 404 h 71"/>
                    <a:gd name="T42" fmla="*/ 876 w 52"/>
                    <a:gd name="T43" fmla="*/ 331 h 71"/>
                    <a:gd name="T44" fmla="*/ 827 w 52"/>
                    <a:gd name="T45" fmla="*/ 283 h 71"/>
                    <a:gd name="T46" fmla="*/ 876 w 52"/>
                    <a:gd name="T47" fmla="*/ 239 h 71"/>
                    <a:gd name="T48" fmla="*/ 851 w 52"/>
                    <a:gd name="T49" fmla="*/ 166 h 71"/>
                    <a:gd name="T50" fmla="*/ 710 w 52"/>
                    <a:gd name="T51" fmla="*/ 93 h 71"/>
                    <a:gd name="T52" fmla="*/ 618 w 52"/>
                    <a:gd name="T53" fmla="*/ 49 h 71"/>
                    <a:gd name="T54" fmla="*/ 496 w 52"/>
                    <a:gd name="T55" fmla="*/ 24 h 71"/>
                    <a:gd name="T56" fmla="*/ 428 w 52"/>
                    <a:gd name="T57" fmla="*/ 24 h 71"/>
                    <a:gd name="T58" fmla="*/ 355 w 52"/>
                    <a:gd name="T59" fmla="*/ 73 h 71"/>
                    <a:gd name="T60" fmla="*/ 355 w 52"/>
                    <a:gd name="T61" fmla="*/ 141 h 71"/>
                    <a:gd name="T62" fmla="*/ 380 w 52"/>
                    <a:gd name="T63" fmla="*/ 166 h 71"/>
                    <a:gd name="T64" fmla="*/ 355 w 52"/>
                    <a:gd name="T65" fmla="*/ 190 h 71"/>
                    <a:gd name="T66" fmla="*/ 307 w 52"/>
                    <a:gd name="T67" fmla="*/ 239 h 71"/>
                    <a:gd name="T68" fmla="*/ 282 w 52"/>
                    <a:gd name="T69" fmla="*/ 307 h 71"/>
                    <a:gd name="T70" fmla="*/ 282 w 52"/>
                    <a:gd name="T71" fmla="*/ 404 h 71"/>
                    <a:gd name="T72" fmla="*/ 238 w 52"/>
                    <a:gd name="T73" fmla="*/ 380 h 71"/>
                    <a:gd name="T74" fmla="*/ 238 w 52"/>
                    <a:gd name="T75" fmla="*/ 307 h 71"/>
                    <a:gd name="T76" fmla="*/ 238 w 52"/>
                    <a:gd name="T77" fmla="*/ 263 h 71"/>
                    <a:gd name="T78" fmla="*/ 190 w 52"/>
                    <a:gd name="T79" fmla="*/ 307 h 71"/>
                    <a:gd name="T80" fmla="*/ 190 w 52"/>
                    <a:gd name="T81" fmla="*/ 380 h 71"/>
                    <a:gd name="T82" fmla="*/ 117 w 52"/>
                    <a:gd name="T83" fmla="*/ 404 h 71"/>
                    <a:gd name="T84" fmla="*/ 92 w 52"/>
                    <a:gd name="T85" fmla="*/ 453 h 71"/>
                    <a:gd name="T86" fmla="*/ 73 w 52"/>
                    <a:gd name="T87" fmla="*/ 546 h 71"/>
                    <a:gd name="T88" fmla="*/ 49 w 52"/>
                    <a:gd name="T89" fmla="*/ 663 h 71"/>
                    <a:gd name="T90" fmla="*/ 24 w 52"/>
                    <a:gd name="T91" fmla="*/ 760 h 71"/>
                    <a:gd name="T92" fmla="*/ 49 w 52"/>
                    <a:gd name="T93" fmla="*/ 877 h 71"/>
                    <a:gd name="T94" fmla="*/ 49 w 52"/>
                    <a:gd name="T95" fmla="*/ 975 h 71"/>
                    <a:gd name="T96" fmla="*/ 141 w 52"/>
                    <a:gd name="T97" fmla="*/ 1189 h 71"/>
                    <a:gd name="T98" fmla="*/ 165 w 52"/>
                    <a:gd name="T99" fmla="*/ 1306 h 71"/>
                    <a:gd name="T100" fmla="*/ 165 w 52"/>
                    <a:gd name="T101" fmla="*/ 1330 h 71"/>
                    <a:gd name="T102" fmla="*/ 141 w 52"/>
                    <a:gd name="T103" fmla="*/ 1472 h 71"/>
                    <a:gd name="T104" fmla="*/ 49 w 52"/>
                    <a:gd name="T105" fmla="*/ 1637 h 71"/>
                    <a:gd name="T106" fmla="*/ 0 w 52"/>
                    <a:gd name="T107" fmla="*/ 1686 h 7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52"/>
                    <a:gd name="T163" fmla="*/ 0 h 71"/>
                    <a:gd name="T164" fmla="*/ 52 w 52"/>
                    <a:gd name="T165" fmla="*/ 71 h 71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52" h="71">
                      <a:moveTo>
                        <a:pt x="0" y="71"/>
                      </a:moveTo>
                      <a:lnTo>
                        <a:pt x="26" y="68"/>
                      </a:lnTo>
                      <a:lnTo>
                        <a:pt x="26" y="69"/>
                      </a:lnTo>
                      <a:lnTo>
                        <a:pt x="43" y="67"/>
                      </a:lnTo>
                      <a:lnTo>
                        <a:pt x="43" y="66"/>
                      </a:lnTo>
                      <a:lnTo>
                        <a:pt x="45" y="62"/>
                      </a:lnTo>
                      <a:lnTo>
                        <a:pt x="45" y="61"/>
                      </a:lnTo>
                      <a:lnTo>
                        <a:pt x="45" y="58"/>
                      </a:lnTo>
                      <a:lnTo>
                        <a:pt x="46" y="56"/>
                      </a:lnTo>
                      <a:lnTo>
                        <a:pt x="48" y="55"/>
                      </a:lnTo>
                      <a:lnTo>
                        <a:pt x="48" y="52"/>
                      </a:lnTo>
                      <a:lnTo>
                        <a:pt x="49" y="52"/>
                      </a:lnTo>
                      <a:lnTo>
                        <a:pt x="49" y="51"/>
                      </a:lnTo>
                      <a:lnTo>
                        <a:pt x="50" y="50"/>
                      </a:lnTo>
                      <a:lnTo>
                        <a:pt x="50" y="51"/>
                      </a:lnTo>
                      <a:lnTo>
                        <a:pt x="51" y="51"/>
                      </a:lnTo>
                      <a:lnTo>
                        <a:pt x="52" y="50"/>
                      </a:lnTo>
                      <a:lnTo>
                        <a:pt x="52" y="49"/>
                      </a:lnTo>
                      <a:lnTo>
                        <a:pt x="52" y="46"/>
                      </a:lnTo>
                      <a:lnTo>
                        <a:pt x="52" y="43"/>
                      </a:lnTo>
                      <a:lnTo>
                        <a:pt x="51" y="42"/>
                      </a:lnTo>
                      <a:lnTo>
                        <a:pt x="51" y="37"/>
                      </a:lnTo>
                      <a:lnTo>
                        <a:pt x="47" y="28"/>
                      </a:lnTo>
                      <a:lnTo>
                        <a:pt x="43" y="27"/>
                      </a:lnTo>
                      <a:lnTo>
                        <a:pt x="42" y="28"/>
                      </a:lnTo>
                      <a:lnTo>
                        <a:pt x="40" y="29"/>
                      </a:lnTo>
                      <a:lnTo>
                        <a:pt x="36" y="36"/>
                      </a:lnTo>
                      <a:lnTo>
                        <a:pt x="35" y="36"/>
                      </a:lnTo>
                      <a:lnTo>
                        <a:pt x="35" y="35"/>
                      </a:lnTo>
                      <a:lnTo>
                        <a:pt x="33" y="35"/>
                      </a:lnTo>
                      <a:lnTo>
                        <a:pt x="33" y="34"/>
                      </a:lnTo>
                      <a:lnTo>
                        <a:pt x="32" y="33"/>
                      </a:lnTo>
                      <a:lnTo>
                        <a:pt x="33" y="30"/>
                      </a:lnTo>
                      <a:lnTo>
                        <a:pt x="33" y="29"/>
                      </a:lnTo>
                      <a:lnTo>
                        <a:pt x="36" y="28"/>
                      </a:lnTo>
                      <a:lnTo>
                        <a:pt x="36" y="26"/>
                      </a:lnTo>
                      <a:lnTo>
                        <a:pt x="37" y="24"/>
                      </a:lnTo>
                      <a:lnTo>
                        <a:pt x="38" y="24"/>
                      </a:lnTo>
                      <a:lnTo>
                        <a:pt x="38" y="22"/>
                      </a:lnTo>
                      <a:lnTo>
                        <a:pt x="38" y="17"/>
                      </a:lnTo>
                      <a:lnTo>
                        <a:pt x="38" y="15"/>
                      </a:lnTo>
                      <a:lnTo>
                        <a:pt x="37" y="14"/>
                      </a:lnTo>
                      <a:lnTo>
                        <a:pt x="36" y="12"/>
                      </a:lnTo>
                      <a:lnTo>
                        <a:pt x="35" y="12"/>
                      </a:lnTo>
                      <a:lnTo>
                        <a:pt x="36" y="11"/>
                      </a:lnTo>
                      <a:lnTo>
                        <a:pt x="37" y="10"/>
                      </a:lnTo>
                      <a:lnTo>
                        <a:pt x="36" y="7"/>
                      </a:lnTo>
                      <a:lnTo>
                        <a:pt x="34" y="6"/>
                      </a:lnTo>
                      <a:lnTo>
                        <a:pt x="30" y="4"/>
                      </a:lnTo>
                      <a:lnTo>
                        <a:pt x="27" y="3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1"/>
                      </a:lnTo>
                      <a:lnTo>
                        <a:pt x="19" y="0"/>
                      </a:lnTo>
                      <a:lnTo>
                        <a:pt x="18" y="1"/>
                      </a:lnTo>
                      <a:lnTo>
                        <a:pt x="17" y="1"/>
                      </a:lnTo>
                      <a:lnTo>
                        <a:pt x="15" y="3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5" y="8"/>
                      </a:lnTo>
                      <a:lnTo>
                        <a:pt x="14" y="8"/>
                      </a:lnTo>
                      <a:lnTo>
                        <a:pt x="13" y="10"/>
                      </a:lnTo>
                      <a:lnTo>
                        <a:pt x="12" y="11"/>
                      </a:lnTo>
                      <a:lnTo>
                        <a:pt x="12" y="13"/>
                      </a:lnTo>
                      <a:lnTo>
                        <a:pt x="13" y="15"/>
                      </a:lnTo>
                      <a:lnTo>
                        <a:pt x="12" y="17"/>
                      </a:lnTo>
                      <a:lnTo>
                        <a:pt x="10" y="18"/>
                      </a:lnTo>
                      <a:lnTo>
                        <a:pt x="10" y="16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0" y="12"/>
                      </a:lnTo>
                      <a:lnTo>
                        <a:pt x="10" y="11"/>
                      </a:lnTo>
                      <a:lnTo>
                        <a:pt x="9" y="12"/>
                      </a:lnTo>
                      <a:lnTo>
                        <a:pt x="8" y="13"/>
                      </a:lnTo>
                      <a:lnTo>
                        <a:pt x="8" y="15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5" y="17"/>
                      </a:lnTo>
                      <a:lnTo>
                        <a:pt x="5" y="18"/>
                      </a:lnTo>
                      <a:lnTo>
                        <a:pt x="4" y="19"/>
                      </a:lnTo>
                      <a:lnTo>
                        <a:pt x="3" y="21"/>
                      </a:lnTo>
                      <a:lnTo>
                        <a:pt x="3" y="23"/>
                      </a:lnTo>
                      <a:lnTo>
                        <a:pt x="3" y="26"/>
                      </a:lnTo>
                      <a:lnTo>
                        <a:pt x="2" y="28"/>
                      </a:lnTo>
                      <a:lnTo>
                        <a:pt x="1" y="31"/>
                      </a:lnTo>
                      <a:lnTo>
                        <a:pt x="1" y="32"/>
                      </a:lnTo>
                      <a:lnTo>
                        <a:pt x="1" y="33"/>
                      </a:lnTo>
                      <a:lnTo>
                        <a:pt x="2" y="37"/>
                      </a:lnTo>
                      <a:lnTo>
                        <a:pt x="1" y="39"/>
                      </a:lnTo>
                      <a:lnTo>
                        <a:pt x="2" y="41"/>
                      </a:lnTo>
                      <a:lnTo>
                        <a:pt x="5" y="46"/>
                      </a:lnTo>
                      <a:lnTo>
                        <a:pt x="6" y="50"/>
                      </a:lnTo>
                      <a:lnTo>
                        <a:pt x="6" y="54"/>
                      </a:lnTo>
                      <a:lnTo>
                        <a:pt x="7" y="55"/>
                      </a:lnTo>
                      <a:lnTo>
                        <a:pt x="7" y="56"/>
                      </a:lnTo>
                      <a:lnTo>
                        <a:pt x="6" y="59"/>
                      </a:lnTo>
                      <a:lnTo>
                        <a:pt x="6" y="62"/>
                      </a:lnTo>
                      <a:lnTo>
                        <a:pt x="5" y="64"/>
                      </a:lnTo>
                      <a:lnTo>
                        <a:pt x="2" y="69"/>
                      </a:lnTo>
                      <a:lnTo>
                        <a:pt x="1" y="71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46" name="Freeform 58"/>
                <p:cNvSpPr>
                  <a:spLocks/>
                </p:cNvSpPr>
                <p:nvPr/>
              </p:nvSpPr>
              <p:spPr bwMode="auto">
                <a:xfrm>
                  <a:off x="3562" y="1636"/>
                  <a:ext cx="405" cy="200"/>
                </a:xfrm>
                <a:custGeom>
                  <a:avLst/>
                  <a:gdLst>
                    <a:gd name="T0" fmla="*/ 98 w 83"/>
                    <a:gd name="T1" fmla="*/ 380 h 41"/>
                    <a:gd name="T2" fmla="*/ 190 w 83"/>
                    <a:gd name="T3" fmla="*/ 307 h 41"/>
                    <a:gd name="T4" fmla="*/ 478 w 83"/>
                    <a:gd name="T5" fmla="*/ 141 h 41"/>
                    <a:gd name="T6" fmla="*/ 620 w 83"/>
                    <a:gd name="T7" fmla="*/ 24 h 41"/>
                    <a:gd name="T8" fmla="*/ 737 w 83"/>
                    <a:gd name="T9" fmla="*/ 24 h 41"/>
                    <a:gd name="T10" fmla="*/ 668 w 83"/>
                    <a:gd name="T11" fmla="*/ 98 h 41"/>
                    <a:gd name="T12" fmla="*/ 547 w 83"/>
                    <a:gd name="T13" fmla="*/ 215 h 41"/>
                    <a:gd name="T14" fmla="*/ 547 w 83"/>
                    <a:gd name="T15" fmla="*/ 288 h 41"/>
                    <a:gd name="T16" fmla="*/ 668 w 83"/>
                    <a:gd name="T17" fmla="*/ 239 h 41"/>
                    <a:gd name="T18" fmla="*/ 927 w 83"/>
                    <a:gd name="T19" fmla="*/ 356 h 41"/>
                    <a:gd name="T20" fmla="*/ 1025 w 83"/>
                    <a:gd name="T21" fmla="*/ 380 h 41"/>
                    <a:gd name="T22" fmla="*/ 1049 w 83"/>
                    <a:gd name="T23" fmla="*/ 405 h 41"/>
                    <a:gd name="T24" fmla="*/ 1166 w 83"/>
                    <a:gd name="T25" fmla="*/ 307 h 41"/>
                    <a:gd name="T26" fmla="*/ 1522 w 83"/>
                    <a:gd name="T27" fmla="*/ 190 h 41"/>
                    <a:gd name="T28" fmla="*/ 1498 w 83"/>
                    <a:gd name="T29" fmla="*/ 263 h 41"/>
                    <a:gd name="T30" fmla="*/ 1571 w 83"/>
                    <a:gd name="T31" fmla="*/ 332 h 41"/>
                    <a:gd name="T32" fmla="*/ 1713 w 83"/>
                    <a:gd name="T33" fmla="*/ 307 h 41"/>
                    <a:gd name="T34" fmla="*/ 1810 w 83"/>
                    <a:gd name="T35" fmla="*/ 429 h 41"/>
                    <a:gd name="T36" fmla="*/ 1952 w 83"/>
                    <a:gd name="T37" fmla="*/ 454 h 41"/>
                    <a:gd name="T38" fmla="*/ 1952 w 83"/>
                    <a:gd name="T39" fmla="*/ 498 h 41"/>
                    <a:gd name="T40" fmla="*/ 1879 w 83"/>
                    <a:gd name="T41" fmla="*/ 498 h 41"/>
                    <a:gd name="T42" fmla="*/ 1786 w 83"/>
                    <a:gd name="T43" fmla="*/ 498 h 41"/>
                    <a:gd name="T44" fmla="*/ 1644 w 83"/>
                    <a:gd name="T45" fmla="*/ 498 h 41"/>
                    <a:gd name="T46" fmla="*/ 1644 w 83"/>
                    <a:gd name="T47" fmla="*/ 571 h 41"/>
                    <a:gd name="T48" fmla="*/ 1478 w 83"/>
                    <a:gd name="T49" fmla="*/ 498 h 41"/>
                    <a:gd name="T50" fmla="*/ 1357 w 83"/>
                    <a:gd name="T51" fmla="*/ 546 h 41"/>
                    <a:gd name="T52" fmla="*/ 1308 w 83"/>
                    <a:gd name="T53" fmla="*/ 595 h 41"/>
                    <a:gd name="T54" fmla="*/ 1191 w 83"/>
                    <a:gd name="T55" fmla="*/ 595 h 41"/>
                    <a:gd name="T56" fmla="*/ 1093 w 83"/>
                    <a:gd name="T57" fmla="*/ 712 h 41"/>
                    <a:gd name="T58" fmla="*/ 1117 w 83"/>
                    <a:gd name="T59" fmla="*/ 668 h 41"/>
                    <a:gd name="T60" fmla="*/ 1049 w 83"/>
                    <a:gd name="T61" fmla="*/ 668 h 41"/>
                    <a:gd name="T62" fmla="*/ 1000 w 83"/>
                    <a:gd name="T63" fmla="*/ 644 h 41"/>
                    <a:gd name="T64" fmla="*/ 952 w 83"/>
                    <a:gd name="T65" fmla="*/ 761 h 41"/>
                    <a:gd name="T66" fmla="*/ 859 w 83"/>
                    <a:gd name="T67" fmla="*/ 902 h 41"/>
                    <a:gd name="T68" fmla="*/ 810 w 83"/>
                    <a:gd name="T69" fmla="*/ 927 h 41"/>
                    <a:gd name="T70" fmla="*/ 834 w 83"/>
                    <a:gd name="T71" fmla="*/ 859 h 41"/>
                    <a:gd name="T72" fmla="*/ 761 w 83"/>
                    <a:gd name="T73" fmla="*/ 859 h 41"/>
                    <a:gd name="T74" fmla="*/ 712 w 83"/>
                    <a:gd name="T75" fmla="*/ 688 h 41"/>
                    <a:gd name="T76" fmla="*/ 693 w 83"/>
                    <a:gd name="T77" fmla="*/ 668 h 41"/>
                    <a:gd name="T78" fmla="*/ 547 w 83"/>
                    <a:gd name="T79" fmla="*/ 620 h 41"/>
                    <a:gd name="T80" fmla="*/ 522 w 83"/>
                    <a:gd name="T81" fmla="*/ 620 h 41"/>
                    <a:gd name="T82" fmla="*/ 381 w 83"/>
                    <a:gd name="T83" fmla="*/ 571 h 41"/>
                    <a:gd name="T84" fmla="*/ 98 w 83"/>
                    <a:gd name="T85" fmla="*/ 454 h 41"/>
                    <a:gd name="T86" fmla="*/ 0 w 83"/>
                    <a:gd name="T87" fmla="*/ 405 h 41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83"/>
                    <a:gd name="T133" fmla="*/ 0 h 41"/>
                    <a:gd name="T134" fmla="*/ 83 w 83"/>
                    <a:gd name="T135" fmla="*/ 41 h 41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83" h="41">
                      <a:moveTo>
                        <a:pt x="0" y="17"/>
                      </a:moveTo>
                      <a:lnTo>
                        <a:pt x="3" y="17"/>
                      </a:lnTo>
                      <a:lnTo>
                        <a:pt x="4" y="16"/>
                      </a:lnTo>
                      <a:lnTo>
                        <a:pt x="7" y="14"/>
                      </a:lnTo>
                      <a:lnTo>
                        <a:pt x="7" y="13"/>
                      </a:lnTo>
                      <a:lnTo>
                        <a:pt x="8" y="13"/>
                      </a:lnTo>
                      <a:lnTo>
                        <a:pt x="13" y="11"/>
                      </a:lnTo>
                      <a:lnTo>
                        <a:pt x="16" y="10"/>
                      </a:lnTo>
                      <a:lnTo>
                        <a:pt x="20" y="6"/>
                      </a:lnTo>
                      <a:lnTo>
                        <a:pt x="21" y="5"/>
                      </a:lnTo>
                      <a:lnTo>
                        <a:pt x="24" y="2"/>
                      </a:lnTo>
                      <a:lnTo>
                        <a:pt x="26" y="1"/>
                      </a:lnTo>
                      <a:lnTo>
                        <a:pt x="30" y="0"/>
                      </a:lnTo>
                      <a:lnTo>
                        <a:pt x="31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8" y="4"/>
                      </a:lnTo>
                      <a:lnTo>
                        <a:pt x="25" y="7"/>
                      </a:lnTo>
                      <a:lnTo>
                        <a:pt x="24" y="8"/>
                      </a:lnTo>
                      <a:lnTo>
                        <a:pt x="23" y="9"/>
                      </a:lnTo>
                      <a:lnTo>
                        <a:pt x="23" y="11"/>
                      </a:lnTo>
                      <a:lnTo>
                        <a:pt x="23" y="13"/>
                      </a:lnTo>
                      <a:lnTo>
                        <a:pt x="23" y="12"/>
                      </a:lnTo>
                      <a:lnTo>
                        <a:pt x="26" y="10"/>
                      </a:lnTo>
                      <a:lnTo>
                        <a:pt x="27" y="10"/>
                      </a:lnTo>
                      <a:lnTo>
                        <a:pt x="28" y="10"/>
                      </a:lnTo>
                      <a:lnTo>
                        <a:pt x="33" y="12"/>
                      </a:lnTo>
                      <a:lnTo>
                        <a:pt x="36" y="16"/>
                      </a:lnTo>
                      <a:lnTo>
                        <a:pt x="39" y="15"/>
                      </a:lnTo>
                      <a:lnTo>
                        <a:pt x="41" y="16"/>
                      </a:lnTo>
                      <a:lnTo>
                        <a:pt x="42" y="16"/>
                      </a:lnTo>
                      <a:lnTo>
                        <a:pt x="43" y="16"/>
                      </a:lnTo>
                      <a:lnTo>
                        <a:pt x="44" y="17"/>
                      </a:lnTo>
                      <a:lnTo>
                        <a:pt x="45" y="17"/>
                      </a:lnTo>
                      <a:lnTo>
                        <a:pt x="46" y="15"/>
                      </a:lnTo>
                      <a:lnTo>
                        <a:pt x="49" y="13"/>
                      </a:lnTo>
                      <a:lnTo>
                        <a:pt x="59" y="10"/>
                      </a:lnTo>
                      <a:lnTo>
                        <a:pt x="62" y="9"/>
                      </a:lnTo>
                      <a:lnTo>
                        <a:pt x="64" y="8"/>
                      </a:lnTo>
                      <a:lnTo>
                        <a:pt x="64" y="9"/>
                      </a:lnTo>
                      <a:lnTo>
                        <a:pt x="63" y="10"/>
                      </a:lnTo>
                      <a:lnTo>
                        <a:pt x="63" y="11"/>
                      </a:lnTo>
                      <a:lnTo>
                        <a:pt x="65" y="14"/>
                      </a:lnTo>
                      <a:lnTo>
                        <a:pt x="66" y="14"/>
                      </a:lnTo>
                      <a:lnTo>
                        <a:pt x="68" y="14"/>
                      </a:lnTo>
                      <a:lnTo>
                        <a:pt x="69" y="14"/>
                      </a:lnTo>
                      <a:lnTo>
                        <a:pt x="72" y="13"/>
                      </a:lnTo>
                      <a:lnTo>
                        <a:pt x="73" y="14"/>
                      </a:lnTo>
                      <a:lnTo>
                        <a:pt x="75" y="17"/>
                      </a:lnTo>
                      <a:lnTo>
                        <a:pt x="76" y="18"/>
                      </a:lnTo>
                      <a:lnTo>
                        <a:pt x="79" y="19"/>
                      </a:lnTo>
                      <a:lnTo>
                        <a:pt x="81" y="18"/>
                      </a:lnTo>
                      <a:lnTo>
                        <a:pt x="82" y="19"/>
                      </a:lnTo>
                      <a:lnTo>
                        <a:pt x="83" y="19"/>
                      </a:lnTo>
                      <a:lnTo>
                        <a:pt x="83" y="20"/>
                      </a:lnTo>
                      <a:lnTo>
                        <a:pt x="82" y="21"/>
                      </a:lnTo>
                      <a:lnTo>
                        <a:pt x="80" y="21"/>
                      </a:lnTo>
                      <a:lnTo>
                        <a:pt x="79" y="21"/>
                      </a:lnTo>
                      <a:lnTo>
                        <a:pt x="78" y="21"/>
                      </a:lnTo>
                      <a:lnTo>
                        <a:pt x="76" y="21"/>
                      </a:lnTo>
                      <a:lnTo>
                        <a:pt x="75" y="21"/>
                      </a:lnTo>
                      <a:lnTo>
                        <a:pt x="74" y="21"/>
                      </a:lnTo>
                      <a:lnTo>
                        <a:pt x="71" y="22"/>
                      </a:lnTo>
                      <a:lnTo>
                        <a:pt x="69" y="21"/>
                      </a:lnTo>
                      <a:lnTo>
                        <a:pt x="69" y="22"/>
                      </a:lnTo>
                      <a:lnTo>
                        <a:pt x="69" y="23"/>
                      </a:lnTo>
                      <a:lnTo>
                        <a:pt x="69" y="24"/>
                      </a:lnTo>
                      <a:lnTo>
                        <a:pt x="68" y="23"/>
                      </a:lnTo>
                      <a:lnTo>
                        <a:pt x="66" y="22"/>
                      </a:lnTo>
                      <a:lnTo>
                        <a:pt x="62" y="21"/>
                      </a:lnTo>
                      <a:lnTo>
                        <a:pt x="61" y="22"/>
                      </a:lnTo>
                      <a:lnTo>
                        <a:pt x="60" y="21"/>
                      </a:lnTo>
                      <a:lnTo>
                        <a:pt x="57" y="23"/>
                      </a:lnTo>
                      <a:lnTo>
                        <a:pt x="56" y="23"/>
                      </a:lnTo>
                      <a:lnTo>
                        <a:pt x="55" y="24"/>
                      </a:lnTo>
                      <a:lnTo>
                        <a:pt x="55" y="25"/>
                      </a:lnTo>
                      <a:lnTo>
                        <a:pt x="54" y="25"/>
                      </a:lnTo>
                      <a:lnTo>
                        <a:pt x="52" y="24"/>
                      </a:lnTo>
                      <a:lnTo>
                        <a:pt x="50" y="25"/>
                      </a:lnTo>
                      <a:lnTo>
                        <a:pt x="50" y="26"/>
                      </a:lnTo>
                      <a:lnTo>
                        <a:pt x="50" y="27"/>
                      </a:lnTo>
                      <a:lnTo>
                        <a:pt x="46" y="30"/>
                      </a:lnTo>
                      <a:lnTo>
                        <a:pt x="45" y="30"/>
                      </a:lnTo>
                      <a:lnTo>
                        <a:pt x="47" y="28"/>
                      </a:lnTo>
                      <a:lnTo>
                        <a:pt x="47" y="27"/>
                      </a:lnTo>
                      <a:lnTo>
                        <a:pt x="45" y="27"/>
                      </a:lnTo>
                      <a:lnTo>
                        <a:pt x="44" y="28"/>
                      </a:lnTo>
                      <a:lnTo>
                        <a:pt x="43" y="29"/>
                      </a:lnTo>
                      <a:lnTo>
                        <a:pt x="42" y="28"/>
                      </a:lnTo>
                      <a:lnTo>
                        <a:pt x="42" y="27"/>
                      </a:lnTo>
                      <a:lnTo>
                        <a:pt x="41" y="27"/>
                      </a:lnTo>
                      <a:lnTo>
                        <a:pt x="41" y="29"/>
                      </a:lnTo>
                      <a:lnTo>
                        <a:pt x="40" y="32"/>
                      </a:lnTo>
                      <a:lnTo>
                        <a:pt x="39" y="34"/>
                      </a:lnTo>
                      <a:lnTo>
                        <a:pt x="38" y="36"/>
                      </a:lnTo>
                      <a:lnTo>
                        <a:pt x="36" y="38"/>
                      </a:lnTo>
                      <a:lnTo>
                        <a:pt x="36" y="40"/>
                      </a:lnTo>
                      <a:lnTo>
                        <a:pt x="36" y="41"/>
                      </a:lnTo>
                      <a:lnTo>
                        <a:pt x="34" y="39"/>
                      </a:lnTo>
                      <a:lnTo>
                        <a:pt x="34" y="38"/>
                      </a:lnTo>
                      <a:lnTo>
                        <a:pt x="34" y="37"/>
                      </a:lnTo>
                      <a:lnTo>
                        <a:pt x="35" y="36"/>
                      </a:lnTo>
                      <a:lnTo>
                        <a:pt x="34" y="36"/>
                      </a:lnTo>
                      <a:lnTo>
                        <a:pt x="32" y="36"/>
                      </a:lnTo>
                      <a:lnTo>
                        <a:pt x="33" y="32"/>
                      </a:lnTo>
                      <a:lnTo>
                        <a:pt x="32" y="30"/>
                      </a:lnTo>
                      <a:lnTo>
                        <a:pt x="30" y="29"/>
                      </a:lnTo>
                      <a:lnTo>
                        <a:pt x="28" y="29"/>
                      </a:lnTo>
                      <a:lnTo>
                        <a:pt x="28" y="28"/>
                      </a:lnTo>
                      <a:lnTo>
                        <a:pt x="29" y="28"/>
                      </a:lnTo>
                      <a:lnTo>
                        <a:pt x="28" y="27"/>
                      </a:lnTo>
                      <a:lnTo>
                        <a:pt x="26" y="26"/>
                      </a:lnTo>
                      <a:lnTo>
                        <a:pt x="23" y="26"/>
                      </a:lnTo>
                      <a:lnTo>
                        <a:pt x="22" y="26"/>
                      </a:lnTo>
                      <a:lnTo>
                        <a:pt x="20" y="26"/>
                      </a:lnTo>
                      <a:lnTo>
                        <a:pt x="18" y="24"/>
                      </a:lnTo>
                      <a:lnTo>
                        <a:pt x="16" y="24"/>
                      </a:lnTo>
                      <a:lnTo>
                        <a:pt x="5" y="22"/>
                      </a:lnTo>
                      <a:lnTo>
                        <a:pt x="4" y="21"/>
                      </a:lnTo>
                      <a:lnTo>
                        <a:pt x="4" y="19"/>
                      </a:lnTo>
                      <a:lnTo>
                        <a:pt x="3" y="19"/>
                      </a:lnTo>
                      <a:lnTo>
                        <a:pt x="1" y="18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ED4213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442" name="Freeform 59"/>
              <p:cNvSpPr>
                <a:spLocks/>
              </p:cNvSpPr>
              <p:nvPr/>
            </p:nvSpPr>
            <p:spPr bwMode="auto">
              <a:xfrm>
                <a:off x="3880" y="1838"/>
                <a:ext cx="206" cy="351"/>
              </a:xfrm>
              <a:custGeom>
                <a:avLst/>
                <a:gdLst>
                  <a:gd name="T0" fmla="*/ 26 w 40"/>
                  <a:gd name="T1" fmla="*/ 117 h 72"/>
                  <a:gd name="T2" fmla="*/ 108 w 40"/>
                  <a:gd name="T3" fmla="*/ 1068 h 72"/>
                  <a:gd name="T4" fmla="*/ 108 w 40"/>
                  <a:gd name="T5" fmla="*/ 1092 h 72"/>
                  <a:gd name="T6" fmla="*/ 108 w 40"/>
                  <a:gd name="T7" fmla="*/ 1116 h 72"/>
                  <a:gd name="T8" fmla="*/ 108 w 40"/>
                  <a:gd name="T9" fmla="*/ 1165 h 72"/>
                  <a:gd name="T10" fmla="*/ 134 w 40"/>
                  <a:gd name="T11" fmla="*/ 1233 h 72"/>
                  <a:gd name="T12" fmla="*/ 160 w 40"/>
                  <a:gd name="T13" fmla="*/ 1331 h 72"/>
                  <a:gd name="T14" fmla="*/ 108 w 40"/>
                  <a:gd name="T15" fmla="*/ 1404 h 72"/>
                  <a:gd name="T16" fmla="*/ 108 w 40"/>
                  <a:gd name="T17" fmla="*/ 1423 h 72"/>
                  <a:gd name="T18" fmla="*/ 52 w 40"/>
                  <a:gd name="T19" fmla="*/ 1497 h 72"/>
                  <a:gd name="T20" fmla="*/ 0 w 40"/>
                  <a:gd name="T21" fmla="*/ 1545 h 72"/>
                  <a:gd name="T22" fmla="*/ 0 w 40"/>
                  <a:gd name="T23" fmla="*/ 1618 h 72"/>
                  <a:gd name="T24" fmla="*/ 0 w 40"/>
                  <a:gd name="T25" fmla="*/ 1687 h 72"/>
                  <a:gd name="T26" fmla="*/ 0 w 40"/>
                  <a:gd name="T27" fmla="*/ 1687 h 72"/>
                  <a:gd name="T28" fmla="*/ 0 w 40"/>
                  <a:gd name="T29" fmla="*/ 1711 h 72"/>
                  <a:gd name="T30" fmla="*/ 0 w 40"/>
                  <a:gd name="T31" fmla="*/ 1711 h 72"/>
                  <a:gd name="T32" fmla="*/ 26 w 40"/>
                  <a:gd name="T33" fmla="*/ 1711 h 72"/>
                  <a:gd name="T34" fmla="*/ 52 w 40"/>
                  <a:gd name="T35" fmla="*/ 1711 h 72"/>
                  <a:gd name="T36" fmla="*/ 52 w 40"/>
                  <a:gd name="T37" fmla="*/ 1687 h 72"/>
                  <a:gd name="T38" fmla="*/ 52 w 40"/>
                  <a:gd name="T39" fmla="*/ 1662 h 72"/>
                  <a:gd name="T40" fmla="*/ 134 w 40"/>
                  <a:gd name="T41" fmla="*/ 1662 h 72"/>
                  <a:gd name="T42" fmla="*/ 211 w 40"/>
                  <a:gd name="T43" fmla="*/ 1638 h 72"/>
                  <a:gd name="T44" fmla="*/ 319 w 40"/>
                  <a:gd name="T45" fmla="*/ 1687 h 72"/>
                  <a:gd name="T46" fmla="*/ 319 w 40"/>
                  <a:gd name="T47" fmla="*/ 1687 h 72"/>
                  <a:gd name="T48" fmla="*/ 345 w 40"/>
                  <a:gd name="T49" fmla="*/ 1687 h 72"/>
                  <a:gd name="T50" fmla="*/ 371 w 40"/>
                  <a:gd name="T51" fmla="*/ 1618 h 72"/>
                  <a:gd name="T52" fmla="*/ 422 w 40"/>
                  <a:gd name="T53" fmla="*/ 1618 h 72"/>
                  <a:gd name="T54" fmla="*/ 453 w 40"/>
                  <a:gd name="T55" fmla="*/ 1638 h 72"/>
                  <a:gd name="T56" fmla="*/ 479 w 40"/>
                  <a:gd name="T57" fmla="*/ 1662 h 72"/>
                  <a:gd name="T58" fmla="*/ 505 w 40"/>
                  <a:gd name="T59" fmla="*/ 1638 h 72"/>
                  <a:gd name="T60" fmla="*/ 530 w 40"/>
                  <a:gd name="T61" fmla="*/ 1545 h 72"/>
                  <a:gd name="T62" fmla="*/ 556 w 40"/>
                  <a:gd name="T63" fmla="*/ 1521 h 72"/>
                  <a:gd name="T64" fmla="*/ 582 w 40"/>
                  <a:gd name="T65" fmla="*/ 1521 h 72"/>
                  <a:gd name="T66" fmla="*/ 639 w 40"/>
                  <a:gd name="T67" fmla="*/ 1570 h 72"/>
                  <a:gd name="T68" fmla="*/ 716 w 40"/>
                  <a:gd name="T69" fmla="*/ 1570 h 72"/>
                  <a:gd name="T70" fmla="*/ 742 w 40"/>
                  <a:gd name="T71" fmla="*/ 1497 h 72"/>
                  <a:gd name="T72" fmla="*/ 875 w 40"/>
                  <a:gd name="T73" fmla="*/ 1331 h 72"/>
                  <a:gd name="T74" fmla="*/ 875 w 40"/>
                  <a:gd name="T75" fmla="*/ 1258 h 72"/>
                  <a:gd name="T76" fmla="*/ 901 w 40"/>
                  <a:gd name="T77" fmla="*/ 1258 h 72"/>
                  <a:gd name="T78" fmla="*/ 984 w 40"/>
                  <a:gd name="T79" fmla="*/ 1258 h 72"/>
                  <a:gd name="T80" fmla="*/ 1009 w 40"/>
                  <a:gd name="T81" fmla="*/ 1233 h 72"/>
                  <a:gd name="T82" fmla="*/ 1061 w 40"/>
                  <a:gd name="T83" fmla="*/ 1214 h 72"/>
                  <a:gd name="T84" fmla="*/ 1061 w 40"/>
                  <a:gd name="T85" fmla="*/ 1189 h 72"/>
                  <a:gd name="T86" fmla="*/ 1061 w 40"/>
                  <a:gd name="T87" fmla="*/ 1116 h 72"/>
                  <a:gd name="T88" fmla="*/ 1061 w 40"/>
                  <a:gd name="T89" fmla="*/ 1116 h 72"/>
                  <a:gd name="T90" fmla="*/ 1061 w 40"/>
                  <a:gd name="T91" fmla="*/ 1068 h 72"/>
                  <a:gd name="T92" fmla="*/ 927 w 40"/>
                  <a:gd name="T93" fmla="*/ 24 h 72"/>
                  <a:gd name="T94" fmla="*/ 927 w 40"/>
                  <a:gd name="T95" fmla="*/ 0 h 72"/>
                  <a:gd name="T96" fmla="*/ 237 w 40"/>
                  <a:gd name="T97" fmla="*/ 73 h 72"/>
                  <a:gd name="T98" fmla="*/ 211 w 40"/>
                  <a:gd name="T99" fmla="*/ 97 h 72"/>
                  <a:gd name="T100" fmla="*/ 160 w 40"/>
                  <a:gd name="T101" fmla="*/ 117 h 72"/>
                  <a:gd name="T102" fmla="*/ 134 w 40"/>
                  <a:gd name="T103" fmla="*/ 141 h 72"/>
                  <a:gd name="T104" fmla="*/ 77 w 40"/>
                  <a:gd name="T105" fmla="*/ 141 h 72"/>
                  <a:gd name="T106" fmla="*/ 26 w 40"/>
                  <a:gd name="T107" fmla="*/ 117 h 72"/>
                  <a:gd name="T108" fmla="*/ 26 w 40"/>
                  <a:gd name="T109" fmla="*/ 117 h 7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40"/>
                  <a:gd name="T166" fmla="*/ 0 h 72"/>
                  <a:gd name="T167" fmla="*/ 40 w 40"/>
                  <a:gd name="T168" fmla="*/ 72 h 7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40" h="72">
                    <a:moveTo>
                      <a:pt x="1" y="5"/>
                    </a:moveTo>
                    <a:lnTo>
                      <a:pt x="4" y="45"/>
                    </a:lnTo>
                    <a:lnTo>
                      <a:pt x="4" y="46"/>
                    </a:lnTo>
                    <a:lnTo>
                      <a:pt x="4" y="47"/>
                    </a:lnTo>
                    <a:lnTo>
                      <a:pt x="4" y="49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4" y="59"/>
                    </a:lnTo>
                    <a:lnTo>
                      <a:pt x="4" y="60"/>
                    </a:lnTo>
                    <a:lnTo>
                      <a:pt x="2" y="63"/>
                    </a:lnTo>
                    <a:lnTo>
                      <a:pt x="0" y="65"/>
                    </a:lnTo>
                    <a:lnTo>
                      <a:pt x="0" y="68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1" y="72"/>
                    </a:lnTo>
                    <a:lnTo>
                      <a:pt x="2" y="72"/>
                    </a:lnTo>
                    <a:lnTo>
                      <a:pt x="2" y="71"/>
                    </a:lnTo>
                    <a:lnTo>
                      <a:pt x="2" y="70"/>
                    </a:lnTo>
                    <a:lnTo>
                      <a:pt x="5" y="70"/>
                    </a:lnTo>
                    <a:lnTo>
                      <a:pt x="8" y="69"/>
                    </a:lnTo>
                    <a:lnTo>
                      <a:pt x="12" y="71"/>
                    </a:lnTo>
                    <a:lnTo>
                      <a:pt x="13" y="71"/>
                    </a:lnTo>
                    <a:lnTo>
                      <a:pt x="14" y="68"/>
                    </a:lnTo>
                    <a:lnTo>
                      <a:pt x="16" y="68"/>
                    </a:lnTo>
                    <a:lnTo>
                      <a:pt x="17" y="69"/>
                    </a:lnTo>
                    <a:lnTo>
                      <a:pt x="18" y="70"/>
                    </a:lnTo>
                    <a:lnTo>
                      <a:pt x="19" y="69"/>
                    </a:lnTo>
                    <a:lnTo>
                      <a:pt x="20" y="65"/>
                    </a:lnTo>
                    <a:lnTo>
                      <a:pt x="21" y="64"/>
                    </a:lnTo>
                    <a:lnTo>
                      <a:pt x="22" y="64"/>
                    </a:lnTo>
                    <a:lnTo>
                      <a:pt x="24" y="66"/>
                    </a:lnTo>
                    <a:lnTo>
                      <a:pt x="27" y="66"/>
                    </a:lnTo>
                    <a:lnTo>
                      <a:pt x="28" y="63"/>
                    </a:lnTo>
                    <a:lnTo>
                      <a:pt x="33" y="56"/>
                    </a:lnTo>
                    <a:lnTo>
                      <a:pt x="33" y="53"/>
                    </a:lnTo>
                    <a:lnTo>
                      <a:pt x="34" y="53"/>
                    </a:lnTo>
                    <a:lnTo>
                      <a:pt x="37" y="53"/>
                    </a:lnTo>
                    <a:lnTo>
                      <a:pt x="38" y="52"/>
                    </a:lnTo>
                    <a:lnTo>
                      <a:pt x="40" y="51"/>
                    </a:lnTo>
                    <a:lnTo>
                      <a:pt x="40" y="50"/>
                    </a:lnTo>
                    <a:lnTo>
                      <a:pt x="40" y="47"/>
                    </a:lnTo>
                    <a:lnTo>
                      <a:pt x="40" y="45"/>
                    </a:lnTo>
                    <a:lnTo>
                      <a:pt x="35" y="1"/>
                    </a:lnTo>
                    <a:lnTo>
                      <a:pt x="35" y="0"/>
                    </a:lnTo>
                    <a:lnTo>
                      <a:pt x="9" y="3"/>
                    </a:lnTo>
                    <a:lnTo>
                      <a:pt x="8" y="4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43" name="Freeform 60"/>
              <p:cNvSpPr>
                <a:spLocks/>
              </p:cNvSpPr>
              <p:nvPr/>
            </p:nvSpPr>
            <p:spPr bwMode="auto">
              <a:xfrm>
                <a:off x="4234" y="2350"/>
                <a:ext cx="353" cy="258"/>
              </a:xfrm>
              <a:custGeom>
                <a:avLst/>
                <a:gdLst>
                  <a:gd name="T0" fmla="*/ 1074 w 69"/>
                  <a:gd name="T1" fmla="*/ 1256 h 53"/>
                  <a:gd name="T2" fmla="*/ 992 w 69"/>
                  <a:gd name="T3" fmla="*/ 1232 h 53"/>
                  <a:gd name="T4" fmla="*/ 967 w 69"/>
                  <a:gd name="T5" fmla="*/ 1139 h 53"/>
                  <a:gd name="T6" fmla="*/ 865 w 69"/>
                  <a:gd name="T7" fmla="*/ 1042 h 53"/>
                  <a:gd name="T8" fmla="*/ 813 w 69"/>
                  <a:gd name="T9" fmla="*/ 925 h 53"/>
                  <a:gd name="T10" fmla="*/ 757 w 69"/>
                  <a:gd name="T11" fmla="*/ 876 h 53"/>
                  <a:gd name="T12" fmla="*/ 655 w 69"/>
                  <a:gd name="T13" fmla="*/ 808 h 53"/>
                  <a:gd name="T14" fmla="*/ 604 w 69"/>
                  <a:gd name="T15" fmla="*/ 759 h 53"/>
                  <a:gd name="T16" fmla="*/ 578 w 69"/>
                  <a:gd name="T17" fmla="*/ 711 h 53"/>
                  <a:gd name="T18" fmla="*/ 394 w 69"/>
                  <a:gd name="T19" fmla="*/ 594 h 53"/>
                  <a:gd name="T20" fmla="*/ 343 w 69"/>
                  <a:gd name="T21" fmla="*/ 545 h 53"/>
                  <a:gd name="T22" fmla="*/ 261 w 69"/>
                  <a:gd name="T23" fmla="*/ 448 h 53"/>
                  <a:gd name="T24" fmla="*/ 210 w 69"/>
                  <a:gd name="T25" fmla="*/ 380 h 53"/>
                  <a:gd name="T26" fmla="*/ 26 w 69"/>
                  <a:gd name="T27" fmla="*/ 331 h 53"/>
                  <a:gd name="T28" fmla="*/ 26 w 69"/>
                  <a:gd name="T29" fmla="*/ 239 h 53"/>
                  <a:gd name="T30" fmla="*/ 77 w 69"/>
                  <a:gd name="T31" fmla="*/ 190 h 53"/>
                  <a:gd name="T32" fmla="*/ 77 w 69"/>
                  <a:gd name="T33" fmla="*/ 166 h 53"/>
                  <a:gd name="T34" fmla="*/ 210 w 69"/>
                  <a:gd name="T35" fmla="*/ 117 h 53"/>
                  <a:gd name="T36" fmla="*/ 312 w 69"/>
                  <a:gd name="T37" fmla="*/ 73 h 53"/>
                  <a:gd name="T38" fmla="*/ 343 w 69"/>
                  <a:gd name="T39" fmla="*/ 49 h 53"/>
                  <a:gd name="T40" fmla="*/ 813 w 69"/>
                  <a:gd name="T41" fmla="*/ 24 h 53"/>
                  <a:gd name="T42" fmla="*/ 813 w 69"/>
                  <a:gd name="T43" fmla="*/ 49 h 53"/>
                  <a:gd name="T44" fmla="*/ 916 w 69"/>
                  <a:gd name="T45" fmla="*/ 92 h 53"/>
                  <a:gd name="T46" fmla="*/ 1335 w 69"/>
                  <a:gd name="T47" fmla="*/ 92 h 53"/>
                  <a:gd name="T48" fmla="*/ 1780 w 69"/>
                  <a:gd name="T49" fmla="*/ 404 h 53"/>
                  <a:gd name="T50" fmla="*/ 1729 w 69"/>
                  <a:gd name="T51" fmla="*/ 448 h 53"/>
                  <a:gd name="T52" fmla="*/ 1647 w 69"/>
                  <a:gd name="T53" fmla="*/ 570 h 53"/>
                  <a:gd name="T54" fmla="*/ 1622 w 69"/>
                  <a:gd name="T55" fmla="*/ 662 h 53"/>
                  <a:gd name="T56" fmla="*/ 1622 w 69"/>
                  <a:gd name="T57" fmla="*/ 711 h 53"/>
                  <a:gd name="T58" fmla="*/ 1571 w 69"/>
                  <a:gd name="T59" fmla="*/ 735 h 53"/>
                  <a:gd name="T60" fmla="*/ 1545 w 69"/>
                  <a:gd name="T61" fmla="*/ 784 h 53"/>
                  <a:gd name="T62" fmla="*/ 1494 w 69"/>
                  <a:gd name="T63" fmla="*/ 828 h 53"/>
                  <a:gd name="T64" fmla="*/ 1386 w 69"/>
                  <a:gd name="T65" fmla="*/ 925 h 53"/>
                  <a:gd name="T66" fmla="*/ 1310 w 69"/>
                  <a:gd name="T67" fmla="*/ 974 h 53"/>
                  <a:gd name="T68" fmla="*/ 1284 w 69"/>
                  <a:gd name="T69" fmla="*/ 1017 h 53"/>
                  <a:gd name="T70" fmla="*/ 1202 w 69"/>
                  <a:gd name="T71" fmla="*/ 1042 h 53"/>
                  <a:gd name="T72" fmla="*/ 1202 w 69"/>
                  <a:gd name="T73" fmla="*/ 1066 h 53"/>
                  <a:gd name="T74" fmla="*/ 1177 w 69"/>
                  <a:gd name="T75" fmla="*/ 1115 h 53"/>
                  <a:gd name="T76" fmla="*/ 1126 w 69"/>
                  <a:gd name="T77" fmla="*/ 1139 h 53"/>
                  <a:gd name="T78" fmla="*/ 1126 w 69"/>
                  <a:gd name="T79" fmla="*/ 1139 h 53"/>
                  <a:gd name="T80" fmla="*/ 1126 w 69"/>
                  <a:gd name="T81" fmla="*/ 1163 h 53"/>
                  <a:gd name="T82" fmla="*/ 1151 w 69"/>
                  <a:gd name="T83" fmla="*/ 1183 h 53"/>
                  <a:gd name="T84" fmla="*/ 1100 w 69"/>
                  <a:gd name="T85" fmla="*/ 1207 h 53"/>
                  <a:gd name="T86" fmla="*/ 1074 w 69"/>
                  <a:gd name="T87" fmla="*/ 1232 h 5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69"/>
                  <a:gd name="T133" fmla="*/ 0 h 53"/>
                  <a:gd name="T134" fmla="*/ 69 w 69"/>
                  <a:gd name="T135" fmla="*/ 53 h 53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69" h="53">
                    <a:moveTo>
                      <a:pt x="41" y="52"/>
                    </a:moveTo>
                    <a:lnTo>
                      <a:pt x="41" y="53"/>
                    </a:lnTo>
                    <a:lnTo>
                      <a:pt x="39" y="52"/>
                    </a:lnTo>
                    <a:lnTo>
                      <a:pt x="38" y="52"/>
                    </a:lnTo>
                    <a:lnTo>
                      <a:pt x="38" y="51"/>
                    </a:lnTo>
                    <a:lnTo>
                      <a:pt x="37" y="48"/>
                    </a:lnTo>
                    <a:lnTo>
                      <a:pt x="35" y="45"/>
                    </a:lnTo>
                    <a:lnTo>
                      <a:pt x="33" y="44"/>
                    </a:lnTo>
                    <a:lnTo>
                      <a:pt x="32" y="41"/>
                    </a:lnTo>
                    <a:lnTo>
                      <a:pt x="31" y="39"/>
                    </a:lnTo>
                    <a:lnTo>
                      <a:pt x="30" y="37"/>
                    </a:lnTo>
                    <a:lnTo>
                      <a:pt x="29" y="37"/>
                    </a:lnTo>
                    <a:lnTo>
                      <a:pt x="26" y="36"/>
                    </a:lnTo>
                    <a:lnTo>
                      <a:pt x="25" y="34"/>
                    </a:lnTo>
                    <a:lnTo>
                      <a:pt x="23" y="33"/>
                    </a:lnTo>
                    <a:lnTo>
                      <a:pt x="23" y="32"/>
                    </a:lnTo>
                    <a:lnTo>
                      <a:pt x="22" y="30"/>
                    </a:lnTo>
                    <a:lnTo>
                      <a:pt x="19" y="29"/>
                    </a:lnTo>
                    <a:lnTo>
                      <a:pt x="15" y="25"/>
                    </a:lnTo>
                    <a:lnTo>
                      <a:pt x="13" y="24"/>
                    </a:lnTo>
                    <a:lnTo>
                      <a:pt x="13" y="23"/>
                    </a:lnTo>
                    <a:lnTo>
                      <a:pt x="11" y="21"/>
                    </a:lnTo>
                    <a:lnTo>
                      <a:pt x="10" y="19"/>
                    </a:lnTo>
                    <a:lnTo>
                      <a:pt x="8" y="17"/>
                    </a:lnTo>
                    <a:lnTo>
                      <a:pt x="8" y="16"/>
                    </a:lnTo>
                    <a:lnTo>
                      <a:pt x="5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12" y="3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31" y="0"/>
                    </a:lnTo>
                    <a:lnTo>
                      <a:pt x="31" y="1"/>
                    </a:lnTo>
                    <a:lnTo>
                      <a:pt x="31" y="2"/>
                    </a:lnTo>
                    <a:lnTo>
                      <a:pt x="32" y="1"/>
                    </a:lnTo>
                    <a:lnTo>
                      <a:pt x="35" y="4"/>
                    </a:lnTo>
                    <a:lnTo>
                      <a:pt x="36" y="6"/>
                    </a:lnTo>
                    <a:lnTo>
                      <a:pt x="51" y="4"/>
                    </a:lnTo>
                    <a:lnTo>
                      <a:pt x="69" y="16"/>
                    </a:lnTo>
                    <a:lnTo>
                      <a:pt x="68" y="17"/>
                    </a:lnTo>
                    <a:lnTo>
                      <a:pt x="67" y="18"/>
                    </a:lnTo>
                    <a:lnTo>
                      <a:pt x="66" y="19"/>
                    </a:lnTo>
                    <a:lnTo>
                      <a:pt x="63" y="23"/>
                    </a:lnTo>
                    <a:lnTo>
                      <a:pt x="63" y="24"/>
                    </a:lnTo>
                    <a:lnTo>
                      <a:pt x="62" y="26"/>
                    </a:lnTo>
                    <a:lnTo>
                      <a:pt x="62" y="28"/>
                    </a:lnTo>
                    <a:lnTo>
                      <a:pt x="62" y="29"/>
                    </a:lnTo>
                    <a:lnTo>
                      <a:pt x="62" y="30"/>
                    </a:lnTo>
                    <a:lnTo>
                      <a:pt x="61" y="31"/>
                    </a:lnTo>
                    <a:lnTo>
                      <a:pt x="60" y="31"/>
                    </a:lnTo>
                    <a:lnTo>
                      <a:pt x="59" y="32"/>
                    </a:lnTo>
                    <a:lnTo>
                      <a:pt x="59" y="33"/>
                    </a:lnTo>
                    <a:lnTo>
                      <a:pt x="58" y="34"/>
                    </a:lnTo>
                    <a:lnTo>
                      <a:pt x="57" y="35"/>
                    </a:lnTo>
                    <a:lnTo>
                      <a:pt x="55" y="37"/>
                    </a:lnTo>
                    <a:lnTo>
                      <a:pt x="53" y="39"/>
                    </a:lnTo>
                    <a:lnTo>
                      <a:pt x="52" y="40"/>
                    </a:lnTo>
                    <a:lnTo>
                      <a:pt x="50" y="41"/>
                    </a:lnTo>
                    <a:lnTo>
                      <a:pt x="50" y="42"/>
                    </a:lnTo>
                    <a:lnTo>
                      <a:pt x="49" y="43"/>
                    </a:lnTo>
                    <a:lnTo>
                      <a:pt x="47" y="44"/>
                    </a:lnTo>
                    <a:lnTo>
                      <a:pt x="46" y="44"/>
                    </a:lnTo>
                    <a:lnTo>
                      <a:pt x="46" y="45"/>
                    </a:lnTo>
                    <a:lnTo>
                      <a:pt x="45" y="47"/>
                    </a:lnTo>
                    <a:lnTo>
                      <a:pt x="44" y="48"/>
                    </a:lnTo>
                    <a:lnTo>
                      <a:pt x="43" y="48"/>
                    </a:lnTo>
                    <a:lnTo>
                      <a:pt x="43" y="49"/>
                    </a:lnTo>
                    <a:lnTo>
                      <a:pt x="44" y="49"/>
                    </a:lnTo>
                    <a:lnTo>
                      <a:pt x="44" y="50"/>
                    </a:lnTo>
                    <a:lnTo>
                      <a:pt x="43" y="50"/>
                    </a:lnTo>
                    <a:lnTo>
                      <a:pt x="42" y="51"/>
                    </a:lnTo>
                    <a:lnTo>
                      <a:pt x="41" y="52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44" name="Freeform 61"/>
              <p:cNvSpPr>
                <a:spLocks/>
              </p:cNvSpPr>
              <p:nvPr/>
            </p:nvSpPr>
            <p:spPr bwMode="auto">
              <a:xfrm>
                <a:off x="4074" y="2384"/>
                <a:ext cx="376" cy="376"/>
              </a:xfrm>
              <a:custGeom>
                <a:avLst/>
                <a:gdLst>
                  <a:gd name="T0" fmla="*/ 237 w 73"/>
                  <a:gd name="T1" fmla="*/ 977 h 77"/>
                  <a:gd name="T2" fmla="*/ 294 w 73"/>
                  <a:gd name="T3" fmla="*/ 1050 h 77"/>
                  <a:gd name="T4" fmla="*/ 345 w 73"/>
                  <a:gd name="T5" fmla="*/ 1099 h 77"/>
                  <a:gd name="T6" fmla="*/ 345 w 73"/>
                  <a:gd name="T7" fmla="*/ 1167 h 77"/>
                  <a:gd name="T8" fmla="*/ 371 w 73"/>
                  <a:gd name="T9" fmla="*/ 1191 h 77"/>
                  <a:gd name="T10" fmla="*/ 345 w 73"/>
                  <a:gd name="T11" fmla="*/ 1314 h 77"/>
                  <a:gd name="T12" fmla="*/ 319 w 73"/>
                  <a:gd name="T13" fmla="*/ 1431 h 77"/>
                  <a:gd name="T14" fmla="*/ 371 w 73"/>
                  <a:gd name="T15" fmla="*/ 1621 h 77"/>
                  <a:gd name="T16" fmla="*/ 422 w 73"/>
                  <a:gd name="T17" fmla="*/ 1694 h 77"/>
                  <a:gd name="T18" fmla="*/ 453 w 73"/>
                  <a:gd name="T19" fmla="*/ 1763 h 77"/>
                  <a:gd name="T20" fmla="*/ 479 w 73"/>
                  <a:gd name="T21" fmla="*/ 1812 h 77"/>
                  <a:gd name="T22" fmla="*/ 1540 w 73"/>
                  <a:gd name="T23" fmla="*/ 1812 h 77"/>
                  <a:gd name="T24" fmla="*/ 1592 w 73"/>
                  <a:gd name="T25" fmla="*/ 1836 h 77"/>
                  <a:gd name="T26" fmla="*/ 1566 w 73"/>
                  <a:gd name="T27" fmla="*/ 1694 h 77"/>
                  <a:gd name="T28" fmla="*/ 1592 w 73"/>
                  <a:gd name="T29" fmla="*/ 1646 h 77"/>
                  <a:gd name="T30" fmla="*/ 1700 w 73"/>
                  <a:gd name="T31" fmla="*/ 1646 h 77"/>
                  <a:gd name="T32" fmla="*/ 1777 w 73"/>
                  <a:gd name="T33" fmla="*/ 1646 h 77"/>
                  <a:gd name="T34" fmla="*/ 1777 w 73"/>
                  <a:gd name="T35" fmla="*/ 1548 h 77"/>
                  <a:gd name="T36" fmla="*/ 1777 w 73"/>
                  <a:gd name="T37" fmla="*/ 1480 h 77"/>
                  <a:gd name="T38" fmla="*/ 1828 w 73"/>
                  <a:gd name="T39" fmla="*/ 1265 h 77"/>
                  <a:gd name="T40" fmla="*/ 1885 w 73"/>
                  <a:gd name="T41" fmla="*/ 1143 h 77"/>
                  <a:gd name="T42" fmla="*/ 1937 w 73"/>
                  <a:gd name="T43" fmla="*/ 1123 h 77"/>
                  <a:gd name="T44" fmla="*/ 1937 w 73"/>
                  <a:gd name="T45" fmla="*/ 1099 h 77"/>
                  <a:gd name="T46" fmla="*/ 1911 w 73"/>
                  <a:gd name="T47" fmla="*/ 1099 h 77"/>
                  <a:gd name="T48" fmla="*/ 1828 w 73"/>
                  <a:gd name="T49" fmla="*/ 1074 h 77"/>
                  <a:gd name="T50" fmla="*/ 1803 w 73"/>
                  <a:gd name="T51" fmla="*/ 977 h 77"/>
                  <a:gd name="T52" fmla="*/ 1700 w 73"/>
                  <a:gd name="T53" fmla="*/ 884 h 77"/>
                  <a:gd name="T54" fmla="*/ 1643 w 73"/>
                  <a:gd name="T55" fmla="*/ 762 h 77"/>
                  <a:gd name="T56" fmla="*/ 1592 w 73"/>
                  <a:gd name="T57" fmla="*/ 713 h 77"/>
                  <a:gd name="T58" fmla="*/ 1483 w 73"/>
                  <a:gd name="T59" fmla="*/ 645 h 77"/>
                  <a:gd name="T60" fmla="*/ 1432 w 73"/>
                  <a:gd name="T61" fmla="*/ 596 h 77"/>
                  <a:gd name="T62" fmla="*/ 1406 w 73"/>
                  <a:gd name="T63" fmla="*/ 547 h 77"/>
                  <a:gd name="T64" fmla="*/ 1221 w 73"/>
                  <a:gd name="T65" fmla="*/ 430 h 77"/>
                  <a:gd name="T66" fmla="*/ 1169 w 73"/>
                  <a:gd name="T67" fmla="*/ 381 h 77"/>
                  <a:gd name="T68" fmla="*/ 1087 w 73"/>
                  <a:gd name="T69" fmla="*/ 288 h 77"/>
                  <a:gd name="T70" fmla="*/ 1035 w 73"/>
                  <a:gd name="T71" fmla="*/ 215 h 77"/>
                  <a:gd name="T72" fmla="*/ 850 w 73"/>
                  <a:gd name="T73" fmla="*/ 166 h 77"/>
                  <a:gd name="T74" fmla="*/ 850 w 73"/>
                  <a:gd name="T75" fmla="*/ 73 h 77"/>
                  <a:gd name="T76" fmla="*/ 901 w 73"/>
                  <a:gd name="T77" fmla="*/ 24 h 77"/>
                  <a:gd name="T78" fmla="*/ 901 w 73"/>
                  <a:gd name="T79" fmla="*/ 0 h 77"/>
                  <a:gd name="T80" fmla="*/ 0 w 73"/>
                  <a:gd name="T81" fmla="*/ 117 h 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3"/>
                  <a:gd name="T124" fmla="*/ 0 h 77"/>
                  <a:gd name="T125" fmla="*/ 73 w 73"/>
                  <a:gd name="T126" fmla="*/ 77 h 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3" h="77">
                    <a:moveTo>
                      <a:pt x="0" y="5"/>
                    </a:moveTo>
                    <a:lnTo>
                      <a:pt x="9" y="41"/>
                    </a:lnTo>
                    <a:lnTo>
                      <a:pt x="10" y="42"/>
                    </a:lnTo>
                    <a:lnTo>
                      <a:pt x="11" y="44"/>
                    </a:lnTo>
                    <a:lnTo>
                      <a:pt x="12" y="45"/>
                    </a:lnTo>
                    <a:lnTo>
                      <a:pt x="13" y="46"/>
                    </a:lnTo>
                    <a:lnTo>
                      <a:pt x="14" y="47"/>
                    </a:lnTo>
                    <a:lnTo>
                      <a:pt x="13" y="49"/>
                    </a:lnTo>
                    <a:lnTo>
                      <a:pt x="15" y="50"/>
                    </a:lnTo>
                    <a:lnTo>
                      <a:pt x="14" y="50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2" y="57"/>
                    </a:lnTo>
                    <a:lnTo>
                      <a:pt x="12" y="60"/>
                    </a:lnTo>
                    <a:lnTo>
                      <a:pt x="14" y="63"/>
                    </a:lnTo>
                    <a:lnTo>
                      <a:pt x="14" y="68"/>
                    </a:lnTo>
                    <a:lnTo>
                      <a:pt x="16" y="70"/>
                    </a:lnTo>
                    <a:lnTo>
                      <a:pt x="16" y="71"/>
                    </a:lnTo>
                    <a:lnTo>
                      <a:pt x="16" y="72"/>
                    </a:lnTo>
                    <a:lnTo>
                      <a:pt x="17" y="74"/>
                    </a:lnTo>
                    <a:lnTo>
                      <a:pt x="17" y="75"/>
                    </a:lnTo>
                    <a:lnTo>
                      <a:pt x="18" y="76"/>
                    </a:lnTo>
                    <a:lnTo>
                      <a:pt x="57" y="74"/>
                    </a:lnTo>
                    <a:lnTo>
                      <a:pt x="58" y="76"/>
                    </a:lnTo>
                    <a:lnTo>
                      <a:pt x="60" y="77"/>
                    </a:lnTo>
                    <a:lnTo>
                      <a:pt x="60" y="75"/>
                    </a:lnTo>
                    <a:lnTo>
                      <a:pt x="59" y="71"/>
                    </a:lnTo>
                    <a:lnTo>
                      <a:pt x="60" y="70"/>
                    </a:lnTo>
                    <a:lnTo>
                      <a:pt x="60" y="69"/>
                    </a:lnTo>
                    <a:lnTo>
                      <a:pt x="61" y="68"/>
                    </a:lnTo>
                    <a:lnTo>
                      <a:pt x="64" y="69"/>
                    </a:lnTo>
                    <a:lnTo>
                      <a:pt x="66" y="69"/>
                    </a:lnTo>
                    <a:lnTo>
                      <a:pt x="67" y="69"/>
                    </a:lnTo>
                    <a:lnTo>
                      <a:pt x="67" y="66"/>
                    </a:lnTo>
                    <a:lnTo>
                      <a:pt x="67" y="65"/>
                    </a:lnTo>
                    <a:lnTo>
                      <a:pt x="67" y="63"/>
                    </a:lnTo>
                    <a:lnTo>
                      <a:pt x="67" y="62"/>
                    </a:lnTo>
                    <a:lnTo>
                      <a:pt x="69" y="56"/>
                    </a:lnTo>
                    <a:lnTo>
                      <a:pt x="69" y="53"/>
                    </a:lnTo>
                    <a:lnTo>
                      <a:pt x="70" y="51"/>
                    </a:lnTo>
                    <a:lnTo>
                      <a:pt x="71" y="48"/>
                    </a:lnTo>
                    <a:lnTo>
                      <a:pt x="73" y="47"/>
                    </a:lnTo>
                    <a:lnTo>
                      <a:pt x="73" y="46"/>
                    </a:lnTo>
                    <a:lnTo>
                      <a:pt x="72" y="45"/>
                    </a:lnTo>
                    <a:lnTo>
                      <a:pt x="72" y="46"/>
                    </a:lnTo>
                    <a:lnTo>
                      <a:pt x="70" y="45"/>
                    </a:lnTo>
                    <a:lnTo>
                      <a:pt x="69" y="45"/>
                    </a:lnTo>
                    <a:lnTo>
                      <a:pt x="69" y="44"/>
                    </a:lnTo>
                    <a:lnTo>
                      <a:pt x="68" y="41"/>
                    </a:lnTo>
                    <a:lnTo>
                      <a:pt x="66" y="38"/>
                    </a:lnTo>
                    <a:lnTo>
                      <a:pt x="64" y="37"/>
                    </a:lnTo>
                    <a:lnTo>
                      <a:pt x="63" y="34"/>
                    </a:lnTo>
                    <a:lnTo>
                      <a:pt x="62" y="32"/>
                    </a:lnTo>
                    <a:lnTo>
                      <a:pt x="61" y="30"/>
                    </a:lnTo>
                    <a:lnTo>
                      <a:pt x="60" y="30"/>
                    </a:lnTo>
                    <a:lnTo>
                      <a:pt x="57" y="29"/>
                    </a:lnTo>
                    <a:lnTo>
                      <a:pt x="56" y="27"/>
                    </a:lnTo>
                    <a:lnTo>
                      <a:pt x="54" y="26"/>
                    </a:lnTo>
                    <a:lnTo>
                      <a:pt x="54" y="25"/>
                    </a:lnTo>
                    <a:lnTo>
                      <a:pt x="53" y="23"/>
                    </a:lnTo>
                    <a:lnTo>
                      <a:pt x="50" y="22"/>
                    </a:lnTo>
                    <a:lnTo>
                      <a:pt x="46" y="18"/>
                    </a:lnTo>
                    <a:lnTo>
                      <a:pt x="44" y="17"/>
                    </a:lnTo>
                    <a:lnTo>
                      <a:pt x="44" y="16"/>
                    </a:lnTo>
                    <a:lnTo>
                      <a:pt x="42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9" y="9"/>
                    </a:lnTo>
                    <a:lnTo>
                      <a:pt x="36" y="9"/>
                    </a:lnTo>
                    <a:lnTo>
                      <a:pt x="32" y="7"/>
                    </a:lnTo>
                    <a:lnTo>
                      <a:pt x="31" y="6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4" y="1"/>
                    </a:lnTo>
                    <a:lnTo>
                      <a:pt x="34" y="0"/>
                    </a:lnTo>
                    <a:lnTo>
                      <a:pt x="13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ED4213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15" name="Freeform 62"/>
            <p:cNvSpPr>
              <a:spLocks/>
            </p:cNvSpPr>
            <p:nvPr/>
          </p:nvSpPr>
          <p:spPr bwMode="auto">
            <a:xfrm>
              <a:off x="4428" y="1916"/>
              <a:ext cx="319" cy="141"/>
            </a:xfrm>
            <a:custGeom>
              <a:avLst/>
              <a:gdLst>
                <a:gd name="T0" fmla="*/ 952 w 62"/>
                <a:gd name="T1" fmla="*/ 49 h 29"/>
                <a:gd name="T2" fmla="*/ 51 w 62"/>
                <a:gd name="T3" fmla="*/ 404 h 29"/>
                <a:gd name="T4" fmla="*/ 108 w 62"/>
                <a:gd name="T5" fmla="*/ 379 h 29"/>
                <a:gd name="T6" fmla="*/ 211 w 62"/>
                <a:gd name="T7" fmla="*/ 306 h 29"/>
                <a:gd name="T8" fmla="*/ 262 w 62"/>
                <a:gd name="T9" fmla="*/ 258 h 29"/>
                <a:gd name="T10" fmla="*/ 293 w 62"/>
                <a:gd name="T11" fmla="*/ 238 h 29"/>
                <a:gd name="T12" fmla="*/ 370 w 62"/>
                <a:gd name="T13" fmla="*/ 214 h 29"/>
                <a:gd name="T14" fmla="*/ 504 w 62"/>
                <a:gd name="T15" fmla="*/ 165 h 29"/>
                <a:gd name="T16" fmla="*/ 556 w 62"/>
                <a:gd name="T17" fmla="*/ 190 h 29"/>
                <a:gd name="T18" fmla="*/ 607 w 62"/>
                <a:gd name="T19" fmla="*/ 190 h 29"/>
                <a:gd name="T20" fmla="*/ 664 w 62"/>
                <a:gd name="T21" fmla="*/ 282 h 29"/>
                <a:gd name="T22" fmla="*/ 715 w 62"/>
                <a:gd name="T23" fmla="*/ 282 h 29"/>
                <a:gd name="T24" fmla="*/ 715 w 62"/>
                <a:gd name="T25" fmla="*/ 331 h 29"/>
                <a:gd name="T26" fmla="*/ 823 w 62"/>
                <a:gd name="T27" fmla="*/ 355 h 29"/>
                <a:gd name="T28" fmla="*/ 900 w 62"/>
                <a:gd name="T29" fmla="*/ 404 h 29"/>
                <a:gd name="T30" fmla="*/ 926 w 62"/>
                <a:gd name="T31" fmla="*/ 447 h 29"/>
                <a:gd name="T32" fmla="*/ 849 w 62"/>
                <a:gd name="T33" fmla="*/ 593 h 29"/>
                <a:gd name="T34" fmla="*/ 926 w 62"/>
                <a:gd name="T35" fmla="*/ 637 h 29"/>
                <a:gd name="T36" fmla="*/ 1008 w 62"/>
                <a:gd name="T37" fmla="*/ 661 h 29"/>
                <a:gd name="T38" fmla="*/ 1034 w 62"/>
                <a:gd name="T39" fmla="*/ 661 h 29"/>
                <a:gd name="T40" fmla="*/ 1111 w 62"/>
                <a:gd name="T41" fmla="*/ 637 h 29"/>
                <a:gd name="T42" fmla="*/ 1219 w 62"/>
                <a:gd name="T43" fmla="*/ 686 h 29"/>
                <a:gd name="T44" fmla="*/ 1245 w 62"/>
                <a:gd name="T45" fmla="*/ 661 h 29"/>
                <a:gd name="T46" fmla="*/ 1194 w 62"/>
                <a:gd name="T47" fmla="*/ 613 h 29"/>
                <a:gd name="T48" fmla="*/ 1163 w 62"/>
                <a:gd name="T49" fmla="*/ 593 h 29"/>
                <a:gd name="T50" fmla="*/ 1194 w 62"/>
                <a:gd name="T51" fmla="*/ 569 h 29"/>
                <a:gd name="T52" fmla="*/ 1163 w 62"/>
                <a:gd name="T53" fmla="*/ 545 h 29"/>
                <a:gd name="T54" fmla="*/ 1086 w 62"/>
                <a:gd name="T55" fmla="*/ 447 h 29"/>
                <a:gd name="T56" fmla="*/ 1086 w 62"/>
                <a:gd name="T57" fmla="*/ 379 h 29"/>
                <a:gd name="T58" fmla="*/ 1086 w 62"/>
                <a:gd name="T59" fmla="*/ 282 h 29"/>
                <a:gd name="T60" fmla="*/ 1086 w 62"/>
                <a:gd name="T61" fmla="*/ 238 h 29"/>
                <a:gd name="T62" fmla="*/ 1086 w 62"/>
                <a:gd name="T63" fmla="*/ 214 h 29"/>
                <a:gd name="T64" fmla="*/ 1163 w 62"/>
                <a:gd name="T65" fmla="*/ 141 h 29"/>
                <a:gd name="T66" fmla="*/ 1194 w 62"/>
                <a:gd name="T67" fmla="*/ 92 h 29"/>
                <a:gd name="T68" fmla="*/ 1245 w 62"/>
                <a:gd name="T69" fmla="*/ 92 h 29"/>
                <a:gd name="T70" fmla="*/ 1194 w 62"/>
                <a:gd name="T71" fmla="*/ 190 h 29"/>
                <a:gd name="T72" fmla="*/ 1163 w 62"/>
                <a:gd name="T73" fmla="*/ 238 h 29"/>
                <a:gd name="T74" fmla="*/ 1219 w 62"/>
                <a:gd name="T75" fmla="*/ 282 h 29"/>
                <a:gd name="T76" fmla="*/ 1219 w 62"/>
                <a:gd name="T77" fmla="*/ 379 h 29"/>
                <a:gd name="T78" fmla="*/ 1194 w 62"/>
                <a:gd name="T79" fmla="*/ 428 h 29"/>
                <a:gd name="T80" fmla="*/ 1219 w 62"/>
                <a:gd name="T81" fmla="*/ 447 h 29"/>
                <a:gd name="T82" fmla="*/ 1219 w 62"/>
                <a:gd name="T83" fmla="*/ 496 h 29"/>
                <a:gd name="T84" fmla="*/ 1245 w 62"/>
                <a:gd name="T85" fmla="*/ 569 h 29"/>
                <a:gd name="T86" fmla="*/ 1322 w 62"/>
                <a:gd name="T87" fmla="*/ 593 h 29"/>
                <a:gd name="T88" fmla="*/ 1379 w 62"/>
                <a:gd name="T89" fmla="*/ 569 h 29"/>
                <a:gd name="T90" fmla="*/ 1379 w 62"/>
                <a:gd name="T91" fmla="*/ 613 h 29"/>
                <a:gd name="T92" fmla="*/ 1405 w 62"/>
                <a:gd name="T93" fmla="*/ 661 h 29"/>
                <a:gd name="T94" fmla="*/ 1456 w 62"/>
                <a:gd name="T95" fmla="*/ 686 h 29"/>
                <a:gd name="T96" fmla="*/ 1482 w 62"/>
                <a:gd name="T97" fmla="*/ 661 h 29"/>
                <a:gd name="T98" fmla="*/ 1616 w 62"/>
                <a:gd name="T99" fmla="*/ 613 h 29"/>
                <a:gd name="T100" fmla="*/ 1641 w 62"/>
                <a:gd name="T101" fmla="*/ 447 h 29"/>
                <a:gd name="T102" fmla="*/ 1430 w 62"/>
                <a:gd name="T103" fmla="*/ 496 h 29"/>
                <a:gd name="T104" fmla="*/ 1245 w 62"/>
                <a:gd name="T105" fmla="*/ 0 h 2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2"/>
                <a:gd name="T160" fmla="*/ 0 h 29"/>
                <a:gd name="T161" fmla="*/ 62 w 62"/>
                <a:gd name="T162" fmla="*/ 29 h 2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2" h="29">
                  <a:moveTo>
                    <a:pt x="47" y="0"/>
                  </a:moveTo>
                  <a:lnTo>
                    <a:pt x="36" y="2"/>
                  </a:lnTo>
                  <a:lnTo>
                    <a:pt x="0" y="9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5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7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3" y="23"/>
                  </a:lnTo>
                  <a:lnTo>
                    <a:pt x="32" y="25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7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7" y="28"/>
                  </a:lnTo>
                  <a:lnTo>
                    <a:pt x="46" y="28"/>
                  </a:lnTo>
                  <a:lnTo>
                    <a:pt x="45" y="26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5" y="24"/>
                  </a:lnTo>
                  <a:lnTo>
                    <a:pt x="44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2"/>
                  </a:lnTo>
                  <a:lnTo>
                    <a:pt x="41" y="11"/>
                  </a:lnTo>
                  <a:lnTo>
                    <a:pt x="41" y="10"/>
                  </a:lnTo>
                  <a:lnTo>
                    <a:pt x="41" y="9"/>
                  </a:lnTo>
                  <a:lnTo>
                    <a:pt x="42" y="8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6" y="6"/>
                  </a:lnTo>
                  <a:lnTo>
                    <a:pt x="45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4" y="17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7" y="24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4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3" y="28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19"/>
                  </a:lnTo>
                  <a:lnTo>
                    <a:pt x="54" y="2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6" name="Freeform 63"/>
            <p:cNvSpPr>
              <a:spLocks/>
            </p:cNvSpPr>
            <p:nvPr/>
          </p:nvSpPr>
          <p:spPr bwMode="auto">
            <a:xfrm>
              <a:off x="4670" y="1901"/>
              <a:ext cx="77" cy="117"/>
            </a:xfrm>
            <a:custGeom>
              <a:avLst/>
              <a:gdLst>
                <a:gd name="T0" fmla="*/ 395 w 15"/>
                <a:gd name="T1" fmla="*/ 522 h 24"/>
                <a:gd name="T2" fmla="*/ 395 w 15"/>
                <a:gd name="T3" fmla="*/ 478 h 24"/>
                <a:gd name="T4" fmla="*/ 370 w 15"/>
                <a:gd name="T5" fmla="*/ 429 h 24"/>
                <a:gd name="T6" fmla="*/ 318 w 15"/>
                <a:gd name="T7" fmla="*/ 380 h 24"/>
                <a:gd name="T8" fmla="*/ 262 w 15"/>
                <a:gd name="T9" fmla="*/ 356 h 24"/>
                <a:gd name="T10" fmla="*/ 236 w 15"/>
                <a:gd name="T11" fmla="*/ 332 h 24"/>
                <a:gd name="T12" fmla="*/ 236 w 15"/>
                <a:gd name="T13" fmla="*/ 283 h 24"/>
                <a:gd name="T14" fmla="*/ 185 w 15"/>
                <a:gd name="T15" fmla="*/ 215 h 24"/>
                <a:gd name="T16" fmla="*/ 159 w 15"/>
                <a:gd name="T17" fmla="*/ 190 h 24"/>
                <a:gd name="T18" fmla="*/ 133 w 15"/>
                <a:gd name="T19" fmla="*/ 141 h 24"/>
                <a:gd name="T20" fmla="*/ 108 w 15"/>
                <a:gd name="T21" fmla="*/ 117 h 24"/>
                <a:gd name="T22" fmla="*/ 108 w 15"/>
                <a:gd name="T23" fmla="*/ 98 h 24"/>
                <a:gd name="T24" fmla="*/ 108 w 15"/>
                <a:gd name="T25" fmla="*/ 98 h 24"/>
                <a:gd name="T26" fmla="*/ 108 w 15"/>
                <a:gd name="T27" fmla="*/ 73 h 24"/>
                <a:gd name="T28" fmla="*/ 133 w 15"/>
                <a:gd name="T29" fmla="*/ 0 h 24"/>
                <a:gd name="T30" fmla="*/ 108 w 15"/>
                <a:gd name="T31" fmla="*/ 0 h 24"/>
                <a:gd name="T32" fmla="*/ 51 w 15"/>
                <a:gd name="T33" fmla="*/ 0 h 24"/>
                <a:gd name="T34" fmla="*/ 26 w 15"/>
                <a:gd name="T35" fmla="*/ 24 h 24"/>
                <a:gd name="T36" fmla="*/ 26 w 15"/>
                <a:gd name="T37" fmla="*/ 49 h 24"/>
                <a:gd name="T38" fmla="*/ 26 w 15"/>
                <a:gd name="T39" fmla="*/ 73 h 24"/>
                <a:gd name="T40" fmla="*/ 0 w 15"/>
                <a:gd name="T41" fmla="*/ 73 h 24"/>
                <a:gd name="T42" fmla="*/ 185 w 15"/>
                <a:gd name="T43" fmla="*/ 570 h 24"/>
                <a:gd name="T44" fmla="*/ 395 w 15"/>
                <a:gd name="T45" fmla="*/ 522 h 24"/>
                <a:gd name="T46" fmla="*/ 395 w 15"/>
                <a:gd name="T47" fmla="*/ 522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"/>
                <a:gd name="T73" fmla="*/ 0 h 24"/>
                <a:gd name="T74" fmla="*/ 15 w 15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" h="24">
                  <a:moveTo>
                    <a:pt x="15" y="22"/>
                  </a:moveTo>
                  <a:lnTo>
                    <a:pt x="15" y="20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7" y="24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ED421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7" name="Freeform 64"/>
            <p:cNvSpPr>
              <a:spLocks/>
            </p:cNvSpPr>
            <p:nvPr/>
          </p:nvSpPr>
          <p:spPr bwMode="auto">
            <a:xfrm>
              <a:off x="4690" y="1765"/>
              <a:ext cx="97" cy="205"/>
            </a:xfrm>
            <a:custGeom>
              <a:avLst/>
              <a:gdLst>
                <a:gd name="T0" fmla="*/ 0 w 19"/>
                <a:gd name="T1" fmla="*/ 737 h 42"/>
                <a:gd name="T2" fmla="*/ 0 w 19"/>
                <a:gd name="T3" fmla="*/ 761 h 42"/>
                <a:gd name="T4" fmla="*/ 51 w 19"/>
                <a:gd name="T5" fmla="*/ 810 h 42"/>
                <a:gd name="T6" fmla="*/ 158 w 19"/>
                <a:gd name="T7" fmla="*/ 883 h 42"/>
                <a:gd name="T8" fmla="*/ 235 w 19"/>
                <a:gd name="T9" fmla="*/ 903 h 42"/>
                <a:gd name="T10" fmla="*/ 260 w 19"/>
                <a:gd name="T11" fmla="*/ 952 h 42"/>
                <a:gd name="T12" fmla="*/ 286 w 19"/>
                <a:gd name="T13" fmla="*/ 1001 h 42"/>
                <a:gd name="T14" fmla="*/ 337 w 19"/>
                <a:gd name="T15" fmla="*/ 927 h 42"/>
                <a:gd name="T16" fmla="*/ 362 w 19"/>
                <a:gd name="T17" fmla="*/ 835 h 42"/>
                <a:gd name="T18" fmla="*/ 444 w 19"/>
                <a:gd name="T19" fmla="*/ 713 h 42"/>
                <a:gd name="T20" fmla="*/ 495 w 19"/>
                <a:gd name="T21" fmla="*/ 620 h 42"/>
                <a:gd name="T22" fmla="*/ 470 w 19"/>
                <a:gd name="T23" fmla="*/ 454 h 42"/>
                <a:gd name="T24" fmla="*/ 444 w 19"/>
                <a:gd name="T25" fmla="*/ 307 h 42"/>
                <a:gd name="T26" fmla="*/ 362 w 19"/>
                <a:gd name="T27" fmla="*/ 332 h 42"/>
                <a:gd name="T28" fmla="*/ 337 w 19"/>
                <a:gd name="T29" fmla="*/ 332 h 42"/>
                <a:gd name="T30" fmla="*/ 311 w 19"/>
                <a:gd name="T31" fmla="*/ 332 h 42"/>
                <a:gd name="T32" fmla="*/ 337 w 19"/>
                <a:gd name="T33" fmla="*/ 264 h 42"/>
                <a:gd name="T34" fmla="*/ 362 w 19"/>
                <a:gd name="T35" fmla="*/ 264 h 42"/>
                <a:gd name="T36" fmla="*/ 393 w 19"/>
                <a:gd name="T37" fmla="*/ 190 h 42"/>
                <a:gd name="T38" fmla="*/ 419 w 19"/>
                <a:gd name="T39" fmla="*/ 142 h 42"/>
                <a:gd name="T40" fmla="*/ 102 w 19"/>
                <a:gd name="T41" fmla="*/ 0 h 42"/>
                <a:gd name="T42" fmla="*/ 77 w 19"/>
                <a:gd name="T43" fmla="*/ 49 h 42"/>
                <a:gd name="T44" fmla="*/ 51 w 19"/>
                <a:gd name="T45" fmla="*/ 142 h 42"/>
                <a:gd name="T46" fmla="*/ 0 w 19"/>
                <a:gd name="T47" fmla="*/ 190 h 42"/>
                <a:gd name="T48" fmla="*/ 26 w 19"/>
                <a:gd name="T49" fmla="*/ 215 h 42"/>
                <a:gd name="T50" fmla="*/ 26 w 19"/>
                <a:gd name="T51" fmla="*/ 264 h 42"/>
                <a:gd name="T52" fmla="*/ 26 w 19"/>
                <a:gd name="T53" fmla="*/ 356 h 42"/>
                <a:gd name="T54" fmla="*/ 77 w 19"/>
                <a:gd name="T55" fmla="*/ 405 h 42"/>
                <a:gd name="T56" fmla="*/ 133 w 19"/>
                <a:gd name="T57" fmla="*/ 430 h 42"/>
                <a:gd name="T58" fmla="*/ 184 w 19"/>
                <a:gd name="T59" fmla="*/ 454 h 42"/>
                <a:gd name="T60" fmla="*/ 235 w 19"/>
                <a:gd name="T61" fmla="*/ 503 h 42"/>
                <a:gd name="T62" fmla="*/ 102 w 19"/>
                <a:gd name="T63" fmla="*/ 571 h 42"/>
                <a:gd name="T64" fmla="*/ 26 w 19"/>
                <a:gd name="T65" fmla="*/ 669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8" name="Freeform 65"/>
            <p:cNvSpPr>
              <a:spLocks/>
            </p:cNvSpPr>
            <p:nvPr/>
          </p:nvSpPr>
          <p:spPr bwMode="auto">
            <a:xfrm>
              <a:off x="4777" y="1672"/>
              <a:ext cx="118" cy="107"/>
            </a:xfrm>
            <a:custGeom>
              <a:avLst/>
              <a:gdLst>
                <a:gd name="T0" fmla="*/ 0 w 23"/>
                <a:gd name="T1" fmla="*/ 92 h 22"/>
                <a:gd name="T2" fmla="*/ 210 w 23"/>
                <a:gd name="T3" fmla="*/ 49 h 22"/>
                <a:gd name="T4" fmla="*/ 210 w 23"/>
                <a:gd name="T5" fmla="*/ 73 h 22"/>
                <a:gd name="T6" fmla="*/ 236 w 23"/>
                <a:gd name="T7" fmla="*/ 73 h 22"/>
                <a:gd name="T8" fmla="*/ 236 w 23"/>
                <a:gd name="T9" fmla="*/ 73 h 22"/>
                <a:gd name="T10" fmla="*/ 528 w 23"/>
                <a:gd name="T11" fmla="*/ 0 h 22"/>
                <a:gd name="T12" fmla="*/ 605 w 23"/>
                <a:gd name="T13" fmla="*/ 214 h 22"/>
                <a:gd name="T14" fmla="*/ 605 w 23"/>
                <a:gd name="T15" fmla="*/ 238 h 22"/>
                <a:gd name="T16" fmla="*/ 580 w 23"/>
                <a:gd name="T17" fmla="*/ 238 h 22"/>
                <a:gd name="T18" fmla="*/ 605 w 23"/>
                <a:gd name="T19" fmla="*/ 263 h 22"/>
                <a:gd name="T20" fmla="*/ 605 w 23"/>
                <a:gd name="T21" fmla="*/ 263 h 22"/>
                <a:gd name="T22" fmla="*/ 554 w 23"/>
                <a:gd name="T23" fmla="*/ 282 h 22"/>
                <a:gd name="T24" fmla="*/ 446 w 23"/>
                <a:gd name="T25" fmla="*/ 306 h 22"/>
                <a:gd name="T26" fmla="*/ 421 w 23"/>
                <a:gd name="T27" fmla="*/ 306 h 22"/>
                <a:gd name="T28" fmla="*/ 421 w 23"/>
                <a:gd name="T29" fmla="*/ 306 h 22"/>
                <a:gd name="T30" fmla="*/ 421 w 23"/>
                <a:gd name="T31" fmla="*/ 331 h 22"/>
                <a:gd name="T32" fmla="*/ 421 w 23"/>
                <a:gd name="T33" fmla="*/ 331 h 22"/>
                <a:gd name="T34" fmla="*/ 344 w 23"/>
                <a:gd name="T35" fmla="*/ 355 h 22"/>
                <a:gd name="T36" fmla="*/ 262 w 23"/>
                <a:gd name="T37" fmla="*/ 379 h 22"/>
                <a:gd name="T38" fmla="*/ 262 w 23"/>
                <a:gd name="T39" fmla="*/ 379 h 22"/>
                <a:gd name="T40" fmla="*/ 210 w 23"/>
                <a:gd name="T41" fmla="*/ 428 h 22"/>
                <a:gd name="T42" fmla="*/ 77 w 23"/>
                <a:gd name="T43" fmla="*/ 496 h 22"/>
                <a:gd name="T44" fmla="*/ 51 w 23"/>
                <a:gd name="T45" fmla="*/ 520 h 22"/>
                <a:gd name="T46" fmla="*/ 0 w 23"/>
                <a:gd name="T47" fmla="*/ 496 h 22"/>
                <a:gd name="T48" fmla="*/ 51 w 23"/>
                <a:gd name="T49" fmla="*/ 447 h 22"/>
                <a:gd name="T50" fmla="*/ 51 w 23"/>
                <a:gd name="T51" fmla="*/ 428 h 22"/>
                <a:gd name="T52" fmla="*/ 51 w 23"/>
                <a:gd name="T53" fmla="*/ 404 h 22"/>
                <a:gd name="T54" fmla="*/ 0 w 23"/>
                <a:gd name="T55" fmla="*/ 92 h 22"/>
                <a:gd name="T56" fmla="*/ 0 w 23"/>
                <a:gd name="T57" fmla="*/ 92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A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9" name="Freeform 66"/>
            <p:cNvSpPr>
              <a:spLocks/>
            </p:cNvSpPr>
            <p:nvPr/>
          </p:nvSpPr>
          <p:spPr bwMode="auto">
            <a:xfrm>
              <a:off x="4772" y="1589"/>
              <a:ext cx="232" cy="112"/>
            </a:xfrm>
            <a:custGeom>
              <a:avLst/>
              <a:gdLst>
                <a:gd name="T0" fmla="*/ 268 w 45"/>
                <a:gd name="T1" fmla="*/ 166 h 23"/>
                <a:gd name="T2" fmla="*/ 639 w 45"/>
                <a:gd name="T3" fmla="*/ 73 h 23"/>
                <a:gd name="T4" fmla="*/ 665 w 45"/>
                <a:gd name="T5" fmla="*/ 73 h 23"/>
                <a:gd name="T6" fmla="*/ 665 w 45"/>
                <a:gd name="T7" fmla="*/ 49 h 23"/>
                <a:gd name="T8" fmla="*/ 717 w 45"/>
                <a:gd name="T9" fmla="*/ 0 h 23"/>
                <a:gd name="T10" fmla="*/ 773 w 45"/>
                <a:gd name="T11" fmla="*/ 0 h 23"/>
                <a:gd name="T12" fmla="*/ 825 w 45"/>
                <a:gd name="T13" fmla="*/ 73 h 23"/>
                <a:gd name="T14" fmla="*/ 851 w 45"/>
                <a:gd name="T15" fmla="*/ 117 h 23"/>
                <a:gd name="T16" fmla="*/ 799 w 45"/>
                <a:gd name="T17" fmla="*/ 166 h 23"/>
                <a:gd name="T18" fmla="*/ 773 w 45"/>
                <a:gd name="T19" fmla="*/ 239 h 23"/>
                <a:gd name="T20" fmla="*/ 876 w 45"/>
                <a:gd name="T21" fmla="*/ 239 h 23"/>
                <a:gd name="T22" fmla="*/ 959 w 45"/>
                <a:gd name="T23" fmla="*/ 355 h 23"/>
                <a:gd name="T24" fmla="*/ 1088 w 45"/>
                <a:gd name="T25" fmla="*/ 380 h 23"/>
                <a:gd name="T26" fmla="*/ 1145 w 45"/>
                <a:gd name="T27" fmla="*/ 331 h 23"/>
                <a:gd name="T28" fmla="*/ 1119 w 45"/>
                <a:gd name="T29" fmla="*/ 282 h 23"/>
                <a:gd name="T30" fmla="*/ 1062 w 45"/>
                <a:gd name="T31" fmla="*/ 239 h 23"/>
                <a:gd name="T32" fmla="*/ 1119 w 45"/>
                <a:gd name="T33" fmla="*/ 263 h 23"/>
                <a:gd name="T34" fmla="*/ 1196 w 45"/>
                <a:gd name="T35" fmla="*/ 380 h 23"/>
                <a:gd name="T36" fmla="*/ 1170 w 45"/>
                <a:gd name="T37" fmla="*/ 404 h 23"/>
                <a:gd name="T38" fmla="*/ 1062 w 45"/>
                <a:gd name="T39" fmla="*/ 453 h 23"/>
                <a:gd name="T40" fmla="*/ 985 w 45"/>
                <a:gd name="T41" fmla="*/ 497 h 23"/>
                <a:gd name="T42" fmla="*/ 985 w 45"/>
                <a:gd name="T43" fmla="*/ 472 h 23"/>
                <a:gd name="T44" fmla="*/ 959 w 45"/>
                <a:gd name="T45" fmla="*/ 429 h 23"/>
                <a:gd name="T46" fmla="*/ 902 w 45"/>
                <a:gd name="T47" fmla="*/ 521 h 23"/>
                <a:gd name="T48" fmla="*/ 851 w 45"/>
                <a:gd name="T49" fmla="*/ 521 h 23"/>
                <a:gd name="T50" fmla="*/ 851 w 45"/>
                <a:gd name="T51" fmla="*/ 497 h 23"/>
                <a:gd name="T52" fmla="*/ 799 w 45"/>
                <a:gd name="T53" fmla="*/ 472 h 23"/>
                <a:gd name="T54" fmla="*/ 742 w 45"/>
                <a:gd name="T55" fmla="*/ 453 h 23"/>
                <a:gd name="T56" fmla="*/ 717 w 45"/>
                <a:gd name="T57" fmla="*/ 404 h 23"/>
                <a:gd name="T58" fmla="*/ 557 w 45"/>
                <a:gd name="T59" fmla="*/ 404 h 23"/>
                <a:gd name="T60" fmla="*/ 268 w 45"/>
                <a:gd name="T61" fmla="*/ 472 h 23"/>
                <a:gd name="T62" fmla="*/ 237 w 45"/>
                <a:gd name="T63" fmla="*/ 453 h 23"/>
                <a:gd name="T64" fmla="*/ 0 w 45"/>
                <a:gd name="T65" fmla="*/ 497 h 23"/>
                <a:gd name="T66" fmla="*/ 0 w 45"/>
                <a:gd name="T67" fmla="*/ 214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A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0" name="Freeform 67"/>
            <p:cNvSpPr>
              <a:spLocks/>
            </p:cNvSpPr>
            <p:nvPr/>
          </p:nvSpPr>
          <p:spPr bwMode="auto">
            <a:xfrm>
              <a:off x="4880" y="1662"/>
              <a:ext cx="61" cy="64"/>
            </a:xfrm>
            <a:custGeom>
              <a:avLst/>
              <a:gdLst>
                <a:gd name="T0" fmla="*/ 0 w 12"/>
                <a:gd name="T1" fmla="*/ 49 h 13"/>
                <a:gd name="T2" fmla="*/ 76 w 12"/>
                <a:gd name="T3" fmla="*/ 266 h 13"/>
                <a:gd name="T4" fmla="*/ 76 w 12"/>
                <a:gd name="T5" fmla="*/ 290 h 13"/>
                <a:gd name="T6" fmla="*/ 51 w 12"/>
                <a:gd name="T7" fmla="*/ 290 h 13"/>
                <a:gd name="T8" fmla="*/ 76 w 12"/>
                <a:gd name="T9" fmla="*/ 315 h 13"/>
                <a:gd name="T10" fmla="*/ 76 w 12"/>
                <a:gd name="T11" fmla="*/ 315 h 13"/>
                <a:gd name="T12" fmla="*/ 76 w 12"/>
                <a:gd name="T13" fmla="*/ 315 h 13"/>
                <a:gd name="T14" fmla="*/ 158 w 12"/>
                <a:gd name="T15" fmla="*/ 290 h 13"/>
                <a:gd name="T16" fmla="*/ 183 w 12"/>
                <a:gd name="T17" fmla="*/ 266 h 13"/>
                <a:gd name="T18" fmla="*/ 183 w 12"/>
                <a:gd name="T19" fmla="*/ 241 h 13"/>
                <a:gd name="T20" fmla="*/ 183 w 12"/>
                <a:gd name="T21" fmla="*/ 217 h 13"/>
                <a:gd name="T22" fmla="*/ 183 w 12"/>
                <a:gd name="T23" fmla="*/ 167 h 13"/>
                <a:gd name="T24" fmla="*/ 208 w 12"/>
                <a:gd name="T25" fmla="*/ 148 h 13"/>
                <a:gd name="T26" fmla="*/ 208 w 12"/>
                <a:gd name="T27" fmla="*/ 167 h 13"/>
                <a:gd name="T28" fmla="*/ 208 w 12"/>
                <a:gd name="T29" fmla="*/ 192 h 13"/>
                <a:gd name="T30" fmla="*/ 208 w 12"/>
                <a:gd name="T31" fmla="*/ 241 h 13"/>
                <a:gd name="T32" fmla="*/ 234 w 12"/>
                <a:gd name="T33" fmla="*/ 241 h 13"/>
                <a:gd name="T34" fmla="*/ 234 w 12"/>
                <a:gd name="T35" fmla="*/ 241 h 13"/>
                <a:gd name="T36" fmla="*/ 234 w 12"/>
                <a:gd name="T37" fmla="*/ 217 h 13"/>
                <a:gd name="T38" fmla="*/ 259 w 12"/>
                <a:gd name="T39" fmla="*/ 217 h 13"/>
                <a:gd name="T40" fmla="*/ 285 w 12"/>
                <a:gd name="T41" fmla="*/ 192 h 13"/>
                <a:gd name="T42" fmla="*/ 310 w 12"/>
                <a:gd name="T43" fmla="*/ 192 h 13"/>
                <a:gd name="T44" fmla="*/ 310 w 12"/>
                <a:gd name="T45" fmla="*/ 192 h 13"/>
                <a:gd name="T46" fmla="*/ 285 w 12"/>
                <a:gd name="T47" fmla="*/ 167 h 13"/>
                <a:gd name="T48" fmla="*/ 285 w 12"/>
                <a:gd name="T49" fmla="*/ 148 h 13"/>
                <a:gd name="T50" fmla="*/ 285 w 12"/>
                <a:gd name="T51" fmla="*/ 148 h 13"/>
                <a:gd name="T52" fmla="*/ 259 w 12"/>
                <a:gd name="T53" fmla="*/ 148 h 13"/>
                <a:gd name="T54" fmla="*/ 234 w 12"/>
                <a:gd name="T55" fmla="*/ 123 h 13"/>
                <a:gd name="T56" fmla="*/ 234 w 12"/>
                <a:gd name="T57" fmla="*/ 123 h 13"/>
                <a:gd name="T58" fmla="*/ 183 w 12"/>
                <a:gd name="T59" fmla="*/ 98 h 13"/>
                <a:gd name="T60" fmla="*/ 158 w 12"/>
                <a:gd name="T61" fmla="*/ 49 h 13"/>
                <a:gd name="T62" fmla="*/ 158 w 12"/>
                <a:gd name="T63" fmla="*/ 49 h 13"/>
                <a:gd name="T64" fmla="*/ 127 w 12"/>
                <a:gd name="T65" fmla="*/ 0 h 13"/>
                <a:gd name="T66" fmla="*/ 0 w 12"/>
                <a:gd name="T67" fmla="*/ 49 h 13"/>
                <a:gd name="T68" fmla="*/ 0 w 12"/>
                <a:gd name="T69" fmla="*/ 49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1" name="Freeform 68"/>
            <p:cNvSpPr>
              <a:spLocks/>
            </p:cNvSpPr>
            <p:nvPr/>
          </p:nvSpPr>
          <p:spPr bwMode="auto">
            <a:xfrm>
              <a:off x="4813" y="1394"/>
              <a:ext cx="108" cy="229"/>
            </a:xfrm>
            <a:custGeom>
              <a:avLst/>
              <a:gdLst>
                <a:gd name="T0" fmla="*/ 555 w 21"/>
                <a:gd name="T1" fmla="*/ 950 h 47"/>
                <a:gd name="T2" fmla="*/ 530 w 21"/>
                <a:gd name="T3" fmla="*/ 950 h 47"/>
                <a:gd name="T4" fmla="*/ 504 w 21"/>
                <a:gd name="T5" fmla="*/ 950 h 47"/>
                <a:gd name="T6" fmla="*/ 478 w 21"/>
                <a:gd name="T7" fmla="*/ 999 h 47"/>
                <a:gd name="T8" fmla="*/ 447 w 21"/>
                <a:gd name="T9" fmla="*/ 999 h 47"/>
                <a:gd name="T10" fmla="*/ 447 w 21"/>
                <a:gd name="T11" fmla="*/ 1023 h 47"/>
                <a:gd name="T12" fmla="*/ 447 w 21"/>
                <a:gd name="T13" fmla="*/ 1023 h 47"/>
                <a:gd name="T14" fmla="*/ 447 w 21"/>
                <a:gd name="T15" fmla="*/ 1023 h 47"/>
                <a:gd name="T16" fmla="*/ 422 w 21"/>
                <a:gd name="T17" fmla="*/ 1023 h 47"/>
                <a:gd name="T18" fmla="*/ 422 w 21"/>
                <a:gd name="T19" fmla="*/ 1043 h 47"/>
                <a:gd name="T20" fmla="*/ 51 w 21"/>
                <a:gd name="T21" fmla="*/ 1116 h 47"/>
                <a:gd name="T22" fmla="*/ 26 w 21"/>
                <a:gd name="T23" fmla="*/ 1091 h 47"/>
                <a:gd name="T24" fmla="*/ 0 w 21"/>
                <a:gd name="T25" fmla="*/ 1067 h 47"/>
                <a:gd name="T26" fmla="*/ 0 w 21"/>
                <a:gd name="T27" fmla="*/ 1043 h 47"/>
                <a:gd name="T28" fmla="*/ 26 w 21"/>
                <a:gd name="T29" fmla="*/ 1023 h 47"/>
                <a:gd name="T30" fmla="*/ 0 w 21"/>
                <a:gd name="T31" fmla="*/ 974 h 47"/>
                <a:gd name="T32" fmla="*/ 0 w 21"/>
                <a:gd name="T33" fmla="*/ 809 h 47"/>
                <a:gd name="T34" fmla="*/ 0 w 21"/>
                <a:gd name="T35" fmla="*/ 760 h 47"/>
                <a:gd name="T36" fmla="*/ 26 w 21"/>
                <a:gd name="T37" fmla="*/ 663 h 47"/>
                <a:gd name="T38" fmla="*/ 26 w 21"/>
                <a:gd name="T39" fmla="*/ 619 h 47"/>
                <a:gd name="T40" fmla="*/ 26 w 21"/>
                <a:gd name="T41" fmla="*/ 570 h 47"/>
                <a:gd name="T42" fmla="*/ 26 w 21"/>
                <a:gd name="T43" fmla="*/ 521 h 47"/>
                <a:gd name="T44" fmla="*/ 26 w 21"/>
                <a:gd name="T45" fmla="*/ 497 h 47"/>
                <a:gd name="T46" fmla="*/ 26 w 21"/>
                <a:gd name="T47" fmla="*/ 473 h 47"/>
                <a:gd name="T48" fmla="*/ 108 w 21"/>
                <a:gd name="T49" fmla="*/ 429 h 47"/>
                <a:gd name="T50" fmla="*/ 134 w 21"/>
                <a:gd name="T51" fmla="*/ 331 h 47"/>
                <a:gd name="T52" fmla="*/ 108 w 21"/>
                <a:gd name="T53" fmla="*/ 283 h 47"/>
                <a:gd name="T54" fmla="*/ 108 w 21"/>
                <a:gd name="T55" fmla="*/ 239 h 47"/>
                <a:gd name="T56" fmla="*/ 108 w 21"/>
                <a:gd name="T57" fmla="*/ 239 h 47"/>
                <a:gd name="T58" fmla="*/ 108 w 21"/>
                <a:gd name="T59" fmla="*/ 214 h 47"/>
                <a:gd name="T60" fmla="*/ 77 w 21"/>
                <a:gd name="T61" fmla="*/ 166 h 47"/>
                <a:gd name="T62" fmla="*/ 108 w 21"/>
                <a:gd name="T63" fmla="*/ 93 h 47"/>
                <a:gd name="T64" fmla="*/ 77 w 21"/>
                <a:gd name="T65" fmla="*/ 73 h 47"/>
                <a:gd name="T66" fmla="*/ 77 w 21"/>
                <a:gd name="T67" fmla="*/ 49 h 47"/>
                <a:gd name="T68" fmla="*/ 108 w 21"/>
                <a:gd name="T69" fmla="*/ 49 h 47"/>
                <a:gd name="T70" fmla="*/ 134 w 21"/>
                <a:gd name="T71" fmla="*/ 24 h 47"/>
                <a:gd name="T72" fmla="*/ 159 w 21"/>
                <a:gd name="T73" fmla="*/ 24 h 47"/>
                <a:gd name="T74" fmla="*/ 159 w 21"/>
                <a:gd name="T75" fmla="*/ 24 h 47"/>
                <a:gd name="T76" fmla="*/ 185 w 21"/>
                <a:gd name="T77" fmla="*/ 0 h 47"/>
                <a:gd name="T78" fmla="*/ 447 w 21"/>
                <a:gd name="T79" fmla="*/ 687 h 47"/>
                <a:gd name="T80" fmla="*/ 447 w 21"/>
                <a:gd name="T81" fmla="*/ 711 h 47"/>
                <a:gd name="T82" fmla="*/ 447 w 21"/>
                <a:gd name="T83" fmla="*/ 736 h 47"/>
                <a:gd name="T84" fmla="*/ 447 w 21"/>
                <a:gd name="T85" fmla="*/ 736 h 47"/>
                <a:gd name="T86" fmla="*/ 504 w 21"/>
                <a:gd name="T87" fmla="*/ 784 h 47"/>
                <a:gd name="T88" fmla="*/ 530 w 21"/>
                <a:gd name="T89" fmla="*/ 784 h 47"/>
                <a:gd name="T90" fmla="*/ 530 w 21"/>
                <a:gd name="T91" fmla="*/ 809 h 47"/>
                <a:gd name="T92" fmla="*/ 530 w 21"/>
                <a:gd name="T93" fmla="*/ 833 h 47"/>
                <a:gd name="T94" fmla="*/ 555 w 21"/>
                <a:gd name="T95" fmla="*/ 877 h 47"/>
                <a:gd name="T96" fmla="*/ 555 w 21"/>
                <a:gd name="T97" fmla="*/ 901 h 47"/>
                <a:gd name="T98" fmla="*/ 555 w 21"/>
                <a:gd name="T99" fmla="*/ 926 h 47"/>
                <a:gd name="T100" fmla="*/ 555 w 21"/>
                <a:gd name="T101" fmla="*/ 950 h 47"/>
                <a:gd name="T102" fmla="*/ 555 w 21"/>
                <a:gd name="T103" fmla="*/ 950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2" name="Freeform 69"/>
            <p:cNvSpPr>
              <a:spLocks/>
            </p:cNvSpPr>
            <p:nvPr/>
          </p:nvSpPr>
          <p:spPr bwMode="auto">
            <a:xfrm>
              <a:off x="4849" y="1189"/>
              <a:ext cx="251" cy="385"/>
            </a:xfrm>
            <a:custGeom>
              <a:avLst/>
              <a:gdLst>
                <a:gd name="T0" fmla="*/ 261 w 49"/>
                <a:gd name="T1" fmla="*/ 1686 h 79"/>
                <a:gd name="T2" fmla="*/ 261 w 49"/>
                <a:gd name="T3" fmla="*/ 1735 h 79"/>
                <a:gd name="T4" fmla="*/ 312 w 49"/>
                <a:gd name="T5" fmla="*/ 1784 h 79"/>
                <a:gd name="T6" fmla="*/ 343 w 49"/>
                <a:gd name="T7" fmla="*/ 1803 h 79"/>
                <a:gd name="T8" fmla="*/ 369 w 49"/>
                <a:gd name="T9" fmla="*/ 1876 h 79"/>
                <a:gd name="T10" fmla="*/ 394 w 49"/>
                <a:gd name="T11" fmla="*/ 1828 h 79"/>
                <a:gd name="T12" fmla="*/ 420 w 49"/>
                <a:gd name="T13" fmla="*/ 1735 h 79"/>
                <a:gd name="T14" fmla="*/ 471 w 49"/>
                <a:gd name="T15" fmla="*/ 1613 h 79"/>
                <a:gd name="T16" fmla="*/ 471 w 49"/>
                <a:gd name="T17" fmla="*/ 1594 h 79"/>
                <a:gd name="T18" fmla="*/ 522 w 49"/>
                <a:gd name="T19" fmla="*/ 1496 h 79"/>
                <a:gd name="T20" fmla="*/ 553 w 49"/>
                <a:gd name="T21" fmla="*/ 1521 h 79"/>
                <a:gd name="T22" fmla="*/ 579 w 49"/>
                <a:gd name="T23" fmla="*/ 1521 h 79"/>
                <a:gd name="T24" fmla="*/ 579 w 49"/>
                <a:gd name="T25" fmla="*/ 1472 h 79"/>
                <a:gd name="T26" fmla="*/ 681 w 49"/>
                <a:gd name="T27" fmla="*/ 1447 h 79"/>
                <a:gd name="T28" fmla="*/ 681 w 49"/>
                <a:gd name="T29" fmla="*/ 1404 h 79"/>
                <a:gd name="T30" fmla="*/ 733 w 49"/>
                <a:gd name="T31" fmla="*/ 1379 h 79"/>
                <a:gd name="T32" fmla="*/ 763 w 49"/>
                <a:gd name="T33" fmla="*/ 1330 h 79"/>
                <a:gd name="T34" fmla="*/ 814 w 49"/>
                <a:gd name="T35" fmla="*/ 1233 h 79"/>
                <a:gd name="T36" fmla="*/ 814 w 49"/>
                <a:gd name="T37" fmla="*/ 1213 h 79"/>
                <a:gd name="T38" fmla="*/ 891 w 49"/>
                <a:gd name="T39" fmla="*/ 1213 h 79"/>
                <a:gd name="T40" fmla="*/ 917 w 49"/>
                <a:gd name="T41" fmla="*/ 1165 h 79"/>
                <a:gd name="T42" fmla="*/ 973 w 49"/>
                <a:gd name="T43" fmla="*/ 1116 h 79"/>
                <a:gd name="T44" fmla="*/ 1050 w 49"/>
                <a:gd name="T45" fmla="*/ 1140 h 79"/>
                <a:gd name="T46" fmla="*/ 1127 w 49"/>
                <a:gd name="T47" fmla="*/ 1043 h 79"/>
                <a:gd name="T48" fmla="*/ 1209 w 49"/>
                <a:gd name="T49" fmla="*/ 975 h 79"/>
                <a:gd name="T50" fmla="*/ 1260 w 49"/>
                <a:gd name="T51" fmla="*/ 950 h 79"/>
                <a:gd name="T52" fmla="*/ 1286 w 49"/>
                <a:gd name="T53" fmla="*/ 902 h 79"/>
                <a:gd name="T54" fmla="*/ 1260 w 49"/>
                <a:gd name="T55" fmla="*/ 877 h 79"/>
                <a:gd name="T56" fmla="*/ 1235 w 49"/>
                <a:gd name="T57" fmla="*/ 853 h 79"/>
                <a:gd name="T58" fmla="*/ 1260 w 49"/>
                <a:gd name="T59" fmla="*/ 833 h 79"/>
                <a:gd name="T60" fmla="*/ 1235 w 49"/>
                <a:gd name="T61" fmla="*/ 760 h 79"/>
                <a:gd name="T62" fmla="*/ 1183 w 49"/>
                <a:gd name="T63" fmla="*/ 736 h 79"/>
                <a:gd name="T64" fmla="*/ 1127 w 49"/>
                <a:gd name="T65" fmla="*/ 760 h 79"/>
                <a:gd name="T66" fmla="*/ 1076 w 49"/>
                <a:gd name="T67" fmla="*/ 663 h 79"/>
                <a:gd name="T68" fmla="*/ 1076 w 49"/>
                <a:gd name="T69" fmla="*/ 619 h 79"/>
                <a:gd name="T70" fmla="*/ 1050 w 49"/>
                <a:gd name="T71" fmla="*/ 619 h 79"/>
                <a:gd name="T72" fmla="*/ 999 w 49"/>
                <a:gd name="T73" fmla="*/ 619 h 79"/>
                <a:gd name="T74" fmla="*/ 943 w 49"/>
                <a:gd name="T75" fmla="*/ 595 h 79"/>
                <a:gd name="T76" fmla="*/ 917 w 49"/>
                <a:gd name="T77" fmla="*/ 521 h 79"/>
                <a:gd name="T78" fmla="*/ 630 w 49"/>
                <a:gd name="T79" fmla="*/ 0 h 79"/>
                <a:gd name="T80" fmla="*/ 579 w 49"/>
                <a:gd name="T81" fmla="*/ 0 h 79"/>
                <a:gd name="T82" fmla="*/ 553 w 49"/>
                <a:gd name="T83" fmla="*/ 49 h 79"/>
                <a:gd name="T84" fmla="*/ 471 w 49"/>
                <a:gd name="T85" fmla="*/ 49 h 79"/>
                <a:gd name="T86" fmla="*/ 394 w 49"/>
                <a:gd name="T87" fmla="*/ 117 h 79"/>
                <a:gd name="T88" fmla="*/ 369 w 49"/>
                <a:gd name="T89" fmla="*/ 49 h 79"/>
                <a:gd name="T90" fmla="*/ 343 w 49"/>
                <a:gd name="T91" fmla="*/ 24 h 79"/>
                <a:gd name="T92" fmla="*/ 159 w 49"/>
                <a:gd name="T93" fmla="*/ 380 h 79"/>
                <a:gd name="T94" fmla="*/ 184 w 49"/>
                <a:gd name="T95" fmla="*/ 453 h 79"/>
                <a:gd name="T96" fmla="*/ 184 w 49"/>
                <a:gd name="T97" fmla="*/ 521 h 79"/>
                <a:gd name="T98" fmla="*/ 133 w 49"/>
                <a:gd name="T99" fmla="*/ 570 h 79"/>
                <a:gd name="T100" fmla="*/ 159 w 49"/>
                <a:gd name="T101" fmla="*/ 760 h 79"/>
                <a:gd name="T102" fmla="*/ 102 w 49"/>
                <a:gd name="T103" fmla="*/ 853 h 79"/>
                <a:gd name="T104" fmla="*/ 102 w 49"/>
                <a:gd name="T105" fmla="*/ 926 h 79"/>
                <a:gd name="T106" fmla="*/ 77 w 49"/>
                <a:gd name="T107" fmla="*/ 950 h 79"/>
                <a:gd name="T108" fmla="*/ 77 w 49"/>
                <a:gd name="T109" fmla="*/ 999 h 79"/>
                <a:gd name="T110" fmla="*/ 26 w 49"/>
                <a:gd name="T111" fmla="*/ 975 h 79"/>
                <a:gd name="T112" fmla="*/ 0 w 49"/>
                <a:gd name="T113" fmla="*/ 999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"/>
                <a:gd name="T172" fmla="*/ 0 h 79"/>
                <a:gd name="T173" fmla="*/ 49 w 49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" h="79">
                  <a:moveTo>
                    <a:pt x="0" y="42"/>
                  </a:moveTo>
                  <a:lnTo>
                    <a:pt x="10" y="71"/>
                  </a:lnTo>
                  <a:lnTo>
                    <a:pt x="10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3" y="76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5" y="79"/>
                  </a:lnTo>
                  <a:lnTo>
                    <a:pt x="15" y="77"/>
                  </a:lnTo>
                  <a:lnTo>
                    <a:pt x="15" y="75"/>
                  </a:lnTo>
                  <a:lnTo>
                    <a:pt x="16" y="73"/>
                  </a:lnTo>
                  <a:lnTo>
                    <a:pt x="17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1" y="64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26" y="61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3" y="52"/>
                  </a:lnTo>
                  <a:lnTo>
                    <a:pt x="34" y="51"/>
                  </a:lnTo>
                  <a:lnTo>
                    <a:pt x="34" y="50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9" y="47"/>
                  </a:lnTo>
                  <a:lnTo>
                    <a:pt x="40" y="48"/>
                  </a:lnTo>
                  <a:lnTo>
                    <a:pt x="42" y="45"/>
                  </a:lnTo>
                  <a:lnTo>
                    <a:pt x="43" y="44"/>
                  </a:lnTo>
                  <a:lnTo>
                    <a:pt x="46" y="42"/>
                  </a:lnTo>
                  <a:lnTo>
                    <a:pt x="46" y="41"/>
                  </a:lnTo>
                  <a:lnTo>
                    <a:pt x="47" y="40"/>
                  </a:lnTo>
                  <a:lnTo>
                    <a:pt x="48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6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5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7" y="26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5" y="22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C66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423" name="Group 70"/>
            <p:cNvGrpSpPr>
              <a:grpSpLocks/>
            </p:cNvGrpSpPr>
            <p:nvPr/>
          </p:nvGrpSpPr>
          <p:grpSpPr bwMode="auto">
            <a:xfrm>
              <a:off x="1990" y="2891"/>
              <a:ext cx="658" cy="400"/>
              <a:chOff x="1991" y="3321"/>
              <a:chExt cx="361" cy="231"/>
            </a:xfrm>
          </p:grpSpPr>
          <p:sp>
            <p:nvSpPr>
              <p:cNvPr id="9424" name="Freeform 71"/>
              <p:cNvSpPr>
                <a:spLocks/>
              </p:cNvSpPr>
              <p:nvPr/>
            </p:nvSpPr>
            <p:spPr bwMode="auto">
              <a:xfrm>
                <a:off x="2274" y="3459"/>
                <a:ext cx="78" cy="93"/>
              </a:xfrm>
              <a:custGeom>
                <a:avLst/>
                <a:gdLst>
                  <a:gd name="T0" fmla="*/ 0 w 16"/>
                  <a:gd name="T1" fmla="*/ 166 h 19"/>
                  <a:gd name="T2" fmla="*/ 24 w 16"/>
                  <a:gd name="T3" fmla="*/ 313 h 19"/>
                  <a:gd name="T4" fmla="*/ 24 w 16"/>
                  <a:gd name="T5" fmla="*/ 382 h 19"/>
                  <a:gd name="T6" fmla="*/ 141 w 16"/>
                  <a:gd name="T7" fmla="*/ 455 h 19"/>
                  <a:gd name="T8" fmla="*/ 190 w 16"/>
                  <a:gd name="T9" fmla="*/ 382 h 19"/>
                  <a:gd name="T10" fmla="*/ 380 w 16"/>
                  <a:gd name="T11" fmla="*/ 264 h 19"/>
                  <a:gd name="T12" fmla="*/ 307 w 16"/>
                  <a:gd name="T13" fmla="*/ 117 h 19"/>
                  <a:gd name="T14" fmla="*/ 73 w 16"/>
                  <a:gd name="T15" fmla="*/ 0 h 19"/>
                  <a:gd name="T16" fmla="*/ 73 w 16"/>
                  <a:gd name="T17" fmla="*/ 117 h 19"/>
                  <a:gd name="T18" fmla="*/ 0 w 16"/>
                  <a:gd name="T19" fmla="*/ 166 h 19"/>
                  <a:gd name="T20" fmla="*/ 0 w 16"/>
                  <a:gd name="T21" fmla="*/ 166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9"/>
                  <a:gd name="T35" fmla="*/ 16 w 16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9">
                    <a:moveTo>
                      <a:pt x="0" y="7"/>
                    </a:moveTo>
                    <a:lnTo>
                      <a:pt x="1" y="13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16"/>
                    </a:lnTo>
                    <a:lnTo>
                      <a:pt x="16" y="11"/>
                    </a:lnTo>
                    <a:lnTo>
                      <a:pt x="13" y="5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" name="Freeform 72"/>
              <p:cNvSpPr>
                <a:spLocks/>
              </p:cNvSpPr>
              <p:nvPr/>
            </p:nvSpPr>
            <p:spPr bwMode="auto">
              <a:xfrm>
                <a:off x="2235" y="3409"/>
                <a:ext cx="44" cy="29"/>
              </a:xfrm>
              <a:custGeom>
                <a:avLst/>
                <a:gdLst>
                  <a:gd name="T0" fmla="*/ 73 w 9"/>
                  <a:gd name="T1" fmla="*/ 140 h 6"/>
                  <a:gd name="T2" fmla="*/ 191 w 9"/>
                  <a:gd name="T3" fmla="*/ 140 h 6"/>
                  <a:gd name="T4" fmla="*/ 215 w 9"/>
                  <a:gd name="T5" fmla="*/ 72 h 6"/>
                  <a:gd name="T6" fmla="*/ 117 w 9"/>
                  <a:gd name="T7" fmla="*/ 48 h 6"/>
                  <a:gd name="T8" fmla="*/ 73 w 9"/>
                  <a:gd name="T9" fmla="*/ 48 h 6"/>
                  <a:gd name="T10" fmla="*/ 49 w 9"/>
                  <a:gd name="T11" fmla="*/ 0 h 6"/>
                  <a:gd name="T12" fmla="*/ 0 w 9"/>
                  <a:gd name="T13" fmla="*/ 48 h 6"/>
                  <a:gd name="T14" fmla="*/ 49 w 9"/>
                  <a:gd name="T15" fmla="*/ 116 h 6"/>
                  <a:gd name="T16" fmla="*/ 73 w 9"/>
                  <a:gd name="T17" fmla="*/ 140 h 6"/>
                  <a:gd name="T18" fmla="*/ 73 w 9"/>
                  <a:gd name="T19" fmla="*/ 140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6"/>
                  <a:gd name="T32" fmla="*/ 9 w 9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6">
                    <a:moveTo>
                      <a:pt x="3" y="6"/>
                    </a:moveTo>
                    <a:lnTo>
                      <a:pt x="8" y="6"/>
                    </a:lnTo>
                    <a:lnTo>
                      <a:pt x="9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" name="Freeform 73"/>
              <p:cNvSpPr>
                <a:spLocks/>
              </p:cNvSpPr>
              <p:nvPr/>
            </p:nvSpPr>
            <p:spPr bwMode="auto">
              <a:xfrm>
                <a:off x="2225" y="3438"/>
                <a:ext cx="20" cy="10"/>
              </a:xfrm>
              <a:custGeom>
                <a:avLst/>
                <a:gdLst>
                  <a:gd name="T0" fmla="*/ 0 w 4"/>
                  <a:gd name="T1" fmla="*/ 50 h 2"/>
                  <a:gd name="T2" fmla="*/ 100 w 4"/>
                  <a:gd name="T3" fmla="*/ 0 h 2"/>
                  <a:gd name="T4" fmla="*/ 100 w 4"/>
                  <a:gd name="T5" fmla="*/ 50 h 2"/>
                  <a:gd name="T6" fmla="*/ 0 w 4"/>
                  <a:gd name="T7" fmla="*/ 50 h 2"/>
                  <a:gd name="T8" fmla="*/ 0 w 4"/>
                  <a:gd name="T9" fmla="*/ 5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"/>
                  <a:gd name="T17" fmla="*/ 4 w 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">
                    <a:moveTo>
                      <a:pt x="0" y="2"/>
                    </a:moveTo>
                    <a:lnTo>
                      <a:pt x="4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" name="Freeform 74"/>
              <p:cNvSpPr>
                <a:spLocks/>
              </p:cNvSpPr>
              <p:nvPr/>
            </p:nvSpPr>
            <p:spPr bwMode="auto">
              <a:xfrm>
                <a:off x="2211" y="3419"/>
                <a:ext cx="19" cy="14"/>
              </a:xfrm>
              <a:custGeom>
                <a:avLst/>
                <a:gdLst>
                  <a:gd name="T0" fmla="*/ 47 w 4"/>
                  <a:gd name="T1" fmla="*/ 0 h 3"/>
                  <a:gd name="T2" fmla="*/ 47 w 4"/>
                  <a:gd name="T3" fmla="*/ 0 h 3"/>
                  <a:gd name="T4" fmla="*/ 66 w 4"/>
                  <a:gd name="T5" fmla="*/ 0 h 3"/>
                  <a:gd name="T6" fmla="*/ 66 w 4"/>
                  <a:gd name="T7" fmla="*/ 0 h 3"/>
                  <a:gd name="T8" fmla="*/ 66 w 4"/>
                  <a:gd name="T9" fmla="*/ 0 h 3"/>
                  <a:gd name="T10" fmla="*/ 66 w 4"/>
                  <a:gd name="T11" fmla="*/ 23 h 3"/>
                  <a:gd name="T12" fmla="*/ 66 w 4"/>
                  <a:gd name="T13" fmla="*/ 23 h 3"/>
                  <a:gd name="T14" fmla="*/ 66 w 4"/>
                  <a:gd name="T15" fmla="*/ 23 h 3"/>
                  <a:gd name="T16" fmla="*/ 90 w 4"/>
                  <a:gd name="T17" fmla="*/ 23 h 3"/>
                  <a:gd name="T18" fmla="*/ 66 w 4"/>
                  <a:gd name="T19" fmla="*/ 42 h 3"/>
                  <a:gd name="T20" fmla="*/ 66 w 4"/>
                  <a:gd name="T21" fmla="*/ 42 h 3"/>
                  <a:gd name="T22" fmla="*/ 66 w 4"/>
                  <a:gd name="T23" fmla="*/ 42 h 3"/>
                  <a:gd name="T24" fmla="*/ 66 w 4"/>
                  <a:gd name="T25" fmla="*/ 65 h 3"/>
                  <a:gd name="T26" fmla="*/ 66 w 4"/>
                  <a:gd name="T27" fmla="*/ 65 h 3"/>
                  <a:gd name="T28" fmla="*/ 66 w 4"/>
                  <a:gd name="T29" fmla="*/ 65 h 3"/>
                  <a:gd name="T30" fmla="*/ 47 w 4"/>
                  <a:gd name="T31" fmla="*/ 65 h 3"/>
                  <a:gd name="T32" fmla="*/ 47 w 4"/>
                  <a:gd name="T33" fmla="*/ 65 h 3"/>
                  <a:gd name="T34" fmla="*/ 47 w 4"/>
                  <a:gd name="T35" fmla="*/ 65 h 3"/>
                  <a:gd name="T36" fmla="*/ 24 w 4"/>
                  <a:gd name="T37" fmla="*/ 65 h 3"/>
                  <a:gd name="T38" fmla="*/ 24 w 4"/>
                  <a:gd name="T39" fmla="*/ 65 h 3"/>
                  <a:gd name="T40" fmla="*/ 24 w 4"/>
                  <a:gd name="T41" fmla="*/ 65 h 3"/>
                  <a:gd name="T42" fmla="*/ 24 w 4"/>
                  <a:gd name="T43" fmla="*/ 42 h 3"/>
                  <a:gd name="T44" fmla="*/ 0 w 4"/>
                  <a:gd name="T45" fmla="*/ 42 h 3"/>
                  <a:gd name="T46" fmla="*/ 0 w 4"/>
                  <a:gd name="T47" fmla="*/ 42 h 3"/>
                  <a:gd name="T48" fmla="*/ 0 w 4"/>
                  <a:gd name="T49" fmla="*/ 23 h 3"/>
                  <a:gd name="T50" fmla="*/ 0 w 4"/>
                  <a:gd name="T51" fmla="*/ 23 h 3"/>
                  <a:gd name="T52" fmla="*/ 0 w 4"/>
                  <a:gd name="T53" fmla="*/ 23 h 3"/>
                  <a:gd name="T54" fmla="*/ 24 w 4"/>
                  <a:gd name="T55" fmla="*/ 23 h 3"/>
                  <a:gd name="T56" fmla="*/ 24 w 4"/>
                  <a:gd name="T57" fmla="*/ 0 h 3"/>
                  <a:gd name="T58" fmla="*/ 24 w 4"/>
                  <a:gd name="T59" fmla="*/ 0 h 3"/>
                  <a:gd name="T60" fmla="*/ 24 w 4"/>
                  <a:gd name="T61" fmla="*/ 0 h 3"/>
                  <a:gd name="T62" fmla="*/ 47 w 4"/>
                  <a:gd name="T63" fmla="*/ 0 h 3"/>
                  <a:gd name="T64" fmla="*/ 47 w 4"/>
                  <a:gd name="T65" fmla="*/ 0 h 3"/>
                  <a:gd name="T66" fmla="*/ 47 w 4"/>
                  <a:gd name="T67" fmla="*/ 0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"/>
                  <a:gd name="T103" fmla="*/ 0 h 3"/>
                  <a:gd name="T104" fmla="*/ 4 w 4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8" name="Freeform 75"/>
              <p:cNvSpPr>
                <a:spLocks/>
              </p:cNvSpPr>
              <p:nvPr/>
            </p:nvSpPr>
            <p:spPr bwMode="auto">
              <a:xfrm>
                <a:off x="2186" y="3394"/>
                <a:ext cx="39" cy="15"/>
              </a:xfrm>
              <a:custGeom>
                <a:avLst/>
                <a:gdLst>
                  <a:gd name="T0" fmla="*/ 0 w 8"/>
                  <a:gd name="T1" fmla="*/ 75 h 3"/>
                  <a:gd name="T2" fmla="*/ 166 w 8"/>
                  <a:gd name="T3" fmla="*/ 75 h 3"/>
                  <a:gd name="T4" fmla="*/ 190 w 8"/>
                  <a:gd name="T5" fmla="*/ 0 h 3"/>
                  <a:gd name="T6" fmla="*/ 49 w 8"/>
                  <a:gd name="T7" fmla="*/ 0 h 3"/>
                  <a:gd name="T8" fmla="*/ 0 w 8"/>
                  <a:gd name="T9" fmla="*/ 75 h 3"/>
                  <a:gd name="T10" fmla="*/ 0 w 8"/>
                  <a:gd name="T11" fmla="*/ 75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9" name="Freeform 76"/>
              <p:cNvSpPr>
                <a:spLocks/>
              </p:cNvSpPr>
              <p:nvPr/>
            </p:nvSpPr>
            <p:spPr bwMode="auto">
              <a:xfrm>
                <a:off x="2026" y="3321"/>
                <a:ext cx="38" cy="24"/>
              </a:xfrm>
              <a:custGeom>
                <a:avLst/>
                <a:gdLst>
                  <a:gd name="T0" fmla="*/ 0 w 8"/>
                  <a:gd name="T1" fmla="*/ 91 h 5"/>
                  <a:gd name="T2" fmla="*/ 66 w 8"/>
                  <a:gd name="T3" fmla="*/ 115 h 5"/>
                  <a:gd name="T4" fmla="*/ 133 w 8"/>
                  <a:gd name="T5" fmla="*/ 115 h 5"/>
                  <a:gd name="T6" fmla="*/ 180 w 8"/>
                  <a:gd name="T7" fmla="*/ 48 h 5"/>
                  <a:gd name="T8" fmla="*/ 114 w 8"/>
                  <a:gd name="T9" fmla="*/ 0 h 5"/>
                  <a:gd name="T10" fmla="*/ 24 w 8"/>
                  <a:gd name="T11" fmla="*/ 48 h 5"/>
                  <a:gd name="T12" fmla="*/ 0 w 8"/>
                  <a:gd name="T13" fmla="*/ 91 h 5"/>
                  <a:gd name="T14" fmla="*/ 0 w 8"/>
                  <a:gd name="T15" fmla="*/ 91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"/>
                  <a:gd name="T26" fmla="*/ 8 w 8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">
                    <a:moveTo>
                      <a:pt x="0" y="4"/>
                    </a:moveTo>
                    <a:lnTo>
                      <a:pt x="3" y="5"/>
                    </a:lnTo>
                    <a:lnTo>
                      <a:pt x="6" y="5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0" name="Freeform 77"/>
              <p:cNvSpPr>
                <a:spLocks/>
              </p:cNvSpPr>
              <p:nvPr/>
            </p:nvSpPr>
            <p:spPr bwMode="auto">
              <a:xfrm>
                <a:off x="1991" y="3321"/>
                <a:ext cx="20" cy="24"/>
              </a:xfrm>
              <a:custGeom>
                <a:avLst/>
                <a:gdLst>
                  <a:gd name="T0" fmla="*/ 0 w 4"/>
                  <a:gd name="T1" fmla="*/ 115 h 5"/>
                  <a:gd name="T2" fmla="*/ 100 w 4"/>
                  <a:gd name="T3" fmla="*/ 48 h 5"/>
                  <a:gd name="T4" fmla="*/ 100 w 4"/>
                  <a:gd name="T5" fmla="*/ 0 h 5"/>
                  <a:gd name="T6" fmla="*/ 0 w 4"/>
                  <a:gd name="T7" fmla="*/ 91 h 5"/>
                  <a:gd name="T8" fmla="*/ 0 w 4"/>
                  <a:gd name="T9" fmla="*/ 115 h 5"/>
                  <a:gd name="T10" fmla="*/ 0 w 4"/>
                  <a:gd name="T11" fmla="*/ 11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0" y="5"/>
                    </a:moveTo>
                    <a:lnTo>
                      <a:pt x="4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1" name="Freeform 78"/>
              <p:cNvSpPr>
                <a:spLocks/>
              </p:cNvSpPr>
              <p:nvPr/>
            </p:nvSpPr>
            <p:spPr bwMode="auto">
              <a:xfrm>
                <a:off x="2128" y="3360"/>
                <a:ext cx="39" cy="34"/>
              </a:xfrm>
              <a:custGeom>
                <a:avLst/>
                <a:gdLst>
                  <a:gd name="T0" fmla="*/ 73 w 8"/>
                  <a:gd name="T1" fmla="*/ 165 h 7"/>
                  <a:gd name="T2" fmla="*/ 190 w 8"/>
                  <a:gd name="T3" fmla="*/ 165 h 7"/>
                  <a:gd name="T4" fmla="*/ 190 w 8"/>
                  <a:gd name="T5" fmla="*/ 92 h 7"/>
                  <a:gd name="T6" fmla="*/ 97 w 8"/>
                  <a:gd name="T7" fmla="*/ 0 h 7"/>
                  <a:gd name="T8" fmla="*/ 0 w 8"/>
                  <a:gd name="T9" fmla="*/ 49 h 7"/>
                  <a:gd name="T10" fmla="*/ 73 w 8"/>
                  <a:gd name="T11" fmla="*/ 165 h 7"/>
                  <a:gd name="T12" fmla="*/ 73 w 8"/>
                  <a:gd name="T13" fmla="*/ 165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7"/>
                  <a:gd name="T23" fmla="*/ 8 w 8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7">
                    <a:moveTo>
                      <a:pt x="3" y="7"/>
                    </a:moveTo>
                    <a:lnTo>
                      <a:pt x="8" y="7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19" name="Text Box 79"/>
          <p:cNvSpPr txBox="1">
            <a:spLocks noChangeArrowheads="1"/>
          </p:cNvSpPr>
          <p:nvPr/>
        </p:nvSpPr>
        <p:spPr bwMode="auto">
          <a:xfrm>
            <a:off x="8386764" y="1376364"/>
            <a:ext cx="6976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400" b="1">
                <a:latin typeface="Verdana" panose="020B0604030504040204" pitchFamily="34" charset="0"/>
              </a:rPr>
              <a:t>1998</a:t>
            </a:r>
          </a:p>
        </p:txBody>
      </p:sp>
      <p:sp>
        <p:nvSpPr>
          <p:cNvPr id="9220" name="Rectangle 80"/>
          <p:cNvSpPr>
            <a:spLocks noChangeArrowheads="1"/>
          </p:cNvSpPr>
          <p:nvPr/>
        </p:nvSpPr>
        <p:spPr bwMode="auto">
          <a:xfrm>
            <a:off x="1524000" y="762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latin typeface="Verdana" panose="020B0604030504040204" pitchFamily="34" charset="0"/>
              </a:rPr>
              <a:t>Obesity Trends* Among U.S. Adults</a:t>
            </a:r>
            <a:r>
              <a:rPr lang="en-US" altLang="en-US" sz="2400" b="1">
                <a:solidFill>
                  <a:srgbClr val="201D5D"/>
                </a:solidFill>
                <a:latin typeface="Verdana" panose="020B0604030504040204" pitchFamily="34" charset="0"/>
              </a:rPr>
              <a:t/>
            </a:r>
            <a:br>
              <a:rPr lang="en-US" altLang="en-US" sz="2400" b="1">
                <a:solidFill>
                  <a:srgbClr val="201D5D"/>
                </a:solidFill>
                <a:latin typeface="Verdana" panose="020B0604030504040204" pitchFamily="34" charset="0"/>
              </a:rPr>
            </a:br>
            <a:r>
              <a:rPr lang="en-US" altLang="en-US" sz="2400" b="1">
                <a:solidFill>
                  <a:srgbClr val="DE3021"/>
                </a:solidFill>
                <a:latin typeface="Verdana" panose="020B0604030504040204" pitchFamily="34" charset="0"/>
              </a:rPr>
              <a:t>BRFSS,</a:t>
            </a:r>
            <a:r>
              <a:rPr lang="en-US" altLang="en-US" sz="2400" b="1">
                <a:solidFill>
                  <a:srgbClr val="201D5D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>
                <a:solidFill>
                  <a:srgbClr val="DE3021"/>
                </a:solidFill>
                <a:latin typeface="Verdana" panose="020B0604030504040204" pitchFamily="34" charset="0"/>
              </a:rPr>
              <a:t>1990, 1998, 2006</a:t>
            </a:r>
          </a:p>
        </p:txBody>
      </p:sp>
      <p:sp>
        <p:nvSpPr>
          <p:cNvPr id="9221" name="Text Box 81"/>
          <p:cNvSpPr txBox="1">
            <a:spLocks noChangeArrowheads="1"/>
          </p:cNvSpPr>
          <p:nvPr/>
        </p:nvSpPr>
        <p:spPr bwMode="auto">
          <a:xfrm>
            <a:off x="1524000" y="990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 b="1">
                <a:latin typeface="Verdana" panose="020B0604030504040204" pitchFamily="34" charset="0"/>
              </a:rPr>
              <a:t>(*BMI </a:t>
            </a:r>
            <a:r>
              <a:rPr lang="en-US" altLang="en-US" sz="1400" b="1">
                <a:latin typeface="Verdana" panose="020B0604030504040204" pitchFamily="34" charset="0"/>
                <a:sym typeface="Symbol" panose="05050102010706020507" pitchFamily="18" charset="2"/>
              </a:rPr>
              <a:t></a:t>
            </a:r>
            <a:r>
              <a:rPr lang="en-US" altLang="en-US" sz="1400" b="1">
                <a:latin typeface="Verdana" panose="020B0604030504040204" pitchFamily="34" charset="0"/>
              </a:rPr>
              <a:t>30, or about 30 lbs. overweight for 5’4” person)</a:t>
            </a:r>
          </a:p>
        </p:txBody>
      </p:sp>
      <p:sp>
        <p:nvSpPr>
          <p:cNvPr id="9222" name="Text Box 82"/>
          <p:cNvSpPr txBox="1">
            <a:spLocks noChangeArrowheads="1"/>
          </p:cNvSpPr>
          <p:nvPr/>
        </p:nvSpPr>
        <p:spPr bwMode="auto">
          <a:xfrm>
            <a:off x="5757864" y="3378201"/>
            <a:ext cx="6976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400" b="1">
                <a:latin typeface="Verdana" panose="020B0604030504040204" pitchFamily="34" charset="0"/>
              </a:rPr>
              <a:t>2006</a:t>
            </a:r>
          </a:p>
        </p:txBody>
      </p:sp>
      <p:grpSp>
        <p:nvGrpSpPr>
          <p:cNvPr id="9223" name="Group 83"/>
          <p:cNvGrpSpPr>
            <a:grpSpLocks/>
          </p:cNvGrpSpPr>
          <p:nvPr/>
        </p:nvGrpSpPr>
        <p:grpSpPr bwMode="auto">
          <a:xfrm>
            <a:off x="1982789" y="1558925"/>
            <a:ext cx="3227387" cy="1866900"/>
            <a:chOff x="728" y="1077"/>
            <a:chExt cx="4371" cy="2247"/>
          </a:xfrm>
        </p:grpSpPr>
        <p:sp>
          <p:nvSpPr>
            <p:cNvPr id="9312" name="Freeform 84"/>
            <p:cNvSpPr>
              <a:spLocks/>
            </p:cNvSpPr>
            <p:nvPr/>
          </p:nvSpPr>
          <p:spPr bwMode="auto">
            <a:xfrm>
              <a:off x="1661" y="1077"/>
              <a:ext cx="460" cy="322"/>
            </a:xfrm>
            <a:custGeom>
              <a:avLst/>
              <a:gdLst>
                <a:gd name="T0" fmla="*/ 26 w 90"/>
                <a:gd name="T1" fmla="*/ 951 h 66"/>
                <a:gd name="T2" fmla="*/ 0 w 90"/>
                <a:gd name="T3" fmla="*/ 951 h 66"/>
                <a:gd name="T4" fmla="*/ 26 w 90"/>
                <a:gd name="T5" fmla="*/ 883 h 66"/>
                <a:gd name="T6" fmla="*/ 26 w 90"/>
                <a:gd name="T7" fmla="*/ 834 h 66"/>
                <a:gd name="T8" fmla="*/ 26 w 90"/>
                <a:gd name="T9" fmla="*/ 834 h 66"/>
                <a:gd name="T10" fmla="*/ 51 w 90"/>
                <a:gd name="T11" fmla="*/ 859 h 66"/>
                <a:gd name="T12" fmla="*/ 26 w 90"/>
                <a:gd name="T13" fmla="*/ 883 h 66"/>
                <a:gd name="T14" fmla="*/ 77 w 90"/>
                <a:gd name="T15" fmla="*/ 859 h 66"/>
                <a:gd name="T16" fmla="*/ 77 w 90"/>
                <a:gd name="T17" fmla="*/ 834 h 66"/>
                <a:gd name="T18" fmla="*/ 77 w 90"/>
                <a:gd name="T19" fmla="*/ 785 h 66"/>
                <a:gd name="T20" fmla="*/ 51 w 90"/>
                <a:gd name="T21" fmla="*/ 712 h 66"/>
                <a:gd name="T22" fmla="*/ 77 w 90"/>
                <a:gd name="T23" fmla="*/ 712 h 66"/>
                <a:gd name="T24" fmla="*/ 133 w 90"/>
                <a:gd name="T25" fmla="*/ 688 h 66"/>
                <a:gd name="T26" fmla="*/ 102 w 90"/>
                <a:gd name="T27" fmla="*/ 668 h 66"/>
                <a:gd name="T28" fmla="*/ 77 w 90"/>
                <a:gd name="T29" fmla="*/ 688 h 66"/>
                <a:gd name="T30" fmla="*/ 77 w 90"/>
                <a:gd name="T31" fmla="*/ 595 h 66"/>
                <a:gd name="T32" fmla="*/ 77 w 90"/>
                <a:gd name="T33" fmla="*/ 522 h 66"/>
                <a:gd name="T34" fmla="*/ 77 w 90"/>
                <a:gd name="T35" fmla="*/ 405 h 66"/>
                <a:gd name="T36" fmla="*/ 51 w 90"/>
                <a:gd name="T37" fmla="*/ 263 h 66"/>
                <a:gd name="T38" fmla="*/ 51 w 90"/>
                <a:gd name="T39" fmla="*/ 141 h 66"/>
                <a:gd name="T40" fmla="*/ 286 w 90"/>
                <a:gd name="T41" fmla="*/ 215 h 66"/>
                <a:gd name="T42" fmla="*/ 496 w 90"/>
                <a:gd name="T43" fmla="*/ 307 h 66"/>
                <a:gd name="T44" fmla="*/ 603 w 90"/>
                <a:gd name="T45" fmla="*/ 332 h 66"/>
                <a:gd name="T46" fmla="*/ 629 w 90"/>
                <a:gd name="T47" fmla="*/ 356 h 66"/>
                <a:gd name="T48" fmla="*/ 629 w 90"/>
                <a:gd name="T49" fmla="*/ 478 h 66"/>
                <a:gd name="T50" fmla="*/ 572 w 90"/>
                <a:gd name="T51" fmla="*/ 546 h 66"/>
                <a:gd name="T52" fmla="*/ 572 w 90"/>
                <a:gd name="T53" fmla="*/ 595 h 66"/>
                <a:gd name="T54" fmla="*/ 572 w 90"/>
                <a:gd name="T55" fmla="*/ 644 h 66"/>
                <a:gd name="T56" fmla="*/ 603 w 90"/>
                <a:gd name="T57" fmla="*/ 668 h 66"/>
                <a:gd name="T58" fmla="*/ 654 w 90"/>
                <a:gd name="T59" fmla="*/ 571 h 66"/>
                <a:gd name="T60" fmla="*/ 705 w 90"/>
                <a:gd name="T61" fmla="*/ 498 h 66"/>
                <a:gd name="T62" fmla="*/ 756 w 90"/>
                <a:gd name="T63" fmla="*/ 429 h 66"/>
                <a:gd name="T64" fmla="*/ 680 w 90"/>
                <a:gd name="T65" fmla="*/ 239 h 66"/>
                <a:gd name="T66" fmla="*/ 705 w 90"/>
                <a:gd name="T67" fmla="*/ 215 h 66"/>
                <a:gd name="T68" fmla="*/ 756 w 90"/>
                <a:gd name="T69" fmla="*/ 166 h 66"/>
                <a:gd name="T70" fmla="*/ 705 w 90"/>
                <a:gd name="T71" fmla="*/ 117 h 66"/>
                <a:gd name="T72" fmla="*/ 705 w 90"/>
                <a:gd name="T73" fmla="*/ 0 h 66"/>
                <a:gd name="T74" fmla="*/ 1620 w 90"/>
                <a:gd name="T75" fmla="*/ 215 h 66"/>
                <a:gd name="T76" fmla="*/ 2351 w 90"/>
                <a:gd name="T77" fmla="*/ 381 h 66"/>
                <a:gd name="T78" fmla="*/ 2090 w 90"/>
                <a:gd name="T79" fmla="*/ 1405 h 66"/>
                <a:gd name="T80" fmla="*/ 2090 w 90"/>
                <a:gd name="T81" fmla="*/ 1429 h 66"/>
                <a:gd name="T82" fmla="*/ 2090 w 90"/>
                <a:gd name="T83" fmla="*/ 1454 h 66"/>
                <a:gd name="T84" fmla="*/ 2116 w 90"/>
                <a:gd name="T85" fmla="*/ 1498 h 66"/>
                <a:gd name="T86" fmla="*/ 2090 w 90"/>
                <a:gd name="T87" fmla="*/ 1522 h 66"/>
                <a:gd name="T88" fmla="*/ 2090 w 90"/>
                <a:gd name="T89" fmla="*/ 1571 h 66"/>
                <a:gd name="T90" fmla="*/ 1436 w 90"/>
                <a:gd name="T91" fmla="*/ 1454 h 66"/>
                <a:gd name="T92" fmla="*/ 1360 w 90"/>
                <a:gd name="T93" fmla="*/ 1454 h 66"/>
                <a:gd name="T94" fmla="*/ 1308 w 90"/>
                <a:gd name="T95" fmla="*/ 1429 h 66"/>
                <a:gd name="T96" fmla="*/ 1227 w 90"/>
                <a:gd name="T97" fmla="*/ 1454 h 66"/>
                <a:gd name="T98" fmla="*/ 1150 w 90"/>
                <a:gd name="T99" fmla="*/ 1429 h 66"/>
                <a:gd name="T100" fmla="*/ 1073 w 90"/>
                <a:gd name="T101" fmla="*/ 1454 h 66"/>
                <a:gd name="T102" fmla="*/ 966 w 90"/>
                <a:gd name="T103" fmla="*/ 1429 h 66"/>
                <a:gd name="T104" fmla="*/ 782 w 90"/>
                <a:gd name="T105" fmla="*/ 1429 h 66"/>
                <a:gd name="T106" fmla="*/ 629 w 90"/>
                <a:gd name="T107" fmla="*/ 1381 h 66"/>
                <a:gd name="T108" fmla="*/ 496 w 90"/>
                <a:gd name="T109" fmla="*/ 1381 h 66"/>
                <a:gd name="T110" fmla="*/ 312 w 90"/>
                <a:gd name="T111" fmla="*/ 1332 h 66"/>
                <a:gd name="T112" fmla="*/ 286 w 90"/>
                <a:gd name="T113" fmla="*/ 1190 h 66"/>
                <a:gd name="T114" fmla="*/ 286 w 90"/>
                <a:gd name="T115" fmla="*/ 1117 h 66"/>
                <a:gd name="T116" fmla="*/ 184 w 90"/>
                <a:gd name="T117" fmla="*/ 1049 h 66"/>
                <a:gd name="T118" fmla="*/ 158 w 90"/>
                <a:gd name="T119" fmla="*/ 1025 h 66"/>
                <a:gd name="T120" fmla="*/ 77 w 90"/>
                <a:gd name="T121" fmla="*/ 1000 h 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0"/>
                <a:gd name="T184" fmla="*/ 0 h 66"/>
                <a:gd name="T185" fmla="*/ 90 w 90"/>
                <a:gd name="T186" fmla="*/ 66 h 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0" h="66">
                  <a:moveTo>
                    <a:pt x="3" y="42"/>
                  </a:moveTo>
                  <a:lnTo>
                    <a:pt x="1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2" y="36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8"/>
                  </a:lnTo>
                  <a:lnTo>
                    <a:pt x="3" y="29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11" y="9"/>
                  </a:lnTo>
                  <a:lnTo>
                    <a:pt x="16" y="12"/>
                  </a:lnTo>
                  <a:lnTo>
                    <a:pt x="19" y="13"/>
                  </a:lnTo>
                  <a:lnTo>
                    <a:pt x="21" y="14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8" y="15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7" y="0"/>
                  </a:lnTo>
                  <a:lnTo>
                    <a:pt x="45" y="5"/>
                  </a:lnTo>
                  <a:lnTo>
                    <a:pt x="62" y="9"/>
                  </a:lnTo>
                  <a:lnTo>
                    <a:pt x="90" y="16"/>
                  </a:lnTo>
                  <a:lnTo>
                    <a:pt x="80" y="59"/>
                  </a:lnTo>
                  <a:lnTo>
                    <a:pt x="80" y="60"/>
                  </a:lnTo>
                  <a:lnTo>
                    <a:pt x="80" y="61"/>
                  </a:lnTo>
                  <a:lnTo>
                    <a:pt x="81" y="62"/>
                  </a:lnTo>
                  <a:lnTo>
                    <a:pt x="81" y="63"/>
                  </a:lnTo>
                  <a:lnTo>
                    <a:pt x="80" y="63"/>
                  </a:lnTo>
                  <a:lnTo>
                    <a:pt x="80" y="64"/>
                  </a:lnTo>
                  <a:lnTo>
                    <a:pt x="80" y="65"/>
                  </a:lnTo>
                  <a:lnTo>
                    <a:pt x="80" y="66"/>
                  </a:lnTo>
                  <a:lnTo>
                    <a:pt x="56" y="60"/>
                  </a:lnTo>
                  <a:lnTo>
                    <a:pt x="55" y="61"/>
                  </a:lnTo>
                  <a:lnTo>
                    <a:pt x="53" y="61"/>
                  </a:lnTo>
                  <a:lnTo>
                    <a:pt x="52" y="61"/>
                  </a:lnTo>
                  <a:lnTo>
                    <a:pt x="51" y="61"/>
                  </a:lnTo>
                  <a:lnTo>
                    <a:pt x="50" y="60"/>
                  </a:lnTo>
                  <a:lnTo>
                    <a:pt x="48" y="60"/>
                  </a:lnTo>
                  <a:lnTo>
                    <a:pt x="47" y="61"/>
                  </a:lnTo>
                  <a:lnTo>
                    <a:pt x="45" y="60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7" y="60"/>
                  </a:lnTo>
                  <a:lnTo>
                    <a:pt x="35" y="60"/>
                  </a:lnTo>
                  <a:lnTo>
                    <a:pt x="30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22" y="57"/>
                  </a:lnTo>
                  <a:lnTo>
                    <a:pt x="19" y="58"/>
                  </a:lnTo>
                  <a:lnTo>
                    <a:pt x="15" y="57"/>
                  </a:lnTo>
                  <a:lnTo>
                    <a:pt x="12" y="56"/>
                  </a:lnTo>
                  <a:lnTo>
                    <a:pt x="11" y="54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1" y="47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3" name="Freeform 85"/>
            <p:cNvSpPr>
              <a:spLocks/>
            </p:cNvSpPr>
            <p:nvPr/>
          </p:nvSpPr>
          <p:spPr bwMode="auto">
            <a:xfrm>
              <a:off x="2843" y="1262"/>
              <a:ext cx="457" cy="269"/>
            </a:xfrm>
            <a:custGeom>
              <a:avLst/>
              <a:gdLst>
                <a:gd name="T0" fmla="*/ 0 w 89"/>
                <a:gd name="T1" fmla="*/ 1218 h 55"/>
                <a:gd name="T2" fmla="*/ 134 w 89"/>
                <a:gd name="T3" fmla="*/ 0 h 55"/>
                <a:gd name="T4" fmla="*/ 1160 w 89"/>
                <a:gd name="T5" fmla="*/ 73 h 55"/>
                <a:gd name="T6" fmla="*/ 2162 w 89"/>
                <a:gd name="T7" fmla="*/ 98 h 55"/>
                <a:gd name="T8" fmla="*/ 2162 w 89"/>
                <a:gd name="T9" fmla="*/ 117 h 55"/>
                <a:gd name="T10" fmla="*/ 2187 w 89"/>
                <a:gd name="T11" fmla="*/ 215 h 55"/>
                <a:gd name="T12" fmla="*/ 2187 w 89"/>
                <a:gd name="T13" fmla="*/ 240 h 55"/>
                <a:gd name="T14" fmla="*/ 2162 w 89"/>
                <a:gd name="T15" fmla="*/ 313 h 55"/>
                <a:gd name="T16" fmla="*/ 2162 w 89"/>
                <a:gd name="T17" fmla="*/ 430 h 55"/>
                <a:gd name="T18" fmla="*/ 2213 w 89"/>
                <a:gd name="T19" fmla="*/ 548 h 55"/>
                <a:gd name="T20" fmla="*/ 2239 w 89"/>
                <a:gd name="T21" fmla="*/ 597 h 55"/>
                <a:gd name="T22" fmla="*/ 2270 w 89"/>
                <a:gd name="T23" fmla="*/ 719 h 55"/>
                <a:gd name="T24" fmla="*/ 2270 w 89"/>
                <a:gd name="T25" fmla="*/ 910 h 55"/>
                <a:gd name="T26" fmla="*/ 2295 w 89"/>
                <a:gd name="T27" fmla="*/ 959 h 55"/>
                <a:gd name="T28" fmla="*/ 2295 w 89"/>
                <a:gd name="T29" fmla="*/ 1027 h 55"/>
                <a:gd name="T30" fmla="*/ 2295 w 89"/>
                <a:gd name="T31" fmla="*/ 1052 h 55"/>
                <a:gd name="T32" fmla="*/ 2347 w 89"/>
                <a:gd name="T33" fmla="*/ 1218 h 55"/>
                <a:gd name="T34" fmla="*/ 2347 w 89"/>
                <a:gd name="T35" fmla="*/ 1267 h 55"/>
                <a:gd name="T36" fmla="*/ 2347 w 89"/>
                <a:gd name="T37" fmla="*/ 1316 h 55"/>
                <a:gd name="T38" fmla="*/ 0 w 89"/>
                <a:gd name="T39" fmla="*/ 1218 h 55"/>
                <a:gd name="T40" fmla="*/ 0 w 89"/>
                <a:gd name="T41" fmla="*/ 1218 h 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55"/>
                <a:gd name="T65" fmla="*/ 89 w 89"/>
                <a:gd name="T66" fmla="*/ 55 h 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55">
                  <a:moveTo>
                    <a:pt x="0" y="51"/>
                  </a:moveTo>
                  <a:lnTo>
                    <a:pt x="5" y="0"/>
                  </a:lnTo>
                  <a:lnTo>
                    <a:pt x="4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10"/>
                  </a:lnTo>
                  <a:lnTo>
                    <a:pt x="82" y="13"/>
                  </a:lnTo>
                  <a:lnTo>
                    <a:pt x="82" y="18"/>
                  </a:lnTo>
                  <a:lnTo>
                    <a:pt x="84" y="23"/>
                  </a:lnTo>
                  <a:lnTo>
                    <a:pt x="85" y="25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7" y="40"/>
                  </a:lnTo>
                  <a:lnTo>
                    <a:pt x="87" y="43"/>
                  </a:lnTo>
                  <a:lnTo>
                    <a:pt x="87" y="44"/>
                  </a:lnTo>
                  <a:lnTo>
                    <a:pt x="89" y="51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4" name="Freeform 86"/>
            <p:cNvSpPr>
              <a:spLocks/>
            </p:cNvSpPr>
            <p:nvPr/>
          </p:nvSpPr>
          <p:spPr bwMode="auto">
            <a:xfrm>
              <a:off x="2823" y="1511"/>
              <a:ext cx="483" cy="312"/>
            </a:xfrm>
            <a:custGeom>
              <a:avLst/>
              <a:gdLst>
                <a:gd name="T0" fmla="*/ 0 w 94"/>
                <a:gd name="T1" fmla="*/ 1214 h 64"/>
                <a:gd name="T2" fmla="*/ 77 w 94"/>
                <a:gd name="T3" fmla="*/ 405 h 64"/>
                <a:gd name="T4" fmla="*/ 108 w 94"/>
                <a:gd name="T5" fmla="*/ 0 h 64"/>
                <a:gd name="T6" fmla="*/ 2456 w 94"/>
                <a:gd name="T7" fmla="*/ 97 h 64"/>
                <a:gd name="T8" fmla="*/ 2456 w 94"/>
                <a:gd name="T9" fmla="*/ 141 h 64"/>
                <a:gd name="T10" fmla="*/ 2430 w 94"/>
                <a:gd name="T11" fmla="*/ 166 h 64"/>
                <a:gd name="T12" fmla="*/ 2374 w 94"/>
                <a:gd name="T13" fmla="*/ 239 h 64"/>
                <a:gd name="T14" fmla="*/ 2374 w 94"/>
                <a:gd name="T15" fmla="*/ 263 h 64"/>
                <a:gd name="T16" fmla="*/ 2482 w 94"/>
                <a:gd name="T17" fmla="*/ 356 h 64"/>
                <a:gd name="T18" fmla="*/ 2482 w 94"/>
                <a:gd name="T19" fmla="*/ 1092 h 64"/>
                <a:gd name="T20" fmla="*/ 2482 w 94"/>
                <a:gd name="T21" fmla="*/ 1092 h 64"/>
                <a:gd name="T22" fmla="*/ 2430 w 94"/>
                <a:gd name="T23" fmla="*/ 1092 h 64"/>
                <a:gd name="T24" fmla="*/ 2456 w 94"/>
                <a:gd name="T25" fmla="*/ 1116 h 64"/>
                <a:gd name="T26" fmla="*/ 2482 w 94"/>
                <a:gd name="T27" fmla="*/ 1141 h 64"/>
                <a:gd name="T28" fmla="*/ 2456 w 94"/>
                <a:gd name="T29" fmla="*/ 1189 h 64"/>
                <a:gd name="T30" fmla="*/ 2482 w 94"/>
                <a:gd name="T31" fmla="*/ 1214 h 64"/>
                <a:gd name="T32" fmla="*/ 2482 w 94"/>
                <a:gd name="T33" fmla="*/ 1282 h 64"/>
                <a:gd name="T34" fmla="*/ 2456 w 94"/>
                <a:gd name="T35" fmla="*/ 1282 h 64"/>
                <a:gd name="T36" fmla="*/ 2482 w 94"/>
                <a:gd name="T37" fmla="*/ 1331 h 64"/>
                <a:gd name="T38" fmla="*/ 2430 w 94"/>
                <a:gd name="T39" fmla="*/ 1404 h 64"/>
                <a:gd name="T40" fmla="*/ 2482 w 94"/>
                <a:gd name="T41" fmla="*/ 1472 h 64"/>
                <a:gd name="T42" fmla="*/ 2482 w 94"/>
                <a:gd name="T43" fmla="*/ 1521 h 64"/>
                <a:gd name="T44" fmla="*/ 2482 w 94"/>
                <a:gd name="T45" fmla="*/ 1521 h 64"/>
                <a:gd name="T46" fmla="*/ 2405 w 94"/>
                <a:gd name="T47" fmla="*/ 1472 h 64"/>
                <a:gd name="T48" fmla="*/ 2271 w 94"/>
                <a:gd name="T49" fmla="*/ 1404 h 64"/>
                <a:gd name="T50" fmla="*/ 2220 w 94"/>
                <a:gd name="T51" fmla="*/ 1380 h 64"/>
                <a:gd name="T52" fmla="*/ 2163 w 94"/>
                <a:gd name="T53" fmla="*/ 1380 h 64"/>
                <a:gd name="T54" fmla="*/ 2112 w 94"/>
                <a:gd name="T55" fmla="*/ 1423 h 64"/>
                <a:gd name="T56" fmla="*/ 2086 w 94"/>
                <a:gd name="T57" fmla="*/ 1423 h 64"/>
                <a:gd name="T58" fmla="*/ 2035 w 94"/>
                <a:gd name="T59" fmla="*/ 1423 h 64"/>
                <a:gd name="T60" fmla="*/ 2009 w 94"/>
                <a:gd name="T61" fmla="*/ 1355 h 64"/>
                <a:gd name="T62" fmla="*/ 1978 w 94"/>
                <a:gd name="T63" fmla="*/ 1331 h 64"/>
                <a:gd name="T64" fmla="*/ 1927 w 94"/>
                <a:gd name="T65" fmla="*/ 1355 h 64"/>
                <a:gd name="T66" fmla="*/ 1875 w 94"/>
                <a:gd name="T67" fmla="*/ 1355 h 64"/>
                <a:gd name="T68" fmla="*/ 1824 w 94"/>
                <a:gd name="T69" fmla="*/ 1282 h 64"/>
                <a:gd name="T70" fmla="*/ 0 w 94"/>
                <a:gd name="T71" fmla="*/ 1214 h 64"/>
                <a:gd name="T72" fmla="*/ 0 w 94"/>
                <a:gd name="T73" fmla="*/ 1214 h 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64"/>
                <a:gd name="T113" fmla="*/ 94 w 94"/>
                <a:gd name="T114" fmla="*/ 64 h 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64">
                  <a:moveTo>
                    <a:pt x="0" y="51"/>
                  </a:moveTo>
                  <a:lnTo>
                    <a:pt x="3" y="17"/>
                  </a:lnTo>
                  <a:lnTo>
                    <a:pt x="4" y="0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2" y="7"/>
                  </a:lnTo>
                  <a:lnTo>
                    <a:pt x="90" y="10"/>
                  </a:lnTo>
                  <a:lnTo>
                    <a:pt x="90" y="11"/>
                  </a:lnTo>
                  <a:lnTo>
                    <a:pt x="94" y="15"/>
                  </a:lnTo>
                  <a:lnTo>
                    <a:pt x="94" y="46"/>
                  </a:lnTo>
                  <a:lnTo>
                    <a:pt x="92" y="46"/>
                  </a:lnTo>
                  <a:lnTo>
                    <a:pt x="93" y="47"/>
                  </a:lnTo>
                  <a:lnTo>
                    <a:pt x="94" y="48"/>
                  </a:lnTo>
                  <a:lnTo>
                    <a:pt x="93" y="50"/>
                  </a:lnTo>
                  <a:lnTo>
                    <a:pt x="94" y="51"/>
                  </a:lnTo>
                  <a:lnTo>
                    <a:pt x="94" y="54"/>
                  </a:lnTo>
                  <a:lnTo>
                    <a:pt x="93" y="54"/>
                  </a:lnTo>
                  <a:lnTo>
                    <a:pt x="94" y="56"/>
                  </a:lnTo>
                  <a:lnTo>
                    <a:pt x="92" y="59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1" y="62"/>
                  </a:lnTo>
                  <a:lnTo>
                    <a:pt x="86" y="59"/>
                  </a:lnTo>
                  <a:lnTo>
                    <a:pt x="84" y="58"/>
                  </a:lnTo>
                  <a:lnTo>
                    <a:pt x="82" y="58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7" y="60"/>
                  </a:lnTo>
                  <a:lnTo>
                    <a:pt x="76" y="57"/>
                  </a:lnTo>
                  <a:lnTo>
                    <a:pt x="75" y="56"/>
                  </a:lnTo>
                  <a:lnTo>
                    <a:pt x="73" y="57"/>
                  </a:lnTo>
                  <a:lnTo>
                    <a:pt x="71" y="57"/>
                  </a:lnTo>
                  <a:lnTo>
                    <a:pt x="69" y="54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5" name="Freeform 87"/>
            <p:cNvSpPr>
              <a:spLocks/>
            </p:cNvSpPr>
            <p:nvPr/>
          </p:nvSpPr>
          <p:spPr bwMode="auto">
            <a:xfrm>
              <a:off x="2807" y="1760"/>
              <a:ext cx="571" cy="268"/>
            </a:xfrm>
            <a:custGeom>
              <a:avLst/>
              <a:gdLst>
                <a:gd name="T0" fmla="*/ 0 w 111"/>
                <a:gd name="T1" fmla="*/ 809 h 55"/>
                <a:gd name="T2" fmla="*/ 77 w 111"/>
                <a:gd name="T3" fmla="*/ 0 h 55"/>
                <a:gd name="T4" fmla="*/ 1903 w 111"/>
                <a:gd name="T5" fmla="*/ 73 h 55"/>
                <a:gd name="T6" fmla="*/ 1960 w 111"/>
                <a:gd name="T7" fmla="*/ 141 h 55"/>
                <a:gd name="T8" fmla="*/ 2011 w 111"/>
                <a:gd name="T9" fmla="*/ 141 h 55"/>
                <a:gd name="T10" fmla="*/ 2063 w 111"/>
                <a:gd name="T11" fmla="*/ 117 h 55"/>
                <a:gd name="T12" fmla="*/ 2089 w 111"/>
                <a:gd name="T13" fmla="*/ 141 h 55"/>
                <a:gd name="T14" fmla="*/ 2119 w 111"/>
                <a:gd name="T15" fmla="*/ 214 h 55"/>
                <a:gd name="T16" fmla="*/ 2171 w 111"/>
                <a:gd name="T17" fmla="*/ 214 h 55"/>
                <a:gd name="T18" fmla="*/ 2197 w 111"/>
                <a:gd name="T19" fmla="*/ 214 h 55"/>
                <a:gd name="T20" fmla="*/ 2248 w 111"/>
                <a:gd name="T21" fmla="*/ 166 h 55"/>
                <a:gd name="T22" fmla="*/ 2305 w 111"/>
                <a:gd name="T23" fmla="*/ 166 h 55"/>
                <a:gd name="T24" fmla="*/ 2356 w 111"/>
                <a:gd name="T25" fmla="*/ 190 h 55"/>
                <a:gd name="T26" fmla="*/ 2490 w 111"/>
                <a:gd name="T27" fmla="*/ 263 h 55"/>
                <a:gd name="T28" fmla="*/ 2567 w 111"/>
                <a:gd name="T29" fmla="*/ 307 h 55"/>
                <a:gd name="T30" fmla="*/ 2567 w 111"/>
                <a:gd name="T31" fmla="*/ 356 h 55"/>
                <a:gd name="T32" fmla="*/ 2618 w 111"/>
                <a:gd name="T33" fmla="*/ 380 h 55"/>
                <a:gd name="T34" fmla="*/ 2618 w 111"/>
                <a:gd name="T35" fmla="*/ 404 h 55"/>
                <a:gd name="T36" fmla="*/ 2593 w 111"/>
                <a:gd name="T37" fmla="*/ 453 h 55"/>
                <a:gd name="T38" fmla="*/ 2618 w 111"/>
                <a:gd name="T39" fmla="*/ 497 h 55"/>
                <a:gd name="T40" fmla="*/ 2644 w 111"/>
                <a:gd name="T41" fmla="*/ 570 h 55"/>
                <a:gd name="T42" fmla="*/ 2675 w 111"/>
                <a:gd name="T43" fmla="*/ 594 h 55"/>
                <a:gd name="T44" fmla="*/ 2675 w 111"/>
                <a:gd name="T45" fmla="*/ 619 h 55"/>
                <a:gd name="T46" fmla="*/ 2675 w 111"/>
                <a:gd name="T47" fmla="*/ 663 h 55"/>
                <a:gd name="T48" fmla="*/ 2726 w 111"/>
                <a:gd name="T49" fmla="*/ 687 h 55"/>
                <a:gd name="T50" fmla="*/ 2752 w 111"/>
                <a:gd name="T51" fmla="*/ 711 h 55"/>
                <a:gd name="T52" fmla="*/ 2726 w 111"/>
                <a:gd name="T53" fmla="*/ 760 h 55"/>
                <a:gd name="T54" fmla="*/ 2726 w 111"/>
                <a:gd name="T55" fmla="*/ 809 h 55"/>
                <a:gd name="T56" fmla="*/ 2778 w 111"/>
                <a:gd name="T57" fmla="*/ 833 h 55"/>
                <a:gd name="T58" fmla="*/ 2778 w 111"/>
                <a:gd name="T59" fmla="*/ 877 h 55"/>
                <a:gd name="T60" fmla="*/ 2752 w 111"/>
                <a:gd name="T61" fmla="*/ 901 h 55"/>
                <a:gd name="T62" fmla="*/ 2778 w 111"/>
                <a:gd name="T63" fmla="*/ 926 h 55"/>
                <a:gd name="T64" fmla="*/ 2804 w 111"/>
                <a:gd name="T65" fmla="*/ 975 h 55"/>
                <a:gd name="T66" fmla="*/ 2778 w 111"/>
                <a:gd name="T67" fmla="*/ 999 h 55"/>
                <a:gd name="T68" fmla="*/ 2804 w 111"/>
                <a:gd name="T69" fmla="*/ 1043 h 55"/>
                <a:gd name="T70" fmla="*/ 2804 w 111"/>
                <a:gd name="T71" fmla="*/ 1067 h 55"/>
                <a:gd name="T72" fmla="*/ 2829 w 111"/>
                <a:gd name="T73" fmla="*/ 1091 h 55"/>
                <a:gd name="T74" fmla="*/ 2860 w 111"/>
                <a:gd name="T75" fmla="*/ 1140 h 55"/>
                <a:gd name="T76" fmla="*/ 2886 w 111"/>
                <a:gd name="T77" fmla="*/ 1189 h 55"/>
                <a:gd name="T78" fmla="*/ 2937 w 111"/>
                <a:gd name="T79" fmla="*/ 1233 h 55"/>
                <a:gd name="T80" fmla="*/ 2937 w 111"/>
                <a:gd name="T81" fmla="*/ 1257 h 55"/>
                <a:gd name="T82" fmla="*/ 2937 w 111"/>
                <a:gd name="T83" fmla="*/ 1282 h 55"/>
                <a:gd name="T84" fmla="*/ 2937 w 111"/>
                <a:gd name="T85" fmla="*/ 1306 h 55"/>
                <a:gd name="T86" fmla="*/ 664 w 111"/>
                <a:gd name="T87" fmla="*/ 1257 h 55"/>
                <a:gd name="T88" fmla="*/ 689 w 111"/>
                <a:gd name="T89" fmla="*/ 853 h 55"/>
                <a:gd name="T90" fmla="*/ 0 w 111"/>
                <a:gd name="T91" fmla="*/ 809 h 55"/>
                <a:gd name="T92" fmla="*/ 0 w 111"/>
                <a:gd name="T93" fmla="*/ 809 h 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1"/>
                <a:gd name="T142" fmla="*/ 0 h 55"/>
                <a:gd name="T143" fmla="*/ 111 w 111"/>
                <a:gd name="T144" fmla="*/ 55 h 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1" h="55">
                  <a:moveTo>
                    <a:pt x="0" y="34"/>
                  </a:moveTo>
                  <a:lnTo>
                    <a:pt x="3" y="0"/>
                  </a:lnTo>
                  <a:lnTo>
                    <a:pt x="72" y="3"/>
                  </a:lnTo>
                  <a:lnTo>
                    <a:pt x="74" y="6"/>
                  </a:lnTo>
                  <a:lnTo>
                    <a:pt x="76" y="6"/>
                  </a:lnTo>
                  <a:lnTo>
                    <a:pt x="78" y="5"/>
                  </a:lnTo>
                  <a:lnTo>
                    <a:pt x="79" y="6"/>
                  </a:lnTo>
                  <a:lnTo>
                    <a:pt x="80" y="9"/>
                  </a:lnTo>
                  <a:lnTo>
                    <a:pt x="82" y="9"/>
                  </a:lnTo>
                  <a:lnTo>
                    <a:pt x="83" y="9"/>
                  </a:lnTo>
                  <a:lnTo>
                    <a:pt x="85" y="7"/>
                  </a:lnTo>
                  <a:lnTo>
                    <a:pt x="87" y="7"/>
                  </a:lnTo>
                  <a:lnTo>
                    <a:pt x="89" y="8"/>
                  </a:lnTo>
                  <a:lnTo>
                    <a:pt x="94" y="11"/>
                  </a:lnTo>
                  <a:lnTo>
                    <a:pt x="97" y="13"/>
                  </a:lnTo>
                  <a:lnTo>
                    <a:pt x="97" y="15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98" y="19"/>
                  </a:lnTo>
                  <a:lnTo>
                    <a:pt x="99" y="21"/>
                  </a:lnTo>
                  <a:lnTo>
                    <a:pt x="100" y="24"/>
                  </a:lnTo>
                  <a:lnTo>
                    <a:pt x="101" y="25"/>
                  </a:lnTo>
                  <a:lnTo>
                    <a:pt x="101" y="26"/>
                  </a:lnTo>
                  <a:lnTo>
                    <a:pt x="101" y="28"/>
                  </a:lnTo>
                  <a:lnTo>
                    <a:pt x="103" y="29"/>
                  </a:lnTo>
                  <a:lnTo>
                    <a:pt x="104" y="30"/>
                  </a:lnTo>
                  <a:lnTo>
                    <a:pt x="103" y="32"/>
                  </a:lnTo>
                  <a:lnTo>
                    <a:pt x="103" y="34"/>
                  </a:lnTo>
                  <a:lnTo>
                    <a:pt x="105" y="35"/>
                  </a:lnTo>
                  <a:lnTo>
                    <a:pt x="105" y="37"/>
                  </a:lnTo>
                  <a:lnTo>
                    <a:pt x="104" y="38"/>
                  </a:lnTo>
                  <a:lnTo>
                    <a:pt x="105" y="39"/>
                  </a:lnTo>
                  <a:lnTo>
                    <a:pt x="106" y="41"/>
                  </a:lnTo>
                  <a:lnTo>
                    <a:pt x="105" y="42"/>
                  </a:lnTo>
                  <a:lnTo>
                    <a:pt x="106" y="44"/>
                  </a:lnTo>
                  <a:lnTo>
                    <a:pt x="106" y="45"/>
                  </a:lnTo>
                  <a:lnTo>
                    <a:pt x="107" y="46"/>
                  </a:lnTo>
                  <a:lnTo>
                    <a:pt x="108" y="48"/>
                  </a:lnTo>
                  <a:lnTo>
                    <a:pt x="109" y="50"/>
                  </a:lnTo>
                  <a:lnTo>
                    <a:pt x="111" y="52"/>
                  </a:lnTo>
                  <a:lnTo>
                    <a:pt x="111" y="53"/>
                  </a:lnTo>
                  <a:lnTo>
                    <a:pt x="111" y="54"/>
                  </a:lnTo>
                  <a:lnTo>
                    <a:pt x="111" y="55"/>
                  </a:lnTo>
                  <a:lnTo>
                    <a:pt x="25" y="53"/>
                  </a:lnTo>
                  <a:lnTo>
                    <a:pt x="26" y="3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6" name="Freeform 88"/>
            <p:cNvSpPr>
              <a:spLocks/>
            </p:cNvSpPr>
            <p:nvPr/>
          </p:nvSpPr>
          <p:spPr bwMode="auto">
            <a:xfrm>
              <a:off x="2921" y="2018"/>
              <a:ext cx="512" cy="259"/>
            </a:xfrm>
            <a:custGeom>
              <a:avLst/>
              <a:gdLst>
                <a:gd name="T0" fmla="*/ 77 w 100"/>
                <a:gd name="T1" fmla="*/ 0 h 53"/>
                <a:gd name="T2" fmla="*/ 2335 w 100"/>
                <a:gd name="T3" fmla="*/ 49 h 53"/>
                <a:gd name="T4" fmla="*/ 2488 w 100"/>
                <a:gd name="T5" fmla="*/ 142 h 53"/>
                <a:gd name="T6" fmla="*/ 2437 w 100"/>
                <a:gd name="T7" fmla="*/ 191 h 53"/>
                <a:gd name="T8" fmla="*/ 2437 w 100"/>
                <a:gd name="T9" fmla="*/ 239 h 53"/>
                <a:gd name="T10" fmla="*/ 2463 w 100"/>
                <a:gd name="T11" fmla="*/ 288 h 53"/>
                <a:gd name="T12" fmla="*/ 2488 w 100"/>
                <a:gd name="T13" fmla="*/ 288 h 53"/>
                <a:gd name="T14" fmla="*/ 2519 w 100"/>
                <a:gd name="T15" fmla="*/ 357 h 53"/>
                <a:gd name="T16" fmla="*/ 2545 w 100"/>
                <a:gd name="T17" fmla="*/ 381 h 53"/>
                <a:gd name="T18" fmla="*/ 2596 w 100"/>
                <a:gd name="T19" fmla="*/ 381 h 53"/>
                <a:gd name="T20" fmla="*/ 2596 w 100"/>
                <a:gd name="T21" fmla="*/ 406 h 53"/>
                <a:gd name="T22" fmla="*/ 2621 w 100"/>
                <a:gd name="T23" fmla="*/ 1266 h 53"/>
                <a:gd name="T24" fmla="*/ 0 w 100"/>
                <a:gd name="T25" fmla="*/ 1217 h 53"/>
                <a:gd name="T26" fmla="*/ 77 w 100"/>
                <a:gd name="T27" fmla="*/ 0 h 53"/>
                <a:gd name="T28" fmla="*/ 77 w 100"/>
                <a:gd name="T29" fmla="*/ 0 h 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0"/>
                <a:gd name="T46" fmla="*/ 0 h 53"/>
                <a:gd name="T47" fmla="*/ 100 w 100"/>
                <a:gd name="T48" fmla="*/ 53 h 5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0" h="53">
                  <a:moveTo>
                    <a:pt x="3" y="0"/>
                  </a:moveTo>
                  <a:lnTo>
                    <a:pt x="89" y="2"/>
                  </a:lnTo>
                  <a:lnTo>
                    <a:pt x="95" y="6"/>
                  </a:lnTo>
                  <a:lnTo>
                    <a:pt x="93" y="8"/>
                  </a:lnTo>
                  <a:lnTo>
                    <a:pt x="93" y="10"/>
                  </a:lnTo>
                  <a:lnTo>
                    <a:pt x="94" y="12"/>
                  </a:lnTo>
                  <a:lnTo>
                    <a:pt x="95" y="12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9" y="16"/>
                  </a:lnTo>
                  <a:lnTo>
                    <a:pt x="99" y="17"/>
                  </a:lnTo>
                  <a:lnTo>
                    <a:pt x="100" y="53"/>
                  </a:lnTo>
                  <a:lnTo>
                    <a:pt x="0" y="5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Freeform 89"/>
            <p:cNvSpPr>
              <a:spLocks/>
            </p:cNvSpPr>
            <p:nvPr/>
          </p:nvSpPr>
          <p:spPr bwMode="auto">
            <a:xfrm>
              <a:off x="2848" y="2262"/>
              <a:ext cx="595" cy="293"/>
            </a:xfrm>
            <a:custGeom>
              <a:avLst/>
              <a:gdLst>
                <a:gd name="T0" fmla="*/ 369 w 116"/>
                <a:gd name="T1" fmla="*/ 24 h 60"/>
                <a:gd name="T2" fmla="*/ 0 w 116"/>
                <a:gd name="T3" fmla="*/ 215 h 60"/>
                <a:gd name="T4" fmla="*/ 1052 w 116"/>
                <a:gd name="T5" fmla="*/ 1050 h 60"/>
                <a:gd name="T6" fmla="*/ 1103 w 116"/>
                <a:gd name="T7" fmla="*/ 1074 h 60"/>
                <a:gd name="T8" fmla="*/ 1185 w 116"/>
                <a:gd name="T9" fmla="*/ 1143 h 60"/>
                <a:gd name="T10" fmla="*/ 1262 w 116"/>
                <a:gd name="T11" fmla="*/ 1123 h 60"/>
                <a:gd name="T12" fmla="*/ 1313 w 116"/>
                <a:gd name="T13" fmla="*/ 1143 h 60"/>
                <a:gd name="T14" fmla="*/ 1344 w 116"/>
                <a:gd name="T15" fmla="*/ 1192 h 60"/>
                <a:gd name="T16" fmla="*/ 1446 w 116"/>
                <a:gd name="T17" fmla="*/ 1216 h 60"/>
                <a:gd name="T18" fmla="*/ 1498 w 116"/>
                <a:gd name="T19" fmla="*/ 1240 h 60"/>
                <a:gd name="T20" fmla="*/ 1554 w 116"/>
                <a:gd name="T21" fmla="*/ 1216 h 60"/>
                <a:gd name="T22" fmla="*/ 1605 w 116"/>
                <a:gd name="T23" fmla="*/ 1265 h 60"/>
                <a:gd name="T24" fmla="*/ 1708 w 116"/>
                <a:gd name="T25" fmla="*/ 1265 h 60"/>
                <a:gd name="T26" fmla="*/ 1764 w 116"/>
                <a:gd name="T27" fmla="*/ 1314 h 60"/>
                <a:gd name="T28" fmla="*/ 1790 w 116"/>
                <a:gd name="T29" fmla="*/ 1358 h 60"/>
                <a:gd name="T30" fmla="*/ 1867 w 116"/>
                <a:gd name="T31" fmla="*/ 1333 h 60"/>
                <a:gd name="T32" fmla="*/ 1975 w 116"/>
                <a:gd name="T33" fmla="*/ 1382 h 60"/>
                <a:gd name="T34" fmla="*/ 2026 w 116"/>
                <a:gd name="T35" fmla="*/ 1358 h 60"/>
                <a:gd name="T36" fmla="*/ 2077 w 116"/>
                <a:gd name="T37" fmla="*/ 1358 h 60"/>
                <a:gd name="T38" fmla="*/ 2077 w 116"/>
                <a:gd name="T39" fmla="*/ 1431 h 60"/>
                <a:gd name="T40" fmla="*/ 2103 w 116"/>
                <a:gd name="T41" fmla="*/ 1382 h 60"/>
                <a:gd name="T42" fmla="*/ 2159 w 116"/>
                <a:gd name="T43" fmla="*/ 1333 h 60"/>
                <a:gd name="T44" fmla="*/ 2185 w 116"/>
                <a:gd name="T45" fmla="*/ 1358 h 60"/>
                <a:gd name="T46" fmla="*/ 2236 w 116"/>
                <a:gd name="T47" fmla="*/ 1382 h 60"/>
                <a:gd name="T48" fmla="*/ 2288 w 116"/>
                <a:gd name="T49" fmla="*/ 1358 h 60"/>
                <a:gd name="T50" fmla="*/ 2288 w 116"/>
                <a:gd name="T51" fmla="*/ 1382 h 60"/>
                <a:gd name="T52" fmla="*/ 2370 w 116"/>
                <a:gd name="T53" fmla="*/ 1431 h 60"/>
                <a:gd name="T54" fmla="*/ 2447 w 116"/>
                <a:gd name="T55" fmla="*/ 1382 h 60"/>
                <a:gd name="T56" fmla="*/ 2606 w 116"/>
                <a:gd name="T57" fmla="*/ 1333 h 60"/>
                <a:gd name="T58" fmla="*/ 2657 w 116"/>
                <a:gd name="T59" fmla="*/ 1333 h 60"/>
                <a:gd name="T60" fmla="*/ 2790 w 116"/>
                <a:gd name="T61" fmla="*/ 1333 h 60"/>
                <a:gd name="T62" fmla="*/ 2975 w 116"/>
                <a:gd name="T63" fmla="*/ 1406 h 60"/>
                <a:gd name="T64" fmla="*/ 3026 w 116"/>
                <a:gd name="T65" fmla="*/ 1431 h 60"/>
                <a:gd name="T66" fmla="*/ 3052 w 116"/>
                <a:gd name="T67" fmla="*/ 737 h 60"/>
                <a:gd name="T68" fmla="*/ 3001 w 116"/>
                <a:gd name="T69" fmla="*/ 73 h 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6"/>
                <a:gd name="T106" fmla="*/ 0 h 60"/>
                <a:gd name="T107" fmla="*/ 116 w 116"/>
                <a:gd name="T108" fmla="*/ 60 h 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6" h="60">
                  <a:moveTo>
                    <a:pt x="114" y="3"/>
                  </a:moveTo>
                  <a:lnTo>
                    <a:pt x="14" y="1"/>
                  </a:lnTo>
                  <a:lnTo>
                    <a:pt x="1" y="0"/>
                  </a:lnTo>
                  <a:lnTo>
                    <a:pt x="0" y="9"/>
                  </a:lnTo>
                  <a:lnTo>
                    <a:pt x="41" y="11"/>
                  </a:lnTo>
                  <a:lnTo>
                    <a:pt x="40" y="44"/>
                  </a:lnTo>
                  <a:lnTo>
                    <a:pt x="41" y="44"/>
                  </a:lnTo>
                  <a:lnTo>
                    <a:pt x="42" y="45"/>
                  </a:lnTo>
                  <a:lnTo>
                    <a:pt x="44" y="47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8" y="47"/>
                  </a:lnTo>
                  <a:lnTo>
                    <a:pt x="50" y="48"/>
                  </a:lnTo>
                  <a:lnTo>
                    <a:pt x="50" y="49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5" y="51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9" y="51"/>
                  </a:lnTo>
                  <a:lnTo>
                    <a:pt x="59" y="53"/>
                  </a:lnTo>
                  <a:lnTo>
                    <a:pt x="61" y="53"/>
                  </a:lnTo>
                  <a:lnTo>
                    <a:pt x="62" y="52"/>
                  </a:lnTo>
                  <a:lnTo>
                    <a:pt x="65" y="53"/>
                  </a:lnTo>
                  <a:lnTo>
                    <a:pt x="66" y="53"/>
                  </a:lnTo>
                  <a:lnTo>
                    <a:pt x="67" y="55"/>
                  </a:lnTo>
                  <a:lnTo>
                    <a:pt x="68" y="55"/>
                  </a:lnTo>
                  <a:lnTo>
                    <a:pt x="68" y="57"/>
                  </a:lnTo>
                  <a:lnTo>
                    <a:pt x="70" y="57"/>
                  </a:lnTo>
                  <a:lnTo>
                    <a:pt x="71" y="56"/>
                  </a:lnTo>
                  <a:lnTo>
                    <a:pt x="72" y="55"/>
                  </a:lnTo>
                  <a:lnTo>
                    <a:pt x="75" y="58"/>
                  </a:lnTo>
                  <a:lnTo>
                    <a:pt x="76" y="58"/>
                  </a:lnTo>
                  <a:lnTo>
                    <a:pt x="77" y="57"/>
                  </a:lnTo>
                  <a:lnTo>
                    <a:pt x="78" y="57"/>
                  </a:lnTo>
                  <a:lnTo>
                    <a:pt x="79" y="57"/>
                  </a:lnTo>
                  <a:lnTo>
                    <a:pt x="78" y="59"/>
                  </a:lnTo>
                  <a:lnTo>
                    <a:pt x="79" y="60"/>
                  </a:lnTo>
                  <a:lnTo>
                    <a:pt x="80" y="59"/>
                  </a:lnTo>
                  <a:lnTo>
                    <a:pt x="80" y="58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8" y="58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3" y="58"/>
                  </a:lnTo>
                  <a:lnTo>
                    <a:pt x="96" y="57"/>
                  </a:lnTo>
                  <a:lnTo>
                    <a:pt x="99" y="56"/>
                  </a:lnTo>
                  <a:lnTo>
                    <a:pt x="100" y="56"/>
                  </a:lnTo>
                  <a:lnTo>
                    <a:pt x="101" y="56"/>
                  </a:lnTo>
                  <a:lnTo>
                    <a:pt x="104" y="57"/>
                  </a:lnTo>
                  <a:lnTo>
                    <a:pt x="106" y="56"/>
                  </a:lnTo>
                  <a:lnTo>
                    <a:pt x="107" y="56"/>
                  </a:lnTo>
                  <a:lnTo>
                    <a:pt x="113" y="59"/>
                  </a:lnTo>
                  <a:lnTo>
                    <a:pt x="114" y="60"/>
                  </a:lnTo>
                  <a:lnTo>
                    <a:pt x="115" y="60"/>
                  </a:lnTo>
                  <a:lnTo>
                    <a:pt x="116" y="60"/>
                  </a:lnTo>
                  <a:lnTo>
                    <a:pt x="116" y="31"/>
                  </a:lnTo>
                  <a:lnTo>
                    <a:pt x="114" y="12"/>
                  </a:lnTo>
                  <a:lnTo>
                    <a:pt x="114" y="3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Freeform 90"/>
            <p:cNvSpPr>
              <a:spLocks/>
            </p:cNvSpPr>
            <p:nvPr/>
          </p:nvSpPr>
          <p:spPr bwMode="auto">
            <a:xfrm>
              <a:off x="3296" y="1726"/>
              <a:ext cx="420" cy="263"/>
            </a:xfrm>
            <a:custGeom>
              <a:avLst/>
              <a:gdLst>
                <a:gd name="T0" fmla="*/ 1731 w 82"/>
                <a:gd name="T1" fmla="*/ 0 h 54"/>
                <a:gd name="T2" fmla="*/ 1782 w 82"/>
                <a:gd name="T3" fmla="*/ 93 h 54"/>
                <a:gd name="T4" fmla="*/ 1757 w 82"/>
                <a:gd name="T5" fmla="*/ 141 h 54"/>
                <a:gd name="T6" fmla="*/ 1808 w 82"/>
                <a:gd name="T7" fmla="*/ 307 h 54"/>
                <a:gd name="T8" fmla="*/ 1941 w 82"/>
                <a:gd name="T9" fmla="*/ 380 h 54"/>
                <a:gd name="T10" fmla="*/ 1967 w 82"/>
                <a:gd name="T11" fmla="*/ 429 h 54"/>
                <a:gd name="T12" fmla="*/ 2049 w 82"/>
                <a:gd name="T13" fmla="*/ 497 h 54"/>
                <a:gd name="T14" fmla="*/ 2151 w 82"/>
                <a:gd name="T15" fmla="*/ 619 h 54"/>
                <a:gd name="T16" fmla="*/ 2100 w 82"/>
                <a:gd name="T17" fmla="*/ 687 h 54"/>
                <a:gd name="T18" fmla="*/ 2100 w 82"/>
                <a:gd name="T19" fmla="*/ 735 h 54"/>
                <a:gd name="T20" fmla="*/ 1967 w 82"/>
                <a:gd name="T21" fmla="*/ 808 h 54"/>
                <a:gd name="T22" fmla="*/ 1890 w 82"/>
                <a:gd name="T23" fmla="*/ 828 h 54"/>
                <a:gd name="T24" fmla="*/ 1839 w 82"/>
                <a:gd name="T25" fmla="*/ 901 h 54"/>
                <a:gd name="T26" fmla="*/ 1890 w 82"/>
                <a:gd name="T27" fmla="*/ 974 h 54"/>
                <a:gd name="T28" fmla="*/ 1890 w 82"/>
                <a:gd name="T29" fmla="*/ 1042 h 54"/>
                <a:gd name="T30" fmla="*/ 1782 w 82"/>
                <a:gd name="T31" fmla="*/ 1188 h 54"/>
                <a:gd name="T32" fmla="*/ 1757 w 82"/>
                <a:gd name="T33" fmla="*/ 1257 h 54"/>
                <a:gd name="T34" fmla="*/ 1654 w 82"/>
                <a:gd name="T35" fmla="*/ 1188 h 54"/>
                <a:gd name="T36" fmla="*/ 287 w 82"/>
                <a:gd name="T37" fmla="*/ 1208 h 54"/>
                <a:gd name="T38" fmla="*/ 287 w 82"/>
                <a:gd name="T39" fmla="*/ 1140 h 54"/>
                <a:gd name="T40" fmla="*/ 236 w 82"/>
                <a:gd name="T41" fmla="*/ 1067 h 54"/>
                <a:gd name="T42" fmla="*/ 261 w 82"/>
                <a:gd name="T43" fmla="*/ 998 h 54"/>
                <a:gd name="T44" fmla="*/ 210 w 82"/>
                <a:gd name="T45" fmla="*/ 925 h 54"/>
                <a:gd name="T46" fmla="*/ 210 w 82"/>
                <a:gd name="T47" fmla="*/ 852 h 54"/>
                <a:gd name="T48" fmla="*/ 159 w 82"/>
                <a:gd name="T49" fmla="*/ 784 h 54"/>
                <a:gd name="T50" fmla="*/ 133 w 82"/>
                <a:gd name="T51" fmla="*/ 735 h 54"/>
                <a:gd name="T52" fmla="*/ 77 w 82"/>
                <a:gd name="T53" fmla="*/ 619 h 54"/>
                <a:gd name="T54" fmla="*/ 102 w 82"/>
                <a:gd name="T55" fmla="*/ 545 h 54"/>
                <a:gd name="T56" fmla="*/ 51 w 82"/>
                <a:gd name="T57" fmla="*/ 472 h 54"/>
                <a:gd name="T58" fmla="*/ 51 w 82"/>
                <a:gd name="T59" fmla="*/ 429 h 54"/>
                <a:gd name="T60" fmla="*/ 51 w 82"/>
                <a:gd name="T61" fmla="*/ 282 h 54"/>
                <a:gd name="T62" fmla="*/ 51 w 82"/>
                <a:gd name="T63" fmla="*/ 239 h 54"/>
                <a:gd name="T64" fmla="*/ 26 w 82"/>
                <a:gd name="T65" fmla="*/ 141 h 54"/>
                <a:gd name="T66" fmla="*/ 26 w 82"/>
                <a:gd name="T67" fmla="*/ 73 h 54"/>
                <a:gd name="T68" fmla="*/ 51 w 82"/>
                <a:gd name="T69" fmla="*/ 49 h 54"/>
                <a:gd name="T70" fmla="*/ 51 w 82"/>
                <a:gd name="T71" fmla="*/ 49 h 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"/>
                <a:gd name="T109" fmla="*/ 0 h 54"/>
                <a:gd name="T110" fmla="*/ 82 w 82"/>
                <a:gd name="T111" fmla="*/ 54 h 5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" h="54">
                  <a:moveTo>
                    <a:pt x="2" y="2"/>
                  </a:moveTo>
                  <a:lnTo>
                    <a:pt x="66" y="0"/>
                  </a:lnTo>
                  <a:lnTo>
                    <a:pt x="67" y="2"/>
                  </a:lnTo>
                  <a:lnTo>
                    <a:pt x="68" y="4"/>
                  </a:lnTo>
                  <a:lnTo>
                    <a:pt x="68" y="5"/>
                  </a:lnTo>
                  <a:lnTo>
                    <a:pt x="67" y="6"/>
                  </a:lnTo>
                  <a:lnTo>
                    <a:pt x="68" y="8"/>
                  </a:lnTo>
                  <a:lnTo>
                    <a:pt x="69" y="13"/>
                  </a:lnTo>
                  <a:lnTo>
                    <a:pt x="73" y="14"/>
                  </a:lnTo>
                  <a:lnTo>
                    <a:pt x="74" y="16"/>
                  </a:lnTo>
                  <a:lnTo>
                    <a:pt x="75" y="17"/>
                  </a:lnTo>
                  <a:lnTo>
                    <a:pt x="75" y="18"/>
                  </a:lnTo>
                  <a:lnTo>
                    <a:pt x="78" y="20"/>
                  </a:lnTo>
                  <a:lnTo>
                    <a:pt x="78" y="21"/>
                  </a:lnTo>
                  <a:lnTo>
                    <a:pt x="81" y="23"/>
                  </a:lnTo>
                  <a:lnTo>
                    <a:pt x="82" y="26"/>
                  </a:lnTo>
                  <a:lnTo>
                    <a:pt x="81" y="27"/>
                  </a:lnTo>
                  <a:lnTo>
                    <a:pt x="80" y="29"/>
                  </a:lnTo>
                  <a:lnTo>
                    <a:pt x="80" y="30"/>
                  </a:lnTo>
                  <a:lnTo>
                    <a:pt x="80" y="31"/>
                  </a:lnTo>
                  <a:lnTo>
                    <a:pt x="77" y="34"/>
                  </a:lnTo>
                  <a:lnTo>
                    <a:pt x="75" y="34"/>
                  </a:lnTo>
                  <a:lnTo>
                    <a:pt x="75" y="35"/>
                  </a:lnTo>
                  <a:lnTo>
                    <a:pt x="72" y="35"/>
                  </a:lnTo>
                  <a:lnTo>
                    <a:pt x="71" y="36"/>
                  </a:lnTo>
                  <a:lnTo>
                    <a:pt x="70" y="38"/>
                  </a:lnTo>
                  <a:lnTo>
                    <a:pt x="70" y="39"/>
                  </a:lnTo>
                  <a:lnTo>
                    <a:pt x="72" y="41"/>
                  </a:lnTo>
                  <a:lnTo>
                    <a:pt x="72" y="42"/>
                  </a:lnTo>
                  <a:lnTo>
                    <a:pt x="72" y="44"/>
                  </a:lnTo>
                  <a:lnTo>
                    <a:pt x="70" y="49"/>
                  </a:lnTo>
                  <a:lnTo>
                    <a:pt x="68" y="50"/>
                  </a:lnTo>
                  <a:lnTo>
                    <a:pt x="67" y="51"/>
                  </a:lnTo>
                  <a:lnTo>
                    <a:pt x="67" y="53"/>
                  </a:lnTo>
                  <a:lnTo>
                    <a:pt x="66" y="54"/>
                  </a:lnTo>
                  <a:lnTo>
                    <a:pt x="63" y="50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0" y="49"/>
                  </a:lnTo>
                  <a:lnTo>
                    <a:pt x="11" y="48"/>
                  </a:lnTo>
                  <a:lnTo>
                    <a:pt x="10" y="46"/>
                  </a:lnTo>
                  <a:lnTo>
                    <a:pt x="9" y="45"/>
                  </a:lnTo>
                  <a:lnTo>
                    <a:pt x="10" y="44"/>
                  </a:lnTo>
                  <a:lnTo>
                    <a:pt x="10" y="42"/>
                  </a:lnTo>
                  <a:lnTo>
                    <a:pt x="8" y="41"/>
                  </a:lnTo>
                  <a:lnTo>
                    <a:pt x="8" y="39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32"/>
                  </a:lnTo>
                  <a:lnTo>
                    <a:pt x="5" y="31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1" y="6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Freeform 91"/>
            <p:cNvSpPr>
              <a:spLocks/>
            </p:cNvSpPr>
            <p:nvPr/>
          </p:nvSpPr>
          <p:spPr bwMode="auto">
            <a:xfrm>
              <a:off x="3353" y="1970"/>
              <a:ext cx="460" cy="380"/>
            </a:xfrm>
            <a:custGeom>
              <a:avLst/>
              <a:gdLst>
                <a:gd name="T0" fmla="*/ 1983 w 90"/>
                <a:gd name="T1" fmla="*/ 1637 h 78"/>
                <a:gd name="T2" fmla="*/ 2014 w 90"/>
                <a:gd name="T3" fmla="*/ 1686 h 78"/>
                <a:gd name="T4" fmla="*/ 2014 w 90"/>
                <a:gd name="T5" fmla="*/ 1759 h 78"/>
                <a:gd name="T6" fmla="*/ 1932 w 90"/>
                <a:gd name="T7" fmla="*/ 1827 h 78"/>
                <a:gd name="T8" fmla="*/ 2167 w 90"/>
                <a:gd name="T9" fmla="*/ 1851 h 78"/>
                <a:gd name="T10" fmla="*/ 2167 w 90"/>
                <a:gd name="T11" fmla="*/ 1759 h 78"/>
                <a:gd name="T12" fmla="*/ 2218 w 90"/>
                <a:gd name="T13" fmla="*/ 1637 h 78"/>
                <a:gd name="T14" fmla="*/ 2300 w 90"/>
                <a:gd name="T15" fmla="*/ 1588 h 78"/>
                <a:gd name="T16" fmla="*/ 2326 w 90"/>
                <a:gd name="T17" fmla="*/ 1588 h 78"/>
                <a:gd name="T18" fmla="*/ 2351 w 90"/>
                <a:gd name="T19" fmla="*/ 1447 h 78"/>
                <a:gd name="T20" fmla="*/ 2326 w 90"/>
                <a:gd name="T21" fmla="*/ 1423 h 78"/>
                <a:gd name="T22" fmla="*/ 2300 w 90"/>
                <a:gd name="T23" fmla="*/ 1398 h 78"/>
                <a:gd name="T24" fmla="*/ 2274 w 90"/>
                <a:gd name="T25" fmla="*/ 1423 h 78"/>
                <a:gd name="T26" fmla="*/ 2193 w 90"/>
                <a:gd name="T27" fmla="*/ 1330 h 78"/>
                <a:gd name="T28" fmla="*/ 2218 w 90"/>
                <a:gd name="T29" fmla="*/ 1281 h 78"/>
                <a:gd name="T30" fmla="*/ 2193 w 90"/>
                <a:gd name="T31" fmla="*/ 1233 h 78"/>
                <a:gd name="T32" fmla="*/ 2065 w 90"/>
                <a:gd name="T33" fmla="*/ 1091 h 78"/>
                <a:gd name="T34" fmla="*/ 1932 w 90"/>
                <a:gd name="T35" fmla="*/ 1018 h 78"/>
                <a:gd name="T36" fmla="*/ 1855 w 90"/>
                <a:gd name="T37" fmla="*/ 901 h 78"/>
                <a:gd name="T38" fmla="*/ 1932 w 90"/>
                <a:gd name="T39" fmla="*/ 809 h 78"/>
                <a:gd name="T40" fmla="*/ 1932 w 90"/>
                <a:gd name="T41" fmla="*/ 711 h 78"/>
                <a:gd name="T42" fmla="*/ 1830 w 90"/>
                <a:gd name="T43" fmla="*/ 643 h 78"/>
                <a:gd name="T44" fmla="*/ 1779 w 90"/>
                <a:gd name="T45" fmla="*/ 687 h 78"/>
                <a:gd name="T46" fmla="*/ 1697 w 90"/>
                <a:gd name="T47" fmla="*/ 521 h 78"/>
                <a:gd name="T48" fmla="*/ 1569 w 90"/>
                <a:gd name="T49" fmla="*/ 429 h 78"/>
                <a:gd name="T50" fmla="*/ 1462 w 90"/>
                <a:gd name="T51" fmla="*/ 307 h 78"/>
                <a:gd name="T52" fmla="*/ 1436 w 90"/>
                <a:gd name="T53" fmla="*/ 141 h 78"/>
                <a:gd name="T54" fmla="*/ 1436 w 90"/>
                <a:gd name="T55" fmla="*/ 93 h 78"/>
                <a:gd name="T56" fmla="*/ 0 w 90"/>
                <a:gd name="T57" fmla="*/ 49 h 78"/>
                <a:gd name="T58" fmla="*/ 51 w 90"/>
                <a:gd name="T59" fmla="*/ 117 h 78"/>
                <a:gd name="T60" fmla="*/ 133 w 90"/>
                <a:gd name="T61" fmla="*/ 214 h 78"/>
                <a:gd name="T62" fmla="*/ 133 w 90"/>
                <a:gd name="T63" fmla="*/ 263 h 78"/>
                <a:gd name="T64" fmla="*/ 286 w 90"/>
                <a:gd name="T65" fmla="*/ 380 h 78"/>
                <a:gd name="T66" fmla="*/ 235 w 90"/>
                <a:gd name="T67" fmla="*/ 473 h 78"/>
                <a:gd name="T68" fmla="*/ 286 w 90"/>
                <a:gd name="T69" fmla="*/ 521 h 78"/>
                <a:gd name="T70" fmla="*/ 337 w 90"/>
                <a:gd name="T71" fmla="*/ 619 h 78"/>
                <a:gd name="T72" fmla="*/ 394 w 90"/>
                <a:gd name="T73" fmla="*/ 643 h 78"/>
                <a:gd name="T74" fmla="*/ 419 w 90"/>
                <a:gd name="T75" fmla="*/ 1710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78"/>
                <a:gd name="T116" fmla="*/ 90 w 90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78">
                  <a:moveTo>
                    <a:pt x="16" y="72"/>
                  </a:moveTo>
                  <a:lnTo>
                    <a:pt x="76" y="69"/>
                  </a:lnTo>
                  <a:lnTo>
                    <a:pt x="76" y="70"/>
                  </a:lnTo>
                  <a:lnTo>
                    <a:pt x="77" y="71"/>
                  </a:lnTo>
                  <a:lnTo>
                    <a:pt x="78" y="72"/>
                  </a:lnTo>
                  <a:lnTo>
                    <a:pt x="77" y="74"/>
                  </a:lnTo>
                  <a:lnTo>
                    <a:pt x="76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83" y="78"/>
                  </a:lnTo>
                  <a:lnTo>
                    <a:pt x="84" y="75"/>
                  </a:lnTo>
                  <a:lnTo>
                    <a:pt x="83" y="74"/>
                  </a:lnTo>
                  <a:lnTo>
                    <a:pt x="84" y="71"/>
                  </a:lnTo>
                  <a:lnTo>
                    <a:pt x="85" y="69"/>
                  </a:lnTo>
                  <a:lnTo>
                    <a:pt x="86" y="67"/>
                  </a:lnTo>
                  <a:lnTo>
                    <a:pt x="88" y="67"/>
                  </a:lnTo>
                  <a:lnTo>
                    <a:pt x="89" y="67"/>
                  </a:lnTo>
                  <a:lnTo>
                    <a:pt x="90" y="62"/>
                  </a:lnTo>
                  <a:lnTo>
                    <a:pt x="90" y="61"/>
                  </a:lnTo>
                  <a:lnTo>
                    <a:pt x="89" y="60"/>
                  </a:lnTo>
                  <a:lnTo>
                    <a:pt x="88" y="59"/>
                  </a:lnTo>
                  <a:lnTo>
                    <a:pt x="87" y="59"/>
                  </a:lnTo>
                  <a:lnTo>
                    <a:pt x="87" y="60"/>
                  </a:lnTo>
                  <a:lnTo>
                    <a:pt x="84" y="56"/>
                  </a:lnTo>
                  <a:lnTo>
                    <a:pt x="84" y="55"/>
                  </a:lnTo>
                  <a:lnTo>
                    <a:pt x="85" y="54"/>
                  </a:lnTo>
                  <a:lnTo>
                    <a:pt x="85" y="53"/>
                  </a:lnTo>
                  <a:lnTo>
                    <a:pt x="84" y="52"/>
                  </a:lnTo>
                  <a:lnTo>
                    <a:pt x="83" y="49"/>
                  </a:lnTo>
                  <a:lnTo>
                    <a:pt x="79" y="46"/>
                  </a:lnTo>
                  <a:lnTo>
                    <a:pt x="78" y="45"/>
                  </a:lnTo>
                  <a:lnTo>
                    <a:pt x="74" y="43"/>
                  </a:lnTo>
                  <a:lnTo>
                    <a:pt x="72" y="40"/>
                  </a:lnTo>
                  <a:lnTo>
                    <a:pt x="71" y="38"/>
                  </a:lnTo>
                  <a:lnTo>
                    <a:pt x="71" y="37"/>
                  </a:lnTo>
                  <a:lnTo>
                    <a:pt x="74" y="34"/>
                  </a:lnTo>
                  <a:lnTo>
                    <a:pt x="73" y="32"/>
                  </a:lnTo>
                  <a:lnTo>
                    <a:pt x="74" y="30"/>
                  </a:lnTo>
                  <a:lnTo>
                    <a:pt x="73" y="29"/>
                  </a:lnTo>
                  <a:lnTo>
                    <a:pt x="70" y="27"/>
                  </a:lnTo>
                  <a:lnTo>
                    <a:pt x="69" y="28"/>
                  </a:lnTo>
                  <a:lnTo>
                    <a:pt x="68" y="29"/>
                  </a:lnTo>
                  <a:lnTo>
                    <a:pt x="67" y="29"/>
                  </a:lnTo>
                  <a:lnTo>
                    <a:pt x="65" y="22"/>
                  </a:lnTo>
                  <a:lnTo>
                    <a:pt x="64" y="21"/>
                  </a:lnTo>
                  <a:lnTo>
                    <a:pt x="60" y="18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0"/>
                  </a:lnTo>
                  <a:lnTo>
                    <a:pt x="55" y="6"/>
                  </a:lnTo>
                  <a:lnTo>
                    <a:pt x="55" y="5"/>
                  </a:lnTo>
                  <a:lnTo>
                    <a:pt x="55" y="4"/>
                  </a:lnTo>
                  <a:lnTo>
                    <a:pt x="52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5"/>
                  </a:lnTo>
                  <a:lnTo>
                    <a:pt x="3" y="7"/>
                  </a:lnTo>
                  <a:lnTo>
                    <a:pt x="5" y="9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5" y="12"/>
                  </a:lnTo>
                  <a:lnTo>
                    <a:pt x="11" y="16"/>
                  </a:lnTo>
                  <a:lnTo>
                    <a:pt x="9" y="18"/>
                  </a:lnTo>
                  <a:lnTo>
                    <a:pt x="9" y="20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5" y="26"/>
                  </a:lnTo>
                  <a:lnTo>
                    <a:pt x="15" y="27"/>
                  </a:lnTo>
                  <a:lnTo>
                    <a:pt x="16" y="63"/>
                  </a:lnTo>
                  <a:lnTo>
                    <a:pt x="16" y="72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Freeform 92"/>
            <p:cNvSpPr>
              <a:spLocks/>
            </p:cNvSpPr>
            <p:nvPr/>
          </p:nvSpPr>
          <p:spPr bwMode="auto">
            <a:xfrm>
              <a:off x="3526" y="1438"/>
              <a:ext cx="364" cy="371"/>
            </a:xfrm>
            <a:custGeom>
              <a:avLst/>
              <a:gdLst>
                <a:gd name="T0" fmla="*/ 764 w 71"/>
                <a:gd name="T1" fmla="*/ 1787 h 76"/>
                <a:gd name="T2" fmla="*/ 631 w 71"/>
                <a:gd name="T3" fmla="*/ 1713 h 76"/>
                <a:gd name="T4" fmla="*/ 579 w 71"/>
                <a:gd name="T5" fmla="*/ 1547 h 76"/>
                <a:gd name="T6" fmla="*/ 605 w 71"/>
                <a:gd name="T7" fmla="*/ 1504 h 76"/>
                <a:gd name="T8" fmla="*/ 554 w 71"/>
                <a:gd name="T9" fmla="*/ 1406 h 76"/>
                <a:gd name="T10" fmla="*/ 554 w 71"/>
                <a:gd name="T11" fmla="*/ 1289 h 76"/>
                <a:gd name="T12" fmla="*/ 446 w 71"/>
                <a:gd name="T13" fmla="*/ 1191 h 76"/>
                <a:gd name="T14" fmla="*/ 318 w 71"/>
                <a:gd name="T15" fmla="*/ 1074 h 76"/>
                <a:gd name="T16" fmla="*/ 210 w 71"/>
                <a:gd name="T17" fmla="*/ 1025 h 76"/>
                <a:gd name="T18" fmla="*/ 185 w 71"/>
                <a:gd name="T19" fmla="*/ 1001 h 76"/>
                <a:gd name="T20" fmla="*/ 77 w 71"/>
                <a:gd name="T21" fmla="*/ 976 h 76"/>
                <a:gd name="T22" fmla="*/ 26 w 71"/>
                <a:gd name="T23" fmla="*/ 927 h 76"/>
                <a:gd name="T24" fmla="*/ 51 w 71"/>
                <a:gd name="T25" fmla="*/ 737 h 76"/>
                <a:gd name="T26" fmla="*/ 77 w 71"/>
                <a:gd name="T27" fmla="*/ 669 h 76"/>
                <a:gd name="T28" fmla="*/ 0 w 71"/>
                <a:gd name="T29" fmla="*/ 596 h 76"/>
                <a:gd name="T30" fmla="*/ 26 w 71"/>
                <a:gd name="T31" fmla="*/ 522 h 76"/>
                <a:gd name="T32" fmla="*/ 133 w 71"/>
                <a:gd name="T33" fmla="*/ 405 h 76"/>
                <a:gd name="T34" fmla="*/ 185 w 71"/>
                <a:gd name="T35" fmla="*/ 381 h 76"/>
                <a:gd name="T36" fmla="*/ 185 w 71"/>
                <a:gd name="T37" fmla="*/ 142 h 76"/>
                <a:gd name="T38" fmla="*/ 236 w 71"/>
                <a:gd name="T39" fmla="*/ 117 h 76"/>
                <a:gd name="T40" fmla="*/ 343 w 71"/>
                <a:gd name="T41" fmla="*/ 117 h 76"/>
                <a:gd name="T42" fmla="*/ 579 w 71"/>
                <a:gd name="T43" fmla="*/ 24 h 76"/>
                <a:gd name="T44" fmla="*/ 631 w 71"/>
                <a:gd name="T45" fmla="*/ 24 h 76"/>
                <a:gd name="T46" fmla="*/ 605 w 71"/>
                <a:gd name="T47" fmla="*/ 73 h 76"/>
                <a:gd name="T48" fmla="*/ 579 w 71"/>
                <a:gd name="T49" fmla="*/ 142 h 76"/>
                <a:gd name="T50" fmla="*/ 682 w 71"/>
                <a:gd name="T51" fmla="*/ 117 h 76"/>
                <a:gd name="T52" fmla="*/ 738 w 71"/>
                <a:gd name="T53" fmla="*/ 142 h 76"/>
                <a:gd name="T54" fmla="*/ 815 w 71"/>
                <a:gd name="T55" fmla="*/ 190 h 76"/>
                <a:gd name="T56" fmla="*/ 841 w 71"/>
                <a:gd name="T57" fmla="*/ 239 h 76"/>
                <a:gd name="T58" fmla="*/ 1159 w 71"/>
                <a:gd name="T59" fmla="*/ 308 h 76"/>
                <a:gd name="T60" fmla="*/ 1261 w 71"/>
                <a:gd name="T61" fmla="*/ 356 h 76"/>
                <a:gd name="T62" fmla="*/ 1312 w 71"/>
                <a:gd name="T63" fmla="*/ 356 h 76"/>
                <a:gd name="T64" fmla="*/ 1338 w 71"/>
                <a:gd name="T65" fmla="*/ 356 h 76"/>
                <a:gd name="T66" fmla="*/ 1471 w 71"/>
                <a:gd name="T67" fmla="*/ 381 h 76"/>
                <a:gd name="T68" fmla="*/ 1471 w 71"/>
                <a:gd name="T69" fmla="*/ 405 h 76"/>
                <a:gd name="T70" fmla="*/ 1523 w 71"/>
                <a:gd name="T71" fmla="*/ 430 h 76"/>
                <a:gd name="T72" fmla="*/ 1605 w 71"/>
                <a:gd name="T73" fmla="*/ 503 h 76"/>
                <a:gd name="T74" fmla="*/ 1579 w 71"/>
                <a:gd name="T75" fmla="*/ 596 h 76"/>
                <a:gd name="T76" fmla="*/ 1656 w 71"/>
                <a:gd name="T77" fmla="*/ 596 h 76"/>
                <a:gd name="T78" fmla="*/ 1630 w 71"/>
                <a:gd name="T79" fmla="*/ 644 h 76"/>
                <a:gd name="T80" fmla="*/ 1682 w 71"/>
                <a:gd name="T81" fmla="*/ 713 h 76"/>
                <a:gd name="T82" fmla="*/ 1605 w 71"/>
                <a:gd name="T83" fmla="*/ 786 h 76"/>
                <a:gd name="T84" fmla="*/ 1548 w 71"/>
                <a:gd name="T85" fmla="*/ 908 h 76"/>
                <a:gd name="T86" fmla="*/ 1548 w 71"/>
                <a:gd name="T87" fmla="*/ 927 h 76"/>
                <a:gd name="T88" fmla="*/ 1656 w 71"/>
                <a:gd name="T89" fmla="*/ 835 h 76"/>
                <a:gd name="T90" fmla="*/ 1733 w 71"/>
                <a:gd name="T91" fmla="*/ 786 h 76"/>
                <a:gd name="T92" fmla="*/ 1789 w 71"/>
                <a:gd name="T93" fmla="*/ 737 h 76"/>
                <a:gd name="T94" fmla="*/ 1789 w 71"/>
                <a:gd name="T95" fmla="*/ 669 h 76"/>
                <a:gd name="T96" fmla="*/ 1815 w 71"/>
                <a:gd name="T97" fmla="*/ 644 h 76"/>
                <a:gd name="T98" fmla="*/ 1841 w 71"/>
                <a:gd name="T99" fmla="*/ 596 h 76"/>
                <a:gd name="T100" fmla="*/ 1866 w 71"/>
                <a:gd name="T101" fmla="*/ 620 h 76"/>
                <a:gd name="T102" fmla="*/ 1815 w 71"/>
                <a:gd name="T103" fmla="*/ 786 h 76"/>
                <a:gd name="T104" fmla="*/ 1789 w 71"/>
                <a:gd name="T105" fmla="*/ 835 h 76"/>
                <a:gd name="T106" fmla="*/ 1733 w 71"/>
                <a:gd name="T107" fmla="*/ 952 h 76"/>
                <a:gd name="T108" fmla="*/ 1733 w 71"/>
                <a:gd name="T109" fmla="*/ 1074 h 76"/>
                <a:gd name="T110" fmla="*/ 1682 w 71"/>
                <a:gd name="T111" fmla="*/ 1118 h 76"/>
                <a:gd name="T112" fmla="*/ 1707 w 71"/>
                <a:gd name="T113" fmla="*/ 1289 h 76"/>
                <a:gd name="T114" fmla="*/ 1656 w 71"/>
                <a:gd name="T115" fmla="*/ 1406 h 76"/>
                <a:gd name="T116" fmla="*/ 1707 w 71"/>
                <a:gd name="T117" fmla="*/ 1669 h 76"/>
                <a:gd name="T118" fmla="*/ 1707 w 71"/>
                <a:gd name="T119" fmla="*/ 1694 h 76"/>
                <a:gd name="T120" fmla="*/ 1707 w 71"/>
                <a:gd name="T121" fmla="*/ 1762 h 76"/>
                <a:gd name="T122" fmla="*/ 790 w 71"/>
                <a:gd name="T123" fmla="*/ 1811 h 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"/>
                <a:gd name="T187" fmla="*/ 0 h 76"/>
                <a:gd name="T188" fmla="*/ 71 w 71"/>
                <a:gd name="T189" fmla="*/ 76 h 7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" h="76">
                  <a:moveTo>
                    <a:pt x="30" y="76"/>
                  </a:moveTo>
                  <a:lnTo>
                    <a:pt x="29" y="75"/>
                  </a:lnTo>
                  <a:lnTo>
                    <a:pt x="28" y="73"/>
                  </a:lnTo>
                  <a:lnTo>
                    <a:pt x="24" y="72"/>
                  </a:lnTo>
                  <a:lnTo>
                    <a:pt x="23" y="67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2" y="61"/>
                  </a:lnTo>
                  <a:lnTo>
                    <a:pt x="21" y="59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12" y="45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4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6" y="7"/>
                  </a:lnTo>
                  <a:lnTo>
                    <a:pt x="7" y="6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5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4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3" y="11"/>
                  </a:lnTo>
                  <a:lnTo>
                    <a:pt x="44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50" y="15"/>
                  </a:lnTo>
                  <a:lnTo>
                    <a:pt x="51" y="15"/>
                  </a:lnTo>
                  <a:lnTo>
                    <a:pt x="54" y="15"/>
                  </a:lnTo>
                  <a:lnTo>
                    <a:pt x="56" y="16"/>
                  </a:lnTo>
                  <a:lnTo>
                    <a:pt x="57" y="17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0" y="19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62" y="25"/>
                  </a:lnTo>
                  <a:lnTo>
                    <a:pt x="63" y="25"/>
                  </a:lnTo>
                  <a:lnTo>
                    <a:pt x="62" y="26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1" y="33"/>
                  </a:lnTo>
                  <a:lnTo>
                    <a:pt x="60" y="36"/>
                  </a:lnTo>
                  <a:lnTo>
                    <a:pt x="59" y="38"/>
                  </a:lnTo>
                  <a:lnTo>
                    <a:pt x="59" y="39"/>
                  </a:lnTo>
                  <a:lnTo>
                    <a:pt x="61" y="38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2"/>
                  </a:lnTo>
                  <a:lnTo>
                    <a:pt x="68" y="31"/>
                  </a:lnTo>
                  <a:lnTo>
                    <a:pt x="68" y="30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1" y="26"/>
                  </a:lnTo>
                  <a:lnTo>
                    <a:pt x="71" y="28"/>
                  </a:lnTo>
                  <a:lnTo>
                    <a:pt x="69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6" y="40"/>
                  </a:lnTo>
                  <a:lnTo>
                    <a:pt x="66" y="43"/>
                  </a:lnTo>
                  <a:lnTo>
                    <a:pt x="66" y="45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4" y="50"/>
                  </a:lnTo>
                  <a:lnTo>
                    <a:pt x="65" y="54"/>
                  </a:lnTo>
                  <a:lnTo>
                    <a:pt x="64" y="55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5" y="70"/>
                  </a:lnTo>
                  <a:lnTo>
                    <a:pt x="65" y="71"/>
                  </a:lnTo>
                  <a:lnTo>
                    <a:pt x="65" y="72"/>
                  </a:lnTo>
                  <a:lnTo>
                    <a:pt x="65" y="74"/>
                  </a:lnTo>
                  <a:lnTo>
                    <a:pt x="30" y="76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Freeform 93"/>
            <p:cNvSpPr>
              <a:spLocks/>
            </p:cNvSpPr>
            <p:nvPr/>
          </p:nvSpPr>
          <p:spPr bwMode="auto">
            <a:xfrm>
              <a:off x="3787" y="2057"/>
              <a:ext cx="509" cy="249"/>
            </a:xfrm>
            <a:custGeom>
              <a:avLst/>
              <a:gdLst>
                <a:gd name="T0" fmla="*/ 530 w 99"/>
                <a:gd name="T1" fmla="*/ 1167 h 51"/>
                <a:gd name="T2" fmla="*/ 504 w 99"/>
                <a:gd name="T3" fmla="*/ 1118 h 51"/>
                <a:gd name="T4" fmla="*/ 581 w 99"/>
                <a:gd name="T5" fmla="*/ 1118 h 51"/>
                <a:gd name="T6" fmla="*/ 2113 w 99"/>
                <a:gd name="T7" fmla="*/ 976 h 51"/>
                <a:gd name="T8" fmla="*/ 2247 w 99"/>
                <a:gd name="T9" fmla="*/ 908 h 51"/>
                <a:gd name="T10" fmla="*/ 2355 w 99"/>
                <a:gd name="T11" fmla="*/ 835 h 51"/>
                <a:gd name="T12" fmla="*/ 2355 w 99"/>
                <a:gd name="T13" fmla="*/ 786 h 51"/>
                <a:gd name="T14" fmla="*/ 2380 w 99"/>
                <a:gd name="T15" fmla="*/ 737 h 51"/>
                <a:gd name="T16" fmla="*/ 2617 w 99"/>
                <a:gd name="T17" fmla="*/ 547 h 51"/>
                <a:gd name="T18" fmla="*/ 2591 w 99"/>
                <a:gd name="T19" fmla="*/ 522 h 51"/>
                <a:gd name="T20" fmla="*/ 2566 w 99"/>
                <a:gd name="T21" fmla="*/ 503 h 51"/>
                <a:gd name="T22" fmla="*/ 2509 w 99"/>
                <a:gd name="T23" fmla="*/ 478 h 51"/>
                <a:gd name="T24" fmla="*/ 2483 w 99"/>
                <a:gd name="T25" fmla="*/ 478 h 51"/>
                <a:gd name="T26" fmla="*/ 2380 w 99"/>
                <a:gd name="T27" fmla="*/ 332 h 51"/>
                <a:gd name="T28" fmla="*/ 2355 w 99"/>
                <a:gd name="T29" fmla="*/ 288 h 51"/>
                <a:gd name="T30" fmla="*/ 2355 w 99"/>
                <a:gd name="T31" fmla="*/ 190 h 51"/>
                <a:gd name="T32" fmla="*/ 2298 w 99"/>
                <a:gd name="T33" fmla="*/ 166 h 51"/>
                <a:gd name="T34" fmla="*/ 2221 w 99"/>
                <a:gd name="T35" fmla="*/ 98 h 51"/>
                <a:gd name="T36" fmla="*/ 2170 w 99"/>
                <a:gd name="T37" fmla="*/ 98 h 51"/>
                <a:gd name="T38" fmla="*/ 2139 w 99"/>
                <a:gd name="T39" fmla="*/ 142 h 51"/>
                <a:gd name="T40" fmla="*/ 2062 w 99"/>
                <a:gd name="T41" fmla="*/ 142 h 51"/>
                <a:gd name="T42" fmla="*/ 1985 w 99"/>
                <a:gd name="T43" fmla="*/ 142 h 51"/>
                <a:gd name="T44" fmla="*/ 1877 w 99"/>
                <a:gd name="T45" fmla="*/ 117 h 51"/>
                <a:gd name="T46" fmla="*/ 1743 w 99"/>
                <a:gd name="T47" fmla="*/ 98 h 51"/>
                <a:gd name="T48" fmla="*/ 1666 w 99"/>
                <a:gd name="T49" fmla="*/ 0 h 51"/>
                <a:gd name="T50" fmla="*/ 1614 w 99"/>
                <a:gd name="T51" fmla="*/ 24 h 51"/>
                <a:gd name="T52" fmla="*/ 1532 w 99"/>
                <a:gd name="T53" fmla="*/ 0 h 51"/>
                <a:gd name="T54" fmla="*/ 1532 w 99"/>
                <a:gd name="T55" fmla="*/ 49 h 51"/>
                <a:gd name="T56" fmla="*/ 1532 w 99"/>
                <a:gd name="T57" fmla="*/ 142 h 51"/>
                <a:gd name="T58" fmla="*/ 1455 w 99"/>
                <a:gd name="T59" fmla="*/ 190 h 51"/>
                <a:gd name="T60" fmla="*/ 1347 w 99"/>
                <a:gd name="T61" fmla="*/ 190 h 51"/>
                <a:gd name="T62" fmla="*/ 1219 w 99"/>
                <a:gd name="T63" fmla="*/ 430 h 51"/>
                <a:gd name="T64" fmla="*/ 1111 w 99"/>
                <a:gd name="T65" fmla="*/ 503 h 51"/>
                <a:gd name="T66" fmla="*/ 1033 w 99"/>
                <a:gd name="T67" fmla="*/ 454 h 51"/>
                <a:gd name="T68" fmla="*/ 977 w 99"/>
                <a:gd name="T69" fmla="*/ 571 h 51"/>
                <a:gd name="T70" fmla="*/ 925 w 99"/>
                <a:gd name="T71" fmla="*/ 571 h 51"/>
                <a:gd name="T72" fmla="*/ 848 w 99"/>
                <a:gd name="T73" fmla="*/ 547 h 51"/>
                <a:gd name="T74" fmla="*/ 792 w 99"/>
                <a:gd name="T75" fmla="*/ 620 h 51"/>
                <a:gd name="T76" fmla="*/ 689 w 99"/>
                <a:gd name="T77" fmla="*/ 571 h 51"/>
                <a:gd name="T78" fmla="*/ 530 w 99"/>
                <a:gd name="T79" fmla="*/ 596 h 51"/>
                <a:gd name="T80" fmla="*/ 530 w 99"/>
                <a:gd name="T81" fmla="*/ 644 h 51"/>
                <a:gd name="T82" fmla="*/ 478 w 99"/>
                <a:gd name="T83" fmla="*/ 644 h 51"/>
                <a:gd name="T84" fmla="*/ 478 w 99"/>
                <a:gd name="T85" fmla="*/ 644 h 51"/>
                <a:gd name="T86" fmla="*/ 447 w 99"/>
                <a:gd name="T87" fmla="*/ 713 h 51"/>
                <a:gd name="T88" fmla="*/ 447 w 99"/>
                <a:gd name="T89" fmla="*/ 713 h 51"/>
                <a:gd name="T90" fmla="*/ 478 w 99"/>
                <a:gd name="T91" fmla="*/ 786 h 51"/>
                <a:gd name="T92" fmla="*/ 319 w 99"/>
                <a:gd name="T93" fmla="*/ 810 h 51"/>
                <a:gd name="T94" fmla="*/ 344 w 99"/>
                <a:gd name="T95" fmla="*/ 952 h 51"/>
                <a:gd name="T96" fmla="*/ 262 w 99"/>
                <a:gd name="T97" fmla="*/ 928 h 51"/>
                <a:gd name="T98" fmla="*/ 159 w 99"/>
                <a:gd name="T99" fmla="*/ 908 h 51"/>
                <a:gd name="T100" fmla="*/ 108 w 99"/>
                <a:gd name="T101" fmla="*/ 1001 h 51"/>
                <a:gd name="T102" fmla="*/ 108 w 99"/>
                <a:gd name="T103" fmla="*/ 1001 h 51"/>
                <a:gd name="T104" fmla="*/ 134 w 99"/>
                <a:gd name="T105" fmla="*/ 1050 h 51"/>
                <a:gd name="T106" fmla="*/ 77 w 99"/>
                <a:gd name="T107" fmla="*/ 1167 h 51"/>
                <a:gd name="T108" fmla="*/ 26 w 99"/>
                <a:gd name="T109" fmla="*/ 1167 h 51"/>
                <a:gd name="T110" fmla="*/ 0 w 99"/>
                <a:gd name="T111" fmla="*/ 1216 h 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9"/>
                <a:gd name="T169" fmla="*/ 0 h 51"/>
                <a:gd name="T170" fmla="*/ 99 w 99"/>
                <a:gd name="T171" fmla="*/ 51 h 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9" h="51">
                  <a:moveTo>
                    <a:pt x="0" y="51"/>
                  </a:moveTo>
                  <a:lnTo>
                    <a:pt x="20" y="49"/>
                  </a:lnTo>
                  <a:lnTo>
                    <a:pt x="20" y="48"/>
                  </a:lnTo>
                  <a:lnTo>
                    <a:pt x="19" y="47"/>
                  </a:lnTo>
                  <a:lnTo>
                    <a:pt x="22" y="46"/>
                  </a:lnTo>
                  <a:lnTo>
                    <a:pt x="22" y="47"/>
                  </a:lnTo>
                  <a:lnTo>
                    <a:pt x="78" y="42"/>
                  </a:lnTo>
                  <a:lnTo>
                    <a:pt x="80" y="41"/>
                  </a:lnTo>
                  <a:lnTo>
                    <a:pt x="80" y="40"/>
                  </a:lnTo>
                  <a:lnTo>
                    <a:pt x="85" y="38"/>
                  </a:lnTo>
                  <a:lnTo>
                    <a:pt x="86" y="37"/>
                  </a:lnTo>
                  <a:lnTo>
                    <a:pt x="89" y="35"/>
                  </a:lnTo>
                  <a:lnTo>
                    <a:pt x="89" y="34"/>
                  </a:lnTo>
                  <a:lnTo>
                    <a:pt x="89" y="33"/>
                  </a:lnTo>
                  <a:lnTo>
                    <a:pt x="90" y="32"/>
                  </a:lnTo>
                  <a:lnTo>
                    <a:pt x="90" y="31"/>
                  </a:lnTo>
                  <a:lnTo>
                    <a:pt x="92" y="29"/>
                  </a:lnTo>
                  <a:lnTo>
                    <a:pt x="99" y="23"/>
                  </a:lnTo>
                  <a:lnTo>
                    <a:pt x="99" y="22"/>
                  </a:lnTo>
                  <a:lnTo>
                    <a:pt x="98" y="22"/>
                  </a:lnTo>
                  <a:lnTo>
                    <a:pt x="97" y="22"/>
                  </a:lnTo>
                  <a:lnTo>
                    <a:pt x="97" y="21"/>
                  </a:lnTo>
                  <a:lnTo>
                    <a:pt x="95" y="20"/>
                  </a:lnTo>
                  <a:lnTo>
                    <a:pt x="95" y="21"/>
                  </a:lnTo>
                  <a:lnTo>
                    <a:pt x="94" y="20"/>
                  </a:lnTo>
                  <a:lnTo>
                    <a:pt x="92" y="18"/>
                  </a:lnTo>
                  <a:lnTo>
                    <a:pt x="90" y="14"/>
                  </a:lnTo>
                  <a:lnTo>
                    <a:pt x="89" y="13"/>
                  </a:lnTo>
                  <a:lnTo>
                    <a:pt x="89" y="12"/>
                  </a:lnTo>
                  <a:lnTo>
                    <a:pt x="89" y="10"/>
                  </a:lnTo>
                  <a:lnTo>
                    <a:pt x="89" y="8"/>
                  </a:lnTo>
                  <a:lnTo>
                    <a:pt x="87" y="7"/>
                  </a:lnTo>
                  <a:lnTo>
                    <a:pt x="86" y="6"/>
                  </a:lnTo>
                  <a:lnTo>
                    <a:pt x="84" y="4"/>
                  </a:lnTo>
                  <a:lnTo>
                    <a:pt x="84" y="3"/>
                  </a:lnTo>
                  <a:lnTo>
                    <a:pt x="82" y="4"/>
                  </a:lnTo>
                  <a:lnTo>
                    <a:pt x="82" y="5"/>
                  </a:lnTo>
                  <a:lnTo>
                    <a:pt x="81" y="6"/>
                  </a:lnTo>
                  <a:lnTo>
                    <a:pt x="80" y="6"/>
                  </a:lnTo>
                  <a:lnTo>
                    <a:pt x="78" y="6"/>
                  </a:lnTo>
                  <a:lnTo>
                    <a:pt x="76" y="5"/>
                  </a:lnTo>
                  <a:lnTo>
                    <a:pt x="75" y="6"/>
                  </a:lnTo>
                  <a:lnTo>
                    <a:pt x="74" y="7"/>
                  </a:lnTo>
                  <a:lnTo>
                    <a:pt x="71" y="5"/>
                  </a:lnTo>
                  <a:lnTo>
                    <a:pt x="68" y="5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0"/>
                  </a:lnTo>
                  <a:lnTo>
                    <a:pt x="61" y="1"/>
                  </a:lnTo>
                  <a:lnTo>
                    <a:pt x="59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8" y="5"/>
                  </a:lnTo>
                  <a:lnTo>
                    <a:pt x="58" y="6"/>
                  </a:lnTo>
                  <a:lnTo>
                    <a:pt x="56" y="7"/>
                  </a:lnTo>
                  <a:lnTo>
                    <a:pt x="55" y="8"/>
                  </a:lnTo>
                  <a:lnTo>
                    <a:pt x="52" y="8"/>
                  </a:lnTo>
                  <a:lnTo>
                    <a:pt x="51" y="8"/>
                  </a:lnTo>
                  <a:lnTo>
                    <a:pt x="51" y="11"/>
                  </a:lnTo>
                  <a:lnTo>
                    <a:pt x="46" y="18"/>
                  </a:lnTo>
                  <a:lnTo>
                    <a:pt x="45" y="21"/>
                  </a:lnTo>
                  <a:lnTo>
                    <a:pt x="42" y="21"/>
                  </a:lnTo>
                  <a:lnTo>
                    <a:pt x="40" y="19"/>
                  </a:lnTo>
                  <a:lnTo>
                    <a:pt x="39" y="19"/>
                  </a:lnTo>
                  <a:lnTo>
                    <a:pt x="38" y="20"/>
                  </a:lnTo>
                  <a:lnTo>
                    <a:pt x="37" y="24"/>
                  </a:lnTo>
                  <a:lnTo>
                    <a:pt x="36" y="25"/>
                  </a:lnTo>
                  <a:lnTo>
                    <a:pt x="35" y="24"/>
                  </a:lnTo>
                  <a:lnTo>
                    <a:pt x="34" y="23"/>
                  </a:lnTo>
                  <a:lnTo>
                    <a:pt x="32" y="23"/>
                  </a:lnTo>
                  <a:lnTo>
                    <a:pt x="31" y="26"/>
                  </a:lnTo>
                  <a:lnTo>
                    <a:pt x="30" y="26"/>
                  </a:lnTo>
                  <a:lnTo>
                    <a:pt x="26" y="24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20" y="26"/>
                  </a:lnTo>
                  <a:lnTo>
                    <a:pt x="20" y="27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7" y="30"/>
                  </a:lnTo>
                  <a:lnTo>
                    <a:pt x="18" y="32"/>
                  </a:lnTo>
                  <a:lnTo>
                    <a:pt x="18" y="33"/>
                  </a:lnTo>
                  <a:lnTo>
                    <a:pt x="14" y="34"/>
                  </a:lnTo>
                  <a:lnTo>
                    <a:pt x="12" y="34"/>
                  </a:lnTo>
                  <a:lnTo>
                    <a:pt x="13" y="36"/>
                  </a:lnTo>
                  <a:lnTo>
                    <a:pt x="13" y="40"/>
                  </a:lnTo>
                  <a:lnTo>
                    <a:pt x="12" y="40"/>
                  </a:lnTo>
                  <a:lnTo>
                    <a:pt x="10" y="39"/>
                  </a:lnTo>
                  <a:lnTo>
                    <a:pt x="8" y="38"/>
                  </a:lnTo>
                  <a:lnTo>
                    <a:pt x="6" y="38"/>
                  </a:lnTo>
                  <a:lnTo>
                    <a:pt x="4" y="39"/>
                  </a:lnTo>
                  <a:lnTo>
                    <a:pt x="4" y="42"/>
                  </a:lnTo>
                  <a:lnTo>
                    <a:pt x="5" y="43"/>
                  </a:lnTo>
                  <a:lnTo>
                    <a:pt x="5" y="44"/>
                  </a:lnTo>
                  <a:lnTo>
                    <a:pt x="4" y="49"/>
                  </a:lnTo>
                  <a:lnTo>
                    <a:pt x="3" y="49"/>
                  </a:lnTo>
                  <a:lnTo>
                    <a:pt x="1" y="4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Freeform 94"/>
            <p:cNvSpPr>
              <a:spLocks/>
            </p:cNvSpPr>
            <p:nvPr/>
          </p:nvSpPr>
          <p:spPr bwMode="auto">
            <a:xfrm>
              <a:off x="3742" y="2243"/>
              <a:ext cx="568" cy="190"/>
            </a:xfrm>
            <a:custGeom>
              <a:avLst/>
              <a:gdLst>
                <a:gd name="T0" fmla="*/ 2907 w 111"/>
                <a:gd name="T1" fmla="*/ 0 h 39"/>
                <a:gd name="T2" fmla="*/ 2328 w 111"/>
                <a:gd name="T3" fmla="*/ 73 h 39"/>
                <a:gd name="T4" fmla="*/ 2277 w 111"/>
                <a:gd name="T5" fmla="*/ 93 h 39"/>
                <a:gd name="T6" fmla="*/ 814 w 111"/>
                <a:gd name="T7" fmla="*/ 214 h 39"/>
                <a:gd name="T8" fmla="*/ 814 w 111"/>
                <a:gd name="T9" fmla="*/ 190 h 39"/>
                <a:gd name="T10" fmla="*/ 732 w 111"/>
                <a:gd name="T11" fmla="*/ 214 h 39"/>
                <a:gd name="T12" fmla="*/ 757 w 111"/>
                <a:gd name="T13" fmla="*/ 239 h 39"/>
                <a:gd name="T14" fmla="*/ 757 w 111"/>
                <a:gd name="T15" fmla="*/ 263 h 39"/>
                <a:gd name="T16" fmla="*/ 235 w 111"/>
                <a:gd name="T17" fmla="*/ 307 h 39"/>
                <a:gd name="T18" fmla="*/ 210 w 111"/>
                <a:gd name="T19" fmla="*/ 356 h 39"/>
                <a:gd name="T20" fmla="*/ 184 w 111"/>
                <a:gd name="T21" fmla="*/ 429 h 39"/>
                <a:gd name="T22" fmla="*/ 210 w 111"/>
                <a:gd name="T23" fmla="*/ 453 h 39"/>
                <a:gd name="T24" fmla="*/ 184 w 111"/>
                <a:gd name="T25" fmla="*/ 521 h 39"/>
                <a:gd name="T26" fmla="*/ 184 w 111"/>
                <a:gd name="T27" fmla="*/ 521 h 39"/>
                <a:gd name="T28" fmla="*/ 184 w 111"/>
                <a:gd name="T29" fmla="*/ 546 h 39"/>
                <a:gd name="T30" fmla="*/ 159 w 111"/>
                <a:gd name="T31" fmla="*/ 594 h 39"/>
                <a:gd name="T32" fmla="*/ 133 w 111"/>
                <a:gd name="T33" fmla="*/ 619 h 39"/>
                <a:gd name="T34" fmla="*/ 102 w 111"/>
                <a:gd name="T35" fmla="*/ 711 h 39"/>
                <a:gd name="T36" fmla="*/ 51 w 111"/>
                <a:gd name="T37" fmla="*/ 760 h 39"/>
                <a:gd name="T38" fmla="*/ 51 w 111"/>
                <a:gd name="T39" fmla="*/ 833 h 39"/>
                <a:gd name="T40" fmla="*/ 51 w 111"/>
                <a:gd name="T41" fmla="*/ 901 h 39"/>
                <a:gd name="T42" fmla="*/ 51 w 111"/>
                <a:gd name="T43" fmla="*/ 901 h 39"/>
                <a:gd name="T44" fmla="*/ 0 w 111"/>
                <a:gd name="T45" fmla="*/ 926 h 39"/>
                <a:gd name="T46" fmla="*/ 757 w 111"/>
                <a:gd name="T47" fmla="*/ 877 h 39"/>
                <a:gd name="T48" fmla="*/ 1704 w 111"/>
                <a:gd name="T49" fmla="*/ 809 h 39"/>
                <a:gd name="T50" fmla="*/ 2042 w 111"/>
                <a:gd name="T51" fmla="*/ 760 h 39"/>
                <a:gd name="T52" fmla="*/ 2067 w 111"/>
                <a:gd name="T53" fmla="*/ 663 h 39"/>
                <a:gd name="T54" fmla="*/ 2093 w 111"/>
                <a:gd name="T55" fmla="*/ 663 h 39"/>
                <a:gd name="T56" fmla="*/ 2093 w 111"/>
                <a:gd name="T57" fmla="*/ 663 h 39"/>
                <a:gd name="T58" fmla="*/ 2118 w 111"/>
                <a:gd name="T59" fmla="*/ 643 h 39"/>
                <a:gd name="T60" fmla="*/ 2149 w 111"/>
                <a:gd name="T61" fmla="*/ 619 h 39"/>
                <a:gd name="T62" fmla="*/ 2118 w 111"/>
                <a:gd name="T63" fmla="*/ 594 h 39"/>
                <a:gd name="T64" fmla="*/ 2149 w 111"/>
                <a:gd name="T65" fmla="*/ 570 h 39"/>
                <a:gd name="T66" fmla="*/ 2175 w 111"/>
                <a:gd name="T67" fmla="*/ 546 h 39"/>
                <a:gd name="T68" fmla="*/ 2252 w 111"/>
                <a:gd name="T69" fmla="*/ 521 h 39"/>
                <a:gd name="T70" fmla="*/ 2328 w 111"/>
                <a:gd name="T71" fmla="*/ 497 h 39"/>
                <a:gd name="T72" fmla="*/ 2410 w 111"/>
                <a:gd name="T73" fmla="*/ 429 h 39"/>
                <a:gd name="T74" fmla="*/ 2436 w 111"/>
                <a:gd name="T75" fmla="*/ 429 h 39"/>
                <a:gd name="T76" fmla="*/ 2487 w 111"/>
                <a:gd name="T77" fmla="*/ 380 h 39"/>
                <a:gd name="T78" fmla="*/ 2513 w 111"/>
                <a:gd name="T79" fmla="*/ 331 h 39"/>
                <a:gd name="T80" fmla="*/ 2513 w 111"/>
                <a:gd name="T81" fmla="*/ 331 h 39"/>
                <a:gd name="T82" fmla="*/ 2538 w 111"/>
                <a:gd name="T83" fmla="*/ 331 h 39"/>
                <a:gd name="T84" fmla="*/ 2564 w 111"/>
                <a:gd name="T85" fmla="*/ 331 h 39"/>
                <a:gd name="T86" fmla="*/ 2564 w 111"/>
                <a:gd name="T87" fmla="*/ 307 h 39"/>
                <a:gd name="T88" fmla="*/ 2594 w 111"/>
                <a:gd name="T89" fmla="*/ 283 h 39"/>
                <a:gd name="T90" fmla="*/ 2594 w 111"/>
                <a:gd name="T91" fmla="*/ 283 h 39"/>
                <a:gd name="T92" fmla="*/ 2620 w 111"/>
                <a:gd name="T93" fmla="*/ 307 h 39"/>
                <a:gd name="T94" fmla="*/ 2646 w 111"/>
                <a:gd name="T95" fmla="*/ 283 h 39"/>
                <a:gd name="T96" fmla="*/ 2646 w 111"/>
                <a:gd name="T97" fmla="*/ 283 h 39"/>
                <a:gd name="T98" fmla="*/ 2697 w 111"/>
                <a:gd name="T99" fmla="*/ 239 h 39"/>
                <a:gd name="T100" fmla="*/ 2722 w 111"/>
                <a:gd name="T101" fmla="*/ 239 h 39"/>
                <a:gd name="T102" fmla="*/ 2773 w 111"/>
                <a:gd name="T103" fmla="*/ 239 h 39"/>
                <a:gd name="T104" fmla="*/ 2855 w 111"/>
                <a:gd name="T105" fmla="*/ 141 h 39"/>
                <a:gd name="T106" fmla="*/ 2881 w 111"/>
                <a:gd name="T107" fmla="*/ 117 h 39"/>
                <a:gd name="T108" fmla="*/ 2907 w 111"/>
                <a:gd name="T109" fmla="*/ 93 h 39"/>
                <a:gd name="T110" fmla="*/ 2907 w 111"/>
                <a:gd name="T111" fmla="*/ 73 h 39"/>
                <a:gd name="T112" fmla="*/ 2907 w 111"/>
                <a:gd name="T113" fmla="*/ 24 h 39"/>
                <a:gd name="T114" fmla="*/ 2907 w 111"/>
                <a:gd name="T115" fmla="*/ 0 h 39"/>
                <a:gd name="T116" fmla="*/ 2907 w 111"/>
                <a:gd name="T117" fmla="*/ 0 h 3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1"/>
                <a:gd name="T178" fmla="*/ 0 h 39"/>
                <a:gd name="T179" fmla="*/ 111 w 111"/>
                <a:gd name="T180" fmla="*/ 39 h 3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1" h="39">
                  <a:moveTo>
                    <a:pt x="111" y="0"/>
                  </a:moveTo>
                  <a:lnTo>
                    <a:pt x="89" y="3"/>
                  </a:lnTo>
                  <a:lnTo>
                    <a:pt x="87" y="4"/>
                  </a:lnTo>
                  <a:lnTo>
                    <a:pt x="31" y="9"/>
                  </a:lnTo>
                  <a:lnTo>
                    <a:pt x="31" y="8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9" y="13"/>
                  </a:lnTo>
                  <a:lnTo>
                    <a:pt x="8" y="15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7" y="22"/>
                  </a:lnTo>
                  <a:lnTo>
                    <a:pt x="7" y="23"/>
                  </a:lnTo>
                  <a:lnTo>
                    <a:pt x="6" y="25"/>
                  </a:lnTo>
                  <a:lnTo>
                    <a:pt x="5" y="26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2" y="35"/>
                  </a:lnTo>
                  <a:lnTo>
                    <a:pt x="2" y="38"/>
                  </a:lnTo>
                  <a:lnTo>
                    <a:pt x="0" y="39"/>
                  </a:lnTo>
                  <a:lnTo>
                    <a:pt x="29" y="37"/>
                  </a:lnTo>
                  <a:lnTo>
                    <a:pt x="65" y="34"/>
                  </a:lnTo>
                  <a:lnTo>
                    <a:pt x="78" y="32"/>
                  </a:lnTo>
                  <a:lnTo>
                    <a:pt x="79" y="28"/>
                  </a:lnTo>
                  <a:lnTo>
                    <a:pt x="80" y="28"/>
                  </a:lnTo>
                  <a:lnTo>
                    <a:pt x="81" y="27"/>
                  </a:lnTo>
                  <a:lnTo>
                    <a:pt x="82" y="26"/>
                  </a:lnTo>
                  <a:lnTo>
                    <a:pt x="81" y="25"/>
                  </a:lnTo>
                  <a:lnTo>
                    <a:pt x="82" y="24"/>
                  </a:lnTo>
                  <a:lnTo>
                    <a:pt x="83" y="23"/>
                  </a:lnTo>
                  <a:lnTo>
                    <a:pt x="86" y="22"/>
                  </a:lnTo>
                  <a:lnTo>
                    <a:pt x="89" y="21"/>
                  </a:lnTo>
                  <a:lnTo>
                    <a:pt x="92" y="18"/>
                  </a:lnTo>
                  <a:lnTo>
                    <a:pt x="93" y="18"/>
                  </a:lnTo>
                  <a:lnTo>
                    <a:pt x="95" y="16"/>
                  </a:lnTo>
                  <a:lnTo>
                    <a:pt x="96" y="14"/>
                  </a:lnTo>
                  <a:lnTo>
                    <a:pt x="97" y="14"/>
                  </a:lnTo>
                  <a:lnTo>
                    <a:pt x="98" y="14"/>
                  </a:lnTo>
                  <a:lnTo>
                    <a:pt x="98" y="13"/>
                  </a:lnTo>
                  <a:lnTo>
                    <a:pt x="99" y="12"/>
                  </a:lnTo>
                  <a:lnTo>
                    <a:pt x="100" y="13"/>
                  </a:lnTo>
                  <a:lnTo>
                    <a:pt x="101" y="12"/>
                  </a:lnTo>
                  <a:lnTo>
                    <a:pt x="103" y="10"/>
                  </a:lnTo>
                  <a:lnTo>
                    <a:pt x="104" y="10"/>
                  </a:lnTo>
                  <a:lnTo>
                    <a:pt x="106" y="10"/>
                  </a:lnTo>
                  <a:lnTo>
                    <a:pt x="109" y="6"/>
                  </a:lnTo>
                  <a:lnTo>
                    <a:pt x="110" y="5"/>
                  </a:lnTo>
                  <a:lnTo>
                    <a:pt x="111" y="4"/>
                  </a:lnTo>
                  <a:lnTo>
                    <a:pt x="111" y="3"/>
                  </a:lnTo>
                  <a:lnTo>
                    <a:pt x="111" y="1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Freeform 95"/>
            <p:cNvSpPr>
              <a:spLocks/>
            </p:cNvSpPr>
            <p:nvPr/>
          </p:nvSpPr>
          <p:spPr bwMode="auto">
            <a:xfrm>
              <a:off x="3890" y="2409"/>
              <a:ext cx="266" cy="404"/>
            </a:xfrm>
            <a:custGeom>
              <a:avLst/>
              <a:gdLst>
                <a:gd name="T0" fmla="*/ 0 w 52"/>
                <a:gd name="T1" fmla="*/ 73 h 83"/>
                <a:gd name="T2" fmla="*/ 26 w 52"/>
                <a:gd name="T3" fmla="*/ 117 h 83"/>
                <a:gd name="T4" fmla="*/ 0 w 52"/>
                <a:gd name="T5" fmla="*/ 1304 h 83"/>
                <a:gd name="T6" fmla="*/ 0 w 52"/>
                <a:gd name="T7" fmla="*/ 1348 h 83"/>
                <a:gd name="T8" fmla="*/ 77 w 52"/>
                <a:gd name="T9" fmla="*/ 1942 h 83"/>
                <a:gd name="T10" fmla="*/ 102 w 52"/>
                <a:gd name="T11" fmla="*/ 1942 h 83"/>
                <a:gd name="T12" fmla="*/ 133 w 52"/>
                <a:gd name="T13" fmla="*/ 1918 h 83"/>
                <a:gd name="T14" fmla="*/ 184 w 52"/>
                <a:gd name="T15" fmla="*/ 1942 h 83"/>
                <a:gd name="T16" fmla="*/ 210 w 52"/>
                <a:gd name="T17" fmla="*/ 1918 h 83"/>
                <a:gd name="T18" fmla="*/ 210 w 52"/>
                <a:gd name="T19" fmla="*/ 1825 h 83"/>
                <a:gd name="T20" fmla="*/ 235 w 52"/>
                <a:gd name="T21" fmla="*/ 1777 h 83"/>
                <a:gd name="T22" fmla="*/ 261 w 52"/>
                <a:gd name="T23" fmla="*/ 1825 h 83"/>
                <a:gd name="T24" fmla="*/ 261 w 52"/>
                <a:gd name="T25" fmla="*/ 1850 h 83"/>
                <a:gd name="T26" fmla="*/ 286 w 52"/>
                <a:gd name="T27" fmla="*/ 1893 h 83"/>
                <a:gd name="T28" fmla="*/ 343 w 52"/>
                <a:gd name="T29" fmla="*/ 1966 h 83"/>
                <a:gd name="T30" fmla="*/ 368 w 52"/>
                <a:gd name="T31" fmla="*/ 1966 h 83"/>
                <a:gd name="T32" fmla="*/ 394 w 52"/>
                <a:gd name="T33" fmla="*/ 1966 h 83"/>
                <a:gd name="T34" fmla="*/ 445 w 52"/>
                <a:gd name="T35" fmla="*/ 1918 h 83"/>
                <a:gd name="T36" fmla="*/ 445 w 52"/>
                <a:gd name="T37" fmla="*/ 1918 h 83"/>
                <a:gd name="T38" fmla="*/ 471 w 52"/>
                <a:gd name="T39" fmla="*/ 1893 h 83"/>
                <a:gd name="T40" fmla="*/ 471 w 52"/>
                <a:gd name="T41" fmla="*/ 1893 h 83"/>
                <a:gd name="T42" fmla="*/ 471 w 52"/>
                <a:gd name="T43" fmla="*/ 1874 h 83"/>
                <a:gd name="T44" fmla="*/ 445 w 52"/>
                <a:gd name="T45" fmla="*/ 1874 h 83"/>
                <a:gd name="T46" fmla="*/ 445 w 52"/>
                <a:gd name="T47" fmla="*/ 1850 h 83"/>
                <a:gd name="T48" fmla="*/ 471 w 52"/>
                <a:gd name="T49" fmla="*/ 1825 h 83"/>
                <a:gd name="T50" fmla="*/ 471 w 52"/>
                <a:gd name="T51" fmla="*/ 1801 h 83"/>
                <a:gd name="T52" fmla="*/ 419 w 52"/>
                <a:gd name="T53" fmla="*/ 1777 h 83"/>
                <a:gd name="T54" fmla="*/ 419 w 52"/>
                <a:gd name="T55" fmla="*/ 1777 h 83"/>
                <a:gd name="T56" fmla="*/ 394 w 52"/>
                <a:gd name="T57" fmla="*/ 1777 h 83"/>
                <a:gd name="T58" fmla="*/ 368 w 52"/>
                <a:gd name="T59" fmla="*/ 1728 h 83"/>
                <a:gd name="T60" fmla="*/ 368 w 52"/>
                <a:gd name="T61" fmla="*/ 1704 h 83"/>
                <a:gd name="T62" fmla="*/ 368 w 52"/>
                <a:gd name="T63" fmla="*/ 1684 h 83"/>
                <a:gd name="T64" fmla="*/ 368 w 52"/>
                <a:gd name="T65" fmla="*/ 1684 h 83"/>
                <a:gd name="T66" fmla="*/ 368 w 52"/>
                <a:gd name="T67" fmla="*/ 1660 h 83"/>
                <a:gd name="T68" fmla="*/ 1361 w 52"/>
                <a:gd name="T69" fmla="*/ 1562 h 83"/>
                <a:gd name="T70" fmla="*/ 1361 w 52"/>
                <a:gd name="T71" fmla="*/ 1538 h 83"/>
                <a:gd name="T72" fmla="*/ 1310 w 52"/>
                <a:gd name="T73" fmla="*/ 1494 h 83"/>
                <a:gd name="T74" fmla="*/ 1310 w 52"/>
                <a:gd name="T75" fmla="*/ 1373 h 83"/>
                <a:gd name="T76" fmla="*/ 1258 w 52"/>
                <a:gd name="T77" fmla="*/ 1304 h 83"/>
                <a:gd name="T78" fmla="*/ 1258 w 52"/>
                <a:gd name="T79" fmla="*/ 1231 h 83"/>
                <a:gd name="T80" fmla="*/ 1284 w 52"/>
                <a:gd name="T81" fmla="*/ 1183 h 83"/>
                <a:gd name="T82" fmla="*/ 1284 w 52"/>
                <a:gd name="T83" fmla="*/ 1115 h 83"/>
                <a:gd name="T84" fmla="*/ 1310 w 52"/>
                <a:gd name="T85" fmla="*/ 1066 h 83"/>
                <a:gd name="T86" fmla="*/ 1335 w 52"/>
                <a:gd name="T87" fmla="*/ 1066 h 83"/>
                <a:gd name="T88" fmla="*/ 1284 w 52"/>
                <a:gd name="T89" fmla="*/ 1042 h 83"/>
                <a:gd name="T90" fmla="*/ 1310 w 52"/>
                <a:gd name="T91" fmla="*/ 993 h 83"/>
                <a:gd name="T92" fmla="*/ 1284 w 52"/>
                <a:gd name="T93" fmla="*/ 973 h 83"/>
                <a:gd name="T94" fmla="*/ 1258 w 52"/>
                <a:gd name="T95" fmla="*/ 949 h 83"/>
                <a:gd name="T96" fmla="*/ 1228 w 52"/>
                <a:gd name="T97" fmla="*/ 925 h 83"/>
                <a:gd name="T98" fmla="*/ 1202 w 52"/>
                <a:gd name="T99" fmla="*/ 876 h 83"/>
                <a:gd name="T100" fmla="*/ 1177 w 52"/>
                <a:gd name="T101" fmla="*/ 852 h 83"/>
                <a:gd name="T102" fmla="*/ 941 w 52"/>
                <a:gd name="T103" fmla="*/ 0 h 83"/>
                <a:gd name="T104" fmla="*/ 0 w 52"/>
                <a:gd name="T105" fmla="*/ 73 h 83"/>
                <a:gd name="T106" fmla="*/ 0 w 52"/>
                <a:gd name="T107" fmla="*/ 73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"/>
                <a:gd name="T163" fmla="*/ 0 h 83"/>
                <a:gd name="T164" fmla="*/ 52 w 52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" h="83">
                  <a:moveTo>
                    <a:pt x="0" y="3"/>
                  </a:moveTo>
                  <a:lnTo>
                    <a:pt x="1" y="5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3" y="82"/>
                  </a:lnTo>
                  <a:lnTo>
                    <a:pt x="4" y="82"/>
                  </a:lnTo>
                  <a:lnTo>
                    <a:pt x="5" y="81"/>
                  </a:lnTo>
                  <a:lnTo>
                    <a:pt x="7" y="82"/>
                  </a:lnTo>
                  <a:lnTo>
                    <a:pt x="8" y="81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10" y="77"/>
                  </a:lnTo>
                  <a:lnTo>
                    <a:pt x="10" y="78"/>
                  </a:lnTo>
                  <a:lnTo>
                    <a:pt x="11" y="80"/>
                  </a:lnTo>
                  <a:lnTo>
                    <a:pt x="13" y="83"/>
                  </a:lnTo>
                  <a:lnTo>
                    <a:pt x="14" y="83"/>
                  </a:lnTo>
                  <a:lnTo>
                    <a:pt x="15" y="83"/>
                  </a:lnTo>
                  <a:lnTo>
                    <a:pt x="17" y="81"/>
                  </a:lnTo>
                  <a:lnTo>
                    <a:pt x="18" y="80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7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4" y="73"/>
                  </a:lnTo>
                  <a:lnTo>
                    <a:pt x="14" y="72"/>
                  </a:lnTo>
                  <a:lnTo>
                    <a:pt x="14" y="71"/>
                  </a:lnTo>
                  <a:lnTo>
                    <a:pt x="14" y="70"/>
                  </a:lnTo>
                  <a:lnTo>
                    <a:pt x="52" y="66"/>
                  </a:lnTo>
                  <a:lnTo>
                    <a:pt x="52" y="65"/>
                  </a:lnTo>
                  <a:lnTo>
                    <a:pt x="50" y="63"/>
                  </a:lnTo>
                  <a:lnTo>
                    <a:pt x="50" y="58"/>
                  </a:lnTo>
                  <a:lnTo>
                    <a:pt x="48" y="55"/>
                  </a:lnTo>
                  <a:lnTo>
                    <a:pt x="48" y="52"/>
                  </a:lnTo>
                  <a:lnTo>
                    <a:pt x="49" y="50"/>
                  </a:lnTo>
                  <a:lnTo>
                    <a:pt x="49" y="47"/>
                  </a:lnTo>
                  <a:lnTo>
                    <a:pt x="50" y="45"/>
                  </a:lnTo>
                  <a:lnTo>
                    <a:pt x="51" y="45"/>
                  </a:lnTo>
                  <a:lnTo>
                    <a:pt x="49" y="44"/>
                  </a:lnTo>
                  <a:lnTo>
                    <a:pt x="50" y="42"/>
                  </a:lnTo>
                  <a:lnTo>
                    <a:pt x="49" y="41"/>
                  </a:lnTo>
                  <a:lnTo>
                    <a:pt x="48" y="40"/>
                  </a:lnTo>
                  <a:lnTo>
                    <a:pt x="47" y="39"/>
                  </a:lnTo>
                  <a:lnTo>
                    <a:pt x="46" y="37"/>
                  </a:lnTo>
                  <a:lnTo>
                    <a:pt x="45" y="36"/>
                  </a:lnTo>
                  <a:lnTo>
                    <a:pt x="3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Freeform 96"/>
            <p:cNvSpPr>
              <a:spLocks/>
            </p:cNvSpPr>
            <p:nvPr/>
          </p:nvSpPr>
          <p:spPr bwMode="auto">
            <a:xfrm>
              <a:off x="4060" y="1789"/>
              <a:ext cx="291" cy="307"/>
            </a:xfrm>
            <a:custGeom>
              <a:avLst/>
              <a:gdLst>
                <a:gd name="T0" fmla="*/ 133 w 57"/>
                <a:gd name="T1" fmla="*/ 1306 h 63"/>
                <a:gd name="T2" fmla="*/ 209 w 57"/>
                <a:gd name="T3" fmla="*/ 1330 h 63"/>
                <a:gd name="T4" fmla="*/ 260 w 57"/>
                <a:gd name="T5" fmla="*/ 1306 h 63"/>
                <a:gd name="T6" fmla="*/ 337 w 57"/>
                <a:gd name="T7" fmla="*/ 1403 h 63"/>
                <a:gd name="T8" fmla="*/ 470 w 57"/>
                <a:gd name="T9" fmla="*/ 1423 h 63"/>
                <a:gd name="T10" fmla="*/ 572 w 57"/>
                <a:gd name="T11" fmla="*/ 1447 h 63"/>
                <a:gd name="T12" fmla="*/ 653 w 57"/>
                <a:gd name="T13" fmla="*/ 1447 h 63"/>
                <a:gd name="T14" fmla="*/ 730 w 57"/>
                <a:gd name="T15" fmla="*/ 1447 h 63"/>
                <a:gd name="T16" fmla="*/ 756 w 57"/>
                <a:gd name="T17" fmla="*/ 1403 h 63"/>
                <a:gd name="T18" fmla="*/ 807 w 57"/>
                <a:gd name="T19" fmla="*/ 1403 h 63"/>
                <a:gd name="T20" fmla="*/ 888 w 57"/>
                <a:gd name="T21" fmla="*/ 1472 h 63"/>
                <a:gd name="T22" fmla="*/ 939 w 57"/>
                <a:gd name="T23" fmla="*/ 1496 h 63"/>
                <a:gd name="T24" fmla="*/ 1016 w 57"/>
                <a:gd name="T25" fmla="*/ 1447 h 63"/>
                <a:gd name="T26" fmla="*/ 1041 w 57"/>
                <a:gd name="T27" fmla="*/ 1379 h 63"/>
                <a:gd name="T28" fmla="*/ 1067 w 57"/>
                <a:gd name="T29" fmla="*/ 1233 h 63"/>
                <a:gd name="T30" fmla="*/ 1149 w 57"/>
                <a:gd name="T31" fmla="*/ 1282 h 63"/>
                <a:gd name="T32" fmla="*/ 1174 w 57"/>
                <a:gd name="T33" fmla="*/ 1213 h 63"/>
                <a:gd name="T34" fmla="*/ 1225 w 57"/>
                <a:gd name="T35" fmla="*/ 1116 h 63"/>
                <a:gd name="T36" fmla="*/ 1251 w 57"/>
                <a:gd name="T37" fmla="*/ 1067 h 63"/>
                <a:gd name="T38" fmla="*/ 1327 w 57"/>
                <a:gd name="T39" fmla="*/ 1043 h 63"/>
                <a:gd name="T40" fmla="*/ 1384 w 57"/>
                <a:gd name="T41" fmla="*/ 975 h 63"/>
                <a:gd name="T42" fmla="*/ 1435 w 57"/>
                <a:gd name="T43" fmla="*/ 926 h 63"/>
                <a:gd name="T44" fmla="*/ 1435 w 57"/>
                <a:gd name="T45" fmla="*/ 853 h 63"/>
                <a:gd name="T46" fmla="*/ 1460 w 57"/>
                <a:gd name="T47" fmla="*/ 809 h 63"/>
                <a:gd name="T48" fmla="*/ 1409 w 57"/>
                <a:gd name="T49" fmla="*/ 619 h 63"/>
                <a:gd name="T50" fmla="*/ 1435 w 57"/>
                <a:gd name="T51" fmla="*/ 546 h 63"/>
                <a:gd name="T52" fmla="*/ 1486 w 57"/>
                <a:gd name="T53" fmla="*/ 521 h 63"/>
                <a:gd name="T54" fmla="*/ 1200 w 57"/>
                <a:gd name="T55" fmla="*/ 73 h 63"/>
                <a:gd name="T56" fmla="*/ 1093 w 57"/>
                <a:gd name="T57" fmla="*/ 141 h 63"/>
                <a:gd name="T58" fmla="*/ 965 w 57"/>
                <a:gd name="T59" fmla="*/ 239 h 63"/>
                <a:gd name="T60" fmla="*/ 888 w 57"/>
                <a:gd name="T61" fmla="*/ 239 h 63"/>
                <a:gd name="T62" fmla="*/ 781 w 57"/>
                <a:gd name="T63" fmla="*/ 307 h 63"/>
                <a:gd name="T64" fmla="*/ 705 w 57"/>
                <a:gd name="T65" fmla="*/ 283 h 63"/>
                <a:gd name="T66" fmla="*/ 653 w 57"/>
                <a:gd name="T67" fmla="*/ 283 h 63"/>
                <a:gd name="T68" fmla="*/ 653 w 57"/>
                <a:gd name="T69" fmla="*/ 263 h 63"/>
                <a:gd name="T70" fmla="*/ 495 w 57"/>
                <a:gd name="T71" fmla="*/ 214 h 63"/>
                <a:gd name="T72" fmla="*/ 444 w 57"/>
                <a:gd name="T73" fmla="*/ 239 h 63"/>
                <a:gd name="T74" fmla="*/ 0 w 57"/>
                <a:gd name="T75" fmla="*/ 263 h 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7"/>
                <a:gd name="T115" fmla="*/ 0 h 63"/>
                <a:gd name="T116" fmla="*/ 57 w 57"/>
                <a:gd name="T117" fmla="*/ 63 h 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7" h="63">
                  <a:moveTo>
                    <a:pt x="0" y="11"/>
                  </a:moveTo>
                  <a:lnTo>
                    <a:pt x="5" y="55"/>
                  </a:lnTo>
                  <a:lnTo>
                    <a:pt x="6" y="55"/>
                  </a:lnTo>
                  <a:lnTo>
                    <a:pt x="8" y="56"/>
                  </a:lnTo>
                  <a:lnTo>
                    <a:pt x="10" y="55"/>
                  </a:lnTo>
                  <a:lnTo>
                    <a:pt x="12" y="57"/>
                  </a:lnTo>
                  <a:lnTo>
                    <a:pt x="13" y="59"/>
                  </a:lnTo>
                  <a:lnTo>
                    <a:pt x="15" y="60"/>
                  </a:lnTo>
                  <a:lnTo>
                    <a:pt x="18" y="60"/>
                  </a:lnTo>
                  <a:lnTo>
                    <a:pt x="21" y="62"/>
                  </a:lnTo>
                  <a:lnTo>
                    <a:pt x="22" y="61"/>
                  </a:lnTo>
                  <a:lnTo>
                    <a:pt x="23" y="60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28" y="61"/>
                  </a:lnTo>
                  <a:lnTo>
                    <a:pt x="29" y="60"/>
                  </a:lnTo>
                  <a:lnTo>
                    <a:pt x="29" y="59"/>
                  </a:lnTo>
                  <a:lnTo>
                    <a:pt x="31" y="58"/>
                  </a:lnTo>
                  <a:lnTo>
                    <a:pt x="31" y="59"/>
                  </a:lnTo>
                  <a:lnTo>
                    <a:pt x="33" y="61"/>
                  </a:lnTo>
                  <a:lnTo>
                    <a:pt x="34" y="62"/>
                  </a:lnTo>
                  <a:lnTo>
                    <a:pt x="36" y="63"/>
                  </a:lnTo>
                  <a:lnTo>
                    <a:pt x="38" y="63"/>
                  </a:lnTo>
                  <a:lnTo>
                    <a:pt x="39" y="61"/>
                  </a:lnTo>
                  <a:lnTo>
                    <a:pt x="40" y="60"/>
                  </a:lnTo>
                  <a:lnTo>
                    <a:pt x="40" y="58"/>
                  </a:lnTo>
                  <a:lnTo>
                    <a:pt x="40" y="56"/>
                  </a:lnTo>
                  <a:lnTo>
                    <a:pt x="41" y="52"/>
                  </a:lnTo>
                  <a:lnTo>
                    <a:pt x="42" y="52"/>
                  </a:lnTo>
                  <a:lnTo>
                    <a:pt x="44" y="54"/>
                  </a:lnTo>
                  <a:lnTo>
                    <a:pt x="45" y="52"/>
                  </a:lnTo>
                  <a:lnTo>
                    <a:pt x="45" y="51"/>
                  </a:lnTo>
                  <a:lnTo>
                    <a:pt x="46" y="48"/>
                  </a:lnTo>
                  <a:lnTo>
                    <a:pt x="47" y="47"/>
                  </a:lnTo>
                  <a:lnTo>
                    <a:pt x="47" y="46"/>
                  </a:lnTo>
                  <a:lnTo>
                    <a:pt x="48" y="45"/>
                  </a:lnTo>
                  <a:lnTo>
                    <a:pt x="49" y="45"/>
                  </a:lnTo>
                  <a:lnTo>
                    <a:pt x="51" y="44"/>
                  </a:lnTo>
                  <a:lnTo>
                    <a:pt x="53" y="41"/>
                  </a:lnTo>
                  <a:lnTo>
                    <a:pt x="54" y="41"/>
                  </a:lnTo>
                  <a:lnTo>
                    <a:pt x="55" y="39"/>
                  </a:lnTo>
                  <a:lnTo>
                    <a:pt x="55" y="37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6" y="34"/>
                  </a:lnTo>
                  <a:lnTo>
                    <a:pt x="57" y="27"/>
                  </a:lnTo>
                  <a:lnTo>
                    <a:pt x="54" y="26"/>
                  </a:lnTo>
                  <a:lnTo>
                    <a:pt x="56" y="25"/>
                  </a:lnTo>
                  <a:lnTo>
                    <a:pt x="55" y="23"/>
                  </a:lnTo>
                  <a:lnTo>
                    <a:pt x="56" y="22"/>
                  </a:lnTo>
                  <a:lnTo>
                    <a:pt x="57" y="22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44" y="5"/>
                  </a:lnTo>
                  <a:lnTo>
                    <a:pt x="42" y="6"/>
                  </a:lnTo>
                  <a:lnTo>
                    <a:pt x="39" y="10"/>
                  </a:lnTo>
                  <a:lnTo>
                    <a:pt x="37" y="10"/>
                  </a:lnTo>
                  <a:lnTo>
                    <a:pt x="36" y="10"/>
                  </a:lnTo>
                  <a:lnTo>
                    <a:pt x="34" y="10"/>
                  </a:lnTo>
                  <a:lnTo>
                    <a:pt x="33" y="11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7" y="12"/>
                  </a:lnTo>
                  <a:lnTo>
                    <a:pt x="26" y="13"/>
                  </a:lnTo>
                  <a:lnTo>
                    <a:pt x="25" y="12"/>
                  </a:lnTo>
                  <a:lnTo>
                    <a:pt x="26" y="11"/>
                  </a:lnTo>
                  <a:lnTo>
                    <a:pt x="25" y="11"/>
                  </a:lnTo>
                  <a:lnTo>
                    <a:pt x="23" y="11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7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5" name="Freeform 97"/>
            <p:cNvSpPr>
              <a:spLocks/>
            </p:cNvSpPr>
            <p:nvPr/>
          </p:nvSpPr>
          <p:spPr bwMode="auto">
            <a:xfrm>
              <a:off x="4141" y="2179"/>
              <a:ext cx="610" cy="249"/>
            </a:xfrm>
            <a:custGeom>
              <a:avLst/>
              <a:gdLst>
                <a:gd name="T0" fmla="*/ 51 w 119"/>
                <a:gd name="T1" fmla="*/ 976 h 51"/>
                <a:gd name="T2" fmla="*/ 108 w 119"/>
                <a:gd name="T3" fmla="*/ 928 h 51"/>
                <a:gd name="T4" fmla="*/ 133 w 119"/>
                <a:gd name="T5" fmla="*/ 859 h 51"/>
                <a:gd name="T6" fmla="*/ 369 w 119"/>
                <a:gd name="T7" fmla="*/ 737 h 51"/>
                <a:gd name="T8" fmla="*/ 472 w 119"/>
                <a:gd name="T9" fmla="*/ 644 h 51"/>
                <a:gd name="T10" fmla="*/ 528 w 119"/>
                <a:gd name="T11" fmla="*/ 644 h 51"/>
                <a:gd name="T12" fmla="*/ 554 w 119"/>
                <a:gd name="T13" fmla="*/ 596 h 51"/>
                <a:gd name="T14" fmla="*/ 605 w 119"/>
                <a:gd name="T15" fmla="*/ 596 h 51"/>
                <a:gd name="T16" fmla="*/ 738 w 119"/>
                <a:gd name="T17" fmla="*/ 547 h 51"/>
                <a:gd name="T18" fmla="*/ 866 w 119"/>
                <a:gd name="T19" fmla="*/ 405 h 51"/>
                <a:gd name="T20" fmla="*/ 866 w 119"/>
                <a:gd name="T21" fmla="*/ 308 h 51"/>
                <a:gd name="T22" fmla="*/ 974 w 119"/>
                <a:gd name="T23" fmla="*/ 308 h 51"/>
                <a:gd name="T24" fmla="*/ 1102 w 119"/>
                <a:gd name="T25" fmla="*/ 288 h 51"/>
                <a:gd name="T26" fmla="*/ 2968 w 119"/>
                <a:gd name="T27" fmla="*/ 24 h 51"/>
                <a:gd name="T28" fmla="*/ 2994 w 119"/>
                <a:gd name="T29" fmla="*/ 49 h 51"/>
                <a:gd name="T30" fmla="*/ 3050 w 119"/>
                <a:gd name="T31" fmla="*/ 117 h 51"/>
                <a:gd name="T32" fmla="*/ 3050 w 119"/>
                <a:gd name="T33" fmla="*/ 142 h 51"/>
                <a:gd name="T34" fmla="*/ 2994 w 119"/>
                <a:gd name="T35" fmla="*/ 117 h 51"/>
                <a:gd name="T36" fmla="*/ 2968 w 119"/>
                <a:gd name="T37" fmla="*/ 142 h 51"/>
                <a:gd name="T38" fmla="*/ 2865 w 119"/>
                <a:gd name="T39" fmla="*/ 190 h 51"/>
                <a:gd name="T40" fmla="*/ 2758 w 119"/>
                <a:gd name="T41" fmla="*/ 264 h 51"/>
                <a:gd name="T42" fmla="*/ 2783 w 119"/>
                <a:gd name="T43" fmla="*/ 288 h 51"/>
                <a:gd name="T44" fmla="*/ 2942 w 119"/>
                <a:gd name="T45" fmla="*/ 215 h 51"/>
                <a:gd name="T46" fmla="*/ 2994 w 119"/>
                <a:gd name="T47" fmla="*/ 264 h 51"/>
                <a:gd name="T48" fmla="*/ 3019 w 119"/>
                <a:gd name="T49" fmla="*/ 264 h 51"/>
                <a:gd name="T50" fmla="*/ 3101 w 119"/>
                <a:gd name="T51" fmla="*/ 215 h 51"/>
                <a:gd name="T52" fmla="*/ 3127 w 119"/>
                <a:gd name="T53" fmla="*/ 332 h 51"/>
                <a:gd name="T54" fmla="*/ 3076 w 119"/>
                <a:gd name="T55" fmla="*/ 405 h 51"/>
                <a:gd name="T56" fmla="*/ 2994 w 119"/>
                <a:gd name="T57" fmla="*/ 454 h 51"/>
                <a:gd name="T58" fmla="*/ 2891 w 119"/>
                <a:gd name="T59" fmla="*/ 478 h 51"/>
                <a:gd name="T60" fmla="*/ 2865 w 119"/>
                <a:gd name="T61" fmla="*/ 454 h 51"/>
                <a:gd name="T62" fmla="*/ 2840 w 119"/>
                <a:gd name="T63" fmla="*/ 430 h 51"/>
                <a:gd name="T64" fmla="*/ 2840 w 119"/>
                <a:gd name="T65" fmla="*/ 503 h 51"/>
                <a:gd name="T66" fmla="*/ 2865 w 119"/>
                <a:gd name="T67" fmla="*/ 522 h 51"/>
                <a:gd name="T68" fmla="*/ 2891 w 119"/>
                <a:gd name="T69" fmla="*/ 571 h 51"/>
                <a:gd name="T70" fmla="*/ 2758 w 119"/>
                <a:gd name="T71" fmla="*/ 644 h 51"/>
                <a:gd name="T72" fmla="*/ 2758 w 119"/>
                <a:gd name="T73" fmla="*/ 693 h 51"/>
                <a:gd name="T74" fmla="*/ 2942 w 119"/>
                <a:gd name="T75" fmla="*/ 644 h 51"/>
                <a:gd name="T76" fmla="*/ 2994 w 119"/>
                <a:gd name="T77" fmla="*/ 644 h 51"/>
                <a:gd name="T78" fmla="*/ 2865 w 119"/>
                <a:gd name="T79" fmla="*/ 762 h 51"/>
                <a:gd name="T80" fmla="*/ 2707 w 119"/>
                <a:gd name="T81" fmla="*/ 859 h 51"/>
                <a:gd name="T82" fmla="*/ 2681 w 119"/>
                <a:gd name="T83" fmla="*/ 884 h 51"/>
                <a:gd name="T84" fmla="*/ 2522 w 119"/>
                <a:gd name="T85" fmla="*/ 1050 h 51"/>
                <a:gd name="T86" fmla="*/ 2445 w 119"/>
                <a:gd name="T87" fmla="*/ 1191 h 51"/>
                <a:gd name="T88" fmla="*/ 1815 w 119"/>
                <a:gd name="T89" fmla="*/ 928 h 51"/>
                <a:gd name="T90" fmla="*/ 1312 w 119"/>
                <a:gd name="T91" fmla="*/ 859 h 51"/>
                <a:gd name="T92" fmla="*/ 1287 w 119"/>
                <a:gd name="T93" fmla="*/ 859 h 51"/>
                <a:gd name="T94" fmla="*/ 789 w 119"/>
                <a:gd name="T95" fmla="*/ 884 h 51"/>
                <a:gd name="T96" fmla="*/ 682 w 119"/>
                <a:gd name="T97" fmla="*/ 952 h 51"/>
                <a:gd name="T98" fmla="*/ 0 w 119"/>
                <a:gd name="T99" fmla="*/ 1074 h 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"/>
                <a:gd name="T151" fmla="*/ 0 h 51"/>
                <a:gd name="T152" fmla="*/ 119 w 119"/>
                <a:gd name="T153" fmla="*/ 51 h 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" h="51">
                  <a:moveTo>
                    <a:pt x="0" y="45"/>
                  </a:moveTo>
                  <a:lnTo>
                    <a:pt x="1" y="41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4" y="39"/>
                  </a:lnTo>
                  <a:lnTo>
                    <a:pt x="3" y="38"/>
                  </a:lnTo>
                  <a:lnTo>
                    <a:pt x="4" y="37"/>
                  </a:lnTo>
                  <a:lnTo>
                    <a:pt x="5" y="36"/>
                  </a:lnTo>
                  <a:lnTo>
                    <a:pt x="8" y="35"/>
                  </a:lnTo>
                  <a:lnTo>
                    <a:pt x="11" y="34"/>
                  </a:lnTo>
                  <a:lnTo>
                    <a:pt x="14" y="31"/>
                  </a:lnTo>
                  <a:lnTo>
                    <a:pt x="15" y="31"/>
                  </a:lnTo>
                  <a:lnTo>
                    <a:pt x="17" y="29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1" y="25"/>
                  </a:lnTo>
                  <a:lnTo>
                    <a:pt x="22" y="26"/>
                  </a:lnTo>
                  <a:lnTo>
                    <a:pt x="23" y="25"/>
                  </a:lnTo>
                  <a:lnTo>
                    <a:pt x="25" y="23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31" y="19"/>
                  </a:lnTo>
                  <a:lnTo>
                    <a:pt x="32" y="18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3" y="14"/>
                  </a:lnTo>
                  <a:lnTo>
                    <a:pt x="33" y="13"/>
                  </a:lnTo>
                  <a:lnTo>
                    <a:pt x="37" y="12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2" y="12"/>
                  </a:lnTo>
                  <a:lnTo>
                    <a:pt x="78" y="7"/>
                  </a:lnTo>
                  <a:lnTo>
                    <a:pt x="112" y="0"/>
                  </a:lnTo>
                  <a:lnTo>
                    <a:pt x="113" y="1"/>
                  </a:lnTo>
                  <a:lnTo>
                    <a:pt x="114" y="2"/>
                  </a:lnTo>
                  <a:lnTo>
                    <a:pt x="115" y="3"/>
                  </a:lnTo>
                  <a:lnTo>
                    <a:pt x="116" y="5"/>
                  </a:lnTo>
                  <a:lnTo>
                    <a:pt x="116" y="6"/>
                  </a:lnTo>
                  <a:lnTo>
                    <a:pt x="115" y="5"/>
                  </a:lnTo>
                  <a:lnTo>
                    <a:pt x="114" y="5"/>
                  </a:lnTo>
                  <a:lnTo>
                    <a:pt x="113" y="5"/>
                  </a:lnTo>
                  <a:lnTo>
                    <a:pt x="112" y="5"/>
                  </a:lnTo>
                  <a:lnTo>
                    <a:pt x="113" y="6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08" y="10"/>
                  </a:lnTo>
                  <a:lnTo>
                    <a:pt x="106" y="10"/>
                  </a:lnTo>
                  <a:lnTo>
                    <a:pt x="105" y="11"/>
                  </a:lnTo>
                  <a:lnTo>
                    <a:pt x="105" y="12"/>
                  </a:lnTo>
                  <a:lnTo>
                    <a:pt x="106" y="12"/>
                  </a:lnTo>
                  <a:lnTo>
                    <a:pt x="108" y="11"/>
                  </a:lnTo>
                  <a:lnTo>
                    <a:pt x="111" y="10"/>
                  </a:lnTo>
                  <a:lnTo>
                    <a:pt x="112" y="9"/>
                  </a:lnTo>
                  <a:lnTo>
                    <a:pt x="114" y="9"/>
                  </a:lnTo>
                  <a:lnTo>
                    <a:pt x="114" y="10"/>
                  </a:lnTo>
                  <a:lnTo>
                    <a:pt x="114" y="11"/>
                  </a:lnTo>
                  <a:lnTo>
                    <a:pt x="115" y="12"/>
                  </a:lnTo>
                  <a:lnTo>
                    <a:pt x="115" y="11"/>
                  </a:lnTo>
                  <a:lnTo>
                    <a:pt x="116" y="11"/>
                  </a:lnTo>
                  <a:lnTo>
                    <a:pt x="117" y="9"/>
                  </a:lnTo>
                  <a:lnTo>
                    <a:pt x="118" y="9"/>
                  </a:lnTo>
                  <a:lnTo>
                    <a:pt x="119" y="11"/>
                  </a:lnTo>
                  <a:lnTo>
                    <a:pt x="119" y="14"/>
                  </a:lnTo>
                  <a:lnTo>
                    <a:pt x="119" y="15"/>
                  </a:lnTo>
                  <a:lnTo>
                    <a:pt x="117" y="16"/>
                  </a:lnTo>
                  <a:lnTo>
                    <a:pt x="117" y="17"/>
                  </a:lnTo>
                  <a:lnTo>
                    <a:pt x="117" y="18"/>
                  </a:lnTo>
                  <a:lnTo>
                    <a:pt x="115" y="19"/>
                  </a:lnTo>
                  <a:lnTo>
                    <a:pt x="114" y="19"/>
                  </a:lnTo>
                  <a:lnTo>
                    <a:pt x="113" y="20"/>
                  </a:lnTo>
                  <a:lnTo>
                    <a:pt x="111" y="20"/>
                  </a:lnTo>
                  <a:lnTo>
                    <a:pt x="110" y="20"/>
                  </a:lnTo>
                  <a:lnTo>
                    <a:pt x="109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20"/>
                  </a:lnTo>
                  <a:lnTo>
                    <a:pt x="108" y="21"/>
                  </a:lnTo>
                  <a:lnTo>
                    <a:pt x="108" y="22"/>
                  </a:lnTo>
                  <a:lnTo>
                    <a:pt x="109" y="22"/>
                  </a:lnTo>
                  <a:lnTo>
                    <a:pt x="110" y="23"/>
                  </a:lnTo>
                  <a:lnTo>
                    <a:pt x="110" y="24"/>
                  </a:lnTo>
                  <a:lnTo>
                    <a:pt x="107" y="28"/>
                  </a:lnTo>
                  <a:lnTo>
                    <a:pt x="105" y="27"/>
                  </a:lnTo>
                  <a:lnTo>
                    <a:pt x="104" y="27"/>
                  </a:lnTo>
                  <a:lnTo>
                    <a:pt x="104" y="28"/>
                  </a:lnTo>
                  <a:lnTo>
                    <a:pt x="105" y="29"/>
                  </a:lnTo>
                  <a:lnTo>
                    <a:pt x="108" y="28"/>
                  </a:lnTo>
                  <a:lnTo>
                    <a:pt x="110" y="28"/>
                  </a:lnTo>
                  <a:lnTo>
                    <a:pt x="112" y="27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4" y="27"/>
                  </a:lnTo>
                  <a:lnTo>
                    <a:pt x="113" y="29"/>
                  </a:lnTo>
                  <a:lnTo>
                    <a:pt x="111" y="31"/>
                  </a:lnTo>
                  <a:lnTo>
                    <a:pt x="109" y="32"/>
                  </a:lnTo>
                  <a:lnTo>
                    <a:pt x="108" y="32"/>
                  </a:lnTo>
                  <a:lnTo>
                    <a:pt x="105" y="32"/>
                  </a:lnTo>
                  <a:lnTo>
                    <a:pt x="103" y="36"/>
                  </a:lnTo>
                  <a:lnTo>
                    <a:pt x="102" y="37"/>
                  </a:lnTo>
                  <a:lnTo>
                    <a:pt x="99" y="39"/>
                  </a:lnTo>
                  <a:lnTo>
                    <a:pt x="97" y="41"/>
                  </a:lnTo>
                  <a:lnTo>
                    <a:pt x="96" y="44"/>
                  </a:lnTo>
                  <a:lnTo>
                    <a:pt x="95" y="48"/>
                  </a:lnTo>
                  <a:lnTo>
                    <a:pt x="95" y="49"/>
                  </a:lnTo>
                  <a:lnTo>
                    <a:pt x="93" y="50"/>
                  </a:lnTo>
                  <a:lnTo>
                    <a:pt x="88" y="51"/>
                  </a:lnTo>
                  <a:lnTo>
                    <a:pt x="87" y="51"/>
                  </a:lnTo>
                  <a:lnTo>
                    <a:pt x="69" y="39"/>
                  </a:lnTo>
                  <a:lnTo>
                    <a:pt x="54" y="41"/>
                  </a:lnTo>
                  <a:lnTo>
                    <a:pt x="53" y="39"/>
                  </a:lnTo>
                  <a:lnTo>
                    <a:pt x="50" y="36"/>
                  </a:lnTo>
                  <a:lnTo>
                    <a:pt x="49" y="37"/>
                  </a:lnTo>
                  <a:lnTo>
                    <a:pt x="49" y="36"/>
                  </a:lnTo>
                  <a:lnTo>
                    <a:pt x="49" y="35"/>
                  </a:lnTo>
                  <a:lnTo>
                    <a:pt x="31" y="37"/>
                  </a:lnTo>
                  <a:lnTo>
                    <a:pt x="30" y="37"/>
                  </a:lnTo>
                  <a:lnTo>
                    <a:pt x="30" y="38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1" y="4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6" name="Freeform 98"/>
            <p:cNvSpPr>
              <a:spLocks/>
            </p:cNvSpPr>
            <p:nvPr/>
          </p:nvSpPr>
          <p:spPr bwMode="auto">
            <a:xfrm>
              <a:off x="3962" y="2716"/>
              <a:ext cx="630" cy="453"/>
            </a:xfrm>
            <a:custGeom>
              <a:avLst/>
              <a:gdLst>
                <a:gd name="T0" fmla="*/ 0 w 123"/>
                <a:gd name="T1" fmla="*/ 190 h 93"/>
                <a:gd name="T2" fmla="*/ 0 w 123"/>
                <a:gd name="T3" fmla="*/ 239 h 93"/>
                <a:gd name="T4" fmla="*/ 51 w 123"/>
                <a:gd name="T5" fmla="*/ 283 h 93"/>
                <a:gd name="T6" fmla="*/ 77 w 123"/>
                <a:gd name="T7" fmla="*/ 356 h 93"/>
                <a:gd name="T8" fmla="*/ 102 w 123"/>
                <a:gd name="T9" fmla="*/ 404 h 93"/>
                <a:gd name="T10" fmla="*/ 77 w 123"/>
                <a:gd name="T11" fmla="*/ 453 h 93"/>
                <a:gd name="T12" fmla="*/ 184 w 123"/>
                <a:gd name="T13" fmla="*/ 429 h 93"/>
                <a:gd name="T14" fmla="*/ 236 w 123"/>
                <a:gd name="T15" fmla="*/ 356 h 93"/>
                <a:gd name="T16" fmla="*/ 261 w 123"/>
                <a:gd name="T17" fmla="*/ 356 h 93"/>
                <a:gd name="T18" fmla="*/ 236 w 123"/>
                <a:gd name="T19" fmla="*/ 404 h 93"/>
                <a:gd name="T20" fmla="*/ 497 w 123"/>
                <a:gd name="T21" fmla="*/ 331 h 93"/>
                <a:gd name="T22" fmla="*/ 497 w 123"/>
                <a:gd name="T23" fmla="*/ 380 h 93"/>
                <a:gd name="T24" fmla="*/ 656 w 123"/>
                <a:gd name="T25" fmla="*/ 404 h 93"/>
                <a:gd name="T26" fmla="*/ 763 w 123"/>
                <a:gd name="T27" fmla="*/ 429 h 93"/>
                <a:gd name="T28" fmla="*/ 814 w 123"/>
                <a:gd name="T29" fmla="*/ 453 h 93"/>
                <a:gd name="T30" fmla="*/ 814 w 123"/>
                <a:gd name="T31" fmla="*/ 472 h 93"/>
                <a:gd name="T32" fmla="*/ 942 w 123"/>
                <a:gd name="T33" fmla="*/ 570 h 93"/>
                <a:gd name="T34" fmla="*/ 917 w 123"/>
                <a:gd name="T35" fmla="*/ 594 h 93"/>
                <a:gd name="T36" fmla="*/ 891 w 123"/>
                <a:gd name="T37" fmla="*/ 619 h 93"/>
                <a:gd name="T38" fmla="*/ 1076 w 123"/>
                <a:gd name="T39" fmla="*/ 570 h 93"/>
                <a:gd name="T40" fmla="*/ 1311 w 123"/>
                <a:gd name="T41" fmla="*/ 497 h 93"/>
                <a:gd name="T42" fmla="*/ 1311 w 123"/>
                <a:gd name="T43" fmla="*/ 429 h 93"/>
                <a:gd name="T44" fmla="*/ 1598 w 123"/>
                <a:gd name="T45" fmla="*/ 497 h 93"/>
                <a:gd name="T46" fmla="*/ 1808 w 123"/>
                <a:gd name="T47" fmla="*/ 662 h 93"/>
                <a:gd name="T48" fmla="*/ 1941 w 123"/>
                <a:gd name="T49" fmla="*/ 711 h 93"/>
                <a:gd name="T50" fmla="*/ 2018 w 123"/>
                <a:gd name="T51" fmla="*/ 852 h 93"/>
                <a:gd name="T52" fmla="*/ 1992 w 123"/>
                <a:gd name="T53" fmla="*/ 1140 h 93"/>
                <a:gd name="T54" fmla="*/ 2100 w 123"/>
                <a:gd name="T55" fmla="*/ 1281 h 93"/>
                <a:gd name="T56" fmla="*/ 2074 w 123"/>
                <a:gd name="T57" fmla="*/ 1189 h 93"/>
                <a:gd name="T58" fmla="*/ 2151 w 123"/>
                <a:gd name="T59" fmla="*/ 1208 h 93"/>
                <a:gd name="T60" fmla="*/ 2177 w 123"/>
                <a:gd name="T61" fmla="*/ 1189 h 93"/>
                <a:gd name="T62" fmla="*/ 2177 w 123"/>
                <a:gd name="T63" fmla="*/ 1257 h 93"/>
                <a:gd name="T64" fmla="*/ 2100 w 123"/>
                <a:gd name="T65" fmla="*/ 1354 h 93"/>
                <a:gd name="T66" fmla="*/ 2177 w 123"/>
                <a:gd name="T67" fmla="*/ 1447 h 93"/>
                <a:gd name="T68" fmla="*/ 2336 w 123"/>
                <a:gd name="T69" fmla="*/ 1612 h 93"/>
                <a:gd name="T70" fmla="*/ 2387 w 123"/>
                <a:gd name="T71" fmla="*/ 1637 h 93"/>
                <a:gd name="T72" fmla="*/ 2464 w 123"/>
                <a:gd name="T73" fmla="*/ 1754 h 93"/>
                <a:gd name="T74" fmla="*/ 2597 w 123"/>
                <a:gd name="T75" fmla="*/ 1944 h 93"/>
                <a:gd name="T76" fmla="*/ 2832 w 123"/>
                <a:gd name="T77" fmla="*/ 2090 h 93"/>
                <a:gd name="T78" fmla="*/ 2914 w 123"/>
                <a:gd name="T79" fmla="*/ 2133 h 93"/>
                <a:gd name="T80" fmla="*/ 2884 w 123"/>
                <a:gd name="T81" fmla="*/ 2158 h 93"/>
                <a:gd name="T82" fmla="*/ 2858 w 123"/>
                <a:gd name="T83" fmla="*/ 2182 h 93"/>
                <a:gd name="T84" fmla="*/ 2966 w 123"/>
                <a:gd name="T85" fmla="*/ 2182 h 93"/>
                <a:gd name="T86" fmla="*/ 3176 w 123"/>
                <a:gd name="T87" fmla="*/ 2090 h 93"/>
                <a:gd name="T88" fmla="*/ 3176 w 123"/>
                <a:gd name="T89" fmla="*/ 1944 h 93"/>
                <a:gd name="T90" fmla="*/ 3201 w 123"/>
                <a:gd name="T91" fmla="*/ 1754 h 93"/>
                <a:gd name="T92" fmla="*/ 3176 w 123"/>
                <a:gd name="T93" fmla="*/ 1447 h 93"/>
                <a:gd name="T94" fmla="*/ 2966 w 123"/>
                <a:gd name="T95" fmla="*/ 1140 h 93"/>
                <a:gd name="T96" fmla="*/ 2884 w 123"/>
                <a:gd name="T97" fmla="*/ 1018 h 93"/>
                <a:gd name="T98" fmla="*/ 2884 w 123"/>
                <a:gd name="T99" fmla="*/ 901 h 93"/>
                <a:gd name="T100" fmla="*/ 2704 w 123"/>
                <a:gd name="T101" fmla="*/ 687 h 93"/>
                <a:gd name="T102" fmla="*/ 2597 w 123"/>
                <a:gd name="T103" fmla="*/ 570 h 93"/>
                <a:gd name="T104" fmla="*/ 2412 w 123"/>
                <a:gd name="T105" fmla="*/ 190 h 93"/>
                <a:gd name="T106" fmla="*/ 2361 w 123"/>
                <a:gd name="T107" fmla="*/ 141 h 93"/>
                <a:gd name="T108" fmla="*/ 2310 w 123"/>
                <a:gd name="T109" fmla="*/ 24 h 93"/>
                <a:gd name="T110" fmla="*/ 2151 w 123"/>
                <a:gd name="T111" fmla="*/ 24 h 93"/>
                <a:gd name="T112" fmla="*/ 2151 w 123"/>
                <a:gd name="T113" fmla="*/ 166 h 93"/>
                <a:gd name="T114" fmla="*/ 2100 w 123"/>
                <a:gd name="T115" fmla="*/ 190 h 93"/>
                <a:gd name="T116" fmla="*/ 1024 w 123"/>
                <a:gd name="T117" fmla="*/ 166 h 93"/>
                <a:gd name="T118" fmla="*/ 999 w 123"/>
                <a:gd name="T119" fmla="*/ 73 h 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3"/>
                <a:gd name="T181" fmla="*/ 0 h 93"/>
                <a:gd name="T182" fmla="*/ 123 w 123"/>
                <a:gd name="T183" fmla="*/ 93 h 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3" h="93">
                  <a:moveTo>
                    <a:pt x="38" y="3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6"/>
                  </a:lnTo>
                  <a:lnTo>
                    <a:pt x="22" y="16"/>
                  </a:lnTo>
                  <a:lnTo>
                    <a:pt x="25" y="17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1" y="19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1" y="20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35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5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3" y="23"/>
                  </a:lnTo>
                  <a:lnTo>
                    <a:pt x="65" y="25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1" y="30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7" y="35"/>
                  </a:lnTo>
                  <a:lnTo>
                    <a:pt x="77" y="36"/>
                  </a:lnTo>
                  <a:lnTo>
                    <a:pt x="78" y="39"/>
                  </a:lnTo>
                  <a:lnTo>
                    <a:pt x="77" y="43"/>
                  </a:lnTo>
                  <a:lnTo>
                    <a:pt x="76" y="48"/>
                  </a:lnTo>
                  <a:lnTo>
                    <a:pt x="76" y="51"/>
                  </a:lnTo>
                  <a:lnTo>
                    <a:pt x="77" y="53"/>
                  </a:lnTo>
                  <a:lnTo>
                    <a:pt x="80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3" y="53"/>
                  </a:lnTo>
                  <a:lnTo>
                    <a:pt x="82" y="54"/>
                  </a:lnTo>
                  <a:lnTo>
                    <a:pt x="81" y="57"/>
                  </a:lnTo>
                  <a:lnTo>
                    <a:pt x="80" y="57"/>
                  </a:lnTo>
                  <a:lnTo>
                    <a:pt x="80" y="59"/>
                  </a:lnTo>
                  <a:lnTo>
                    <a:pt x="81" y="59"/>
                  </a:lnTo>
                  <a:lnTo>
                    <a:pt x="83" y="61"/>
                  </a:lnTo>
                  <a:lnTo>
                    <a:pt x="85" y="66"/>
                  </a:lnTo>
                  <a:lnTo>
                    <a:pt x="89" y="68"/>
                  </a:lnTo>
                  <a:lnTo>
                    <a:pt x="89" y="67"/>
                  </a:lnTo>
                  <a:lnTo>
                    <a:pt x="90" y="67"/>
                  </a:lnTo>
                  <a:lnTo>
                    <a:pt x="91" y="69"/>
                  </a:lnTo>
                  <a:lnTo>
                    <a:pt x="91" y="70"/>
                  </a:lnTo>
                  <a:lnTo>
                    <a:pt x="92" y="73"/>
                  </a:lnTo>
                  <a:lnTo>
                    <a:pt x="94" y="74"/>
                  </a:lnTo>
                  <a:lnTo>
                    <a:pt x="95" y="74"/>
                  </a:lnTo>
                  <a:lnTo>
                    <a:pt x="98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8" y="88"/>
                  </a:lnTo>
                  <a:lnTo>
                    <a:pt x="110" y="90"/>
                  </a:lnTo>
                  <a:lnTo>
                    <a:pt x="111" y="90"/>
                  </a:lnTo>
                  <a:lnTo>
                    <a:pt x="111" y="91"/>
                  </a:lnTo>
                  <a:lnTo>
                    <a:pt x="110" y="91"/>
                  </a:lnTo>
                  <a:lnTo>
                    <a:pt x="109" y="91"/>
                  </a:lnTo>
                  <a:lnTo>
                    <a:pt x="109" y="92"/>
                  </a:lnTo>
                  <a:lnTo>
                    <a:pt x="110" y="93"/>
                  </a:lnTo>
                  <a:lnTo>
                    <a:pt x="112" y="93"/>
                  </a:lnTo>
                  <a:lnTo>
                    <a:pt x="113" y="92"/>
                  </a:lnTo>
                  <a:lnTo>
                    <a:pt x="114" y="92"/>
                  </a:lnTo>
                  <a:lnTo>
                    <a:pt x="120" y="90"/>
                  </a:lnTo>
                  <a:lnTo>
                    <a:pt x="121" y="88"/>
                  </a:lnTo>
                  <a:lnTo>
                    <a:pt x="121" y="87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79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22" y="71"/>
                  </a:lnTo>
                  <a:lnTo>
                    <a:pt x="122" y="66"/>
                  </a:lnTo>
                  <a:lnTo>
                    <a:pt x="121" y="61"/>
                  </a:lnTo>
                  <a:lnTo>
                    <a:pt x="120" y="60"/>
                  </a:lnTo>
                  <a:lnTo>
                    <a:pt x="116" y="54"/>
                  </a:lnTo>
                  <a:lnTo>
                    <a:pt x="113" y="48"/>
                  </a:lnTo>
                  <a:lnTo>
                    <a:pt x="110" y="44"/>
                  </a:lnTo>
                  <a:lnTo>
                    <a:pt x="110" y="43"/>
                  </a:lnTo>
                  <a:lnTo>
                    <a:pt x="109" y="40"/>
                  </a:lnTo>
                  <a:lnTo>
                    <a:pt x="109" y="39"/>
                  </a:lnTo>
                  <a:lnTo>
                    <a:pt x="110" y="38"/>
                  </a:lnTo>
                  <a:lnTo>
                    <a:pt x="110" y="37"/>
                  </a:lnTo>
                  <a:lnTo>
                    <a:pt x="106" y="31"/>
                  </a:lnTo>
                  <a:lnTo>
                    <a:pt x="103" y="29"/>
                  </a:lnTo>
                  <a:lnTo>
                    <a:pt x="102" y="28"/>
                  </a:lnTo>
                  <a:lnTo>
                    <a:pt x="101" y="27"/>
                  </a:lnTo>
                  <a:lnTo>
                    <a:pt x="99" y="24"/>
                  </a:lnTo>
                  <a:lnTo>
                    <a:pt x="95" y="17"/>
                  </a:lnTo>
                  <a:lnTo>
                    <a:pt x="94" y="14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1" y="7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1" y="3"/>
                  </a:lnTo>
                  <a:lnTo>
                    <a:pt x="82" y="7"/>
                  </a:lnTo>
                  <a:lnTo>
                    <a:pt x="82" y="9"/>
                  </a:lnTo>
                  <a:lnTo>
                    <a:pt x="80" y="8"/>
                  </a:lnTo>
                  <a:lnTo>
                    <a:pt x="79" y="6"/>
                  </a:lnTo>
                  <a:lnTo>
                    <a:pt x="40" y="8"/>
                  </a:lnTo>
                  <a:lnTo>
                    <a:pt x="39" y="7"/>
                  </a:lnTo>
                  <a:lnTo>
                    <a:pt x="39" y="6"/>
                  </a:lnTo>
                  <a:lnTo>
                    <a:pt x="38" y="4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7" name="Freeform 99"/>
            <p:cNvSpPr>
              <a:spLocks/>
            </p:cNvSpPr>
            <p:nvPr/>
          </p:nvSpPr>
          <p:spPr bwMode="auto">
            <a:xfrm>
              <a:off x="4243" y="1896"/>
              <a:ext cx="313" cy="293"/>
            </a:xfrm>
            <a:custGeom>
              <a:avLst/>
              <a:gdLst>
                <a:gd name="T0" fmla="*/ 529 w 61"/>
                <a:gd name="T1" fmla="*/ 0 h 60"/>
                <a:gd name="T2" fmla="*/ 529 w 61"/>
                <a:gd name="T3" fmla="*/ 73 h 60"/>
                <a:gd name="T4" fmla="*/ 554 w 61"/>
                <a:gd name="T5" fmla="*/ 117 h 60"/>
                <a:gd name="T6" fmla="*/ 498 w 61"/>
                <a:gd name="T7" fmla="*/ 308 h 60"/>
                <a:gd name="T8" fmla="*/ 498 w 61"/>
                <a:gd name="T9" fmla="*/ 356 h 60"/>
                <a:gd name="T10" fmla="*/ 472 w 61"/>
                <a:gd name="T11" fmla="*/ 454 h 60"/>
                <a:gd name="T12" fmla="*/ 395 w 61"/>
                <a:gd name="T13" fmla="*/ 523 h 60"/>
                <a:gd name="T14" fmla="*/ 344 w 61"/>
                <a:gd name="T15" fmla="*/ 547 h 60"/>
                <a:gd name="T16" fmla="*/ 287 w 61"/>
                <a:gd name="T17" fmla="*/ 571 h 60"/>
                <a:gd name="T18" fmla="*/ 262 w 61"/>
                <a:gd name="T19" fmla="*/ 620 h 60"/>
                <a:gd name="T20" fmla="*/ 236 w 61"/>
                <a:gd name="T21" fmla="*/ 718 h 60"/>
                <a:gd name="T22" fmla="*/ 159 w 61"/>
                <a:gd name="T23" fmla="*/ 718 h 60"/>
                <a:gd name="T24" fmla="*/ 108 w 61"/>
                <a:gd name="T25" fmla="*/ 811 h 60"/>
                <a:gd name="T26" fmla="*/ 108 w 61"/>
                <a:gd name="T27" fmla="*/ 908 h 60"/>
                <a:gd name="T28" fmla="*/ 51 w 61"/>
                <a:gd name="T29" fmla="*/ 977 h 60"/>
                <a:gd name="T30" fmla="*/ 0 w 61"/>
                <a:gd name="T31" fmla="*/ 1026 h 60"/>
                <a:gd name="T32" fmla="*/ 0 w 61"/>
                <a:gd name="T33" fmla="*/ 1099 h 60"/>
                <a:gd name="T34" fmla="*/ 77 w 61"/>
                <a:gd name="T35" fmla="*/ 1216 h 60"/>
                <a:gd name="T36" fmla="*/ 159 w 61"/>
                <a:gd name="T37" fmla="*/ 1289 h 60"/>
                <a:gd name="T38" fmla="*/ 210 w 61"/>
                <a:gd name="T39" fmla="*/ 1289 h 60"/>
                <a:gd name="T40" fmla="*/ 210 w 61"/>
                <a:gd name="T41" fmla="*/ 1314 h 60"/>
                <a:gd name="T42" fmla="*/ 262 w 61"/>
                <a:gd name="T43" fmla="*/ 1314 h 60"/>
                <a:gd name="T44" fmla="*/ 262 w 61"/>
                <a:gd name="T45" fmla="*/ 1358 h 60"/>
                <a:gd name="T46" fmla="*/ 395 w 61"/>
                <a:gd name="T47" fmla="*/ 1431 h 60"/>
                <a:gd name="T48" fmla="*/ 472 w 61"/>
                <a:gd name="T49" fmla="*/ 1406 h 60"/>
                <a:gd name="T50" fmla="*/ 498 w 61"/>
                <a:gd name="T51" fmla="*/ 1358 h 60"/>
                <a:gd name="T52" fmla="*/ 554 w 61"/>
                <a:gd name="T53" fmla="*/ 1406 h 60"/>
                <a:gd name="T54" fmla="*/ 657 w 61"/>
                <a:gd name="T55" fmla="*/ 1358 h 60"/>
                <a:gd name="T56" fmla="*/ 682 w 61"/>
                <a:gd name="T57" fmla="*/ 1314 h 60"/>
                <a:gd name="T58" fmla="*/ 790 w 61"/>
                <a:gd name="T59" fmla="*/ 1265 h 60"/>
                <a:gd name="T60" fmla="*/ 867 w 61"/>
                <a:gd name="T61" fmla="*/ 1216 h 60"/>
                <a:gd name="T62" fmla="*/ 867 w 61"/>
                <a:gd name="T63" fmla="*/ 1143 h 60"/>
                <a:gd name="T64" fmla="*/ 1001 w 61"/>
                <a:gd name="T65" fmla="*/ 762 h 60"/>
                <a:gd name="T66" fmla="*/ 1052 w 61"/>
                <a:gd name="T67" fmla="*/ 786 h 60"/>
                <a:gd name="T68" fmla="*/ 1078 w 61"/>
                <a:gd name="T69" fmla="*/ 835 h 60"/>
                <a:gd name="T70" fmla="*/ 1160 w 61"/>
                <a:gd name="T71" fmla="*/ 762 h 60"/>
                <a:gd name="T72" fmla="*/ 1211 w 61"/>
                <a:gd name="T73" fmla="*/ 645 h 60"/>
                <a:gd name="T74" fmla="*/ 1288 w 61"/>
                <a:gd name="T75" fmla="*/ 596 h 60"/>
                <a:gd name="T76" fmla="*/ 1344 w 61"/>
                <a:gd name="T77" fmla="*/ 547 h 60"/>
                <a:gd name="T78" fmla="*/ 1370 w 61"/>
                <a:gd name="T79" fmla="*/ 479 h 60"/>
                <a:gd name="T80" fmla="*/ 1370 w 61"/>
                <a:gd name="T81" fmla="*/ 454 h 60"/>
                <a:gd name="T82" fmla="*/ 1370 w 61"/>
                <a:gd name="T83" fmla="*/ 356 h 60"/>
                <a:gd name="T84" fmla="*/ 1555 w 61"/>
                <a:gd name="T85" fmla="*/ 454 h 60"/>
                <a:gd name="T86" fmla="*/ 1580 w 61"/>
                <a:gd name="T87" fmla="*/ 454 h 60"/>
                <a:gd name="T88" fmla="*/ 1555 w 61"/>
                <a:gd name="T89" fmla="*/ 308 h 60"/>
                <a:gd name="T90" fmla="*/ 1529 w 61"/>
                <a:gd name="T91" fmla="*/ 264 h 60"/>
                <a:gd name="T92" fmla="*/ 1473 w 61"/>
                <a:gd name="T93" fmla="*/ 264 h 60"/>
                <a:gd name="T94" fmla="*/ 1344 w 61"/>
                <a:gd name="T95" fmla="*/ 288 h 60"/>
                <a:gd name="T96" fmla="*/ 1288 w 61"/>
                <a:gd name="T97" fmla="*/ 332 h 60"/>
                <a:gd name="T98" fmla="*/ 1211 w 61"/>
                <a:gd name="T99" fmla="*/ 308 h 60"/>
                <a:gd name="T100" fmla="*/ 1185 w 61"/>
                <a:gd name="T101" fmla="*/ 356 h 60"/>
                <a:gd name="T102" fmla="*/ 1108 w 61"/>
                <a:gd name="T103" fmla="*/ 405 h 60"/>
                <a:gd name="T104" fmla="*/ 1026 w 61"/>
                <a:gd name="T105" fmla="*/ 479 h 60"/>
                <a:gd name="T106" fmla="*/ 949 w 61"/>
                <a:gd name="T107" fmla="*/ 308 h 60"/>
                <a:gd name="T108" fmla="*/ 554 w 61"/>
                <a:gd name="T109" fmla="*/ 0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1"/>
                <a:gd name="T166" fmla="*/ 0 h 60"/>
                <a:gd name="T167" fmla="*/ 61 w 61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1" h="60">
                  <a:moveTo>
                    <a:pt x="21" y="0"/>
                  </a:moveTo>
                  <a:lnTo>
                    <a:pt x="20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18" y="4"/>
                  </a:lnTo>
                  <a:lnTo>
                    <a:pt x="21" y="5"/>
                  </a:lnTo>
                  <a:lnTo>
                    <a:pt x="20" y="12"/>
                  </a:lnTo>
                  <a:lnTo>
                    <a:pt x="19" y="13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5" y="22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1" y="25"/>
                  </a:lnTo>
                  <a:lnTo>
                    <a:pt x="10" y="26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5" y="30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0" y="46"/>
                  </a:lnTo>
                  <a:lnTo>
                    <a:pt x="1" y="47"/>
                  </a:lnTo>
                  <a:lnTo>
                    <a:pt x="3" y="51"/>
                  </a:lnTo>
                  <a:lnTo>
                    <a:pt x="5" y="53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8" y="54"/>
                  </a:lnTo>
                  <a:lnTo>
                    <a:pt x="8" y="55"/>
                  </a:lnTo>
                  <a:lnTo>
                    <a:pt x="9" y="55"/>
                  </a:lnTo>
                  <a:lnTo>
                    <a:pt x="10" y="55"/>
                  </a:lnTo>
                  <a:lnTo>
                    <a:pt x="11" y="56"/>
                  </a:lnTo>
                  <a:lnTo>
                    <a:pt x="10" y="57"/>
                  </a:lnTo>
                  <a:lnTo>
                    <a:pt x="12" y="59"/>
                  </a:lnTo>
                  <a:lnTo>
                    <a:pt x="15" y="60"/>
                  </a:lnTo>
                  <a:lnTo>
                    <a:pt x="17" y="60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7"/>
                  </a:lnTo>
                  <a:lnTo>
                    <a:pt x="20" y="58"/>
                  </a:lnTo>
                  <a:lnTo>
                    <a:pt x="21" y="59"/>
                  </a:lnTo>
                  <a:lnTo>
                    <a:pt x="22" y="58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6"/>
                  </a:lnTo>
                  <a:lnTo>
                    <a:pt x="30" y="53"/>
                  </a:lnTo>
                  <a:lnTo>
                    <a:pt x="31" y="54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3" y="48"/>
                  </a:lnTo>
                  <a:lnTo>
                    <a:pt x="35" y="43"/>
                  </a:lnTo>
                  <a:lnTo>
                    <a:pt x="38" y="32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41" y="35"/>
                  </a:lnTo>
                  <a:lnTo>
                    <a:pt x="43" y="34"/>
                  </a:lnTo>
                  <a:lnTo>
                    <a:pt x="44" y="32"/>
                  </a:lnTo>
                  <a:lnTo>
                    <a:pt x="45" y="28"/>
                  </a:lnTo>
                  <a:lnTo>
                    <a:pt x="46" y="27"/>
                  </a:lnTo>
                  <a:lnTo>
                    <a:pt x="48" y="27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2" y="19"/>
                  </a:lnTo>
                  <a:lnTo>
                    <a:pt x="52" y="16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6"/>
                  </a:lnTo>
                  <a:lnTo>
                    <a:pt x="59" y="13"/>
                  </a:lnTo>
                  <a:lnTo>
                    <a:pt x="59" y="12"/>
                  </a:lnTo>
                  <a:lnTo>
                    <a:pt x="58" y="11"/>
                  </a:lnTo>
                  <a:lnTo>
                    <a:pt x="57" y="12"/>
                  </a:lnTo>
                  <a:lnTo>
                    <a:pt x="56" y="11"/>
                  </a:lnTo>
                  <a:lnTo>
                    <a:pt x="55" y="11"/>
                  </a:lnTo>
                  <a:lnTo>
                    <a:pt x="51" y="12"/>
                  </a:lnTo>
                  <a:lnTo>
                    <a:pt x="50" y="13"/>
                  </a:lnTo>
                  <a:lnTo>
                    <a:pt x="49" y="14"/>
                  </a:lnTo>
                  <a:lnTo>
                    <a:pt x="47" y="14"/>
                  </a:lnTo>
                  <a:lnTo>
                    <a:pt x="46" y="13"/>
                  </a:lnTo>
                  <a:lnTo>
                    <a:pt x="46" y="15"/>
                  </a:lnTo>
                  <a:lnTo>
                    <a:pt x="45" y="15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0" y="20"/>
                  </a:lnTo>
                  <a:lnTo>
                    <a:pt x="39" y="20"/>
                  </a:lnTo>
                  <a:lnTo>
                    <a:pt x="38" y="21"/>
                  </a:lnTo>
                  <a:lnTo>
                    <a:pt x="36" y="13"/>
                  </a:lnTo>
                  <a:lnTo>
                    <a:pt x="23" y="1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8" name="Freeform 100"/>
            <p:cNvSpPr>
              <a:spLocks/>
            </p:cNvSpPr>
            <p:nvPr/>
          </p:nvSpPr>
          <p:spPr bwMode="auto">
            <a:xfrm>
              <a:off x="3433" y="2306"/>
              <a:ext cx="344" cy="302"/>
            </a:xfrm>
            <a:custGeom>
              <a:avLst/>
              <a:gdLst>
                <a:gd name="T0" fmla="*/ 0 w 67"/>
                <a:gd name="T1" fmla="*/ 73 h 62"/>
                <a:gd name="T2" fmla="*/ 1581 w 67"/>
                <a:gd name="T3" fmla="*/ 0 h 62"/>
                <a:gd name="T4" fmla="*/ 1581 w 67"/>
                <a:gd name="T5" fmla="*/ 24 h 62"/>
                <a:gd name="T6" fmla="*/ 1607 w 67"/>
                <a:gd name="T7" fmla="*/ 49 h 62"/>
                <a:gd name="T8" fmla="*/ 1633 w 67"/>
                <a:gd name="T9" fmla="*/ 73 h 62"/>
                <a:gd name="T10" fmla="*/ 1607 w 67"/>
                <a:gd name="T11" fmla="*/ 117 h 62"/>
                <a:gd name="T12" fmla="*/ 1581 w 67"/>
                <a:gd name="T13" fmla="*/ 141 h 62"/>
                <a:gd name="T14" fmla="*/ 1530 w 67"/>
                <a:gd name="T15" fmla="*/ 190 h 62"/>
                <a:gd name="T16" fmla="*/ 1530 w 67"/>
                <a:gd name="T17" fmla="*/ 214 h 62"/>
                <a:gd name="T18" fmla="*/ 1766 w 67"/>
                <a:gd name="T19" fmla="*/ 214 h 62"/>
                <a:gd name="T20" fmla="*/ 1766 w 67"/>
                <a:gd name="T21" fmla="*/ 214 h 62"/>
                <a:gd name="T22" fmla="*/ 1766 w 67"/>
                <a:gd name="T23" fmla="*/ 239 h 62"/>
                <a:gd name="T24" fmla="*/ 1741 w 67"/>
                <a:gd name="T25" fmla="*/ 283 h 62"/>
                <a:gd name="T26" fmla="*/ 1715 w 67"/>
                <a:gd name="T27" fmla="*/ 307 h 62"/>
                <a:gd name="T28" fmla="*/ 1689 w 67"/>
                <a:gd name="T29" fmla="*/ 404 h 62"/>
                <a:gd name="T30" fmla="*/ 1633 w 67"/>
                <a:gd name="T31" fmla="*/ 453 h 62"/>
                <a:gd name="T32" fmla="*/ 1633 w 67"/>
                <a:gd name="T33" fmla="*/ 521 h 62"/>
                <a:gd name="T34" fmla="*/ 1633 w 67"/>
                <a:gd name="T35" fmla="*/ 594 h 62"/>
                <a:gd name="T36" fmla="*/ 1633 w 67"/>
                <a:gd name="T37" fmla="*/ 594 h 62"/>
                <a:gd name="T38" fmla="*/ 1581 w 67"/>
                <a:gd name="T39" fmla="*/ 619 h 62"/>
                <a:gd name="T40" fmla="*/ 1581 w 67"/>
                <a:gd name="T41" fmla="*/ 643 h 62"/>
                <a:gd name="T42" fmla="*/ 1504 w 67"/>
                <a:gd name="T43" fmla="*/ 687 h 62"/>
                <a:gd name="T44" fmla="*/ 1504 w 67"/>
                <a:gd name="T45" fmla="*/ 760 h 62"/>
                <a:gd name="T46" fmla="*/ 1504 w 67"/>
                <a:gd name="T47" fmla="*/ 828 h 62"/>
                <a:gd name="T48" fmla="*/ 1479 w 67"/>
                <a:gd name="T49" fmla="*/ 852 h 62"/>
                <a:gd name="T50" fmla="*/ 1422 w 67"/>
                <a:gd name="T51" fmla="*/ 901 h 62"/>
                <a:gd name="T52" fmla="*/ 1371 w 67"/>
                <a:gd name="T53" fmla="*/ 950 h 62"/>
                <a:gd name="T54" fmla="*/ 1345 w 67"/>
                <a:gd name="T55" fmla="*/ 974 h 62"/>
                <a:gd name="T56" fmla="*/ 1345 w 67"/>
                <a:gd name="T57" fmla="*/ 1018 h 62"/>
                <a:gd name="T58" fmla="*/ 1320 w 67"/>
                <a:gd name="T59" fmla="*/ 1067 h 62"/>
                <a:gd name="T60" fmla="*/ 1320 w 67"/>
                <a:gd name="T61" fmla="*/ 1091 h 62"/>
                <a:gd name="T62" fmla="*/ 1294 w 67"/>
                <a:gd name="T63" fmla="*/ 1164 h 62"/>
                <a:gd name="T64" fmla="*/ 1263 w 67"/>
                <a:gd name="T65" fmla="*/ 1208 h 62"/>
                <a:gd name="T66" fmla="*/ 1294 w 67"/>
                <a:gd name="T67" fmla="*/ 1281 h 62"/>
                <a:gd name="T68" fmla="*/ 1320 w 67"/>
                <a:gd name="T69" fmla="*/ 1305 h 62"/>
                <a:gd name="T70" fmla="*/ 1320 w 67"/>
                <a:gd name="T71" fmla="*/ 1354 h 62"/>
                <a:gd name="T72" fmla="*/ 1320 w 67"/>
                <a:gd name="T73" fmla="*/ 1354 h 62"/>
                <a:gd name="T74" fmla="*/ 1320 w 67"/>
                <a:gd name="T75" fmla="*/ 1378 h 62"/>
                <a:gd name="T76" fmla="*/ 1320 w 67"/>
                <a:gd name="T77" fmla="*/ 1378 h 62"/>
                <a:gd name="T78" fmla="*/ 1294 w 67"/>
                <a:gd name="T79" fmla="*/ 1422 h 62"/>
                <a:gd name="T80" fmla="*/ 1320 w 67"/>
                <a:gd name="T81" fmla="*/ 1447 h 62"/>
                <a:gd name="T82" fmla="*/ 211 w 67"/>
                <a:gd name="T83" fmla="*/ 1471 h 62"/>
                <a:gd name="T84" fmla="*/ 211 w 67"/>
                <a:gd name="T85" fmla="*/ 1257 h 62"/>
                <a:gd name="T86" fmla="*/ 159 w 67"/>
                <a:gd name="T87" fmla="*/ 1232 h 62"/>
                <a:gd name="T88" fmla="*/ 108 w 67"/>
                <a:gd name="T89" fmla="*/ 1257 h 62"/>
                <a:gd name="T90" fmla="*/ 108 w 67"/>
                <a:gd name="T91" fmla="*/ 1257 h 62"/>
                <a:gd name="T92" fmla="*/ 51 w 67"/>
                <a:gd name="T93" fmla="*/ 1208 h 62"/>
                <a:gd name="T94" fmla="*/ 51 w 67"/>
                <a:gd name="T95" fmla="*/ 521 h 62"/>
                <a:gd name="T96" fmla="*/ 0 w 67"/>
                <a:gd name="T97" fmla="*/ 73 h 62"/>
                <a:gd name="T98" fmla="*/ 0 w 67"/>
                <a:gd name="T99" fmla="*/ 73 h 6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7"/>
                <a:gd name="T151" fmla="*/ 0 h 62"/>
                <a:gd name="T152" fmla="*/ 67 w 67"/>
                <a:gd name="T153" fmla="*/ 62 h 6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7" h="62">
                  <a:moveTo>
                    <a:pt x="0" y="3"/>
                  </a:moveTo>
                  <a:lnTo>
                    <a:pt x="60" y="0"/>
                  </a:lnTo>
                  <a:lnTo>
                    <a:pt x="60" y="1"/>
                  </a:lnTo>
                  <a:lnTo>
                    <a:pt x="61" y="2"/>
                  </a:lnTo>
                  <a:lnTo>
                    <a:pt x="62" y="3"/>
                  </a:lnTo>
                  <a:lnTo>
                    <a:pt x="61" y="5"/>
                  </a:lnTo>
                  <a:lnTo>
                    <a:pt x="60" y="6"/>
                  </a:lnTo>
                  <a:lnTo>
                    <a:pt x="58" y="8"/>
                  </a:lnTo>
                  <a:lnTo>
                    <a:pt x="58" y="9"/>
                  </a:lnTo>
                  <a:lnTo>
                    <a:pt x="67" y="9"/>
                  </a:lnTo>
                  <a:lnTo>
                    <a:pt x="67" y="10"/>
                  </a:lnTo>
                  <a:lnTo>
                    <a:pt x="66" y="12"/>
                  </a:lnTo>
                  <a:lnTo>
                    <a:pt x="65" y="13"/>
                  </a:lnTo>
                  <a:lnTo>
                    <a:pt x="64" y="17"/>
                  </a:lnTo>
                  <a:lnTo>
                    <a:pt x="62" y="19"/>
                  </a:lnTo>
                  <a:lnTo>
                    <a:pt x="62" y="22"/>
                  </a:lnTo>
                  <a:lnTo>
                    <a:pt x="62" y="25"/>
                  </a:lnTo>
                  <a:lnTo>
                    <a:pt x="60" y="26"/>
                  </a:lnTo>
                  <a:lnTo>
                    <a:pt x="60" y="27"/>
                  </a:lnTo>
                  <a:lnTo>
                    <a:pt x="57" y="29"/>
                  </a:lnTo>
                  <a:lnTo>
                    <a:pt x="57" y="32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4" y="38"/>
                  </a:lnTo>
                  <a:lnTo>
                    <a:pt x="52" y="40"/>
                  </a:lnTo>
                  <a:lnTo>
                    <a:pt x="51" y="41"/>
                  </a:lnTo>
                  <a:lnTo>
                    <a:pt x="51" y="43"/>
                  </a:lnTo>
                  <a:lnTo>
                    <a:pt x="50" y="45"/>
                  </a:lnTo>
                  <a:lnTo>
                    <a:pt x="50" y="46"/>
                  </a:lnTo>
                  <a:lnTo>
                    <a:pt x="49" y="49"/>
                  </a:lnTo>
                  <a:lnTo>
                    <a:pt x="48" y="51"/>
                  </a:lnTo>
                  <a:lnTo>
                    <a:pt x="49" y="54"/>
                  </a:lnTo>
                  <a:lnTo>
                    <a:pt x="50" y="55"/>
                  </a:lnTo>
                  <a:lnTo>
                    <a:pt x="50" y="57"/>
                  </a:lnTo>
                  <a:lnTo>
                    <a:pt x="50" y="58"/>
                  </a:lnTo>
                  <a:lnTo>
                    <a:pt x="49" y="60"/>
                  </a:lnTo>
                  <a:lnTo>
                    <a:pt x="50" y="61"/>
                  </a:lnTo>
                  <a:lnTo>
                    <a:pt x="8" y="62"/>
                  </a:lnTo>
                  <a:lnTo>
                    <a:pt x="8" y="53"/>
                  </a:lnTo>
                  <a:lnTo>
                    <a:pt x="6" y="52"/>
                  </a:lnTo>
                  <a:lnTo>
                    <a:pt x="4" y="53"/>
                  </a:lnTo>
                  <a:lnTo>
                    <a:pt x="2" y="51"/>
                  </a:lnTo>
                  <a:lnTo>
                    <a:pt x="2" y="2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9" name="Freeform 101"/>
            <p:cNvSpPr>
              <a:spLocks/>
            </p:cNvSpPr>
            <p:nvPr/>
          </p:nvSpPr>
          <p:spPr bwMode="auto">
            <a:xfrm>
              <a:off x="1491" y="1614"/>
              <a:ext cx="553" cy="897"/>
            </a:xfrm>
            <a:custGeom>
              <a:avLst/>
              <a:gdLst>
                <a:gd name="T0" fmla="*/ 1598 w 108"/>
                <a:gd name="T1" fmla="*/ 4256 h 184"/>
                <a:gd name="T2" fmla="*/ 1598 w 108"/>
                <a:gd name="T3" fmla="*/ 4207 h 184"/>
                <a:gd name="T4" fmla="*/ 1572 w 108"/>
                <a:gd name="T5" fmla="*/ 4158 h 184"/>
                <a:gd name="T6" fmla="*/ 1495 w 108"/>
                <a:gd name="T7" fmla="*/ 3876 h 184"/>
                <a:gd name="T8" fmla="*/ 1311 w 108"/>
                <a:gd name="T9" fmla="*/ 3710 h 184"/>
                <a:gd name="T10" fmla="*/ 1260 w 108"/>
                <a:gd name="T11" fmla="*/ 3637 h 184"/>
                <a:gd name="T12" fmla="*/ 1208 w 108"/>
                <a:gd name="T13" fmla="*/ 3564 h 184"/>
                <a:gd name="T14" fmla="*/ 1024 w 108"/>
                <a:gd name="T15" fmla="*/ 3495 h 184"/>
                <a:gd name="T16" fmla="*/ 865 w 108"/>
                <a:gd name="T17" fmla="*/ 3349 h 184"/>
                <a:gd name="T18" fmla="*/ 579 w 108"/>
                <a:gd name="T19" fmla="*/ 3232 h 184"/>
                <a:gd name="T20" fmla="*/ 579 w 108"/>
                <a:gd name="T21" fmla="*/ 3140 h 184"/>
                <a:gd name="T22" fmla="*/ 604 w 108"/>
                <a:gd name="T23" fmla="*/ 3018 h 184"/>
                <a:gd name="T24" fmla="*/ 553 w 108"/>
                <a:gd name="T25" fmla="*/ 2901 h 184"/>
                <a:gd name="T26" fmla="*/ 579 w 108"/>
                <a:gd name="T27" fmla="*/ 2852 h 184"/>
                <a:gd name="T28" fmla="*/ 420 w 108"/>
                <a:gd name="T29" fmla="*/ 2589 h 184"/>
                <a:gd name="T30" fmla="*/ 312 w 108"/>
                <a:gd name="T31" fmla="*/ 2423 h 184"/>
                <a:gd name="T32" fmla="*/ 369 w 108"/>
                <a:gd name="T33" fmla="*/ 2281 h 184"/>
                <a:gd name="T34" fmla="*/ 369 w 108"/>
                <a:gd name="T35" fmla="*/ 2164 h 184"/>
                <a:gd name="T36" fmla="*/ 236 w 108"/>
                <a:gd name="T37" fmla="*/ 2043 h 184"/>
                <a:gd name="T38" fmla="*/ 236 w 108"/>
                <a:gd name="T39" fmla="*/ 1852 h 184"/>
                <a:gd name="T40" fmla="*/ 287 w 108"/>
                <a:gd name="T41" fmla="*/ 1784 h 184"/>
                <a:gd name="T42" fmla="*/ 312 w 108"/>
                <a:gd name="T43" fmla="*/ 1877 h 184"/>
                <a:gd name="T44" fmla="*/ 394 w 108"/>
                <a:gd name="T45" fmla="*/ 1852 h 184"/>
                <a:gd name="T46" fmla="*/ 369 w 108"/>
                <a:gd name="T47" fmla="*/ 1687 h 184"/>
                <a:gd name="T48" fmla="*/ 312 w 108"/>
                <a:gd name="T49" fmla="*/ 1736 h 184"/>
                <a:gd name="T50" fmla="*/ 184 w 108"/>
                <a:gd name="T51" fmla="*/ 1662 h 184"/>
                <a:gd name="T52" fmla="*/ 159 w 108"/>
                <a:gd name="T53" fmla="*/ 1448 h 184"/>
                <a:gd name="T54" fmla="*/ 26 w 108"/>
                <a:gd name="T55" fmla="*/ 1214 h 184"/>
                <a:gd name="T56" fmla="*/ 26 w 108"/>
                <a:gd name="T57" fmla="*/ 1092 h 184"/>
                <a:gd name="T58" fmla="*/ 102 w 108"/>
                <a:gd name="T59" fmla="*/ 951 h 184"/>
                <a:gd name="T60" fmla="*/ 51 w 108"/>
                <a:gd name="T61" fmla="*/ 761 h 184"/>
                <a:gd name="T62" fmla="*/ 0 w 108"/>
                <a:gd name="T63" fmla="*/ 663 h 184"/>
                <a:gd name="T64" fmla="*/ 0 w 108"/>
                <a:gd name="T65" fmla="*/ 570 h 184"/>
                <a:gd name="T66" fmla="*/ 159 w 108"/>
                <a:gd name="T67" fmla="*/ 356 h 184"/>
                <a:gd name="T68" fmla="*/ 236 w 108"/>
                <a:gd name="T69" fmla="*/ 239 h 184"/>
                <a:gd name="T70" fmla="*/ 236 w 108"/>
                <a:gd name="T71" fmla="*/ 24 h 184"/>
                <a:gd name="T72" fmla="*/ 1260 w 108"/>
                <a:gd name="T73" fmla="*/ 1521 h 184"/>
                <a:gd name="T74" fmla="*/ 2729 w 108"/>
                <a:gd name="T75" fmla="*/ 3539 h 184"/>
                <a:gd name="T76" fmla="*/ 2755 w 108"/>
                <a:gd name="T77" fmla="*/ 3637 h 184"/>
                <a:gd name="T78" fmla="*/ 2780 w 108"/>
                <a:gd name="T79" fmla="*/ 3729 h 184"/>
                <a:gd name="T80" fmla="*/ 2806 w 108"/>
                <a:gd name="T81" fmla="*/ 3802 h 184"/>
                <a:gd name="T82" fmla="*/ 2698 w 108"/>
                <a:gd name="T83" fmla="*/ 3851 h 184"/>
                <a:gd name="T84" fmla="*/ 2570 w 108"/>
                <a:gd name="T85" fmla="*/ 4090 h 184"/>
                <a:gd name="T86" fmla="*/ 2545 w 108"/>
                <a:gd name="T87" fmla="*/ 4134 h 184"/>
                <a:gd name="T88" fmla="*/ 2519 w 108"/>
                <a:gd name="T89" fmla="*/ 4231 h 184"/>
                <a:gd name="T90" fmla="*/ 2570 w 108"/>
                <a:gd name="T91" fmla="*/ 4300 h 184"/>
                <a:gd name="T92" fmla="*/ 2519 w 108"/>
                <a:gd name="T93" fmla="*/ 4373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"/>
                <a:gd name="T142" fmla="*/ 0 h 184"/>
                <a:gd name="T143" fmla="*/ 108 w 108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" h="184">
                  <a:moveTo>
                    <a:pt x="94" y="183"/>
                  </a:moveTo>
                  <a:lnTo>
                    <a:pt x="61" y="180"/>
                  </a:lnTo>
                  <a:lnTo>
                    <a:pt x="61" y="179"/>
                  </a:lnTo>
                  <a:lnTo>
                    <a:pt x="60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60" y="175"/>
                  </a:lnTo>
                  <a:lnTo>
                    <a:pt x="60" y="174"/>
                  </a:lnTo>
                  <a:lnTo>
                    <a:pt x="60" y="169"/>
                  </a:lnTo>
                  <a:lnTo>
                    <a:pt x="57" y="163"/>
                  </a:lnTo>
                  <a:lnTo>
                    <a:pt x="55" y="161"/>
                  </a:lnTo>
                  <a:lnTo>
                    <a:pt x="54" y="159"/>
                  </a:lnTo>
                  <a:lnTo>
                    <a:pt x="50" y="156"/>
                  </a:lnTo>
                  <a:lnTo>
                    <a:pt x="48" y="156"/>
                  </a:lnTo>
                  <a:lnTo>
                    <a:pt x="47" y="155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8" y="151"/>
                  </a:lnTo>
                  <a:lnTo>
                    <a:pt x="46" y="150"/>
                  </a:lnTo>
                  <a:lnTo>
                    <a:pt x="43" y="149"/>
                  </a:lnTo>
                  <a:lnTo>
                    <a:pt x="41" y="149"/>
                  </a:lnTo>
                  <a:lnTo>
                    <a:pt x="39" y="147"/>
                  </a:lnTo>
                  <a:lnTo>
                    <a:pt x="37" y="143"/>
                  </a:lnTo>
                  <a:lnTo>
                    <a:pt x="35" y="141"/>
                  </a:lnTo>
                  <a:lnTo>
                    <a:pt x="33" y="141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2" y="136"/>
                  </a:lnTo>
                  <a:lnTo>
                    <a:pt x="21" y="135"/>
                  </a:lnTo>
                  <a:lnTo>
                    <a:pt x="21" y="133"/>
                  </a:lnTo>
                  <a:lnTo>
                    <a:pt x="22" y="132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2"/>
                  </a:lnTo>
                  <a:lnTo>
                    <a:pt x="21" y="121"/>
                  </a:lnTo>
                  <a:lnTo>
                    <a:pt x="22" y="120"/>
                  </a:lnTo>
                  <a:lnTo>
                    <a:pt x="20" y="118"/>
                  </a:lnTo>
                  <a:lnTo>
                    <a:pt x="16" y="111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2" y="102"/>
                  </a:lnTo>
                  <a:lnTo>
                    <a:pt x="12" y="97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4" y="91"/>
                  </a:lnTo>
                  <a:lnTo>
                    <a:pt x="12" y="90"/>
                  </a:lnTo>
                  <a:lnTo>
                    <a:pt x="10" y="88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10" y="78"/>
                  </a:lnTo>
                  <a:lnTo>
                    <a:pt x="10" y="75"/>
                  </a:lnTo>
                  <a:lnTo>
                    <a:pt x="11" y="75"/>
                  </a:lnTo>
                  <a:lnTo>
                    <a:pt x="12" y="76"/>
                  </a:lnTo>
                  <a:lnTo>
                    <a:pt x="12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4" y="79"/>
                  </a:lnTo>
                  <a:lnTo>
                    <a:pt x="15" y="78"/>
                  </a:lnTo>
                  <a:lnTo>
                    <a:pt x="14" y="75"/>
                  </a:lnTo>
                  <a:lnTo>
                    <a:pt x="13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1" y="74"/>
                  </a:lnTo>
                  <a:lnTo>
                    <a:pt x="9" y="73"/>
                  </a:lnTo>
                  <a:lnTo>
                    <a:pt x="7" y="70"/>
                  </a:lnTo>
                  <a:lnTo>
                    <a:pt x="5" y="69"/>
                  </a:lnTo>
                  <a:lnTo>
                    <a:pt x="6" y="68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3" y="56"/>
                  </a:lnTo>
                  <a:lnTo>
                    <a:pt x="1" y="51"/>
                  </a:lnTo>
                  <a:lnTo>
                    <a:pt x="2" y="49"/>
                  </a:lnTo>
                  <a:lnTo>
                    <a:pt x="1" y="48"/>
                  </a:lnTo>
                  <a:lnTo>
                    <a:pt x="1" y="46"/>
                  </a:lnTo>
                  <a:lnTo>
                    <a:pt x="2" y="43"/>
                  </a:lnTo>
                  <a:lnTo>
                    <a:pt x="3" y="41"/>
                  </a:lnTo>
                  <a:lnTo>
                    <a:pt x="4" y="40"/>
                  </a:lnTo>
                  <a:lnTo>
                    <a:pt x="3" y="36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3"/>
                  </a:lnTo>
                  <a:lnTo>
                    <a:pt x="9" y="1"/>
                  </a:lnTo>
                  <a:lnTo>
                    <a:pt x="10" y="0"/>
                  </a:lnTo>
                  <a:lnTo>
                    <a:pt x="61" y="13"/>
                  </a:lnTo>
                  <a:lnTo>
                    <a:pt x="48" y="64"/>
                  </a:lnTo>
                  <a:lnTo>
                    <a:pt x="104" y="146"/>
                  </a:lnTo>
                  <a:lnTo>
                    <a:pt x="104" y="148"/>
                  </a:lnTo>
                  <a:lnTo>
                    <a:pt x="104" y="149"/>
                  </a:lnTo>
                  <a:lnTo>
                    <a:pt x="104" y="150"/>
                  </a:lnTo>
                  <a:lnTo>
                    <a:pt x="105" y="152"/>
                  </a:lnTo>
                  <a:lnTo>
                    <a:pt x="105" y="153"/>
                  </a:lnTo>
                  <a:lnTo>
                    <a:pt x="105" y="155"/>
                  </a:lnTo>
                  <a:lnTo>
                    <a:pt x="106" y="157"/>
                  </a:lnTo>
                  <a:lnTo>
                    <a:pt x="107" y="158"/>
                  </a:lnTo>
                  <a:lnTo>
                    <a:pt x="108" y="160"/>
                  </a:lnTo>
                  <a:lnTo>
                    <a:pt x="107" y="160"/>
                  </a:lnTo>
                  <a:lnTo>
                    <a:pt x="105" y="161"/>
                  </a:lnTo>
                  <a:lnTo>
                    <a:pt x="103" y="162"/>
                  </a:lnTo>
                  <a:lnTo>
                    <a:pt x="102" y="164"/>
                  </a:lnTo>
                  <a:lnTo>
                    <a:pt x="100" y="169"/>
                  </a:lnTo>
                  <a:lnTo>
                    <a:pt x="98" y="172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7" y="174"/>
                  </a:lnTo>
                  <a:lnTo>
                    <a:pt x="96" y="175"/>
                  </a:lnTo>
                  <a:lnTo>
                    <a:pt x="96" y="177"/>
                  </a:lnTo>
                  <a:lnTo>
                    <a:pt x="96" y="178"/>
                  </a:lnTo>
                  <a:lnTo>
                    <a:pt x="98" y="180"/>
                  </a:lnTo>
                  <a:lnTo>
                    <a:pt x="99" y="181"/>
                  </a:lnTo>
                  <a:lnTo>
                    <a:pt x="98" y="181"/>
                  </a:lnTo>
                  <a:lnTo>
                    <a:pt x="98" y="183"/>
                  </a:lnTo>
                  <a:lnTo>
                    <a:pt x="97" y="184"/>
                  </a:lnTo>
                  <a:lnTo>
                    <a:pt x="96" y="184"/>
                  </a:lnTo>
                  <a:lnTo>
                    <a:pt x="94" y="183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0" name="Freeform 102"/>
            <p:cNvSpPr>
              <a:spLocks/>
            </p:cNvSpPr>
            <p:nvPr/>
          </p:nvSpPr>
          <p:spPr bwMode="auto">
            <a:xfrm>
              <a:off x="2356" y="1545"/>
              <a:ext cx="483" cy="381"/>
            </a:xfrm>
            <a:custGeom>
              <a:avLst/>
              <a:gdLst>
                <a:gd name="T0" fmla="*/ 2323 w 94"/>
                <a:gd name="T1" fmla="*/ 1861 h 78"/>
                <a:gd name="T2" fmla="*/ 2405 w 94"/>
                <a:gd name="T3" fmla="*/ 1050 h 78"/>
                <a:gd name="T4" fmla="*/ 2482 w 94"/>
                <a:gd name="T5" fmla="*/ 239 h 78"/>
                <a:gd name="T6" fmla="*/ 262 w 94"/>
                <a:gd name="T7" fmla="*/ 0 h 78"/>
                <a:gd name="T8" fmla="*/ 236 w 94"/>
                <a:gd name="T9" fmla="*/ 190 h 78"/>
                <a:gd name="T10" fmla="*/ 77 w 94"/>
                <a:gd name="T11" fmla="*/ 1192 h 78"/>
                <a:gd name="T12" fmla="*/ 51 w 94"/>
                <a:gd name="T13" fmla="*/ 1192 h 78"/>
                <a:gd name="T14" fmla="*/ 0 w 94"/>
                <a:gd name="T15" fmla="*/ 1597 h 78"/>
                <a:gd name="T16" fmla="*/ 658 w 94"/>
                <a:gd name="T17" fmla="*/ 1695 h 78"/>
                <a:gd name="T18" fmla="*/ 2323 w 94"/>
                <a:gd name="T19" fmla="*/ 1861 h 78"/>
                <a:gd name="T20" fmla="*/ 2323 w 94"/>
                <a:gd name="T21" fmla="*/ 1861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"/>
                <a:gd name="T34" fmla="*/ 0 h 78"/>
                <a:gd name="T35" fmla="*/ 94 w 94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" h="78">
                  <a:moveTo>
                    <a:pt x="88" y="78"/>
                  </a:moveTo>
                  <a:lnTo>
                    <a:pt x="91" y="44"/>
                  </a:lnTo>
                  <a:lnTo>
                    <a:pt x="94" y="10"/>
                  </a:lnTo>
                  <a:lnTo>
                    <a:pt x="10" y="0"/>
                  </a:lnTo>
                  <a:lnTo>
                    <a:pt x="9" y="8"/>
                  </a:lnTo>
                  <a:lnTo>
                    <a:pt x="3" y="50"/>
                  </a:lnTo>
                  <a:lnTo>
                    <a:pt x="2" y="50"/>
                  </a:lnTo>
                  <a:lnTo>
                    <a:pt x="0" y="67"/>
                  </a:lnTo>
                  <a:lnTo>
                    <a:pt x="25" y="71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1" name="Freeform 103"/>
            <p:cNvSpPr>
              <a:spLocks/>
            </p:cNvSpPr>
            <p:nvPr/>
          </p:nvSpPr>
          <p:spPr bwMode="auto">
            <a:xfrm>
              <a:off x="2434" y="1892"/>
              <a:ext cx="508" cy="375"/>
            </a:xfrm>
            <a:custGeom>
              <a:avLst/>
              <a:gdLst>
                <a:gd name="T0" fmla="*/ 0 w 99"/>
                <a:gd name="T1" fmla="*/ 1588 h 77"/>
                <a:gd name="T2" fmla="*/ 262 w 99"/>
                <a:gd name="T3" fmla="*/ 0 h 77"/>
                <a:gd name="T4" fmla="*/ 1924 w 99"/>
                <a:gd name="T5" fmla="*/ 166 h 77"/>
                <a:gd name="T6" fmla="*/ 2607 w 99"/>
                <a:gd name="T7" fmla="*/ 214 h 77"/>
                <a:gd name="T8" fmla="*/ 2581 w 99"/>
                <a:gd name="T9" fmla="*/ 619 h 77"/>
                <a:gd name="T10" fmla="*/ 2499 w 99"/>
                <a:gd name="T11" fmla="*/ 1826 h 77"/>
                <a:gd name="T12" fmla="*/ 2160 w 99"/>
                <a:gd name="T13" fmla="*/ 1802 h 77"/>
                <a:gd name="T14" fmla="*/ 0 w 99"/>
                <a:gd name="T15" fmla="*/ 1588 h 77"/>
                <a:gd name="T16" fmla="*/ 0 w 99"/>
                <a:gd name="T17" fmla="*/ 1588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77"/>
                <a:gd name="T29" fmla="*/ 99 w 99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77">
                  <a:moveTo>
                    <a:pt x="0" y="67"/>
                  </a:moveTo>
                  <a:lnTo>
                    <a:pt x="10" y="0"/>
                  </a:lnTo>
                  <a:lnTo>
                    <a:pt x="73" y="7"/>
                  </a:lnTo>
                  <a:lnTo>
                    <a:pt x="99" y="9"/>
                  </a:lnTo>
                  <a:lnTo>
                    <a:pt x="98" y="26"/>
                  </a:lnTo>
                  <a:lnTo>
                    <a:pt x="95" y="77"/>
                  </a:lnTo>
                  <a:lnTo>
                    <a:pt x="82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2" name="Freeform 104"/>
            <p:cNvSpPr>
              <a:spLocks/>
            </p:cNvSpPr>
            <p:nvPr/>
          </p:nvSpPr>
          <p:spPr bwMode="auto">
            <a:xfrm>
              <a:off x="2368" y="2218"/>
              <a:ext cx="485" cy="478"/>
            </a:xfrm>
            <a:custGeom>
              <a:avLst/>
              <a:gdLst>
                <a:gd name="T0" fmla="*/ 337 w 95"/>
                <a:gd name="T1" fmla="*/ 0 h 98"/>
                <a:gd name="T2" fmla="*/ 0 w 95"/>
                <a:gd name="T3" fmla="*/ 2283 h 98"/>
                <a:gd name="T4" fmla="*/ 0 w 95"/>
                <a:gd name="T5" fmla="*/ 2283 h 98"/>
                <a:gd name="T6" fmla="*/ 311 w 95"/>
                <a:gd name="T7" fmla="*/ 2331 h 98"/>
                <a:gd name="T8" fmla="*/ 337 w 95"/>
                <a:gd name="T9" fmla="*/ 2141 h 98"/>
                <a:gd name="T10" fmla="*/ 965 w 95"/>
                <a:gd name="T11" fmla="*/ 2214 h 98"/>
                <a:gd name="T12" fmla="*/ 965 w 95"/>
                <a:gd name="T13" fmla="*/ 2214 h 98"/>
                <a:gd name="T14" fmla="*/ 939 w 95"/>
                <a:gd name="T15" fmla="*/ 2190 h 98"/>
                <a:gd name="T16" fmla="*/ 965 w 95"/>
                <a:gd name="T17" fmla="*/ 2166 h 98"/>
                <a:gd name="T18" fmla="*/ 939 w 95"/>
                <a:gd name="T19" fmla="*/ 2141 h 98"/>
                <a:gd name="T20" fmla="*/ 939 w 95"/>
                <a:gd name="T21" fmla="*/ 2141 h 98"/>
                <a:gd name="T22" fmla="*/ 939 w 95"/>
                <a:gd name="T23" fmla="*/ 2141 h 98"/>
                <a:gd name="T24" fmla="*/ 2267 w 95"/>
                <a:gd name="T25" fmla="*/ 2234 h 98"/>
                <a:gd name="T26" fmla="*/ 2425 w 95"/>
                <a:gd name="T27" fmla="*/ 429 h 98"/>
                <a:gd name="T28" fmla="*/ 2451 w 95"/>
                <a:gd name="T29" fmla="*/ 429 h 98"/>
                <a:gd name="T30" fmla="*/ 2476 w 95"/>
                <a:gd name="T31" fmla="*/ 215 h 98"/>
                <a:gd name="T32" fmla="*/ 337 w 95"/>
                <a:gd name="T33" fmla="*/ 0 h 98"/>
                <a:gd name="T34" fmla="*/ 337 w 95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98"/>
                <a:gd name="T56" fmla="*/ 95 w 95"/>
                <a:gd name="T57" fmla="*/ 98 h 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98">
                  <a:moveTo>
                    <a:pt x="13" y="0"/>
                  </a:moveTo>
                  <a:lnTo>
                    <a:pt x="0" y="96"/>
                  </a:lnTo>
                  <a:lnTo>
                    <a:pt x="12" y="98"/>
                  </a:lnTo>
                  <a:lnTo>
                    <a:pt x="13" y="90"/>
                  </a:lnTo>
                  <a:lnTo>
                    <a:pt x="37" y="93"/>
                  </a:lnTo>
                  <a:lnTo>
                    <a:pt x="36" y="92"/>
                  </a:lnTo>
                  <a:lnTo>
                    <a:pt x="37" y="91"/>
                  </a:lnTo>
                  <a:lnTo>
                    <a:pt x="36" y="90"/>
                  </a:lnTo>
                  <a:lnTo>
                    <a:pt x="87" y="94"/>
                  </a:lnTo>
                  <a:lnTo>
                    <a:pt x="93" y="18"/>
                  </a:lnTo>
                  <a:lnTo>
                    <a:pt x="94" y="18"/>
                  </a:lnTo>
                  <a:lnTo>
                    <a:pt x="95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3" name="Freeform 105"/>
            <p:cNvSpPr>
              <a:spLocks/>
            </p:cNvSpPr>
            <p:nvPr/>
          </p:nvSpPr>
          <p:spPr bwMode="auto">
            <a:xfrm>
              <a:off x="2552" y="2306"/>
              <a:ext cx="969" cy="898"/>
            </a:xfrm>
            <a:custGeom>
              <a:avLst/>
              <a:gdLst>
                <a:gd name="T0" fmla="*/ 4496 w 189"/>
                <a:gd name="T1" fmla="*/ 1191 h 184"/>
                <a:gd name="T2" fmla="*/ 4178 w 189"/>
                <a:gd name="T3" fmla="*/ 1118 h 184"/>
                <a:gd name="T4" fmla="*/ 3968 w 189"/>
                <a:gd name="T5" fmla="*/ 1166 h 184"/>
                <a:gd name="T6" fmla="*/ 3809 w 189"/>
                <a:gd name="T7" fmla="*/ 1166 h 184"/>
                <a:gd name="T8" fmla="*/ 3758 w 189"/>
                <a:gd name="T9" fmla="*/ 1166 h 184"/>
                <a:gd name="T10" fmla="*/ 3681 w 189"/>
                <a:gd name="T11" fmla="*/ 1118 h 184"/>
                <a:gd name="T12" fmla="*/ 3599 w 189"/>
                <a:gd name="T13" fmla="*/ 1215 h 184"/>
                <a:gd name="T14" fmla="*/ 3548 w 189"/>
                <a:gd name="T15" fmla="*/ 1142 h 184"/>
                <a:gd name="T16" fmla="*/ 3389 w 189"/>
                <a:gd name="T17" fmla="*/ 1118 h 184"/>
                <a:gd name="T18" fmla="*/ 3286 w 189"/>
                <a:gd name="T19" fmla="*/ 1098 h 184"/>
                <a:gd name="T20" fmla="*/ 3127 w 189"/>
                <a:gd name="T21" fmla="*/ 1049 h 184"/>
                <a:gd name="T22" fmla="*/ 3025 w 189"/>
                <a:gd name="T23" fmla="*/ 1025 h 184"/>
                <a:gd name="T24" fmla="*/ 2866 w 189"/>
                <a:gd name="T25" fmla="*/ 976 h 184"/>
                <a:gd name="T26" fmla="*/ 2784 w 189"/>
                <a:gd name="T27" fmla="*/ 903 h 184"/>
                <a:gd name="T28" fmla="*/ 2630 w 189"/>
                <a:gd name="T29" fmla="*/ 859 h 184"/>
                <a:gd name="T30" fmla="*/ 1523 w 189"/>
                <a:gd name="T31" fmla="*/ 0 h 184"/>
                <a:gd name="T32" fmla="*/ 0 w 189"/>
                <a:gd name="T33" fmla="*/ 1713 h 184"/>
                <a:gd name="T34" fmla="*/ 26 w 189"/>
                <a:gd name="T35" fmla="*/ 1786 h 184"/>
                <a:gd name="T36" fmla="*/ 133 w 189"/>
                <a:gd name="T37" fmla="*/ 1928 h 184"/>
                <a:gd name="T38" fmla="*/ 605 w 189"/>
                <a:gd name="T39" fmla="*/ 2357 h 184"/>
                <a:gd name="T40" fmla="*/ 656 w 189"/>
                <a:gd name="T41" fmla="*/ 2479 h 184"/>
                <a:gd name="T42" fmla="*/ 1000 w 189"/>
                <a:gd name="T43" fmla="*/ 2928 h 184"/>
                <a:gd name="T44" fmla="*/ 1287 w 189"/>
                <a:gd name="T45" fmla="*/ 2977 h 184"/>
                <a:gd name="T46" fmla="*/ 1471 w 189"/>
                <a:gd name="T47" fmla="*/ 2714 h 184"/>
                <a:gd name="T48" fmla="*/ 1579 w 189"/>
                <a:gd name="T49" fmla="*/ 2689 h 184"/>
                <a:gd name="T50" fmla="*/ 1764 w 189"/>
                <a:gd name="T51" fmla="*/ 2738 h 184"/>
                <a:gd name="T52" fmla="*/ 1974 w 189"/>
                <a:gd name="T53" fmla="*/ 2836 h 184"/>
                <a:gd name="T54" fmla="*/ 2025 w 189"/>
                <a:gd name="T55" fmla="*/ 2884 h 184"/>
                <a:gd name="T56" fmla="*/ 2184 w 189"/>
                <a:gd name="T57" fmla="*/ 3075 h 184"/>
                <a:gd name="T58" fmla="*/ 2471 w 189"/>
                <a:gd name="T59" fmla="*/ 3548 h 184"/>
                <a:gd name="T60" fmla="*/ 2630 w 189"/>
                <a:gd name="T61" fmla="*/ 3690 h 184"/>
                <a:gd name="T62" fmla="*/ 2681 w 189"/>
                <a:gd name="T63" fmla="*/ 3929 h 184"/>
                <a:gd name="T64" fmla="*/ 2917 w 189"/>
                <a:gd name="T65" fmla="*/ 4192 h 184"/>
                <a:gd name="T66" fmla="*/ 3312 w 189"/>
                <a:gd name="T67" fmla="*/ 4309 h 184"/>
                <a:gd name="T68" fmla="*/ 3548 w 189"/>
                <a:gd name="T69" fmla="*/ 4334 h 184"/>
                <a:gd name="T70" fmla="*/ 3522 w 189"/>
                <a:gd name="T71" fmla="*/ 4285 h 184"/>
                <a:gd name="T72" fmla="*/ 3445 w 189"/>
                <a:gd name="T73" fmla="*/ 3860 h 184"/>
                <a:gd name="T74" fmla="*/ 3420 w 189"/>
                <a:gd name="T75" fmla="*/ 3812 h 184"/>
                <a:gd name="T76" fmla="*/ 3497 w 189"/>
                <a:gd name="T77" fmla="*/ 3646 h 184"/>
                <a:gd name="T78" fmla="*/ 3522 w 189"/>
                <a:gd name="T79" fmla="*/ 3597 h 184"/>
                <a:gd name="T80" fmla="*/ 3599 w 189"/>
                <a:gd name="T81" fmla="*/ 3455 h 184"/>
                <a:gd name="T82" fmla="*/ 3656 w 189"/>
                <a:gd name="T83" fmla="*/ 3455 h 184"/>
                <a:gd name="T84" fmla="*/ 3707 w 189"/>
                <a:gd name="T85" fmla="*/ 3382 h 184"/>
                <a:gd name="T86" fmla="*/ 3758 w 189"/>
                <a:gd name="T87" fmla="*/ 3382 h 184"/>
                <a:gd name="T88" fmla="*/ 3866 w 189"/>
                <a:gd name="T89" fmla="*/ 3333 h 184"/>
                <a:gd name="T90" fmla="*/ 3917 w 189"/>
                <a:gd name="T91" fmla="*/ 3241 h 184"/>
                <a:gd name="T92" fmla="*/ 3943 w 189"/>
                <a:gd name="T93" fmla="*/ 3289 h 184"/>
                <a:gd name="T94" fmla="*/ 4337 w 189"/>
                <a:gd name="T95" fmla="*/ 3094 h 184"/>
                <a:gd name="T96" fmla="*/ 4414 w 189"/>
                <a:gd name="T97" fmla="*/ 2884 h 184"/>
                <a:gd name="T98" fmla="*/ 4496 w 189"/>
                <a:gd name="T99" fmla="*/ 2860 h 184"/>
                <a:gd name="T100" fmla="*/ 4758 w 189"/>
                <a:gd name="T101" fmla="*/ 2836 h 184"/>
                <a:gd name="T102" fmla="*/ 4835 w 189"/>
                <a:gd name="T103" fmla="*/ 2787 h 184"/>
                <a:gd name="T104" fmla="*/ 4860 w 189"/>
                <a:gd name="T105" fmla="*/ 2714 h 184"/>
                <a:gd name="T106" fmla="*/ 4891 w 189"/>
                <a:gd name="T107" fmla="*/ 2523 h 184"/>
                <a:gd name="T108" fmla="*/ 4942 w 189"/>
                <a:gd name="T109" fmla="*/ 2406 h 184"/>
                <a:gd name="T110" fmla="*/ 4917 w 189"/>
                <a:gd name="T111" fmla="*/ 2167 h 184"/>
                <a:gd name="T112" fmla="*/ 4860 w 189"/>
                <a:gd name="T113" fmla="*/ 2094 h 184"/>
                <a:gd name="T114" fmla="*/ 4835 w 189"/>
                <a:gd name="T115" fmla="*/ 1952 h 184"/>
                <a:gd name="T116" fmla="*/ 4732 w 189"/>
                <a:gd name="T117" fmla="*/ 1264 h 184"/>
                <a:gd name="T118" fmla="*/ 4573 w 189"/>
                <a:gd name="T119" fmla="*/ 1215 h 1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9"/>
                <a:gd name="T181" fmla="*/ 0 h 184"/>
                <a:gd name="T182" fmla="*/ 189 w 189"/>
                <a:gd name="T183" fmla="*/ 184 h 18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9" h="184">
                  <a:moveTo>
                    <a:pt x="174" y="51"/>
                  </a:moveTo>
                  <a:lnTo>
                    <a:pt x="173" y="51"/>
                  </a:lnTo>
                  <a:lnTo>
                    <a:pt x="172" y="51"/>
                  </a:lnTo>
                  <a:lnTo>
                    <a:pt x="171" y="50"/>
                  </a:lnTo>
                  <a:lnTo>
                    <a:pt x="165" y="47"/>
                  </a:lnTo>
                  <a:lnTo>
                    <a:pt x="164" y="47"/>
                  </a:lnTo>
                  <a:lnTo>
                    <a:pt x="162" y="48"/>
                  </a:lnTo>
                  <a:lnTo>
                    <a:pt x="159" y="47"/>
                  </a:lnTo>
                  <a:lnTo>
                    <a:pt x="158" y="47"/>
                  </a:lnTo>
                  <a:lnTo>
                    <a:pt x="157" y="47"/>
                  </a:lnTo>
                  <a:lnTo>
                    <a:pt x="154" y="48"/>
                  </a:lnTo>
                  <a:lnTo>
                    <a:pt x="151" y="49"/>
                  </a:lnTo>
                  <a:lnTo>
                    <a:pt x="150" y="49"/>
                  </a:lnTo>
                  <a:lnTo>
                    <a:pt x="148" y="51"/>
                  </a:lnTo>
                  <a:lnTo>
                    <a:pt x="146" y="49"/>
                  </a:lnTo>
                  <a:lnTo>
                    <a:pt x="145" y="49"/>
                  </a:lnTo>
                  <a:lnTo>
                    <a:pt x="145" y="48"/>
                  </a:lnTo>
                  <a:lnTo>
                    <a:pt x="143" y="48"/>
                  </a:lnTo>
                  <a:lnTo>
                    <a:pt x="143" y="49"/>
                  </a:lnTo>
                  <a:lnTo>
                    <a:pt x="142" y="49"/>
                  </a:lnTo>
                  <a:lnTo>
                    <a:pt x="141" y="48"/>
                  </a:lnTo>
                  <a:lnTo>
                    <a:pt x="140" y="47"/>
                  </a:lnTo>
                  <a:lnTo>
                    <a:pt x="139" y="48"/>
                  </a:lnTo>
                  <a:lnTo>
                    <a:pt x="138" y="49"/>
                  </a:lnTo>
                  <a:lnTo>
                    <a:pt x="138" y="50"/>
                  </a:lnTo>
                  <a:lnTo>
                    <a:pt x="137" y="51"/>
                  </a:lnTo>
                  <a:lnTo>
                    <a:pt x="136" y="50"/>
                  </a:lnTo>
                  <a:lnTo>
                    <a:pt x="137" y="48"/>
                  </a:lnTo>
                  <a:lnTo>
                    <a:pt x="136" y="48"/>
                  </a:lnTo>
                  <a:lnTo>
                    <a:pt x="135" y="48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0" y="46"/>
                  </a:lnTo>
                  <a:lnTo>
                    <a:pt x="129" y="47"/>
                  </a:lnTo>
                  <a:lnTo>
                    <a:pt x="128" y="48"/>
                  </a:lnTo>
                  <a:lnTo>
                    <a:pt x="126" y="48"/>
                  </a:lnTo>
                  <a:lnTo>
                    <a:pt x="126" y="46"/>
                  </a:lnTo>
                  <a:lnTo>
                    <a:pt x="125" y="46"/>
                  </a:lnTo>
                  <a:lnTo>
                    <a:pt x="124" y="44"/>
                  </a:lnTo>
                  <a:lnTo>
                    <a:pt x="123" y="44"/>
                  </a:lnTo>
                  <a:lnTo>
                    <a:pt x="120" y="43"/>
                  </a:lnTo>
                  <a:lnTo>
                    <a:pt x="119" y="44"/>
                  </a:lnTo>
                  <a:lnTo>
                    <a:pt x="117" y="44"/>
                  </a:lnTo>
                  <a:lnTo>
                    <a:pt x="117" y="42"/>
                  </a:lnTo>
                  <a:lnTo>
                    <a:pt x="116" y="43"/>
                  </a:lnTo>
                  <a:lnTo>
                    <a:pt x="115" y="43"/>
                  </a:lnTo>
                  <a:lnTo>
                    <a:pt x="113" y="42"/>
                  </a:lnTo>
                  <a:lnTo>
                    <a:pt x="109" y="42"/>
                  </a:lnTo>
                  <a:lnTo>
                    <a:pt x="109" y="41"/>
                  </a:lnTo>
                  <a:lnTo>
                    <a:pt x="108" y="40"/>
                  </a:lnTo>
                  <a:lnTo>
                    <a:pt x="108" y="39"/>
                  </a:lnTo>
                  <a:lnTo>
                    <a:pt x="106" y="38"/>
                  </a:lnTo>
                  <a:lnTo>
                    <a:pt x="105" y="39"/>
                  </a:lnTo>
                  <a:lnTo>
                    <a:pt x="103" y="39"/>
                  </a:lnTo>
                  <a:lnTo>
                    <a:pt x="102" y="38"/>
                  </a:lnTo>
                  <a:lnTo>
                    <a:pt x="100" y="36"/>
                  </a:lnTo>
                  <a:lnTo>
                    <a:pt x="99" y="35"/>
                  </a:lnTo>
                  <a:lnTo>
                    <a:pt x="98" y="35"/>
                  </a:lnTo>
                  <a:lnTo>
                    <a:pt x="99" y="2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1" y="76"/>
                  </a:lnTo>
                  <a:lnTo>
                    <a:pt x="0" y="72"/>
                  </a:lnTo>
                  <a:lnTo>
                    <a:pt x="1" y="73"/>
                  </a:lnTo>
                  <a:lnTo>
                    <a:pt x="0" y="74"/>
                  </a:lnTo>
                  <a:lnTo>
                    <a:pt x="1" y="75"/>
                  </a:lnTo>
                  <a:lnTo>
                    <a:pt x="3" y="77"/>
                  </a:lnTo>
                  <a:lnTo>
                    <a:pt x="4" y="79"/>
                  </a:lnTo>
                  <a:lnTo>
                    <a:pt x="5" y="81"/>
                  </a:lnTo>
                  <a:lnTo>
                    <a:pt x="8" y="83"/>
                  </a:lnTo>
                  <a:lnTo>
                    <a:pt x="16" y="92"/>
                  </a:lnTo>
                  <a:lnTo>
                    <a:pt x="22" y="98"/>
                  </a:lnTo>
                  <a:lnTo>
                    <a:pt x="23" y="99"/>
                  </a:lnTo>
                  <a:lnTo>
                    <a:pt x="23" y="100"/>
                  </a:lnTo>
                  <a:lnTo>
                    <a:pt x="23" y="101"/>
                  </a:lnTo>
                  <a:lnTo>
                    <a:pt x="24" y="102"/>
                  </a:lnTo>
                  <a:lnTo>
                    <a:pt x="25" y="104"/>
                  </a:lnTo>
                  <a:lnTo>
                    <a:pt x="25" y="110"/>
                  </a:lnTo>
                  <a:lnTo>
                    <a:pt x="25" y="112"/>
                  </a:lnTo>
                  <a:lnTo>
                    <a:pt x="28" y="115"/>
                  </a:lnTo>
                  <a:lnTo>
                    <a:pt x="38" y="123"/>
                  </a:lnTo>
                  <a:lnTo>
                    <a:pt x="45" y="127"/>
                  </a:lnTo>
                  <a:lnTo>
                    <a:pt x="46" y="127"/>
                  </a:lnTo>
                  <a:lnTo>
                    <a:pt x="48" y="127"/>
                  </a:lnTo>
                  <a:lnTo>
                    <a:pt x="49" y="125"/>
                  </a:lnTo>
                  <a:lnTo>
                    <a:pt x="50" y="124"/>
                  </a:lnTo>
                  <a:lnTo>
                    <a:pt x="53" y="117"/>
                  </a:lnTo>
                  <a:lnTo>
                    <a:pt x="55" y="115"/>
                  </a:lnTo>
                  <a:lnTo>
                    <a:pt x="56" y="114"/>
                  </a:lnTo>
                  <a:lnTo>
                    <a:pt x="58" y="115"/>
                  </a:lnTo>
                  <a:lnTo>
                    <a:pt x="59" y="115"/>
                  </a:lnTo>
                  <a:lnTo>
                    <a:pt x="59" y="114"/>
                  </a:lnTo>
                  <a:lnTo>
                    <a:pt x="60" y="113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1" y="116"/>
                  </a:lnTo>
                  <a:lnTo>
                    <a:pt x="74" y="117"/>
                  </a:lnTo>
                  <a:lnTo>
                    <a:pt x="75" y="119"/>
                  </a:lnTo>
                  <a:lnTo>
                    <a:pt x="75" y="120"/>
                  </a:lnTo>
                  <a:lnTo>
                    <a:pt x="76" y="120"/>
                  </a:lnTo>
                  <a:lnTo>
                    <a:pt x="77" y="121"/>
                  </a:lnTo>
                  <a:lnTo>
                    <a:pt x="79" y="123"/>
                  </a:lnTo>
                  <a:lnTo>
                    <a:pt x="82" y="126"/>
                  </a:lnTo>
                  <a:lnTo>
                    <a:pt x="83" y="128"/>
                  </a:lnTo>
                  <a:lnTo>
                    <a:pt x="83" y="129"/>
                  </a:lnTo>
                  <a:lnTo>
                    <a:pt x="88" y="140"/>
                  </a:lnTo>
                  <a:lnTo>
                    <a:pt x="89" y="142"/>
                  </a:lnTo>
                  <a:lnTo>
                    <a:pt x="93" y="147"/>
                  </a:lnTo>
                  <a:lnTo>
                    <a:pt x="94" y="149"/>
                  </a:lnTo>
                  <a:lnTo>
                    <a:pt x="97" y="152"/>
                  </a:lnTo>
                  <a:lnTo>
                    <a:pt x="98" y="153"/>
                  </a:lnTo>
                  <a:lnTo>
                    <a:pt x="99" y="154"/>
                  </a:lnTo>
                  <a:lnTo>
                    <a:pt x="100" y="155"/>
                  </a:lnTo>
                  <a:lnTo>
                    <a:pt x="100" y="159"/>
                  </a:lnTo>
                  <a:lnTo>
                    <a:pt x="101" y="160"/>
                  </a:lnTo>
                  <a:lnTo>
                    <a:pt x="101" y="164"/>
                  </a:lnTo>
                  <a:lnTo>
                    <a:pt x="102" y="165"/>
                  </a:lnTo>
                  <a:lnTo>
                    <a:pt x="105" y="172"/>
                  </a:lnTo>
                  <a:lnTo>
                    <a:pt x="106" y="174"/>
                  </a:lnTo>
                  <a:lnTo>
                    <a:pt x="108" y="174"/>
                  </a:lnTo>
                  <a:lnTo>
                    <a:pt x="111" y="176"/>
                  </a:lnTo>
                  <a:lnTo>
                    <a:pt x="114" y="177"/>
                  </a:lnTo>
                  <a:lnTo>
                    <a:pt x="119" y="180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30" y="183"/>
                  </a:lnTo>
                  <a:lnTo>
                    <a:pt x="132" y="184"/>
                  </a:lnTo>
                  <a:lnTo>
                    <a:pt x="133" y="182"/>
                  </a:lnTo>
                  <a:lnTo>
                    <a:pt x="135" y="182"/>
                  </a:lnTo>
                  <a:lnTo>
                    <a:pt x="135" y="181"/>
                  </a:lnTo>
                  <a:lnTo>
                    <a:pt x="134" y="180"/>
                  </a:lnTo>
                  <a:lnTo>
                    <a:pt x="133" y="178"/>
                  </a:lnTo>
                  <a:lnTo>
                    <a:pt x="130" y="170"/>
                  </a:lnTo>
                  <a:lnTo>
                    <a:pt x="129" y="167"/>
                  </a:lnTo>
                  <a:lnTo>
                    <a:pt x="131" y="162"/>
                  </a:lnTo>
                  <a:lnTo>
                    <a:pt x="131" y="160"/>
                  </a:lnTo>
                  <a:lnTo>
                    <a:pt x="130" y="160"/>
                  </a:lnTo>
                  <a:lnTo>
                    <a:pt x="130" y="159"/>
                  </a:lnTo>
                  <a:lnTo>
                    <a:pt x="132" y="158"/>
                  </a:lnTo>
                  <a:lnTo>
                    <a:pt x="133" y="153"/>
                  </a:lnTo>
                  <a:lnTo>
                    <a:pt x="132" y="153"/>
                  </a:lnTo>
                  <a:lnTo>
                    <a:pt x="132" y="151"/>
                  </a:lnTo>
                  <a:lnTo>
                    <a:pt x="133" y="150"/>
                  </a:lnTo>
                  <a:lnTo>
                    <a:pt x="134" y="151"/>
                  </a:lnTo>
                  <a:lnTo>
                    <a:pt x="137" y="149"/>
                  </a:lnTo>
                  <a:lnTo>
                    <a:pt x="137" y="147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8" y="145"/>
                  </a:lnTo>
                  <a:lnTo>
                    <a:pt x="138" y="144"/>
                  </a:lnTo>
                  <a:lnTo>
                    <a:pt x="139" y="145"/>
                  </a:lnTo>
                  <a:lnTo>
                    <a:pt x="140" y="145"/>
                  </a:lnTo>
                  <a:lnTo>
                    <a:pt x="141" y="144"/>
                  </a:lnTo>
                  <a:lnTo>
                    <a:pt x="141" y="142"/>
                  </a:lnTo>
                  <a:lnTo>
                    <a:pt x="142" y="141"/>
                  </a:lnTo>
                  <a:lnTo>
                    <a:pt x="142" y="142"/>
                  </a:lnTo>
                  <a:lnTo>
                    <a:pt x="143" y="142"/>
                  </a:lnTo>
                  <a:lnTo>
                    <a:pt x="146" y="141"/>
                  </a:lnTo>
                  <a:lnTo>
                    <a:pt x="147" y="141"/>
                  </a:lnTo>
                  <a:lnTo>
                    <a:pt x="147" y="140"/>
                  </a:lnTo>
                  <a:lnTo>
                    <a:pt x="145" y="139"/>
                  </a:lnTo>
                  <a:lnTo>
                    <a:pt x="145" y="138"/>
                  </a:lnTo>
                  <a:lnTo>
                    <a:pt x="148" y="137"/>
                  </a:lnTo>
                  <a:lnTo>
                    <a:pt x="149" y="136"/>
                  </a:lnTo>
                  <a:lnTo>
                    <a:pt x="150" y="136"/>
                  </a:lnTo>
                  <a:lnTo>
                    <a:pt x="149" y="137"/>
                  </a:lnTo>
                  <a:lnTo>
                    <a:pt x="150" y="138"/>
                  </a:lnTo>
                  <a:lnTo>
                    <a:pt x="151" y="137"/>
                  </a:lnTo>
                  <a:lnTo>
                    <a:pt x="156" y="135"/>
                  </a:lnTo>
                  <a:lnTo>
                    <a:pt x="165" y="130"/>
                  </a:lnTo>
                  <a:lnTo>
                    <a:pt x="165" y="128"/>
                  </a:lnTo>
                  <a:lnTo>
                    <a:pt x="169" y="124"/>
                  </a:lnTo>
                  <a:lnTo>
                    <a:pt x="168" y="121"/>
                  </a:lnTo>
                  <a:lnTo>
                    <a:pt x="168" y="119"/>
                  </a:lnTo>
                  <a:lnTo>
                    <a:pt x="171" y="118"/>
                  </a:lnTo>
                  <a:lnTo>
                    <a:pt x="171" y="120"/>
                  </a:lnTo>
                  <a:lnTo>
                    <a:pt x="171" y="121"/>
                  </a:lnTo>
                  <a:lnTo>
                    <a:pt x="174" y="121"/>
                  </a:lnTo>
                  <a:lnTo>
                    <a:pt x="175" y="122"/>
                  </a:lnTo>
                  <a:lnTo>
                    <a:pt x="181" y="119"/>
                  </a:lnTo>
                  <a:lnTo>
                    <a:pt x="185" y="119"/>
                  </a:lnTo>
                  <a:lnTo>
                    <a:pt x="184" y="118"/>
                  </a:lnTo>
                  <a:lnTo>
                    <a:pt x="184" y="117"/>
                  </a:lnTo>
                  <a:lnTo>
                    <a:pt x="184" y="116"/>
                  </a:lnTo>
                  <a:lnTo>
                    <a:pt x="184" y="115"/>
                  </a:lnTo>
                  <a:lnTo>
                    <a:pt x="185" y="114"/>
                  </a:lnTo>
                  <a:lnTo>
                    <a:pt x="187" y="110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6" y="106"/>
                  </a:lnTo>
                  <a:lnTo>
                    <a:pt x="186" y="105"/>
                  </a:lnTo>
                  <a:lnTo>
                    <a:pt x="186" y="103"/>
                  </a:lnTo>
                  <a:lnTo>
                    <a:pt x="187" y="102"/>
                  </a:lnTo>
                  <a:lnTo>
                    <a:pt x="188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8" y="93"/>
                  </a:lnTo>
                  <a:lnTo>
                    <a:pt x="187" y="91"/>
                  </a:lnTo>
                  <a:lnTo>
                    <a:pt x="186" y="91"/>
                  </a:lnTo>
                  <a:lnTo>
                    <a:pt x="187" y="90"/>
                  </a:lnTo>
                  <a:lnTo>
                    <a:pt x="186" y="89"/>
                  </a:lnTo>
                  <a:lnTo>
                    <a:pt x="185" y="88"/>
                  </a:lnTo>
                  <a:lnTo>
                    <a:pt x="184" y="87"/>
                  </a:lnTo>
                  <a:lnTo>
                    <a:pt x="184" y="86"/>
                  </a:lnTo>
                  <a:lnTo>
                    <a:pt x="185" y="85"/>
                  </a:lnTo>
                  <a:lnTo>
                    <a:pt x="184" y="82"/>
                  </a:lnTo>
                  <a:lnTo>
                    <a:pt x="181" y="80"/>
                  </a:lnTo>
                  <a:lnTo>
                    <a:pt x="181" y="79"/>
                  </a:lnTo>
                  <a:lnTo>
                    <a:pt x="180" y="62"/>
                  </a:lnTo>
                  <a:lnTo>
                    <a:pt x="180" y="53"/>
                  </a:lnTo>
                  <a:lnTo>
                    <a:pt x="178" y="52"/>
                  </a:lnTo>
                  <a:lnTo>
                    <a:pt x="176" y="53"/>
                  </a:lnTo>
                  <a:lnTo>
                    <a:pt x="174" y="51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Freeform 106"/>
            <p:cNvSpPr>
              <a:spLocks/>
            </p:cNvSpPr>
            <p:nvPr/>
          </p:nvSpPr>
          <p:spPr bwMode="auto">
            <a:xfrm>
              <a:off x="4372" y="1453"/>
              <a:ext cx="522" cy="380"/>
            </a:xfrm>
            <a:custGeom>
              <a:avLst/>
              <a:gdLst>
                <a:gd name="T0" fmla="*/ 2042 w 102"/>
                <a:gd name="T1" fmla="*/ 1661 h 78"/>
                <a:gd name="T2" fmla="*/ 1991 w 102"/>
                <a:gd name="T3" fmla="*/ 1734 h 78"/>
                <a:gd name="T4" fmla="*/ 1965 w 102"/>
                <a:gd name="T5" fmla="*/ 1778 h 78"/>
                <a:gd name="T6" fmla="*/ 1965 w 102"/>
                <a:gd name="T7" fmla="*/ 1851 h 78"/>
                <a:gd name="T8" fmla="*/ 2016 w 102"/>
                <a:gd name="T9" fmla="*/ 1803 h 78"/>
                <a:gd name="T10" fmla="*/ 2124 w 102"/>
                <a:gd name="T11" fmla="*/ 1778 h 78"/>
                <a:gd name="T12" fmla="*/ 2277 w 102"/>
                <a:gd name="T13" fmla="*/ 1734 h 78"/>
                <a:gd name="T14" fmla="*/ 2513 w 102"/>
                <a:gd name="T15" fmla="*/ 1569 h 78"/>
                <a:gd name="T16" fmla="*/ 2595 w 102"/>
                <a:gd name="T17" fmla="*/ 1520 h 78"/>
                <a:gd name="T18" fmla="*/ 2671 w 102"/>
                <a:gd name="T19" fmla="*/ 1447 h 78"/>
                <a:gd name="T20" fmla="*/ 2620 w 102"/>
                <a:gd name="T21" fmla="*/ 1471 h 78"/>
                <a:gd name="T22" fmla="*/ 2538 w 102"/>
                <a:gd name="T23" fmla="*/ 1520 h 78"/>
                <a:gd name="T24" fmla="*/ 2462 w 102"/>
                <a:gd name="T25" fmla="*/ 1544 h 78"/>
                <a:gd name="T26" fmla="*/ 2538 w 102"/>
                <a:gd name="T27" fmla="*/ 1447 h 78"/>
                <a:gd name="T28" fmla="*/ 2487 w 102"/>
                <a:gd name="T29" fmla="*/ 1471 h 78"/>
                <a:gd name="T30" fmla="*/ 2252 w 102"/>
                <a:gd name="T31" fmla="*/ 1588 h 78"/>
                <a:gd name="T32" fmla="*/ 2093 w 102"/>
                <a:gd name="T33" fmla="*/ 1710 h 78"/>
                <a:gd name="T34" fmla="*/ 2068 w 102"/>
                <a:gd name="T35" fmla="*/ 1613 h 78"/>
                <a:gd name="T36" fmla="*/ 2124 w 102"/>
                <a:gd name="T37" fmla="*/ 1520 h 78"/>
                <a:gd name="T38" fmla="*/ 2068 w 102"/>
                <a:gd name="T39" fmla="*/ 1164 h 78"/>
                <a:gd name="T40" fmla="*/ 2016 w 102"/>
                <a:gd name="T41" fmla="*/ 809 h 78"/>
                <a:gd name="T42" fmla="*/ 1965 w 102"/>
                <a:gd name="T43" fmla="*/ 594 h 78"/>
                <a:gd name="T44" fmla="*/ 1940 w 102"/>
                <a:gd name="T45" fmla="*/ 570 h 78"/>
                <a:gd name="T46" fmla="*/ 1914 w 102"/>
                <a:gd name="T47" fmla="*/ 497 h 78"/>
                <a:gd name="T48" fmla="*/ 1883 w 102"/>
                <a:gd name="T49" fmla="*/ 283 h 78"/>
                <a:gd name="T50" fmla="*/ 1807 w 102"/>
                <a:gd name="T51" fmla="*/ 73 h 78"/>
                <a:gd name="T52" fmla="*/ 1781 w 102"/>
                <a:gd name="T53" fmla="*/ 0 h 78"/>
                <a:gd name="T54" fmla="*/ 1336 w 102"/>
                <a:gd name="T55" fmla="*/ 93 h 78"/>
                <a:gd name="T56" fmla="*/ 1100 w 102"/>
                <a:gd name="T57" fmla="*/ 331 h 78"/>
                <a:gd name="T58" fmla="*/ 1075 w 102"/>
                <a:gd name="T59" fmla="*/ 429 h 78"/>
                <a:gd name="T60" fmla="*/ 942 w 102"/>
                <a:gd name="T61" fmla="*/ 546 h 78"/>
                <a:gd name="T62" fmla="*/ 993 w 102"/>
                <a:gd name="T63" fmla="*/ 594 h 78"/>
                <a:gd name="T64" fmla="*/ 993 w 102"/>
                <a:gd name="T65" fmla="*/ 643 h 78"/>
                <a:gd name="T66" fmla="*/ 1024 w 102"/>
                <a:gd name="T67" fmla="*/ 760 h 78"/>
                <a:gd name="T68" fmla="*/ 788 w 102"/>
                <a:gd name="T69" fmla="*/ 926 h 78"/>
                <a:gd name="T70" fmla="*/ 496 w 102"/>
                <a:gd name="T71" fmla="*/ 926 h 78"/>
                <a:gd name="T72" fmla="*/ 235 w 102"/>
                <a:gd name="T73" fmla="*/ 999 h 78"/>
                <a:gd name="T74" fmla="*/ 159 w 102"/>
                <a:gd name="T75" fmla="*/ 1091 h 78"/>
                <a:gd name="T76" fmla="*/ 235 w 102"/>
                <a:gd name="T77" fmla="*/ 1233 h 78"/>
                <a:gd name="T78" fmla="*/ 51 w 102"/>
                <a:gd name="T79" fmla="*/ 1423 h 78"/>
                <a:gd name="T80" fmla="*/ 1469 w 102"/>
                <a:gd name="T81" fmla="*/ 1306 h 78"/>
                <a:gd name="T82" fmla="*/ 1494 w 102"/>
                <a:gd name="T83" fmla="*/ 1354 h 78"/>
                <a:gd name="T84" fmla="*/ 1546 w 102"/>
                <a:gd name="T85" fmla="*/ 1379 h 78"/>
                <a:gd name="T86" fmla="*/ 1622 w 102"/>
                <a:gd name="T87" fmla="*/ 1496 h 78"/>
                <a:gd name="T88" fmla="*/ 1730 w 102"/>
                <a:gd name="T89" fmla="*/ 1520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5" name="Freeform 107"/>
            <p:cNvSpPr>
              <a:spLocks/>
            </p:cNvSpPr>
            <p:nvPr/>
          </p:nvSpPr>
          <p:spPr bwMode="auto">
            <a:xfrm>
              <a:off x="4720" y="1428"/>
              <a:ext cx="118" cy="205"/>
            </a:xfrm>
            <a:custGeom>
              <a:avLst/>
              <a:gdLst>
                <a:gd name="T0" fmla="*/ 0 w 23"/>
                <a:gd name="T1" fmla="*/ 117 h 42"/>
                <a:gd name="T2" fmla="*/ 26 w 23"/>
                <a:gd name="T3" fmla="*/ 166 h 42"/>
                <a:gd name="T4" fmla="*/ 0 w 23"/>
                <a:gd name="T5" fmla="*/ 190 h 42"/>
                <a:gd name="T6" fmla="*/ 26 w 23"/>
                <a:gd name="T7" fmla="*/ 190 h 42"/>
                <a:gd name="T8" fmla="*/ 26 w 23"/>
                <a:gd name="T9" fmla="*/ 215 h 42"/>
                <a:gd name="T10" fmla="*/ 77 w 23"/>
                <a:gd name="T11" fmla="*/ 332 h 42"/>
                <a:gd name="T12" fmla="*/ 108 w 23"/>
                <a:gd name="T13" fmla="*/ 405 h 42"/>
                <a:gd name="T14" fmla="*/ 77 w 23"/>
                <a:gd name="T15" fmla="*/ 454 h 42"/>
                <a:gd name="T16" fmla="*/ 77 w 23"/>
                <a:gd name="T17" fmla="*/ 503 h 42"/>
                <a:gd name="T18" fmla="*/ 133 w 23"/>
                <a:gd name="T19" fmla="*/ 620 h 42"/>
                <a:gd name="T20" fmla="*/ 133 w 23"/>
                <a:gd name="T21" fmla="*/ 669 h 42"/>
                <a:gd name="T22" fmla="*/ 133 w 23"/>
                <a:gd name="T23" fmla="*/ 693 h 42"/>
                <a:gd name="T24" fmla="*/ 159 w 23"/>
                <a:gd name="T25" fmla="*/ 693 h 42"/>
                <a:gd name="T26" fmla="*/ 133 w 23"/>
                <a:gd name="T27" fmla="*/ 669 h 42"/>
                <a:gd name="T28" fmla="*/ 159 w 23"/>
                <a:gd name="T29" fmla="*/ 669 h 42"/>
                <a:gd name="T30" fmla="*/ 185 w 23"/>
                <a:gd name="T31" fmla="*/ 713 h 42"/>
                <a:gd name="T32" fmla="*/ 210 w 23"/>
                <a:gd name="T33" fmla="*/ 810 h 42"/>
                <a:gd name="T34" fmla="*/ 210 w 23"/>
                <a:gd name="T35" fmla="*/ 883 h 42"/>
                <a:gd name="T36" fmla="*/ 236 w 23"/>
                <a:gd name="T37" fmla="*/ 927 h 42"/>
                <a:gd name="T38" fmla="*/ 262 w 23"/>
                <a:gd name="T39" fmla="*/ 1001 h 42"/>
                <a:gd name="T40" fmla="*/ 528 w 23"/>
                <a:gd name="T41" fmla="*/ 952 h 42"/>
                <a:gd name="T42" fmla="*/ 498 w 23"/>
                <a:gd name="T43" fmla="*/ 927 h 42"/>
                <a:gd name="T44" fmla="*/ 472 w 23"/>
                <a:gd name="T45" fmla="*/ 903 h 42"/>
                <a:gd name="T46" fmla="*/ 472 w 23"/>
                <a:gd name="T47" fmla="*/ 883 h 42"/>
                <a:gd name="T48" fmla="*/ 498 w 23"/>
                <a:gd name="T49" fmla="*/ 859 h 42"/>
                <a:gd name="T50" fmla="*/ 472 w 23"/>
                <a:gd name="T51" fmla="*/ 810 h 42"/>
                <a:gd name="T52" fmla="*/ 472 w 23"/>
                <a:gd name="T53" fmla="*/ 644 h 42"/>
                <a:gd name="T54" fmla="*/ 472 w 23"/>
                <a:gd name="T55" fmla="*/ 595 h 42"/>
                <a:gd name="T56" fmla="*/ 498 w 23"/>
                <a:gd name="T57" fmla="*/ 503 h 42"/>
                <a:gd name="T58" fmla="*/ 498 w 23"/>
                <a:gd name="T59" fmla="*/ 454 h 42"/>
                <a:gd name="T60" fmla="*/ 498 w 23"/>
                <a:gd name="T61" fmla="*/ 405 h 42"/>
                <a:gd name="T62" fmla="*/ 498 w 23"/>
                <a:gd name="T63" fmla="*/ 356 h 42"/>
                <a:gd name="T64" fmla="*/ 498 w 23"/>
                <a:gd name="T65" fmla="*/ 332 h 42"/>
                <a:gd name="T66" fmla="*/ 498 w 23"/>
                <a:gd name="T67" fmla="*/ 307 h 42"/>
                <a:gd name="T68" fmla="*/ 580 w 23"/>
                <a:gd name="T69" fmla="*/ 264 h 42"/>
                <a:gd name="T70" fmla="*/ 605 w 23"/>
                <a:gd name="T71" fmla="*/ 166 h 42"/>
                <a:gd name="T72" fmla="*/ 580 w 23"/>
                <a:gd name="T73" fmla="*/ 117 h 42"/>
                <a:gd name="T74" fmla="*/ 580 w 23"/>
                <a:gd name="T75" fmla="*/ 73 h 42"/>
                <a:gd name="T76" fmla="*/ 580 w 23"/>
                <a:gd name="T77" fmla="*/ 73 h 42"/>
                <a:gd name="T78" fmla="*/ 580 w 23"/>
                <a:gd name="T79" fmla="*/ 49 h 42"/>
                <a:gd name="T80" fmla="*/ 554 w 23"/>
                <a:gd name="T81" fmla="*/ 0 h 42"/>
                <a:gd name="T82" fmla="*/ 0 w 23"/>
                <a:gd name="T83" fmla="*/ 117 h 42"/>
                <a:gd name="T84" fmla="*/ 0 w 23"/>
                <a:gd name="T85" fmla="*/ 117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36" name="Group 108"/>
            <p:cNvGrpSpPr>
              <a:grpSpLocks/>
            </p:cNvGrpSpPr>
            <p:nvPr/>
          </p:nvGrpSpPr>
          <p:grpSpPr bwMode="auto">
            <a:xfrm>
              <a:off x="728" y="2448"/>
              <a:ext cx="1266" cy="876"/>
              <a:chOff x="728" y="2532"/>
              <a:chExt cx="1266" cy="876"/>
            </a:xfrm>
          </p:grpSpPr>
          <p:sp>
            <p:nvSpPr>
              <p:cNvPr id="9371" name="Freeform 109"/>
              <p:cNvSpPr>
                <a:spLocks/>
              </p:cNvSpPr>
              <p:nvPr/>
            </p:nvSpPr>
            <p:spPr bwMode="auto">
              <a:xfrm>
                <a:off x="1031" y="2532"/>
                <a:ext cx="963" cy="780"/>
              </a:xfrm>
              <a:custGeom>
                <a:avLst/>
                <a:gdLst>
                  <a:gd name="T0" fmla="*/ 369 w 188"/>
                  <a:gd name="T1" fmla="*/ 736 h 160"/>
                  <a:gd name="T2" fmla="*/ 681 w 188"/>
                  <a:gd name="T3" fmla="*/ 951 h 160"/>
                  <a:gd name="T4" fmla="*/ 471 w 188"/>
                  <a:gd name="T5" fmla="*/ 1189 h 160"/>
                  <a:gd name="T6" fmla="*/ 420 w 188"/>
                  <a:gd name="T7" fmla="*/ 1024 h 160"/>
                  <a:gd name="T8" fmla="*/ 133 w 188"/>
                  <a:gd name="T9" fmla="*/ 1307 h 160"/>
                  <a:gd name="T10" fmla="*/ 287 w 188"/>
                  <a:gd name="T11" fmla="*/ 1521 h 160"/>
                  <a:gd name="T12" fmla="*/ 707 w 188"/>
                  <a:gd name="T13" fmla="*/ 1448 h 160"/>
                  <a:gd name="T14" fmla="*/ 579 w 188"/>
                  <a:gd name="T15" fmla="*/ 1760 h 160"/>
                  <a:gd name="T16" fmla="*/ 471 w 188"/>
                  <a:gd name="T17" fmla="*/ 1877 h 160"/>
                  <a:gd name="T18" fmla="*/ 261 w 188"/>
                  <a:gd name="T19" fmla="*/ 1950 h 160"/>
                  <a:gd name="T20" fmla="*/ 159 w 188"/>
                  <a:gd name="T21" fmla="*/ 2330 h 160"/>
                  <a:gd name="T22" fmla="*/ 287 w 188"/>
                  <a:gd name="T23" fmla="*/ 2545 h 160"/>
                  <a:gd name="T24" fmla="*/ 579 w 188"/>
                  <a:gd name="T25" fmla="*/ 2662 h 160"/>
                  <a:gd name="T26" fmla="*/ 579 w 188"/>
                  <a:gd name="T27" fmla="*/ 2852 h 160"/>
                  <a:gd name="T28" fmla="*/ 917 w 188"/>
                  <a:gd name="T29" fmla="*/ 2925 h 160"/>
                  <a:gd name="T30" fmla="*/ 1101 w 188"/>
                  <a:gd name="T31" fmla="*/ 2969 h 160"/>
                  <a:gd name="T32" fmla="*/ 763 w 188"/>
                  <a:gd name="T33" fmla="*/ 3349 h 160"/>
                  <a:gd name="T34" fmla="*/ 497 w 188"/>
                  <a:gd name="T35" fmla="*/ 3495 h 160"/>
                  <a:gd name="T36" fmla="*/ 77 w 188"/>
                  <a:gd name="T37" fmla="*/ 3685 h 160"/>
                  <a:gd name="T38" fmla="*/ 77 w 188"/>
                  <a:gd name="T39" fmla="*/ 3802 h 160"/>
                  <a:gd name="T40" fmla="*/ 763 w 188"/>
                  <a:gd name="T41" fmla="*/ 3539 h 160"/>
                  <a:gd name="T42" fmla="*/ 1629 w 188"/>
                  <a:gd name="T43" fmla="*/ 2852 h 160"/>
                  <a:gd name="T44" fmla="*/ 1547 w 188"/>
                  <a:gd name="T45" fmla="*/ 2779 h 160"/>
                  <a:gd name="T46" fmla="*/ 2018 w 188"/>
                  <a:gd name="T47" fmla="*/ 2257 h 160"/>
                  <a:gd name="T48" fmla="*/ 1890 w 188"/>
                  <a:gd name="T49" fmla="*/ 2398 h 160"/>
                  <a:gd name="T50" fmla="*/ 1916 w 188"/>
                  <a:gd name="T51" fmla="*/ 2589 h 160"/>
                  <a:gd name="T52" fmla="*/ 1890 w 188"/>
                  <a:gd name="T53" fmla="*/ 2711 h 160"/>
                  <a:gd name="T54" fmla="*/ 2259 w 188"/>
                  <a:gd name="T55" fmla="*/ 2520 h 160"/>
                  <a:gd name="T56" fmla="*/ 2259 w 188"/>
                  <a:gd name="T57" fmla="*/ 2330 h 160"/>
                  <a:gd name="T58" fmla="*/ 2807 w 188"/>
                  <a:gd name="T59" fmla="*/ 2447 h 160"/>
                  <a:gd name="T60" fmla="*/ 3176 w 188"/>
                  <a:gd name="T61" fmla="*/ 2398 h 160"/>
                  <a:gd name="T62" fmla="*/ 3806 w 188"/>
                  <a:gd name="T63" fmla="*/ 2589 h 160"/>
                  <a:gd name="T64" fmla="*/ 4016 w 188"/>
                  <a:gd name="T65" fmla="*/ 2828 h 160"/>
                  <a:gd name="T66" fmla="*/ 4354 w 188"/>
                  <a:gd name="T67" fmla="*/ 3042 h 160"/>
                  <a:gd name="T68" fmla="*/ 4933 w 188"/>
                  <a:gd name="T69" fmla="*/ 3091 h 160"/>
                  <a:gd name="T70" fmla="*/ 4856 w 188"/>
                  <a:gd name="T71" fmla="*/ 2779 h 160"/>
                  <a:gd name="T72" fmla="*/ 4620 w 188"/>
                  <a:gd name="T73" fmla="*/ 2735 h 160"/>
                  <a:gd name="T74" fmla="*/ 4277 w 188"/>
                  <a:gd name="T75" fmla="*/ 2520 h 160"/>
                  <a:gd name="T76" fmla="*/ 3857 w 188"/>
                  <a:gd name="T77" fmla="*/ 2257 h 160"/>
                  <a:gd name="T78" fmla="*/ 3698 w 188"/>
                  <a:gd name="T79" fmla="*/ 2447 h 160"/>
                  <a:gd name="T80" fmla="*/ 3386 w 188"/>
                  <a:gd name="T81" fmla="*/ 2208 h 160"/>
                  <a:gd name="T82" fmla="*/ 3068 w 188"/>
                  <a:gd name="T83" fmla="*/ 1901 h 160"/>
                  <a:gd name="T84" fmla="*/ 2674 w 188"/>
                  <a:gd name="T85" fmla="*/ 497 h 160"/>
                  <a:gd name="T86" fmla="*/ 2361 w 188"/>
                  <a:gd name="T87" fmla="*/ 117 h 160"/>
                  <a:gd name="T88" fmla="*/ 1808 w 188"/>
                  <a:gd name="T89" fmla="*/ 117 h 160"/>
                  <a:gd name="T90" fmla="*/ 1547 w 188"/>
                  <a:gd name="T91" fmla="*/ 117 h 160"/>
                  <a:gd name="T92" fmla="*/ 1183 w 188"/>
                  <a:gd name="T93" fmla="*/ 0 h 160"/>
                  <a:gd name="T94" fmla="*/ 917 w 188"/>
                  <a:gd name="T95" fmla="*/ 98 h 160"/>
                  <a:gd name="T96" fmla="*/ 630 w 188"/>
                  <a:gd name="T97" fmla="*/ 307 h 160"/>
                  <a:gd name="T98" fmla="*/ 497 w 188"/>
                  <a:gd name="T99" fmla="*/ 497 h 160"/>
                  <a:gd name="T100" fmla="*/ 261 w 188"/>
                  <a:gd name="T101" fmla="*/ 619 h 1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88"/>
                  <a:gd name="T154" fmla="*/ 0 h 160"/>
                  <a:gd name="T155" fmla="*/ 188 w 188"/>
                  <a:gd name="T156" fmla="*/ 160 h 1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88" h="160">
                    <a:moveTo>
                      <a:pt x="10" y="26"/>
                    </a:moveTo>
                    <a:lnTo>
                      <a:pt x="14" y="31"/>
                    </a:lnTo>
                    <a:lnTo>
                      <a:pt x="19" y="39"/>
                    </a:lnTo>
                    <a:lnTo>
                      <a:pt x="26" y="40"/>
                    </a:lnTo>
                    <a:lnTo>
                      <a:pt x="26" y="50"/>
                    </a:lnTo>
                    <a:lnTo>
                      <a:pt x="18" y="50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0" y="50"/>
                    </a:lnTo>
                    <a:lnTo>
                      <a:pt x="5" y="55"/>
                    </a:lnTo>
                    <a:lnTo>
                      <a:pt x="5" y="61"/>
                    </a:lnTo>
                    <a:lnTo>
                      <a:pt x="11" y="64"/>
                    </a:lnTo>
                    <a:lnTo>
                      <a:pt x="21" y="66"/>
                    </a:lnTo>
                    <a:lnTo>
                      <a:pt x="27" y="61"/>
                    </a:lnTo>
                    <a:lnTo>
                      <a:pt x="29" y="72"/>
                    </a:lnTo>
                    <a:lnTo>
                      <a:pt x="22" y="74"/>
                    </a:lnTo>
                    <a:lnTo>
                      <a:pt x="21" y="77"/>
                    </a:lnTo>
                    <a:lnTo>
                      <a:pt x="18" y="79"/>
                    </a:lnTo>
                    <a:lnTo>
                      <a:pt x="13" y="75"/>
                    </a:lnTo>
                    <a:lnTo>
                      <a:pt x="10" y="82"/>
                    </a:lnTo>
                    <a:lnTo>
                      <a:pt x="2" y="90"/>
                    </a:lnTo>
                    <a:lnTo>
                      <a:pt x="6" y="98"/>
                    </a:lnTo>
                    <a:lnTo>
                      <a:pt x="5" y="101"/>
                    </a:lnTo>
                    <a:lnTo>
                      <a:pt x="11" y="107"/>
                    </a:lnTo>
                    <a:lnTo>
                      <a:pt x="19" y="107"/>
                    </a:lnTo>
                    <a:lnTo>
                      <a:pt x="22" y="112"/>
                    </a:lnTo>
                    <a:lnTo>
                      <a:pt x="21" y="115"/>
                    </a:lnTo>
                    <a:lnTo>
                      <a:pt x="22" y="120"/>
                    </a:lnTo>
                    <a:lnTo>
                      <a:pt x="29" y="117"/>
                    </a:lnTo>
                    <a:lnTo>
                      <a:pt x="35" y="123"/>
                    </a:lnTo>
                    <a:lnTo>
                      <a:pt x="45" y="119"/>
                    </a:lnTo>
                    <a:lnTo>
                      <a:pt x="42" y="125"/>
                    </a:lnTo>
                    <a:lnTo>
                      <a:pt x="42" y="131"/>
                    </a:lnTo>
                    <a:lnTo>
                      <a:pt x="29" y="141"/>
                    </a:lnTo>
                    <a:lnTo>
                      <a:pt x="24" y="147"/>
                    </a:lnTo>
                    <a:lnTo>
                      <a:pt x="19" y="147"/>
                    </a:lnTo>
                    <a:lnTo>
                      <a:pt x="11" y="154"/>
                    </a:lnTo>
                    <a:lnTo>
                      <a:pt x="3" y="155"/>
                    </a:lnTo>
                    <a:lnTo>
                      <a:pt x="0" y="159"/>
                    </a:lnTo>
                    <a:lnTo>
                      <a:pt x="3" y="160"/>
                    </a:lnTo>
                    <a:lnTo>
                      <a:pt x="19" y="154"/>
                    </a:lnTo>
                    <a:lnTo>
                      <a:pt x="29" y="149"/>
                    </a:lnTo>
                    <a:lnTo>
                      <a:pt x="48" y="136"/>
                    </a:lnTo>
                    <a:lnTo>
                      <a:pt x="62" y="120"/>
                    </a:lnTo>
                    <a:lnTo>
                      <a:pt x="64" y="117"/>
                    </a:lnTo>
                    <a:lnTo>
                      <a:pt x="59" y="117"/>
                    </a:lnTo>
                    <a:lnTo>
                      <a:pt x="73" y="96"/>
                    </a:lnTo>
                    <a:lnTo>
                      <a:pt x="77" y="95"/>
                    </a:lnTo>
                    <a:lnTo>
                      <a:pt x="77" y="98"/>
                    </a:lnTo>
                    <a:lnTo>
                      <a:pt x="72" y="101"/>
                    </a:lnTo>
                    <a:lnTo>
                      <a:pt x="70" y="111"/>
                    </a:lnTo>
                    <a:lnTo>
                      <a:pt x="73" y="109"/>
                    </a:lnTo>
                    <a:lnTo>
                      <a:pt x="70" y="112"/>
                    </a:lnTo>
                    <a:lnTo>
                      <a:pt x="72" y="114"/>
                    </a:lnTo>
                    <a:lnTo>
                      <a:pt x="82" y="107"/>
                    </a:lnTo>
                    <a:lnTo>
                      <a:pt x="86" y="106"/>
                    </a:lnTo>
                    <a:lnTo>
                      <a:pt x="88" y="101"/>
                    </a:lnTo>
                    <a:lnTo>
                      <a:pt x="86" y="98"/>
                    </a:lnTo>
                    <a:lnTo>
                      <a:pt x="96" y="96"/>
                    </a:lnTo>
                    <a:lnTo>
                      <a:pt x="107" y="103"/>
                    </a:lnTo>
                    <a:lnTo>
                      <a:pt x="117" y="99"/>
                    </a:lnTo>
                    <a:lnTo>
                      <a:pt x="121" y="101"/>
                    </a:lnTo>
                    <a:lnTo>
                      <a:pt x="128" y="101"/>
                    </a:lnTo>
                    <a:lnTo>
                      <a:pt x="145" y="109"/>
                    </a:lnTo>
                    <a:lnTo>
                      <a:pt x="149" y="112"/>
                    </a:lnTo>
                    <a:lnTo>
                      <a:pt x="153" y="119"/>
                    </a:lnTo>
                    <a:lnTo>
                      <a:pt x="163" y="125"/>
                    </a:lnTo>
                    <a:lnTo>
                      <a:pt x="166" y="128"/>
                    </a:lnTo>
                    <a:lnTo>
                      <a:pt x="177" y="135"/>
                    </a:lnTo>
                    <a:lnTo>
                      <a:pt x="188" y="130"/>
                    </a:lnTo>
                    <a:lnTo>
                      <a:pt x="188" y="123"/>
                    </a:lnTo>
                    <a:lnTo>
                      <a:pt x="185" y="117"/>
                    </a:lnTo>
                    <a:lnTo>
                      <a:pt x="180" y="115"/>
                    </a:lnTo>
                    <a:lnTo>
                      <a:pt x="176" y="115"/>
                    </a:lnTo>
                    <a:lnTo>
                      <a:pt x="169" y="111"/>
                    </a:lnTo>
                    <a:lnTo>
                      <a:pt x="163" y="106"/>
                    </a:lnTo>
                    <a:lnTo>
                      <a:pt x="150" y="93"/>
                    </a:lnTo>
                    <a:lnTo>
                      <a:pt x="147" y="95"/>
                    </a:lnTo>
                    <a:lnTo>
                      <a:pt x="144" y="99"/>
                    </a:lnTo>
                    <a:lnTo>
                      <a:pt x="141" y="103"/>
                    </a:lnTo>
                    <a:lnTo>
                      <a:pt x="129" y="96"/>
                    </a:lnTo>
                    <a:lnTo>
                      <a:pt x="129" y="93"/>
                    </a:lnTo>
                    <a:lnTo>
                      <a:pt x="120" y="96"/>
                    </a:lnTo>
                    <a:lnTo>
                      <a:pt x="117" y="80"/>
                    </a:lnTo>
                    <a:lnTo>
                      <a:pt x="109" y="45"/>
                    </a:lnTo>
                    <a:lnTo>
                      <a:pt x="102" y="21"/>
                    </a:lnTo>
                    <a:lnTo>
                      <a:pt x="99" y="10"/>
                    </a:lnTo>
                    <a:lnTo>
                      <a:pt x="90" y="5"/>
                    </a:lnTo>
                    <a:lnTo>
                      <a:pt x="85" y="8"/>
                    </a:lnTo>
                    <a:lnTo>
                      <a:pt x="69" y="5"/>
                    </a:lnTo>
                    <a:lnTo>
                      <a:pt x="64" y="7"/>
                    </a:lnTo>
                    <a:lnTo>
                      <a:pt x="59" y="5"/>
                    </a:lnTo>
                    <a:lnTo>
                      <a:pt x="59" y="4"/>
                    </a:lnTo>
                    <a:lnTo>
                      <a:pt x="45" y="0"/>
                    </a:lnTo>
                    <a:lnTo>
                      <a:pt x="43" y="4"/>
                    </a:lnTo>
                    <a:lnTo>
                      <a:pt x="35" y="4"/>
                    </a:lnTo>
                    <a:lnTo>
                      <a:pt x="29" y="8"/>
                    </a:lnTo>
                    <a:lnTo>
                      <a:pt x="24" y="13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3" y="21"/>
                    </a:lnTo>
                    <a:lnTo>
                      <a:pt x="10" y="26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2" name="Freeform 110"/>
              <p:cNvSpPr>
                <a:spLocks/>
              </p:cNvSpPr>
              <p:nvPr/>
            </p:nvSpPr>
            <p:spPr bwMode="auto">
              <a:xfrm>
                <a:off x="995" y="3308"/>
                <a:ext cx="20" cy="14"/>
              </a:xfrm>
              <a:custGeom>
                <a:avLst/>
                <a:gdLst>
                  <a:gd name="T0" fmla="*/ 50 w 4"/>
                  <a:gd name="T1" fmla="*/ 42 h 3"/>
                  <a:gd name="T2" fmla="*/ 50 w 4"/>
                  <a:gd name="T3" fmla="*/ 23 h 3"/>
                  <a:gd name="T4" fmla="*/ 50 w 4"/>
                  <a:gd name="T5" fmla="*/ 23 h 3"/>
                  <a:gd name="T6" fmla="*/ 50 w 4"/>
                  <a:gd name="T7" fmla="*/ 23 h 3"/>
                  <a:gd name="T8" fmla="*/ 50 w 4"/>
                  <a:gd name="T9" fmla="*/ 23 h 3"/>
                  <a:gd name="T10" fmla="*/ 50 w 4"/>
                  <a:gd name="T11" fmla="*/ 23 h 3"/>
                  <a:gd name="T12" fmla="*/ 50 w 4"/>
                  <a:gd name="T13" fmla="*/ 23 h 3"/>
                  <a:gd name="T14" fmla="*/ 25 w 4"/>
                  <a:gd name="T15" fmla="*/ 0 h 3"/>
                  <a:gd name="T16" fmla="*/ 25 w 4"/>
                  <a:gd name="T17" fmla="*/ 0 h 3"/>
                  <a:gd name="T18" fmla="*/ 0 w 4"/>
                  <a:gd name="T19" fmla="*/ 23 h 3"/>
                  <a:gd name="T20" fmla="*/ 0 w 4"/>
                  <a:gd name="T21" fmla="*/ 23 h 3"/>
                  <a:gd name="T22" fmla="*/ 0 w 4"/>
                  <a:gd name="T23" fmla="*/ 23 h 3"/>
                  <a:gd name="T24" fmla="*/ 0 w 4"/>
                  <a:gd name="T25" fmla="*/ 23 h 3"/>
                  <a:gd name="T26" fmla="*/ 0 w 4"/>
                  <a:gd name="T27" fmla="*/ 23 h 3"/>
                  <a:gd name="T28" fmla="*/ 0 w 4"/>
                  <a:gd name="T29" fmla="*/ 23 h 3"/>
                  <a:gd name="T30" fmla="*/ 0 w 4"/>
                  <a:gd name="T31" fmla="*/ 42 h 3"/>
                  <a:gd name="T32" fmla="*/ 0 w 4"/>
                  <a:gd name="T33" fmla="*/ 42 h 3"/>
                  <a:gd name="T34" fmla="*/ 25 w 4"/>
                  <a:gd name="T35" fmla="*/ 42 h 3"/>
                  <a:gd name="T36" fmla="*/ 25 w 4"/>
                  <a:gd name="T37" fmla="*/ 42 h 3"/>
                  <a:gd name="T38" fmla="*/ 25 w 4"/>
                  <a:gd name="T39" fmla="*/ 65 h 3"/>
                  <a:gd name="T40" fmla="*/ 50 w 4"/>
                  <a:gd name="T41" fmla="*/ 65 h 3"/>
                  <a:gd name="T42" fmla="*/ 50 w 4"/>
                  <a:gd name="T43" fmla="*/ 65 h 3"/>
                  <a:gd name="T44" fmla="*/ 75 w 4"/>
                  <a:gd name="T45" fmla="*/ 65 h 3"/>
                  <a:gd name="T46" fmla="*/ 75 w 4"/>
                  <a:gd name="T47" fmla="*/ 65 h 3"/>
                  <a:gd name="T48" fmla="*/ 100 w 4"/>
                  <a:gd name="T49" fmla="*/ 42 h 3"/>
                  <a:gd name="T50" fmla="*/ 100 w 4"/>
                  <a:gd name="T51" fmla="*/ 42 h 3"/>
                  <a:gd name="T52" fmla="*/ 100 w 4"/>
                  <a:gd name="T53" fmla="*/ 42 h 3"/>
                  <a:gd name="T54" fmla="*/ 100 w 4"/>
                  <a:gd name="T55" fmla="*/ 23 h 3"/>
                  <a:gd name="T56" fmla="*/ 100 w 4"/>
                  <a:gd name="T57" fmla="*/ 23 h 3"/>
                  <a:gd name="T58" fmla="*/ 100 w 4"/>
                  <a:gd name="T59" fmla="*/ 23 h 3"/>
                  <a:gd name="T60" fmla="*/ 100 w 4"/>
                  <a:gd name="T61" fmla="*/ 23 h 3"/>
                  <a:gd name="T62" fmla="*/ 100 w 4"/>
                  <a:gd name="T63" fmla="*/ 23 h 3"/>
                  <a:gd name="T64" fmla="*/ 100 w 4"/>
                  <a:gd name="T65" fmla="*/ 0 h 3"/>
                  <a:gd name="T66" fmla="*/ 100 w 4"/>
                  <a:gd name="T67" fmla="*/ 0 h 3"/>
                  <a:gd name="T68" fmla="*/ 100 w 4"/>
                  <a:gd name="T69" fmla="*/ 0 h 3"/>
                  <a:gd name="T70" fmla="*/ 100 w 4"/>
                  <a:gd name="T71" fmla="*/ 0 h 3"/>
                  <a:gd name="T72" fmla="*/ 100 w 4"/>
                  <a:gd name="T73" fmla="*/ 23 h 3"/>
                  <a:gd name="T74" fmla="*/ 75 w 4"/>
                  <a:gd name="T75" fmla="*/ 23 h 3"/>
                  <a:gd name="T76" fmla="*/ 75 w 4"/>
                  <a:gd name="T77" fmla="*/ 23 h 3"/>
                  <a:gd name="T78" fmla="*/ 50 w 4"/>
                  <a:gd name="T79" fmla="*/ 42 h 3"/>
                  <a:gd name="T80" fmla="*/ 50 w 4"/>
                  <a:gd name="T81" fmla="*/ 42 h 3"/>
                  <a:gd name="T82" fmla="*/ 50 w 4"/>
                  <a:gd name="T83" fmla="*/ 42 h 3"/>
                  <a:gd name="T84" fmla="*/ 50 w 4"/>
                  <a:gd name="T85" fmla="*/ 42 h 3"/>
                  <a:gd name="T86" fmla="*/ 50 w 4"/>
                  <a:gd name="T87" fmla="*/ 65 h 3"/>
                  <a:gd name="T88" fmla="*/ 75 w 4"/>
                  <a:gd name="T89" fmla="*/ 65 h 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"/>
                  <a:gd name="T136" fmla="*/ 0 h 3"/>
                  <a:gd name="T137" fmla="*/ 4 w 4"/>
                  <a:gd name="T138" fmla="*/ 3 h 3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" h="3">
                    <a:moveTo>
                      <a:pt x="2" y="2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3" name="Freeform 111"/>
              <p:cNvSpPr>
                <a:spLocks/>
              </p:cNvSpPr>
              <p:nvPr/>
            </p:nvSpPr>
            <p:spPr bwMode="auto">
              <a:xfrm>
                <a:off x="949" y="3310"/>
                <a:ext cx="46" cy="30"/>
              </a:xfrm>
              <a:custGeom>
                <a:avLst/>
                <a:gdLst>
                  <a:gd name="T0" fmla="*/ 184 w 9"/>
                  <a:gd name="T1" fmla="*/ 0 h 6"/>
                  <a:gd name="T2" fmla="*/ 102 w 9"/>
                  <a:gd name="T3" fmla="*/ 0 h 6"/>
                  <a:gd name="T4" fmla="*/ 77 w 9"/>
                  <a:gd name="T5" fmla="*/ 25 h 6"/>
                  <a:gd name="T6" fmla="*/ 77 w 9"/>
                  <a:gd name="T7" fmla="*/ 25 h 6"/>
                  <a:gd name="T8" fmla="*/ 77 w 9"/>
                  <a:gd name="T9" fmla="*/ 50 h 6"/>
                  <a:gd name="T10" fmla="*/ 77 w 9"/>
                  <a:gd name="T11" fmla="*/ 75 h 6"/>
                  <a:gd name="T12" fmla="*/ 51 w 9"/>
                  <a:gd name="T13" fmla="*/ 75 h 6"/>
                  <a:gd name="T14" fmla="*/ 51 w 9"/>
                  <a:gd name="T15" fmla="*/ 75 h 6"/>
                  <a:gd name="T16" fmla="*/ 26 w 9"/>
                  <a:gd name="T17" fmla="*/ 75 h 6"/>
                  <a:gd name="T18" fmla="*/ 26 w 9"/>
                  <a:gd name="T19" fmla="*/ 100 h 6"/>
                  <a:gd name="T20" fmla="*/ 26 w 9"/>
                  <a:gd name="T21" fmla="*/ 125 h 6"/>
                  <a:gd name="T22" fmla="*/ 0 w 9"/>
                  <a:gd name="T23" fmla="*/ 125 h 6"/>
                  <a:gd name="T24" fmla="*/ 0 w 9"/>
                  <a:gd name="T25" fmla="*/ 150 h 6"/>
                  <a:gd name="T26" fmla="*/ 0 w 9"/>
                  <a:gd name="T27" fmla="*/ 150 h 6"/>
                  <a:gd name="T28" fmla="*/ 0 w 9"/>
                  <a:gd name="T29" fmla="*/ 150 h 6"/>
                  <a:gd name="T30" fmla="*/ 0 w 9"/>
                  <a:gd name="T31" fmla="*/ 150 h 6"/>
                  <a:gd name="T32" fmla="*/ 0 w 9"/>
                  <a:gd name="T33" fmla="*/ 150 h 6"/>
                  <a:gd name="T34" fmla="*/ 0 w 9"/>
                  <a:gd name="T35" fmla="*/ 150 h 6"/>
                  <a:gd name="T36" fmla="*/ 0 w 9"/>
                  <a:gd name="T37" fmla="*/ 150 h 6"/>
                  <a:gd name="T38" fmla="*/ 26 w 9"/>
                  <a:gd name="T39" fmla="*/ 150 h 6"/>
                  <a:gd name="T40" fmla="*/ 51 w 9"/>
                  <a:gd name="T41" fmla="*/ 150 h 6"/>
                  <a:gd name="T42" fmla="*/ 77 w 9"/>
                  <a:gd name="T43" fmla="*/ 125 h 6"/>
                  <a:gd name="T44" fmla="*/ 158 w 9"/>
                  <a:gd name="T45" fmla="*/ 75 h 6"/>
                  <a:gd name="T46" fmla="*/ 184 w 9"/>
                  <a:gd name="T47" fmla="*/ 50 h 6"/>
                  <a:gd name="T48" fmla="*/ 210 w 9"/>
                  <a:gd name="T49" fmla="*/ 50 h 6"/>
                  <a:gd name="T50" fmla="*/ 235 w 9"/>
                  <a:gd name="T51" fmla="*/ 25 h 6"/>
                  <a:gd name="T52" fmla="*/ 235 w 9"/>
                  <a:gd name="T53" fmla="*/ 25 h 6"/>
                  <a:gd name="T54" fmla="*/ 235 w 9"/>
                  <a:gd name="T55" fmla="*/ 25 h 6"/>
                  <a:gd name="T56" fmla="*/ 210 w 9"/>
                  <a:gd name="T57" fmla="*/ 0 h 6"/>
                  <a:gd name="T58" fmla="*/ 210 w 9"/>
                  <a:gd name="T59" fmla="*/ 0 h 6"/>
                  <a:gd name="T60" fmla="*/ 210 w 9"/>
                  <a:gd name="T61" fmla="*/ 0 h 6"/>
                  <a:gd name="T62" fmla="*/ 210 w 9"/>
                  <a:gd name="T63" fmla="*/ 0 h 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"/>
                  <a:gd name="T97" fmla="*/ 0 h 6"/>
                  <a:gd name="T98" fmla="*/ 9 w 9"/>
                  <a:gd name="T99" fmla="*/ 6 h 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" h="6">
                    <a:moveTo>
                      <a:pt x="8" y="0"/>
                    </a:move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4" name="Freeform 112"/>
              <p:cNvSpPr>
                <a:spLocks/>
              </p:cNvSpPr>
              <p:nvPr/>
            </p:nvSpPr>
            <p:spPr bwMode="auto">
              <a:xfrm>
                <a:off x="903" y="3332"/>
                <a:ext cx="46" cy="34"/>
              </a:xfrm>
              <a:custGeom>
                <a:avLst/>
                <a:gdLst>
                  <a:gd name="T0" fmla="*/ 210 w 9"/>
                  <a:gd name="T1" fmla="*/ 73 h 7"/>
                  <a:gd name="T2" fmla="*/ 210 w 9"/>
                  <a:gd name="T3" fmla="*/ 24 h 7"/>
                  <a:gd name="T4" fmla="*/ 133 w 9"/>
                  <a:gd name="T5" fmla="*/ 73 h 7"/>
                  <a:gd name="T6" fmla="*/ 102 w 9"/>
                  <a:gd name="T7" fmla="*/ 92 h 7"/>
                  <a:gd name="T8" fmla="*/ 102 w 9"/>
                  <a:gd name="T9" fmla="*/ 92 h 7"/>
                  <a:gd name="T10" fmla="*/ 51 w 9"/>
                  <a:gd name="T11" fmla="*/ 117 h 7"/>
                  <a:gd name="T12" fmla="*/ 26 w 9"/>
                  <a:gd name="T13" fmla="*/ 141 h 7"/>
                  <a:gd name="T14" fmla="*/ 0 w 9"/>
                  <a:gd name="T15" fmla="*/ 141 h 7"/>
                  <a:gd name="T16" fmla="*/ 51 w 9"/>
                  <a:gd name="T17" fmla="*/ 141 h 7"/>
                  <a:gd name="T18" fmla="*/ 77 w 9"/>
                  <a:gd name="T19" fmla="*/ 117 h 7"/>
                  <a:gd name="T20" fmla="*/ 158 w 9"/>
                  <a:gd name="T21" fmla="*/ 92 h 7"/>
                  <a:gd name="T22" fmla="*/ 210 w 9"/>
                  <a:gd name="T23" fmla="*/ 73 h 7"/>
                  <a:gd name="T24" fmla="*/ 210 w 9"/>
                  <a:gd name="T25" fmla="*/ 73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7"/>
                  <a:gd name="T41" fmla="*/ 9 w 9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7">
                    <a:moveTo>
                      <a:pt x="8" y="3"/>
                    </a:moveTo>
                    <a:cubicBezTo>
                      <a:pt x="8" y="2"/>
                      <a:pt x="9" y="1"/>
                      <a:pt x="8" y="1"/>
                    </a:cubicBezTo>
                    <a:cubicBezTo>
                      <a:pt x="7" y="0"/>
                      <a:pt x="5" y="2"/>
                      <a:pt x="5" y="3"/>
                    </a:cubicBezTo>
                    <a:cubicBezTo>
                      <a:pt x="4" y="3"/>
                      <a:pt x="4" y="3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3" y="5"/>
                      <a:pt x="3" y="5"/>
                      <a:pt x="2" y="5"/>
                    </a:cubicBezTo>
                    <a:cubicBezTo>
                      <a:pt x="2" y="5"/>
                      <a:pt x="2" y="5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1" y="7"/>
                      <a:pt x="1" y="7"/>
                      <a:pt x="2" y="6"/>
                    </a:cubicBezTo>
                    <a:cubicBezTo>
                      <a:pt x="2" y="6"/>
                      <a:pt x="3" y="5"/>
                      <a:pt x="3" y="5"/>
                    </a:cubicBezTo>
                    <a:cubicBezTo>
                      <a:pt x="4" y="5"/>
                      <a:pt x="5" y="5"/>
                      <a:pt x="6" y="4"/>
                    </a:cubicBezTo>
                    <a:cubicBezTo>
                      <a:pt x="7" y="4"/>
                      <a:pt x="7" y="3"/>
                      <a:pt x="8" y="3"/>
                    </a:cubicBezTo>
                    <a:cubicBezTo>
                      <a:pt x="8" y="3"/>
                      <a:pt x="8" y="3"/>
                      <a:pt x="8" y="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5" name="Freeform 113"/>
              <p:cNvSpPr>
                <a:spLocks/>
              </p:cNvSpPr>
              <p:nvPr/>
            </p:nvSpPr>
            <p:spPr bwMode="auto">
              <a:xfrm>
                <a:off x="903" y="3337"/>
                <a:ext cx="41" cy="29"/>
              </a:xfrm>
              <a:custGeom>
                <a:avLst/>
                <a:gdLst>
                  <a:gd name="T0" fmla="*/ 210 w 8"/>
                  <a:gd name="T1" fmla="*/ 48 h 6"/>
                  <a:gd name="T2" fmla="*/ 210 w 8"/>
                  <a:gd name="T3" fmla="*/ 24 h 6"/>
                  <a:gd name="T4" fmla="*/ 210 w 8"/>
                  <a:gd name="T5" fmla="*/ 24 h 6"/>
                  <a:gd name="T6" fmla="*/ 210 w 8"/>
                  <a:gd name="T7" fmla="*/ 0 h 6"/>
                  <a:gd name="T8" fmla="*/ 210 w 8"/>
                  <a:gd name="T9" fmla="*/ 0 h 6"/>
                  <a:gd name="T10" fmla="*/ 210 w 8"/>
                  <a:gd name="T11" fmla="*/ 0 h 6"/>
                  <a:gd name="T12" fmla="*/ 210 w 8"/>
                  <a:gd name="T13" fmla="*/ 0 h 6"/>
                  <a:gd name="T14" fmla="*/ 210 w 8"/>
                  <a:gd name="T15" fmla="*/ 0 h 6"/>
                  <a:gd name="T16" fmla="*/ 210 w 8"/>
                  <a:gd name="T17" fmla="*/ 0 h 6"/>
                  <a:gd name="T18" fmla="*/ 210 w 8"/>
                  <a:gd name="T19" fmla="*/ 0 h 6"/>
                  <a:gd name="T20" fmla="*/ 184 w 8"/>
                  <a:gd name="T21" fmla="*/ 0 h 6"/>
                  <a:gd name="T22" fmla="*/ 184 w 8"/>
                  <a:gd name="T23" fmla="*/ 0 h 6"/>
                  <a:gd name="T24" fmla="*/ 159 w 8"/>
                  <a:gd name="T25" fmla="*/ 0 h 6"/>
                  <a:gd name="T26" fmla="*/ 133 w 8"/>
                  <a:gd name="T27" fmla="*/ 24 h 6"/>
                  <a:gd name="T28" fmla="*/ 133 w 8"/>
                  <a:gd name="T29" fmla="*/ 48 h 6"/>
                  <a:gd name="T30" fmla="*/ 133 w 8"/>
                  <a:gd name="T31" fmla="*/ 48 h 6"/>
                  <a:gd name="T32" fmla="*/ 108 w 8"/>
                  <a:gd name="T33" fmla="*/ 48 h 6"/>
                  <a:gd name="T34" fmla="*/ 108 w 8"/>
                  <a:gd name="T35" fmla="*/ 48 h 6"/>
                  <a:gd name="T36" fmla="*/ 108 w 8"/>
                  <a:gd name="T37" fmla="*/ 48 h 6"/>
                  <a:gd name="T38" fmla="*/ 108 w 8"/>
                  <a:gd name="T39" fmla="*/ 72 h 6"/>
                  <a:gd name="T40" fmla="*/ 108 w 8"/>
                  <a:gd name="T41" fmla="*/ 72 h 6"/>
                  <a:gd name="T42" fmla="*/ 108 w 8"/>
                  <a:gd name="T43" fmla="*/ 72 h 6"/>
                  <a:gd name="T44" fmla="*/ 108 w 8"/>
                  <a:gd name="T45" fmla="*/ 72 h 6"/>
                  <a:gd name="T46" fmla="*/ 51 w 8"/>
                  <a:gd name="T47" fmla="*/ 92 h 6"/>
                  <a:gd name="T48" fmla="*/ 51 w 8"/>
                  <a:gd name="T49" fmla="*/ 92 h 6"/>
                  <a:gd name="T50" fmla="*/ 51 w 8"/>
                  <a:gd name="T51" fmla="*/ 92 h 6"/>
                  <a:gd name="T52" fmla="*/ 51 w 8"/>
                  <a:gd name="T53" fmla="*/ 92 h 6"/>
                  <a:gd name="T54" fmla="*/ 26 w 8"/>
                  <a:gd name="T55" fmla="*/ 92 h 6"/>
                  <a:gd name="T56" fmla="*/ 26 w 8"/>
                  <a:gd name="T57" fmla="*/ 116 h 6"/>
                  <a:gd name="T58" fmla="*/ 26 w 8"/>
                  <a:gd name="T59" fmla="*/ 116 h 6"/>
                  <a:gd name="T60" fmla="*/ 0 w 8"/>
                  <a:gd name="T61" fmla="*/ 116 h 6"/>
                  <a:gd name="T62" fmla="*/ 0 w 8"/>
                  <a:gd name="T63" fmla="*/ 116 h 6"/>
                  <a:gd name="T64" fmla="*/ 0 w 8"/>
                  <a:gd name="T65" fmla="*/ 116 h 6"/>
                  <a:gd name="T66" fmla="*/ 26 w 8"/>
                  <a:gd name="T67" fmla="*/ 140 h 6"/>
                  <a:gd name="T68" fmla="*/ 26 w 8"/>
                  <a:gd name="T69" fmla="*/ 140 h 6"/>
                  <a:gd name="T70" fmla="*/ 26 w 8"/>
                  <a:gd name="T71" fmla="*/ 140 h 6"/>
                  <a:gd name="T72" fmla="*/ 26 w 8"/>
                  <a:gd name="T73" fmla="*/ 140 h 6"/>
                  <a:gd name="T74" fmla="*/ 51 w 8"/>
                  <a:gd name="T75" fmla="*/ 116 h 6"/>
                  <a:gd name="T76" fmla="*/ 51 w 8"/>
                  <a:gd name="T77" fmla="*/ 116 h 6"/>
                  <a:gd name="T78" fmla="*/ 77 w 8"/>
                  <a:gd name="T79" fmla="*/ 116 h 6"/>
                  <a:gd name="T80" fmla="*/ 77 w 8"/>
                  <a:gd name="T81" fmla="*/ 92 h 6"/>
                  <a:gd name="T82" fmla="*/ 77 w 8"/>
                  <a:gd name="T83" fmla="*/ 92 h 6"/>
                  <a:gd name="T84" fmla="*/ 133 w 8"/>
                  <a:gd name="T85" fmla="*/ 92 h 6"/>
                  <a:gd name="T86" fmla="*/ 133 w 8"/>
                  <a:gd name="T87" fmla="*/ 72 h 6"/>
                  <a:gd name="T88" fmla="*/ 159 w 8"/>
                  <a:gd name="T89" fmla="*/ 72 h 6"/>
                  <a:gd name="T90" fmla="*/ 184 w 8"/>
                  <a:gd name="T91" fmla="*/ 72 h 6"/>
                  <a:gd name="T92" fmla="*/ 184 w 8"/>
                  <a:gd name="T93" fmla="*/ 48 h 6"/>
                  <a:gd name="T94" fmla="*/ 184 w 8"/>
                  <a:gd name="T95" fmla="*/ 48 h 6"/>
                  <a:gd name="T96" fmla="*/ 210 w 8"/>
                  <a:gd name="T97" fmla="*/ 48 h 6"/>
                  <a:gd name="T98" fmla="*/ 210 w 8"/>
                  <a:gd name="T99" fmla="*/ 48 h 6"/>
                  <a:gd name="T100" fmla="*/ 210 w 8"/>
                  <a:gd name="T101" fmla="*/ 48 h 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"/>
                  <a:gd name="T154" fmla="*/ 0 h 6"/>
                  <a:gd name="T155" fmla="*/ 8 w 8"/>
                  <a:gd name="T156" fmla="*/ 6 h 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" h="6">
                    <a:moveTo>
                      <a:pt x="8" y="2"/>
                    </a:moveTo>
                    <a:lnTo>
                      <a:pt x="8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6" name="Freeform 114"/>
              <p:cNvSpPr>
                <a:spLocks/>
              </p:cNvSpPr>
              <p:nvPr/>
            </p:nvSpPr>
            <p:spPr bwMode="auto">
              <a:xfrm>
                <a:off x="877" y="3376"/>
                <a:ext cx="4" cy="5"/>
              </a:xfrm>
              <a:custGeom>
                <a:avLst/>
                <a:gdLst>
                  <a:gd name="T0" fmla="*/ 16 w 1"/>
                  <a:gd name="T1" fmla="*/ 0 h 1"/>
                  <a:gd name="T2" fmla="*/ 0 w 1"/>
                  <a:gd name="T3" fmla="*/ 0 h 1"/>
                  <a:gd name="T4" fmla="*/ 0 w 1"/>
                  <a:gd name="T5" fmla="*/ 25 h 1"/>
                  <a:gd name="T6" fmla="*/ 16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"/>
                  <a:gd name="T14" fmla="*/ 1 w 1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7" name="Freeform 115"/>
              <p:cNvSpPr>
                <a:spLocks/>
              </p:cNvSpPr>
              <p:nvPr/>
            </p:nvSpPr>
            <p:spPr bwMode="auto">
              <a:xfrm>
                <a:off x="877" y="3376"/>
                <a:ext cx="4" cy="5"/>
              </a:xfrm>
              <a:custGeom>
                <a:avLst/>
                <a:gdLst>
                  <a:gd name="T0" fmla="*/ 16 w 1"/>
                  <a:gd name="T1" fmla="*/ 0 h 1"/>
                  <a:gd name="T2" fmla="*/ 16 w 1"/>
                  <a:gd name="T3" fmla="*/ 0 h 1"/>
                  <a:gd name="T4" fmla="*/ 16 w 1"/>
                  <a:gd name="T5" fmla="*/ 0 h 1"/>
                  <a:gd name="T6" fmla="*/ 16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25 h 1"/>
                  <a:gd name="T18" fmla="*/ 0 w 1"/>
                  <a:gd name="T19" fmla="*/ 25 h 1"/>
                  <a:gd name="T20" fmla="*/ 0 w 1"/>
                  <a:gd name="T21" fmla="*/ 25 h 1"/>
                  <a:gd name="T22" fmla="*/ 0 w 1"/>
                  <a:gd name="T23" fmla="*/ 25 h 1"/>
                  <a:gd name="T24" fmla="*/ 0 w 1"/>
                  <a:gd name="T25" fmla="*/ 25 h 1"/>
                  <a:gd name="T26" fmla="*/ 16 w 1"/>
                  <a:gd name="T27" fmla="*/ 25 h 1"/>
                  <a:gd name="T28" fmla="*/ 16 w 1"/>
                  <a:gd name="T29" fmla="*/ 0 h 1"/>
                  <a:gd name="T30" fmla="*/ 16 w 1"/>
                  <a:gd name="T31" fmla="*/ 0 h 1"/>
                  <a:gd name="T32" fmla="*/ 16 w 1"/>
                  <a:gd name="T33" fmla="*/ 0 h 1"/>
                  <a:gd name="T34" fmla="*/ 16 w 1"/>
                  <a:gd name="T35" fmla="*/ 0 h 1"/>
                  <a:gd name="T36" fmla="*/ 16 w 1"/>
                  <a:gd name="T37" fmla="*/ 0 h 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"/>
                  <a:gd name="T58" fmla="*/ 0 h 1"/>
                  <a:gd name="T59" fmla="*/ 1 w 1"/>
                  <a:gd name="T60" fmla="*/ 1 h 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8" name="Freeform 116"/>
              <p:cNvSpPr>
                <a:spLocks/>
              </p:cNvSpPr>
              <p:nvPr/>
            </p:nvSpPr>
            <p:spPr bwMode="auto">
              <a:xfrm>
                <a:off x="836" y="3382"/>
                <a:ext cx="14" cy="14"/>
              </a:xfrm>
              <a:custGeom>
                <a:avLst/>
                <a:gdLst>
                  <a:gd name="T0" fmla="*/ 42 w 3"/>
                  <a:gd name="T1" fmla="*/ 23 h 3"/>
                  <a:gd name="T2" fmla="*/ 65 w 3"/>
                  <a:gd name="T3" fmla="*/ 23 h 3"/>
                  <a:gd name="T4" fmla="*/ 42 w 3"/>
                  <a:gd name="T5" fmla="*/ 23 h 3"/>
                  <a:gd name="T6" fmla="*/ 65 w 3"/>
                  <a:gd name="T7" fmla="*/ 42 h 3"/>
                  <a:gd name="T8" fmla="*/ 42 w 3"/>
                  <a:gd name="T9" fmla="*/ 42 h 3"/>
                  <a:gd name="T10" fmla="*/ 23 w 3"/>
                  <a:gd name="T11" fmla="*/ 65 h 3"/>
                  <a:gd name="T12" fmla="*/ 0 w 3"/>
                  <a:gd name="T13" fmla="*/ 65 h 3"/>
                  <a:gd name="T14" fmla="*/ 23 w 3"/>
                  <a:gd name="T15" fmla="*/ 23 h 3"/>
                  <a:gd name="T16" fmla="*/ 42 w 3"/>
                  <a:gd name="T17" fmla="*/ 23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"/>
                  <a:gd name="T28" fmla="*/ 0 h 3"/>
                  <a:gd name="T29" fmla="*/ 3 w 3"/>
                  <a:gd name="T30" fmla="*/ 3 h 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" h="3">
                    <a:moveTo>
                      <a:pt x="2" y="1"/>
                    </a:moveTo>
                    <a:cubicBezTo>
                      <a:pt x="2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9" name="Freeform 117"/>
              <p:cNvSpPr>
                <a:spLocks/>
              </p:cNvSpPr>
              <p:nvPr/>
            </p:nvSpPr>
            <p:spPr bwMode="auto">
              <a:xfrm>
                <a:off x="840" y="3384"/>
                <a:ext cx="15" cy="9"/>
              </a:xfrm>
              <a:custGeom>
                <a:avLst/>
                <a:gdLst>
                  <a:gd name="T0" fmla="*/ 50 w 3"/>
                  <a:gd name="T1" fmla="*/ 0 h 2"/>
                  <a:gd name="T2" fmla="*/ 50 w 3"/>
                  <a:gd name="T3" fmla="*/ 0 h 2"/>
                  <a:gd name="T4" fmla="*/ 50 w 3"/>
                  <a:gd name="T5" fmla="*/ 0 h 2"/>
                  <a:gd name="T6" fmla="*/ 50 w 3"/>
                  <a:gd name="T7" fmla="*/ 0 h 2"/>
                  <a:gd name="T8" fmla="*/ 75 w 3"/>
                  <a:gd name="T9" fmla="*/ 0 h 2"/>
                  <a:gd name="T10" fmla="*/ 75 w 3"/>
                  <a:gd name="T11" fmla="*/ 0 h 2"/>
                  <a:gd name="T12" fmla="*/ 75 w 3"/>
                  <a:gd name="T13" fmla="*/ 0 h 2"/>
                  <a:gd name="T14" fmla="*/ 75 w 3"/>
                  <a:gd name="T15" fmla="*/ 0 h 2"/>
                  <a:gd name="T16" fmla="*/ 75 w 3"/>
                  <a:gd name="T17" fmla="*/ 0 h 2"/>
                  <a:gd name="T18" fmla="*/ 75 w 3"/>
                  <a:gd name="T19" fmla="*/ 0 h 2"/>
                  <a:gd name="T20" fmla="*/ 75 w 3"/>
                  <a:gd name="T21" fmla="*/ 0 h 2"/>
                  <a:gd name="T22" fmla="*/ 50 w 3"/>
                  <a:gd name="T23" fmla="*/ 0 h 2"/>
                  <a:gd name="T24" fmla="*/ 50 w 3"/>
                  <a:gd name="T25" fmla="*/ 22 h 2"/>
                  <a:gd name="T26" fmla="*/ 75 w 3"/>
                  <a:gd name="T27" fmla="*/ 22 h 2"/>
                  <a:gd name="T28" fmla="*/ 75 w 3"/>
                  <a:gd name="T29" fmla="*/ 22 h 2"/>
                  <a:gd name="T30" fmla="*/ 75 w 3"/>
                  <a:gd name="T31" fmla="*/ 22 h 2"/>
                  <a:gd name="T32" fmla="*/ 50 w 3"/>
                  <a:gd name="T33" fmla="*/ 22 h 2"/>
                  <a:gd name="T34" fmla="*/ 50 w 3"/>
                  <a:gd name="T35" fmla="*/ 22 h 2"/>
                  <a:gd name="T36" fmla="*/ 50 w 3"/>
                  <a:gd name="T37" fmla="*/ 22 h 2"/>
                  <a:gd name="T38" fmla="*/ 50 w 3"/>
                  <a:gd name="T39" fmla="*/ 22 h 2"/>
                  <a:gd name="T40" fmla="*/ 50 w 3"/>
                  <a:gd name="T41" fmla="*/ 22 h 2"/>
                  <a:gd name="T42" fmla="*/ 25 w 3"/>
                  <a:gd name="T43" fmla="*/ 40 h 2"/>
                  <a:gd name="T44" fmla="*/ 25 w 3"/>
                  <a:gd name="T45" fmla="*/ 40 h 2"/>
                  <a:gd name="T46" fmla="*/ 25 w 3"/>
                  <a:gd name="T47" fmla="*/ 40 h 2"/>
                  <a:gd name="T48" fmla="*/ 0 w 3"/>
                  <a:gd name="T49" fmla="*/ 40 h 2"/>
                  <a:gd name="T50" fmla="*/ 0 w 3"/>
                  <a:gd name="T51" fmla="*/ 40 h 2"/>
                  <a:gd name="T52" fmla="*/ 0 w 3"/>
                  <a:gd name="T53" fmla="*/ 22 h 2"/>
                  <a:gd name="T54" fmla="*/ 25 w 3"/>
                  <a:gd name="T55" fmla="*/ 22 h 2"/>
                  <a:gd name="T56" fmla="*/ 25 w 3"/>
                  <a:gd name="T57" fmla="*/ 22 h 2"/>
                  <a:gd name="T58" fmla="*/ 25 w 3"/>
                  <a:gd name="T59" fmla="*/ 22 h 2"/>
                  <a:gd name="T60" fmla="*/ 25 w 3"/>
                  <a:gd name="T61" fmla="*/ 0 h 2"/>
                  <a:gd name="T62" fmla="*/ 50 w 3"/>
                  <a:gd name="T63" fmla="*/ 0 h 2"/>
                  <a:gd name="T64" fmla="*/ 50 w 3"/>
                  <a:gd name="T65" fmla="*/ 0 h 2"/>
                  <a:gd name="T66" fmla="*/ 50 w 3"/>
                  <a:gd name="T67" fmla="*/ 0 h 2"/>
                  <a:gd name="T68" fmla="*/ 50 w 3"/>
                  <a:gd name="T69" fmla="*/ 0 h 2"/>
                  <a:gd name="T70" fmla="*/ 50 w 3"/>
                  <a:gd name="T71" fmla="*/ 0 h 2"/>
                  <a:gd name="T72" fmla="*/ 50 w 3"/>
                  <a:gd name="T73" fmla="*/ 0 h 2"/>
                  <a:gd name="T74" fmla="*/ 50 w 3"/>
                  <a:gd name="T75" fmla="*/ 0 h 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"/>
                  <a:gd name="T115" fmla="*/ 0 h 2"/>
                  <a:gd name="T116" fmla="*/ 3 w 3"/>
                  <a:gd name="T117" fmla="*/ 2 h 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" h="2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0" name="Freeform 118"/>
              <p:cNvSpPr>
                <a:spLocks/>
              </p:cNvSpPr>
              <p:nvPr/>
            </p:nvSpPr>
            <p:spPr bwMode="auto">
              <a:xfrm>
                <a:off x="796" y="3390"/>
                <a:ext cx="20" cy="10"/>
              </a:xfrm>
              <a:custGeom>
                <a:avLst/>
                <a:gdLst>
                  <a:gd name="T0" fmla="*/ 75 w 4"/>
                  <a:gd name="T1" fmla="*/ 25 h 2"/>
                  <a:gd name="T2" fmla="*/ 75 w 4"/>
                  <a:gd name="T3" fmla="*/ 0 h 2"/>
                  <a:gd name="T4" fmla="*/ 100 w 4"/>
                  <a:gd name="T5" fmla="*/ 0 h 2"/>
                  <a:gd name="T6" fmla="*/ 100 w 4"/>
                  <a:gd name="T7" fmla="*/ 25 h 2"/>
                  <a:gd name="T8" fmla="*/ 25 w 4"/>
                  <a:gd name="T9" fmla="*/ 50 h 2"/>
                  <a:gd name="T10" fmla="*/ 75 w 4"/>
                  <a:gd name="T11" fmla="*/ 25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2"/>
                  <a:gd name="T20" fmla="*/ 4 w 4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2">
                    <a:moveTo>
                      <a:pt x="3" y="1"/>
                    </a:moveTo>
                    <a:cubicBezTo>
                      <a:pt x="3" y="1"/>
                      <a:pt x="3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2"/>
                      <a:pt x="2" y="2"/>
                      <a:pt x="1" y="2"/>
                    </a:cubicBezTo>
                    <a:cubicBezTo>
                      <a:pt x="0" y="1"/>
                      <a:pt x="3" y="2"/>
                      <a:pt x="3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1" name="Freeform 119"/>
              <p:cNvSpPr>
                <a:spLocks/>
              </p:cNvSpPr>
              <p:nvPr/>
            </p:nvSpPr>
            <p:spPr bwMode="auto">
              <a:xfrm>
                <a:off x="802" y="3390"/>
                <a:ext cx="14" cy="10"/>
              </a:xfrm>
              <a:custGeom>
                <a:avLst/>
                <a:gdLst>
                  <a:gd name="T0" fmla="*/ 42 w 3"/>
                  <a:gd name="T1" fmla="*/ 25 h 2"/>
                  <a:gd name="T2" fmla="*/ 42 w 3"/>
                  <a:gd name="T3" fmla="*/ 25 h 2"/>
                  <a:gd name="T4" fmla="*/ 42 w 3"/>
                  <a:gd name="T5" fmla="*/ 0 h 2"/>
                  <a:gd name="T6" fmla="*/ 42 w 3"/>
                  <a:gd name="T7" fmla="*/ 0 h 2"/>
                  <a:gd name="T8" fmla="*/ 42 w 3"/>
                  <a:gd name="T9" fmla="*/ 0 h 2"/>
                  <a:gd name="T10" fmla="*/ 42 w 3"/>
                  <a:gd name="T11" fmla="*/ 0 h 2"/>
                  <a:gd name="T12" fmla="*/ 42 w 3"/>
                  <a:gd name="T13" fmla="*/ 0 h 2"/>
                  <a:gd name="T14" fmla="*/ 65 w 3"/>
                  <a:gd name="T15" fmla="*/ 0 h 2"/>
                  <a:gd name="T16" fmla="*/ 65 w 3"/>
                  <a:gd name="T17" fmla="*/ 0 h 2"/>
                  <a:gd name="T18" fmla="*/ 65 w 3"/>
                  <a:gd name="T19" fmla="*/ 0 h 2"/>
                  <a:gd name="T20" fmla="*/ 65 w 3"/>
                  <a:gd name="T21" fmla="*/ 25 h 2"/>
                  <a:gd name="T22" fmla="*/ 65 w 3"/>
                  <a:gd name="T23" fmla="*/ 25 h 2"/>
                  <a:gd name="T24" fmla="*/ 65 w 3"/>
                  <a:gd name="T25" fmla="*/ 25 h 2"/>
                  <a:gd name="T26" fmla="*/ 65 w 3"/>
                  <a:gd name="T27" fmla="*/ 25 h 2"/>
                  <a:gd name="T28" fmla="*/ 42 w 3"/>
                  <a:gd name="T29" fmla="*/ 50 h 2"/>
                  <a:gd name="T30" fmla="*/ 23 w 3"/>
                  <a:gd name="T31" fmla="*/ 50 h 2"/>
                  <a:gd name="T32" fmla="*/ 0 w 3"/>
                  <a:gd name="T33" fmla="*/ 50 h 2"/>
                  <a:gd name="T34" fmla="*/ 0 w 3"/>
                  <a:gd name="T35" fmla="*/ 50 h 2"/>
                  <a:gd name="T36" fmla="*/ 0 w 3"/>
                  <a:gd name="T37" fmla="*/ 50 h 2"/>
                  <a:gd name="T38" fmla="*/ 0 w 3"/>
                  <a:gd name="T39" fmla="*/ 50 h 2"/>
                  <a:gd name="T40" fmla="*/ 0 w 3"/>
                  <a:gd name="T41" fmla="*/ 50 h 2"/>
                  <a:gd name="T42" fmla="*/ 0 w 3"/>
                  <a:gd name="T43" fmla="*/ 50 h 2"/>
                  <a:gd name="T44" fmla="*/ 23 w 3"/>
                  <a:gd name="T45" fmla="*/ 50 h 2"/>
                  <a:gd name="T46" fmla="*/ 42 w 3"/>
                  <a:gd name="T47" fmla="*/ 25 h 2"/>
                  <a:gd name="T48" fmla="*/ 42 w 3"/>
                  <a:gd name="T49" fmla="*/ 25 h 2"/>
                  <a:gd name="T50" fmla="*/ 42 w 3"/>
                  <a:gd name="T51" fmla="*/ 25 h 2"/>
                  <a:gd name="T52" fmla="*/ 42 w 3"/>
                  <a:gd name="T53" fmla="*/ 25 h 2"/>
                  <a:gd name="T54" fmla="*/ 42 w 3"/>
                  <a:gd name="T55" fmla="*/ 25 h 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"/>
                  <a:gd name="T85" fmla="*/ 0 h 2"/>
                  <a:gd name="T86" fmla="*/ 3 w 3"/>
                  <a:gd name="T87" fmla="*/ 2 h 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" h="2">
                    <a:moveTo>
                      <a:pt x="2" y="1"/>
                    </a:move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2" name="Freeform 120"/>
              <p:cNvSpPr>
                <a:spLocks/>
              </p:cNvSpPr>
              <p:nvPr/>
            </p:nvSpPr>
            <p:spPr bwMode="auto">
              <a:xfrm>
                <a:off x="777" y="3391"/>
                <a:ext cx="10" cy="15"/>
              </a:xfrm>
              <a:custGeom>
                <a:avLst/>
                <a:gdLst>
                  <a:gd name="T0" fmla="*/ 25 w 2"/>
                  <a:gd name="T1" fmla="*/ 25 h 3"/>
                  <a:gd name="T2" fmla="*/ 0 w 2"/>
                  <a:gd name="T3" fmla="*/ 0 h 3"/>
                  <a:gd name="T4" fmla="*/ 0 w 2"/>
                  <a:gd name="T5" fmla="*/ 0 h 3"/>
                  <a:gd name="T6" fmla="*/ 25 w 2"/>
                  <a:gd name="T7" fmla="*/ 50 h 3"/>
                  <a:gd name="T8" fmla="*/ 0 w 2"/>
                  <a:gd name="T9" fmla="*/ 50 h 3"/>
                  <a:gd name="T10" fmla="*/ 0 w 2"/>
                  <a:gd name="T11" fmla="*/ 50 h 3"/>
                  <a:gd name="T12" fmla="*/ 0 w 2"/>
                  <a:gd name="T13" fmla="*/ 75 h 3"/>
                  <a:gd name="T14" fmla="*/ 25 w 2"/>
                  <a:gd name="T15" fmla="*/ 75 h 3"/>
                  <a:gd name="T16" fmla="*/ 25 w 2"/>
                  <a:gd name="T17" fmla="*/ 75 h 3"/>
                  <a:gd name="T18" fmla="*/ 50 w 2"/>
                  <a:gd name="T19" fmla="*/ 75 h 3"/>
                  <a:gd name="T20" fmla="*/ 50 w 2"/>
                  <a:gd name="T21" fmla="*/ 25 h 3"/>
                  <a:gd name="T22" fmla="*/ 50 w 2"/>
                  <a:gd name="T23" fmla="*/ 0 h 3"/>
                  <a:gd name="T24" fmla="*/ 25 w 2"/>
                  <a:gd name="T25" fmla="*/ 0 h 3"/>
                  <a:gd name="T26" fmla="*/ 25 w 2"/>
                  <a:gd name="T27" fmla="*/ 25 h 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"/>
                  <a:gd name="T43" fmla="*/ 0 h 3"/>
                  <a:gd name="T44" fmla="*/ 2 w 2"/>
                  <a:gd name="T45" fmla="*/ 3 h 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" h="3">
                    <a:moveTo>
                      <a:pt x="1" y="1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3" name="Freeform 121"/>
              <p:cNvSpPr>
                <a:spLocks/>
              </p:cNvSpPr>
              <p:nvPr/>
            </p:nvSpPr>
            <p:spPr bwMode="auto">
              <a:xfrm>
                <a:off x="777" y="3391"/>
                <a:ext cx="10" cy="15"/>
              </a:xfrm>
              <a:custGeom>
                <a:avLst/>
                <a:gdLst>
                  <a:gd name="T0" fmla="*/ 25 w 2"/>
                  <a:gd name="T1" fmla="*/ 25 h 3"/>
                  <a:gd name="T2" fmla="*/ 25 w 2"/>
                  <a:gd name="T3" fmla="*/ 0 h 3"/>
                  <a:gd name="T4" fmla="*/ 25 w 2"/>
                  <a:gd name="T5" fmla="*/ 0 h 3"/>
                  <a:gd name="T6" fmla="*/ 25 w 2"/>
                  <a:gd name="T7" fmla="*/ 0 h 3"/>
                  <a:gd name="T8" fmla="*/ 0 w 2"/>
                  <a:gd name="T9" fmla="*/ 0 h 3"/>
                  <a:gd name="T10" fmla="*/ 0 w 2"/>
                  <a:gd name="T11" fmla="*/ 0 h 3"/>
                  <a:gd name="T12" fmla="*/ 0 w 2"/>
                  <a:gd name="T13" fmla="*/ 25 h 3"/>
                  <a:gd name="T14" fmla="*/ 25 w 2"/>
                  <a:gd name="T15" fmla="*/ 25 h 3"/>
                  <a:gd name="T16" fmla="*/ 25 w 2"/>
                  <a:gd name="T17" fmla="*/ 25 h 3"/>
                  <a:gd name="T18" fmla="*/ 25 w 2"/>
                  <a:gd name="T19" fmla="*/ 50 h 3"/>
                  <a:gd name="T20" fmla="*/ 0 w 2"/>
                  <a:gd name="T21" fmla="*/ 50 h 3"/>
                  <a:gd name="T22" fmla="*/ 0 w 2"/>
                  <a:gd name="T23" fmla="*/ 50 h 3"/>
                  <a:gd name="T24" fmla="*/ 0 w 2"/>
                  <a:gd name="T25" fmla="*/ 50 h 3"/>
                  <a:gd name="T26" fmla="*/ 0 w 2"/>
                  <a:gd name="T27" fmla="*/ 50 h 3"/>
                  <a:gd name="T28" fmla="*/ 0 w 2"/>
                  <a:gd name="T29" fmla="*/ 50 h 3"/>
                  <a:gd name="T30" fmla="*/ 0 w 2"/>
                  <a:gd name="T31" fmla="*/ 50 h 3"/>
                  <a:gd name="T32" fmla="*/ 0 w 2"/>
                  <a:gd name="T33" fmla="*/ 75 h 3"/>
                  <a:gd name="T34" fmla="*/ 25 w 2"/>
                  <a:gd name="T35" fmla="*/ 75 h 3"/>
                  <a:gd name="T36" fmla="*/ 25 w 2"/>
                  <a:gd name="T37" fmla="*/ 75 h 3"/>
                  <a:gd name="T38" fmla="*/ 25 w 2"/>
                  <a:gd name="T39" fmla="*/ 75 h 3"/>
                  <a:gd name="T40" fmla="*/ 25 w 2"/>
                  <a:gd name="T41" fmla="*/ 75 h 3"/>
                  <a:gd name="T42" fmla="*/ 25 w 2"/>
                  <a:gd name="T43" fmla="*/ 75 h 3"/>
                  <a:gd name="T44" fmla="*/ 50 w 2"/>
                  <a:gd name="T45" fmla="*/ 75 h 3"/>
                  <a:gd name="T46" fmla="*/ 50 w 2"/>
                  <a:gd name="T47" fmla="*/ 50 h 3"/>
                  <a:gd name="T48" fmla="*/ 50 w 2"/>
                  <a:gd name="T49" fmla="*/ 25 h 3"/>
                  <a:gd name="T50" fmla="*/ 50 w 2"/>
                  <a:gd name="T51" fmla="*/ 25 h 3"/>
                  <a:gd name="T52" fmla="*/ 50 w 2"/>
                  <a:gd name="T53" fmla="*/ 25 h 3"/>
                  <a:gd name="T54" fmla="*/ 50 w 2"/>
                  <a:gd name="T55" fmla="*/ 0 h 3"/>
                  <a:gd name="T56" fmla="*/ 50 w 2"/>
                  <a:gd name="T57" fmla="*/ 0 h 3"/>
                  <a:gd name="T58" fmla="*/ 50 w 2"/>
                  <a:gd name="T59" fmla="*/ 0 h 3"/>
                  <a:gd name="T60" fmla="*/ 25 w 2"/>
                  <a:gd name="T61" fmla="*/ 0 h 3"/>
                  <a:gd name="T62" fmla="*/ 25 w 2"/>
                  <a:gd name="T63" fmla="*/ 0 h 3"/>
                  <a:gd name="T64" fmla="*/ 25 w 2"/>
                  <a:gd name="T65" fmla="*/ 25 h 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"/>
                  <a:gd name="T100" fmla="*/ 0 h 3"/>
                  <a:gd name="T101" fmla="*/ 2 w 2"/>
                  <a:gd name="T102" fmla="*/ 3 h 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" h="3">
                    <a:moveTo>
                      <a:pt x="1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4" name="Freeform 122"/>
              <p:cNvSpPr>
                <a:spLocks/>
              </p:cNvSpPr>
              <p:nvPr/>
            </p:nvSpPr>
            <p:spPr bwMode="auto">
              <a:xfrm>
                <a:off x="756" y="3393"/>
                <a:ext cx="16" cy="15"/>
              </a:xfrm>
              <a:custGeom>
                <a:avLst/>
                <a:gdLst>
                  <a:gd name="T0" fmla="*/ 85 w 3"/>
                  <a:gd name="T1" fmla="*/ 75 h 3"/>
                  <a:gd name="T2" fmla="*/ 85 w 3"/>
                  <a:gd name="T3" fmla="*/ 75 h 3"/>
                  <a:gd name="T4" fmla="*/ 85 w 3"/>
                  <a:gd name="T5" fmla="*/ 75 h 3"/>
                  <a:gd name="T6" fmla="*/ 85 w 3"/>
                  <a:gd name="T7" fmla="*/ 75 h 3"/>
                  <a:gd name="T8" fmla="*/ 85 w 3"/>
                  <a:gd name="T9" fmla="*/ 75 h 3"/>
                  <a:gd name="T10" fmla="*/ 85 w 3"/>
                  <a:gd name="T11" fmla="*/ 75 h 3"/>
                  <a:gd name="T12" fmla="*/ 59 w 3"/>
                  <a:gd name="T13" fmla="*/ 50 h 3"/>
                  <a:gd name="T14" fmla="*/ 27 w 3"/>
                  <a:gd name="T15" fmla="*/ 25 h 3"/>
                  <a:gd name="T16" fmla="*/ 27 w 3"/>
                  <a:gd name="T17" fmla="*/ 25 h 3"/>
                  <a:gd name="T18" fmla="*/ 27 w 3"/>
                  <a:gd name="T19" fmla="*/ 25 h 3"/>
                  <a:gd name="T20" fmla="*/ 27 w 3"/>
                  <a:gd name="T21" fmla="*/ 25 h 3"/>
                  <a:gd name="T22" fmla="*/ 27 w 3"/>
                  <a:gd name="T23" fmla="*/ 25 h 3"/>
                  <a:gd name="T24" fmla="*/ 27 w 3"/>
                  <a:gd name="T25" fmla="*/ 0 h 3"/>
                  <a:gd name="T26" fmla="*/ 0 w 3"/>
                  <a:gd name="T27" fmla="*/ 0 h 3"/>
                  <a:gd name="T28" fmla="*/ 0 w 3"/>
                  <a:gd name="T29" fmla="*/ 0 h 3"/>
                  <a:gd name="T30" fmla="*/ 0 w 3"/>
                  <a:gd name="T31" fmla="*/ 0 h 3"/>
                  <a:gd name="T32" fmla="*/ 0 w 3"/>
                  <a:gd name="T33" fmla="*/ 0 h 3"/>
                  <a:gd name="T34" fmla="*/ 0 w 3"/>
                  <a:gd name="T35" fmla="*/ 0 h 3"/>
                  <a:gd name="T36" fmla="*/ 0 w 3"/>
                  <a:gd name="T37" fmla="*/ 0 h 3"/>
                  <a:gd name="T38" fmla="*/ 0 w 3"/>
                  <a:gd name="T39" fmla="*/ 0 h 3"/>
                  <a:gd name="T40" fmla="*/ 0 w 3"/>
                  <a:gd name="T41" fmla="*/ 25 h 3"/>
                  <a:gd name="T42" fmla="*/ 0 w 3"/>
                  <a:gd name="T43" fmla="*/ 25 h 3"/>
                  <a:gd name="T44" fmla="*/ 0 w 3"/>
                  <a:gd name="T45" fmla="*/ 25 h 3"/>
                  <a:gd name="T46" fmla="*/ 0 w 3"/>
                  <a:gd name="T47" fmla="*/ 25 h 3"/>
                  <a:gd name="T48" fmla="*/ 27 w 3"/>
                  <a:gd name="T49" fmla="*/ 25 h 3"/>
                  <a:gd name="T50" fmla="*/ 27 w 3"/>
                  <a:gd name="T51" fmla="*/ 50 h 3"/>
                  <a:gd name="T52" fmla="*/ 27 w 3"/>
                  <a:gd name="T53" fmla="*/ 50 h 3"/>
                  <a:gd name="T54" fmla="*/ 59 w 3"/>
                  <a:gd name="T55" fmla="*/ 75 h 3"/>
                  <a:gd name="T56" fmla="*/ 59 w 3"/>
                  <a:gd name="T57" fmla="*/ 75 h 3"/>
                  <a:gd name="T58" fmla="*/ 85 w 3"/>
                  <a:gd name="T59" fmla="*/ 75 h 3"/>
                  <a:gd name="T60" fmla="*/ 85 w 3"/>
                  <a:gd name="T61" fmla="*/ 75 h 3"/>
                  <a:gd name="T62" fmla="*/ 85 w 3"/>
                  <a:gd name="T63" fmla="*/ 75 h 3"/>
                  <a:gd name="T64" fmla="*/ 85 w 3"/>
                  <a:gd name="T65" fmla="*/ 75 h 3"/>
                  <a:gd name="T66" fmla="*/ 85 w 3"/>
                  <a:gd name="T67" fmla="*/ 75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"/>
                  <a:gd name="T103" fmla="*/ 0 h 3"/>
                  <a:gd name="T104" fmla="*/ 3 w 3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5" name="Freeform 123"/>
              <p:cNvSpPr>
                <a:spLocks/>
              </p:cNvSpPr>
              <p:nvPr/>
            </p:nvSpPr>
            <p:spPr bwMode="auto">
              <a:xfrm>
                <a:off x="728" y="3383"/>
                <a:ext cx="20" cy="10"/>
              </a:xfrm>
              <a:custGeom>
                <a:avLst/>
                <a:gdLst>
                  <a:gd name="T0" fmla="*/ 0 w 4"/>
                  <a:gd name="T1" fmla="*/ 25 h 2"/>
                  <a:gd name="T2" fmla="*/ 0 w 4"/>
                  <a:gd name="T3" fmla="*/ 25 h 2"/>
                  <a:gd name="T4" fmla="*/ 25 w 4"/>
                  <a:gd name="T5" fmla="*/ 0 h 2"/>
                  <a:gd name="T6" fmla="*/ 25 w 4"/>
                  <a:gd name="T7" fmla="*/ 0 h 2"/>
                  <a:gd name="T8" fmla="*/ 50 w 4"/>
                  <a:gd name="T9" fmla="*/ 0 h 2"/>
                  <a:gd name="T10" fmla="*/ 75 w 4"/>
                  <a:gd name="T11" fmla="*/ 0 h 2"/>
                  <a:gd name="T12" fmla="*/ 75 w 4"/>
                  <a:gd name="T13" fmla="*/ 0 h 2"/>
                  <a:gd name="T14" fmla="*/ 75 w 4"/>
                  <a:gd name="T15" fmla="*/ 0 h 2"/>
                  <a:gd name="T16" fmla="*/ 75 w 4"/>
                  <a:gd name="T17" fmla="*/ 25 h 2"/>
                  <a:gd name="T18" fmla="*/ 100 w 4"/>
                  <a:gd name="T19" fmla="*/ 25 h 2"/>
                  <a:gd name="T20" fmla="*/ 100 w 4"/>
                  <a:gd name="T21" fmla="*/ 25 h 2"/>
                  <a:gd name="T22" fmla="*/ 100 w 4"/>
                  <a:gd name="T23" fmla="*/ 25 h 2"/>
                  <a:gd name="T24" fmla="*/ 100 w 4"/>
                  <a:gd name="T25" fmla="*/ 25 h 2"/>
                  <a:gd name="T26" fmla="*/ 100 w 4"/>
                  <a:gd name="T27" fmla="*/ 25 h 2"/>
                  <a:gd name="T28" fmla="*/ 100 w 4"/>
                  <a:gd name="T29" fmla="*/ 25 h 2"/>
                  <a:gd name="T30" fmla="*/ 100 w 4"/>
                  <a:gd name="T31" fmla="*/ 25 h 2"/>
                  <a:gd name="T32" fmla="*/ 100 w 4"/>
                  <a:gd name="T33" fmla="*/ 50 h 2"/>
                  <a:gd name="T34" fmla="*/ 100 w 4"/>
                  <a:gd name="T35" fmla="*/ 50 h 2"/>
                  <a:gd name="T36" fmla="*/ 100 w 4"/>
                  <a:gd name="T37" fmla="*/ 50 h 2"/>
                  <a:gd name="T38" fmla="*/ 100 w 4"/>
                  <a:gd name="T39" fmla="*/ 50 h 2"/>
                  <a:gd name="T40" fmla="*/ 75 w 4"/>
                  <a:gd name="T41" fmla="*/ 25 h 2"/>
                  <a:gd name="T42" fmla="*/ 75 w 4"/>
                  <a:gd name="T43" fmla="*/ 25 h 2"/>
                  <a:gd name="T44" fmla="*/ 75 w 4"/>
                  <a:gd name="T45" fmla="*/ 50 h 2"/>
                  <a:gd name="T46" fmla="*/ 75 w 4"/>
                  <a:gd name="T47" fmla="*/ 50 h 2"/>
                  <a:gd name="T48" fmla="*/ 75 w 4"/>
                  <a:gd name="T49" fmla="*/ 50 h 2"/>
                  <a:gd name="T50" fmla="*/ 50 w 4"/>
                  <a:gd name="T51" fmla="*/ 50 h 2"/>
                  <a:gd name="T52" fmla="*/ 50 w 4"/>
                  <a:gd name="T53" fmla="*/ 50 h 2"/>
                  <a:gd name="T54" fmla="*/ 50 w 4"/>
                  <a:gd name="T55" fmla="*/ 50 h 2"/>
                  <a:gd name="T56" fmla="*/ 50 w 4"/>
                  <a:gd name="T57" fmla="*/ 50 h 2"/>
                  <a:gd name="T58" fmla="*/ 50 w 4"/>
                  <a:gd name="T59" fmla="*/ 50 h 2"/>
                  <a:gd name="T60" fmla="*/ 50 w 4"/>
                  <a:gd name="T61" fmla="*/ 50 h 2"/>
                  <a:gd name="T62" fmla="*/ 50 w 4"/>
                  <a:gd name="T63" fmla="*/ 50 h 2"/>
                  <a:gd name="T64" fmla="*/ 25 w 4"/>
                  <a:gd name="T65" fmla="*/ 50 h 2"/>
                  <a:gd name="T66" fmla="*/ 25 w 4"/>
                  <a:gd name="T67" fmla="*/ 50 h 2"/>
                  <a:gd name="T68" fmla="*/ 25 w 4"/>
                  <a:gd name="T69" fmla="*/ 25 h 2"/>
                  <a:gd name="T70" fmla="*/ 25 w 4"/>
                  <a:gd name="T71" fmla="*/ 25 h 2"/>
                  <a:gd name="T72" fmla="*/ 25 w 4"/>
                  <a:gd name="T73" fmla="*/ 25 h 2"/>
                  <a:gd name="T74" fmla="*/ 25 w 4"/>
                  <a:gd name="T75" fmla="*/ 25 h 2"/>
                  <a:gd name="T76" fmla="*/ 25 w 4"/>
                  <a:gd name="T77" fmla="*/ 25 h 2"/>
                  <a:gd name="T78" fmla="*/ 25 w 4"/>
                  <a:gd name="T79" fmla="*/ 25 h 2"/>
                  <a:gd name="T80" fmla="*/ 25 w 4"/>
                  <a:gd name="T81" fmla="*/ 25 h 2"/>
                  <a:gd name="T82" fmla="*/ 25 w 4"/>
                  <a:gd name="T83" fmla="*/ 25 h 2"/>
                  <a:gd name="T84" fmla="*/ 25 w 4"/>
                  <a:gd name="T85" fmla="*/ 25 h 2"/>
                  <a:gd name="T86" fmla="*/ 25 w 4"/>
                  <a:gd name="T87" fmla="*/ 25 h 2"/>
                  <a:gd name="T88" fmla="*/ 25 w 4"/>
                  <a:gd name="T89" fmla="*/ 25 h 2"/>
                  <a:gd name="T90" fmla="*/ 25 w 4"/>
                  <a:gd name="T91" fmla="*/ 25 h 2"/>
                  <a:gd name="T92" fmla="*/ 25 w 4"/>
                  <a:gd name="T93" fmla="*/ 25 h 2"/>
                  <a:gd name="T94" fmla="*/ 0 w 4"/>
                  <a:gd name="T95" fmla="*/ 25 h 2"/>
                  <a:gd name="T96" fmla="*/ 0 w 4"/>
                  <a:gd name="T97" fmla="*/ 25 h 2"/>
                  <a:gd name="T98" fmla="*/ 0 w 4"/>
                  <a:gd name="T99" fmla="*/ 25 h 2"/>
                  <a:gd name="T100" fmla="*/ 0 w 4"/>
                  <a:gd name="T101" fmla="*/ 25 h 2"/>
                  <a:gd name="T102" fmla="*/ 0 w 4"/>
                  <a:gd name="T103" fmla="*/ 25 h 2"/>
                  <a:gd name="T104" fmla="*/ 0 w 4"/>
                  <a:gd name="T105" fmla="*/ 25 h 2"/>
                  <a:gd name="T106" fmla="*/ 0 w 4"/>
                  <a:gd name="T107" fmla="*/ 25 h 2"/>
                  <a:gd name="T108" fmla="*/ 0 w 4"/>
                  <a:gd name="T109" fmla="*/ 25 h 2"/>
                  <a:gd name="T110" fmla="*/ 0 w 4"/>
                  <a:gd name="T111" fmla="*/ 25 h 2"/>
                  <a:gd name="T112" fmla="*/ 0 w 4"/>
                  <a:gd name="T113" fmla="*/ 25 h 2"/>
                  <a:gd name="T114" fmla="*/ 0 w 4"/>
                  <a:gd name="T115" fmla="*/ 25 h 2"/>
                  <a:gd name="T116" fmla="*/ 0 w 4"/>
                  <a:gd name="T117" fmla="*/ 25 h 2"/>
                  <a:gd name="T118" fmla="*/ 0 w 4"/>
                  <a:gd name="T119" fmla="*/ 25 h 2"/>
                  <a:gd name="T120" fmla="*/ 0 w 4"/>
                  <a:gd name="T121" fmla="*/ 25 h 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"/>
                  <a:gd name="T184" fmla="*/ 0 h 2"/>
                  <a:gd name="T185" fmla="*/ 4 w 4"/>
                  <a:gd name="T186" fmla="*/ 2 h 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37" name="Freeform 124"/>
            <p:cNvSpPr>
              <a:spLocks/>
            </p:cNvSpPr>
            <p:nvPr/>
          </p:nvSpPr>
          <p:spPr bwMode="auto">
            <a:xfrm>
              <a:off x="2095" y="1760"/>
              <a:ext cx="391" cy="458"/>
            </a:xfrm>
            <a:custGeom>
              <a:avLst/>
              <a:gdLst>
                <a:gd name="T0" fmla="*/ 1749 w 76"/>
                <a:gd name="T1" fmla="*/ 2232 h 94"/>
                <a:gd name="T2" fmla="*/ 2012 w 76"/>
                <a:gd name="T3" fmla="*/ 643 h 94"/>
                <a:gd name="T4" fmla="*/ 1348 w 76"/>
                <a:gd name="T5" fmla="*/ 546 h 94"/>
                <a:gd name="T6" fmla="*/ 1405 w 76"/>
                <a:gd name="T7" fmla="*/ 141 h 94"/>
                <a:gd name="T8" fmla="*/ 422 w 76"/>
                <a:gd name="T9" fmla="*/ 0 h 94"/>
                <a:gd name="T10" fmla="*/ 0 w 76"/>
                <a:gd name="T11" fmla="*/ 1993 h 94"/>
                <a:gd name="T12" fmla="*/ 0 w 76"/>
                <a:gd name="T13" fmla="*/ 1993 h 94"/>
                <a:gd name="T14" fmla="*/ 1749 w 76"/>
                <a:gd name="T15" fmla="*/ 2232 h 94"/>
                <a:gd name="T16" fmla="*/ 1749 w 76"/>
                <a:gd name="T17" fmla="*/ 2232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"/>
                <a:gd name="T28" fmla="*/ 0 h 94"/>
                <a:gd name="T29" fmla="*/ 76 w 7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" h="94">
                  <a:moveTo>
                    <a:pt x="66" y="94"/>
                  </a:moveTo>
                  <a:lnTo>
                    <a:pt x="76" y="27"/>
                  </a:lnTo>
                  <a:lnTo>
                    <a:pt x="51" y="23"/>
                  </a:lnTo>
                  <a:lnTo>
                    <a:pt x="53" y="6"/>
                  </a:lnTo>
                  <a:lnTo>
                    <a:pt x="16" y="0"/>
                  </a:lnTo>
                  <a:lnTo>
                    <a:pt x="0" y="84"/>
                  </a:lnTo>
                  <a:lnTo>
                    <a:pt x="66" y="94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8" name="Freeform 125"/>
            <p:cNvSpPr>
              <a:spLocks/>
            </p:cNvSpPr>
            <p:nvPr/>
          </p:nvSpPr>
          <p:spPr bwMode="auto">
            <a:xfrm>
              <a:off x="1537" y="1282"/>
              <a:ext cx="554" cy="439"/>
            </a:xfrm>
            <a:custGeom>
              <a:avLst/>
              <a:gdLst>
                <a:gd name="T0" fmla="*/ 0 w 108"/>
                <a:gd name="T1" fmla="*/ 1595 h 90"/>
                <a:gd name="T2" fmla="*/ 0 w 108"/>
                <a:gd name="T3" fmla="*/ 1473 h 90"/>
                <a:gd name="T4" fmla="*/ 26 w 108"/>
                <a:gd name="T5" fmla="*/ 1356 h 90"/>
                <a:gd name="T6" fmla="*/ 51 w 108"/>
                <a:gd name="T7" fmla="*/ 1215 h 90"/>
                <a:gd name="T8" fmla="*/ 77 w 108"/>
                <a:gd name="T9" fmla="*/ 1166 h 90"/>
                <a:gd name="T10" fmla="*/ 133 w 108"/>
                <a:gd name="T11" fmla="*/ 1117 h 90"/>
                <a:gd name="T12" fmla="*/ 133 w 108"/>
                <a:gd name="T13" fmla="*/ 1073 h 90"/>
                <a:gd name="T14" fmla="*/ 262 w 108"/>
                <a:gd name="T15" fmla="*/ 878 h 90"/>
                <a:gd name="T16" fmla="*/ 421 w 108"/>
                <a:gd name="T17" fmla="*/ 546 h 90"/>
                <a:gd name="T18" fmla="*/ 528 w 108"/>
                <a:gd name="T19" fmla="*/ 307 h 90"/>
                <a:gd name="T20" fmla="*/ 631 w 108"/>
                <a:gd name="T21" fmla="*/ 73 h 90"/>
                <a:gd name="T22" fmla="*/ 631 w 108"/>
                <a:gd name="T23" fmla="*/ 0 h 90"/>
                <a:gd name="T24" fmla="*/ 713 w 108"/>
                <a:gd name="T25" fmla="*/ 0 h 90"/>
                <a:gd name="T26" fmla="*/ 790 w 108"/>
                <a:gd name="T27" fmla="*/ 24 h 90"/>
                <a:gd name="T28" fmla="*/ 816 w 108"/>
                <a:gd name="T29" fmla="*/ 49 h 90"/>
                <a:gd name="T30" fmla="*/ 923 w 108"/>
                <a:gd name="T31" fmla="*/ 117 h 90"/>
                <a:gd name="T32" fmla="*/ 923 w 108"/>
                <a:gd name="T33" fmla="*/ 190 h 90"/>
                <a:gd name="T34" fmla="*/ 949 w 108"/>
                <a:gd name="T35" fmla="*/ 332 h 90"/>
                <a:gd name="T36" fmla="*/ 1134 w 108"/>
                <a:gd name="T37" fmla="*/ 380 h 90"/>
                <a:gd name="T38" fmla="*/ 1262 w 108"/>
                <a:gd name="T39" fmla="*/ 380 h 90"/>
                <a:gd name="T40" fmla="*/ 1421 w 108"/>
                <a:gd name="T41" fmla="*/ 429 h 90"/>
                <a:gd name="T42" fmla="*/ 1606 w 108"/>
                <a:gd name="T43" fmla="*/ 429 h 90"/>
                <a:gd name="T44" fmla="*/ 1708 w 108"/>
                <a:gd name="T45" fmla="*/ 454 h 90"/>
                <a:gd name="T46" fmla="*/ 1790 w 108"/>
                <a:gd name="T47" fmla="*/ 429 h 90"/>
                <a:gd name="T48" fmla="*/ 1867 w 108"/>
                <a:gd name="T49" fmla="*/ 454 h 90"/>
                <a:gd name="T50" fmla="*/ 1949 w 108"/>
                <a:gd name="T51" fmla="*/ 429 h 90"/>
                <a:gd name="T52" fmla="*/ 2001 w 108"/>
                <a:gd name="T53" fmla="*/ 454 h 90"/>
                <a:gd name="T54" fmla="*/ 2078 w 108"/>
                <a:gd name="T55" fmla="*/ 454 h 90"/>
                <a:gd name="T56" fmla="*/ 2734 w 108"/>
                <a:gd name="T57" fmla="*/ 571 h 90"/>
                <a:gd name="T58" fmla="*/ 2765 w 108"/>
                <a:gd name="T59" fmla="*/ 644 h 90"/>
                <a:gd name="T60" fmla="*/ 2842 w 108"/>
                <a:gd name="T61" fmla="*/ 668 h 90"/>
                <a:gd name="T62" fmla="*/ 2683 w 108"/>
                <a:gd name="T63" fmla="*/ 951 h 90"/>
                <a:gd name="T64" fmla="*/ 2657 w 108"/>
                <a:gd name="T65" fmla="*/ 1000 h 90"/>
                <a:gd name="T66" fmla="*/ 2580 w 108"/>
                <a:gd name="T67" fmla="*/ 1049 h 90"/>
                <a:gd name="T68" fmla="*/ 2472 w 108"/>
                <a:gd name="T69" fmla="*/ 1215 h 90"/>
                <a:gd name="T70" fmla="*/ 2555 w 108"/>
                <a:gd name="T71" fmla="*/ 1263 h 90"/>
                <a:gd name="T72" fmla="*/ 2555 w 108"/>
                <a:gd name="T73" fmla="*/ 1307 h 90"/>
                <a:gd name="T74" fmla="*/ 2524 w 108"/>
                <a:gd name="T75" fmla="*/ 1332 h 90"/>
                <a:gd name="T76" fmla="*/ 2498 w 108"/>
                <a:gd name="T77" fmla="*/ 1429 h 90"/>
                <a:gd name="T78" fmla="*/ 1370 w 108"/>
                <a:gd name="T79" fmla="*/ 1927 h 90"/>
                <a:gd name="T80" fmla="*/ 26 w 108"/>
                <a:gd name="T81" fmla="*/ 1619 h 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8"/>
                <a:gd name="T124" fmla="*/ 0 h 90"/>
                <a:gd name="T125" fmla="*/ 108 w 108"/>
                <a:gd name="T126" fmla="*/ 90 h 9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8" h="90">
                  <a:moveTo>
                    <a:pt x="1" y="68"/>
                  </a:moveTo>
                  <a:lnTo>
                    <a:pt x="0" y="67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2" y="51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4" y="48"/>
                  </a:lnTo>
                  <a:lnTo>
                    <a:pt x="5" y="47"/>
                  </a:lnTo>
                  <a:lnTo>
                    <a:pt x="5" y="45"/>
                  </a:lnTo>
                  <a:lnTo>
                    <a:pt x="9" y="41"/>
                  </a:lnTo>
                  <a:lnTo>
                    <a:pt x="10" y="37"/>
                  </a:lnTo>
                  <a:lnTo>
                    <a:pt x="13" y="32"/>
                  </a:lnTo>
                  <a:lnTo>
                    <a:pt x="16" y="23"/>
                  </a:lnTo>
                  <a:lnTo>
                    <a:pt x="18" y="19"/>
                  </a:lnTo>
                  <a:lnTo>
                    <a:pt x="20" y="13"/>
                  </a:lnTo>
                  <a:lnTo>
                    <a:pt x="23" y="5"/>
                  </a:lnTo>
                  <a:lnTo>
                    <a:pt x="24" y="3"/>
                  </a:lnTo>
                  <a:lnTo>
                    <a:pt x="24" y="1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5"/>
                  </a:lnTo>
                  <a:lnTo>
                    <a:pt x="36" y="7"/>
                  </a:lnTo>
                  <a:lnTo>
                    <a:pt x="35" y="8"/>
                  </a:lnTo>
                  <a:lnTo>
                    <a:pt x="35" y="12"/>
                  </a:lnTo>
                  <a:lnTo>
                    <a:pt x="36" y="14"/>
                  </a:lnTo>
                  <a:lnTo>
                    <a:pt x="39" y="15"/>
                  </a:lnTo>
                  <a:lnTo>
                    <a:pt x="43" y="16"/>
                  </a:lnTo>
                  <a:lnTo>
                    <a:pt x="46" y="15"/>
                  </a:lnTo>
                  <a:lnTo>
                    <a:pt x="48" y="16"/>
                  </a:lnTo>
                  <a:lnTo>
                    <a:pt x="53" y="17"/>
                  </a:lnTo>
                  <a:lnTo>
                    <a:pt x="54" y="18"/>
                  </a:lnTo>
                  <a:lnTo>
                    <a:pt x="59" y="18"/>
                  </a:lnTo>
                  <a:lnTo>
                    <a:pt x="61" y="18"/>
                  </a:lnTo>
                  <a:lnTo>
                    <a:pt x="62" y="19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71" y="19"/>
                  </a:lnTo>
                  <a:lnTo>
                    <a:pt x="72" y="18"/>
                  </a:lnTo>
                  <a:lnTo>
                    <a:pt x="74" y="18"/>
                  </a:lnTo>
                  <a:lnTo>
                    <a:pt x="75" y="19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9" y="19"/>
                  </a:lnTo>
                  <a:lnTo>
                    <a:pt x="80" y="18"/>
                  </a:lnTo>
                  <a:lnTo>
                    <a:pt x="104" y="24"/>
                  </a:lnTo>
                  <a:lnTo>
                    <a:pt x="104" y="25"/>
                  </a:lnTo>
                  <a:lnTo>
                    <a:pt x="105" y="27"/>
                  </a:lnTo>
                  <a:lnTo>
                    <a:pt x="107" y="27"/>
                  </a:lnTo>
                  <a:lnTo>
                    <a:pt x="108" y="28"/>
                  </a:lnTo>
                  <a:lnTo>
                    <a:pt x="108" y="31"/>
                  </a:lnTo>
                  <a:lnTo>
                    <a:pt x="102" y="40"/>
                  </a:lnTo>
                  <a:lnTo>
                    <a:pt x="101" y="41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8" y="44"/>
                  </a:lnTo>
                  <a:lnTo>
                    <a:pt x="95" y="49"/>
                  </a:lnTo>
                  <a:lnTo>
                    <a:pt x="94" y="51"/>
                  </a:lnTo>
                  <a:lnTo>
                    <a:pt x="95" y="52"/>
                  </a:lnTo>
                  <a:lnTo>
                    <a:pt x="97" y="53"/>
                  </a:lnTo>
                  <a:lnTo>
                    <a:pt x="98" y="54"/>
                  </a:lnTo>
                  <a:lnTo>
                    <a:pt x="97" y="55"/>
                  </a:lnTo>
                  <a:lnTo>
                    <a:pt x="97" y="56"/>
                  </a:lnTo>
                  <a:lnTo>
                    <a:pt x="96" y="56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88" y="90"/>
                  </a:lnTo>
                  <a:lnTo>
                    <a:pt x="52" y="81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9" name="Freeform 126"/>
            <p:cNvSpPr>
              <a:spLocks/>
            </p:cNvSpPr>
            <p:nvPr/>
          </p:nvSpPr>
          <p:spPr bwMode="auto">
            <a:xfrm>
              <a:off x="1988" y="1155"/>
              <a:ext cx="415" cy="634"/>
            </a:xfrm>
            <a:custGeom>
              <a:avLst/>
              <a:gdLst>
                <a:gd name="T0" fmla="*/ 184 w 81"/>
                <a:gd name="T1" fmla="*/ 2043 h 130"/>
                <a:gd name="T2" fmla="*/ 210 w 81"/>
                <a:gd name="T3" fmla="*/ 1951 h 130"/>
                <a:gd name="T4" fmla="*/ 236 w 81"/>
                <a:gd name="T5" fmla="*/ 1926 h 130"/>
                <a:gd name="T6" fmla="*/ 236 w 81"/>
                <a:gd name="T7" fmla="*/ 1878 h 130"/>
                <a:gd name="T8" fmla="*/ 159 w 81"/>
                <a:gd name="T9" fmla="*/ 1834 h 130"/>
                <a:gd name="T10" fmla="*/ 261 w 81"/>
                <a:gd name="T11" fmla="*/ 1663 h 130"/>
                <a:gd name="T12" fmla="*/ 343 w 81"/>
                <a:gd name="T13" fmla="*/ 1619 h 130"/>
                <a:gd name="T14" fmla="*/ 369 w 81"/>
                <a:gd name="T15" fmla="*/ 1570 h 130"/>
                <a:gd name="T16" fmla="*/ 523 w 81"/>
                <a:gd name="T17" fmla="*/ 1283 h 130"/>
                <a:gd name="T18" fmla="*/ 446 w 81"/>
                <a:gd name="T19" fmla="*/ 1258 h 130"/>
                <a:gd name="T20" fmla="*/ 420 w 81"/>
                <a:gd name="T21" fmla="*/ 1190 h 130"/>
                <a:gd name="T22" fmla="*/ 420 w 81"/>
                <a:gd name="T23" fmla="*/ 1117 h 130"/>
                <a:gd name="T24" fmla="*/ 420 w 81"/>
                <a:gd name="T25" fmla="*/ 1068 h 130"/>
                <a:gd name="T26" fmla="*/ 420 w 81"/>
                <a:gd name="T27" fmla="*/ 1024 h 130"/>
                <a:gd name="T28" fmla="*/ 681 w 81"/>
                <a:gd name="T29" fmla="*/ 0 h 130"/>
                <a:gd name="T30" fmla="*/ 891 w 81"/>
                <a:gd name="T31" fmla="*/ 454 h 130"/>
                <a:gd name="T32" fmla="*/ 943 w 81"/>
                <a:gd name="T33" fmla="*/ 619 h 130"/>
                <a:gd name="T34" fmla="*/ 917 w 81"/>
                <a:gd name="T35" fmla="*/ 688 h 130"/>
                <a:gd name="T36" fmla="*/ 973 w 81"/>
                <a:gd name="T37" fmla="*/ 736 h 130"/>
                <a:gd name="T38" fmla="*/ 1102 w 81"/>
                <a:gd name="T39" fmla="*/ 927 h 130"/>
                <a:gd name="T40" fmla="*/ 1127 w 81"/>
                <a:gd name="T41" fmla="*/ 1024 h 130"/>
                <a:gd name="T42" fmla="*/ 1184 w 81"/>
                <a:gd name="T43" fmla="*/ 1068 h 130"/>
                <a:gd name="T44" fmla="*/ 1286 w 81"/>
                <a:gd name="T45" fmla="*/ 1092 h 130"/>
                <a:gd name="T46" fmla="*/ 1209 w 81"/>
                <a:gd name="T47" fmla="*/ 1239 h 130"/>
                <a:gd name="T48" fmla="*/ 1184 w 81"/>
                <a:gd name="T49" fmla="*/ 1331 h 130"/>
                <a:gd name="T50" fmla="*/ 1184 w 81"/>
                <a:gd name="T51" fmla="*/ 1356 h 130"/>
                <a:gd name="T52" fmla="*/ 1127 w 81"/>
                <a:gd name="T53" fmla="*/ 1429 h 130"/>
                <a:gd name="T54" fmla="*/ 1127 w 81"/>
                <a:gd name="T55" fmla="*/ 1473 h 130"/>
                <a:gd name="T56" fmla="*/ 1209 w 81"/>
                <a:gd name="T57" fmla="*/ 1546 h 130"/>
                <a:gd name="T58" fmla="*/ 1312 w 81"/>
                <a:gd name="T59" fmla="*/ 1448 h 130"/>
                <a:gd name="T60" fmla="*/ 1337 w 81"/>
                <a:gd name="T61" fmla="*/ 1497 h 130"/>
                <a:gd name="T62" fmla="*/ 1363 w 81"/>
                <a:gd name="T63" fmla="*/ 1522 h 130"/>
                <a:gd name="T64" fmla="*/ 1363 w 81"/>
                <a:gd name="T65" fmla="*/ 1644 h 130"/>
                <a:gd name="T66" fmla="*/ 1419 w 81"/>
                <a:gd name="T67" fmla="*/ 1761 h 130"/>
                <a:gd name="T68" fmla="*/ 1394 w 81"/>
                <a:gd name="T69" fmla="*/ 1809 h 130"/>
                <a:gd name="T70" fmla="*/ 1470 w 81"/>
                <a:gd name="T71" fmla="*/ 1853 h 130"/>
                <a:gd name="T72" fmla="*/ 1496 w 81"/>
                <a:gd name="T73" fmla="*/ 1926 h 130"/>
                <a:gd name="T74" fmla="*/ 1496 w 81"/>
                <a:gd name="T75" fmla="*/ 2000 h 130"/>
                <a:gd name="T76" fmla="*/ 1547 w 81"/>
                <a:gd name="T77" fmla="*/ 2068 h 130"/>
                <a:gd name="T78" fmla="*/ 1604 w 81"/>
                <a:gd name="T79" fmla="*/ 2000 h 130"/>
                <a:gd name="T80" fmla="*/ 1706 w 81"/>
                <a:gd name="T81" fmla="*/ 2043 h 130"/>
                <a:gd name="T82" fmla="*/ 1757 w 81"/>
                <a:gd name="T83" fmla="*/ 2000 h 130"/>
                <a:gd name="T84" fmla="*/ 1865 w 81"/>
                <a:gd name="T85" fmla="*/ 2024 h 130"/>
                <a:gd name="T86" fmla="*/ 1916 w 81"/>
                <a:gd name="T87" fmla="*/ 2043 h 130"/>
                <a:gd name="T88" fmla="*/ 1993 w 81"/>
                <a:gd name="T89" fmla="*/ 2000 h 130"/>
                <a:gd name="T90" fmla="*/ 2075 w 81"/>
                <a:gd name="T91" fmla="*/ 2024 h 130"/>
                <a:gd name="T92" fmla="*/ 2126 w 81"/>
                <a:gd name="T93" fmla="*/ 2092 h 130"/>
                <a:gd name="T94" fmla="*/ 1942 w 81"/>
                <a:gd name="T95" fmla="*/ 3092 h 130"/>
                <a:gd name="T96" fmla="*/ 0 w 81"/>
                <a:gd name="T97" fmla="*/ 2760 h 1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1"/>
                <a:gd name="T148" fmla="*/ 0 h 130"/>
                <a:gd name="T149" fmla="*/ 81 w 81"/>
                <a:gd name="T150" fmla="*/ 130 h 1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1" h="130">
                  <a:moveTo>
                    <a:pt x="0" y="116"/>
                  </a:moveTo>
                  <a:lnTo>
                    <a:pt x="7" y="86"/>
                  </a:lnTo>
                  <a:lnTo>
                    <a:pt x="8" y="84"/>
                  </a:lnTo>
                  <a:lnTo>
                    <a:pt x="8" y="82"/>
                  </a:lnTo>
                  <a:lnTo>
                    <a:pt x="9" y="82"/>
                  </a:lnTo>
                  <a:lnTo>
                    <a:pt x="9" y="81"/>
                  </a:lnTo>
                  <a:lnTo>
                    <a:pt x="10" y="80"/>
                  </a:lnTo>
                  <a:lnTo>
                    <a:pt x="9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7" y="75"/>
                  </a:lnTo>
                  <a:lnTo>
                    <a:pt x="10" y="70"/>
                  </a:lnTo>
                  <a:lnTo>
                    <a:pt x="12" y="69"/>
                  </a:lnTo>
                  <a:lnTo>
                    <a:pt x="13" y="68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20" y="57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6" y="45"/>
                  </a:lnTo>
                  <a:lnTo>
                    <a:pt x="16" y="43"/>
                  </a:lnTo>
                  <a:lnTo>
                    <a:pt x="26" y="0"/>
                  </a:lnTo>
                  <a:lnTo>
                    <a:pt x="37" y="3"/>
                  </a:lnTo>
                  <a:lnTo>
                    <a:pt x="34" y="19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5" y="29"/>
                  </a:lnTo>
                  <a:lnTo>
                    <a:pt x="36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5" y="57"/>
                  </a:lnTo>
                  <a:lnTo>
                    <a:pt x="43" y="59"/>
                  </a:lnTo>
                  <a:lnTo>
                    <a:pt x="43" y="60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5" y="65"/>
                  </a:lnTo>
                  <a:lnTo>
                    <a:pt x="46" y="65"/>
                  </a:lnTo>
                  <a:lnTo>
                    <a:pt x="49" y="62"/>
                  </a:lnTo>
                  <a:lnTo>
                    <a:pt x="50" y="61"/>
                  </a:lnTo>
                  <a:lnTo>
                    <a:pt x="50" y="62"/>
                  </a:lnTo>
                  <a:lnTo>
                    <a:pt x="51" y="63"/>
                  </a:lnTo>
                  <a:lnTo>
                    <a:pt x="52" y="64"/>
                  </a:lnTo>
                  <a:lnTo>
                    <a:pt x="52" y="66"/>
                  </a:lnTo>
                  <a:lnTo>
                    <a:pt x="52" y="69"/>
                  </a:lnTo>
                  <a:lnTo>
                    <a:pt x="52" y="72"/>
                  </a:lnTo>
                  <a:lnTo>
                    <a:pt x="54" y="74"/>
                  </a:lnTo>
                  <a:lnTo>
                    <a:pt x="54" y="75"/>
                  </a:lnTo>
                  <a:lnTo>
                    <a:pt x="53" y="76"/>
                  </a:lnTo>
                  <a:lnTo>
                    <a:pt x="54" y="78"/>
                  </a:lnTo>
                  <a:lnTo>
                    <a:pt x="56" y="78"/>
                  </a:lnTo>
                  <a:lnTo>
                    <a:pt x="57" y="80"/>
                  </a:lnTo>
                  <a:lnTo>
                    <a:pt x="57" y="81"/>
                  </a:lnTo>
                  <a:lnTo>
                    <a:pt x="57" y="83"/>
                  </a:lnTo>
                  <a:lnTo>
                    <a:pt x="57" y="84"/>
                  </a:lnTo>
                  <a:lnTo>
                    <a:pt x="58" y="86"/>
                  </a:lnTo>
                  <a:lnTo>
                    <a:pt x="59" y="87"/>
                  </a:lnTo>
                  <a:lnTo>
                    <a:pt x="60" y="85"/>
                  </a:lnTo>
                  <a:lnTo>
                    <a:pt x="61" y="84"/>
                  </a:lnTo>
                  <a:lnTo>
                    <a:pt x="63" y="85"/>
                  </a:lnTo>
                  <a:lnTo>
                    <a:pt x="65" y="86"/>
                  </a:lnTo>
                  <a:lnTo>
                    <a:pt x="66" y="85"/>
                  </a:lnTo>
                  <a:lnTo>
                    <a:pt x="67" y="84"/>
                  </a:lnTo>
                  <a:lnTo>
                    <a:pt x="67" y="85"/>
                  </a:lnTo>
                  <a:lnTo>
                    <a:pt x="71" y="85"/>
                  </a:lnTo>
                  <a:lnTo>
                    <a:pt x="72" y="86"/>
                  </a:lnTo>
                  <a:lnTo>
                    <a:pt x="73" y="86"/>
                  </a:lnTo>
                  <a:lnTo>
                    <a:pt x="76" y="86"/>
                  </a:lnTo>
                  <a:lnTo>
                    <a:pt x="76" y="84"/>
                  </a:lnTo>
                  <a:lnTo>
                    <a:pt x="77" y="83"/>
                  </a:lnTo>
                  <a:lnTo>
                    <a:pt x="79" y="85"/>
                  </a:lnTo>
                  <a:lnTo>
                    <a:pt x="79" y="87"/>
                  </a:lnTo>
                  <a:lnTo>
                    <a:pt x="81" y="88"/>
                  </a:lnTo>
                  <a:lnTo>
                    <a:pt x="75" y="130"/>
                  </a:lnTo>
                  <a:lnTo>
                    <a:pt x="74" y="130"/>
                  </a:lnTo>
                  <a:lnTo>
                    <a:pt x="37" y="124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0" name="Freeform 127"/>
            <p:cNvSpPr>
              <a:spLocks/>
            </p:cNvSpPr>
            <p:nvPr/>
          </p:nvSpPr>
          <p:spPr bwMode="auto">
            <a:xfrm>
              <a:off x="2162" y="1170"/>
              <a:ext cx="707" cy="424"/>
            </a:xfrm>
            <a:custGeom>
              <a:avLst/>
              <a:gdLst>
                <a:gd name="T0" fmla="*/ 1260 w 138"/>
                <a:gd name="T1" fmla="*/ 1828 h 87"/>
                <a:gd name="T2" fmla="*/ 1183 w 138"/>
                <a:gd name="T3" fmla="*/ 1993 h 87"/>
                <a:gd name="T4" fmla="*/ 1127 w 138"/>
                <a:gd name="T5" fmla="*/ 1901 h 87"/>
                <a:gd name="T6" fmla="*/ 1101 w 138"/>
                <a:gd name="T7" fmla="*/ 1974 h 87"/>
                <a:gd name="T8" fmla="*/ 999 w 138"/>
                <a:gd name="T9" fmla="*/ 1974 h 87"/>
                <a:gd name="T10" fmla="*/ 866 w 138"/>
                <a:gd name="T11" fmla="*/ 1949 h 87"/>
                <a:gd name="T12" fmla="*/ 840 w 138"/>
                <a:gd name="T13" fmla="*/ 1949 h 87"/>
                <a:gd name="T14" fmla="*/ 763 w 138"/>
                <a:gd name="T15" fmla="*/ 1949 h 87"/>
                <a:gd name="T16" fmla="*/ 681 w 138"/>
                <a:gd name="T17" fmla="*/ 1949 h 87"/>
                <a:gd name="T18" fmla="*/ 630 w 138"/>
                <a:gd name="T19" fmla="*/ 1974 h 87"/>
                <a:gd name="T20" fmla="*/ 605 w 138"/>
                <a:gd name="T21" fmla="*/ 1901 h 87"/>
                <a:gd name="T22" fmla="*/ 605 w 138"/>
                <a:gd name="T23" fmla="*/ 1828 h 87"/>
                <a:gd name="T24" fmla="*/ 523 w 138"/>
                <a:gd name="T25" fmla="*/ 1784 h 87"/>
                <a:gd name="T26" fmla="*/ 523 w 138"/>
                <a:gd name="T27" fmla="*/ 1711 h 87"/>
                <a:gd name="T28" fmla="*/ 471 w 138"/>
                <a:gd name="T29" fmla="*/ 1638 h 87"/>
                <a:gd name="T30" fmla="*/ 471 w 138"/>
                <a:gd name="T31" fmla="*/ 1496 h 87"/>
                <a:gd name="T32" fmla="*/ 446 w 138"/>
                <a:gd name="T33" fmla="*/ 1423 h 87"/>
                <a:gd name="T34" fmla="*/ 420 w 138"/>
                <a:gd name="T35" fmla="*/ 1404 h 87"/>
                <a:gd name="T36" fmla="*/ 394 w 138"/>
                <a:gd name="T37" fmla="*/ 1404 h 87"/>
                <a:gd name="T38" fmla="*/ 287 w 138"/>
                <a:gd name="T39" fmla="*/ 1472 h 87"/>
                <a:gd name="T40" fmla="*/ 236 w 138"/>
                <a:gd name="T41" fmla="*/ 1379 h 87"/>
                <a:gd name="T42" fmla="*/ 236 w 138"/>
                <a:gd name="T43" fmla="*/ 1330 h 87"/>
                <a:gd name="T44" fmla="*/ 287 w 138"/>
                <a:gd name="T45" fmla="*/ 1257 h 87"/>
                <a:gd name="T46" fmla="*/ 287 w 138"/>
                <a:gd name="T47" fmla="*/ 1189 h 87"/>
                <a:gd name="T48" fmla="*/ 313 w 138"/>
                <a:gd name="T49" fmla="*/ 1140 h 87"/>
                <a:gd name="T50" fmla="*/ 369 w 138"/>
                <a:gd name="T51" fmla="*/ 999 h 87"/>
                <a:gd name="T52" fmla="*/ 287 w 138"/>
                <a:gd name="T53" fmla="*/ 950 h 87"/>
                <a:gd name="T54" fmla="*/ 210 w 138"/>
                <a:gd name="T55" fmla="*/ 902 h 87"/>
                <a:gd name="T56" fmla="*/ 159 w 138"/>
                <a:gd name="T57" fmla="*/ 736 h 87"/>
                <a:gd name="T58" fmla="*/ 51 w 138"/>
                <a:gd name="T59" fmla="*/ 643 h 87"/>
                <a:gd name="T60" fmla="*/ 51 w 138"/>
                <a:gd name="T61" fmla="*/ 595 h 87"/>
                <a:gd name="T62" fmla="*/ 51 w 138"/>
                <a:gd name="T63" fmla="*/ 473 h 87"/>
                <a:gd name="T64" fmla="*/ 77 w 138"/>
                <a:gd name="T65" fmla="*/ 0 h 87"/>
                <a:gd name="T66" fmla="*/ 1286 w 138"/>
                <a:gd name="T67" fmla="*/ 190 h 87"/>
                <a:gd name="T68" fmla="*/ 3622 w 138"/>
                <a:gd name="T69" fmla="*/ 453 h 87"/>
                <a:gd name="T70" fmla="*/ 3463 w 138"/>
                <a:gd name="T71" fmla="*/ 2066 h 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8"/>
                <a:gd name="T109" fmla="*/ 0 h 87"/>
                <a:gd name="T110" fmla="*/ 138 w 138"/>
                <a:gd name="T111" fmla="*/ 87 h 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8" h="87">
                  <a:moveTo>
                    <a:pt x="132" y="87"/>
                  </a:moveTo>
                  <a:lnTo>
                    <a:pt x="48" y="77"/>
                  </a:lnTo>
                  <a:lnTo>
                    <a:pt x="47" y="85"/>
                  </a:lnTo>
                  <a:lnTo>
                    <a:pt x="45" y="84"/>
                  </a:lnTo>
                  <a:lnTo>
                    <a:pt x="45" y="82"/>
                  </a:lnTo>
                  <a:lnTo>
                    <a:pt x="43" y="80"/>
                  </a:lnTo>
                  <a:lnTo>
                    <a:pt x="42" y="81"/>
                  </a:lnTo>
                  <a:lnTo>
                    <a:pt x="42" y="83"/>
                  </a:lnTo>
                  <a:lnTo>
                    <a:pt x="39" y="83"/>
                  </a:lnTo>
                  <a:lnTo>
                    <a:pt x="38" y="83"/>
                  </a:lnTo>
                  <a:lnTo>
                    <a:pt x="37" y="82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2" y="82"/>
                  </a:lnTo>
                  <a:lnTo>
                    <a:pt x="31" y="83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5" y="84"/>
                  </a:lnTo>
                  <a:lnTo>
                    <a:pt x="24" y="83"/>
                  </a:lnTo>
                  <a:lnTo>
                    <a:pt x="23" y="81"/>
                  </a:lnTo>
                  <a:lnTo>
                    <a:pt x="23" y="80"/>
                  </a:lnTo>
                  <a:lnTo>
                    <a:pt x="23" y="78"/>
                  </a:lnTo>
                  <a:lnTo>
                    <a:pt x="23" y="77"/>
                  </a:lnTo>
                  <a:lnTo>
                    <a:pt x="22" y="75"/>
                  </a:lnTo>
                  <a:lnTo>
                    <a:pt x="20" y="75"/>
                  </a:lnTo>
                  <a:lnTo>
                    <a:pt x="19" y="73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5" y="59"/>
                  </a:lnTo>
                  <a:lnTo>
                    <a:pt x="12" y="62"/>
                  </a:lnTo>
                  <a:lnTo>
                    <a:pt x="11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9" y="56"/>
                  </a:lnTo>
                  <a:lnTo>
                    <a:pt x="11" y="54"/>
                  </a:lnTo>
                  <a:lnTo>
                    <a:pt x="11" y="53"/>
                  </a:lnTo>
                  <a:lnTo>
                    <a:pt x="11" y="50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0"/>
                  </a:lnTo>
                  <a:lnTo>
                    <a:pt x="9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3" y="0"/>
                  </a:lnTo>
                  <a:lnTo>
                    <a:pt x="15" y="2"/>
                  </a:lnTo>
                  <a:lnTo>
                    <a:pt x="49" y="8"/>
                  </a:lnTo>
                  <a:lnTo>
                    <a:pt x="84" y="13"/>
                  </a:lnTo>
                  <a:lnTo>
                    <a:pt x="138" y="19"/>
                  </a:lnTo>
                  <a:lnTo>
                    <a:pt x="133" y="70"/>
                  </a:lnTo>
                  <a:lnTo>
                    <a:pt x="132" y="87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1" name="Freeform 128"/>
            <p:cNvSpPr>
              <a:spLocks/>
            </p:cNvSpPr>
            <p:nvPr/>
          </p:nvSpPr>
          <p:spPr bwMode="auto">
            <a:xfrm>
              <a:off x="1737" y="1677"/>
              <a:ext cx="440" cy="649"/>
            </a:xfrm>
            <a:custGeom>
              <a:avLst/>
              <a:gdLst>
                <a:gd name="T0" fmla="*/ 343 w 86"/>
                <a:gd name="T1" fmla="*/ 0 h 133"/>
                <a:gd name="T2" fmla="*/ 0 w 86"/>
                <a:gd name="T3" fmla="*/ 1215 h 133"/>
                <a:gd name="T4" fmla="*/ 1468 w 86"/>
                <a:gd name="T5" fmla="*/ 3167 h 133"/>
                <a:gd name="T6" fmla="*/ 1468 w 86"/>
                <a:gd name="T7" fmla="*/ 3143 h 133"/>
                <a:gd name="T8" fmla="*/ 1468 w 86"/>
                <a:gd name="T9" fmla="*/ 3118 h 133"/>
                <a:gd name="T10" fmla="*/ 1494 w 86"/>
                <a:gd name="T11" fmla="*/ 3025 h 133"/>
                <a:gd name="T12" fmla="*/ 1494 w 86"/>
                <a:gd name="T13" fmla="*/ 3001 h 133"/>
                <a:gd name="T14" fmla="*/ 1494 w 86"/>
                <a:gd name="T15" fmla="*/ 2811 h 133"/>
                <a:gd name="T16" fmla="*/ 1494 w 86"/>
                <a:gd name="T17" fmla="*/ 2738 h 133"/>
                <a:gd name="T18" fmla="*/ 1494 w 86"/>
                <a:gd name="T19" fmla="*/ 2713 h 133"/>
                <a:gd name="T20" fmla="*/ 1571 w 86"/>
                <a:gd name="T21" fmla="*/ 2713 h 133"/>
                <a:gd name="T22" fmla="*/ 1622 w 86"/>
                <a:gd name="T23" fmla="*/ 2713 h 133"/>
                <a:gd name="T24" fmla="*/ 1647 w 86"/>
                <a:gd name="T25" fmla="*/ 2738 h 133"/>
                <a:gd name="T26" fmla="*/ 1647 w 86"/>
                <a:gd name="T27" fmla="*/ 2762 h 133"/>
                <a:gd name="T28" fmla="*/ 1673 w 86"/>
                <a:gd name="T29" fmla="*/ 2786 h 133"/>
                <a:gd name="T30" fmla="*/ 1729 w 86"/>
                <a:gd name="T31" fmla="*/ 2786 h 133"/>
                <a:gd name="T32" fmla="*/ 1780 w 86"/>
                <a:gd name="T33" fmla="*/ 2620 h 133"/>
                <a:gd name="T34" fmla="*/ 1832 w 86"/>
                <a:gd name="T35" fmla="*/ 2406 h 133"/>
                <a:gd name="T36" fmla="*/ 2251 w 86"/>
                <a:gd name="T37" fmla="*/ 405 h 133"/>
                <a:gd name="T38" fmla="*/ 1284 w 86"/>
                <a:gd name="T39" fmla="*/ 215 h 133"/>
                <a:gd name="T40" fmla="*/ 343 w 86"/>
                <a:gd name="T41" fmla="*/ 0 h 133"/>
                <a:gd name="T42" fmla="*/ 343 w 86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133"/>
                <a:gd name="T68" fmla="*/ 86 w 86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133">
                  <a:moveTo>
                    <a:pt x="13" y="0"/>
                  </a:moveTo>
                  <a:lnTo>
                    <a:pt x="0" y="51"/>
                  </a:lnTo>
                  <a:lnTo>
                    <a:pt x="56" y="133"/>
                  </a:lnTo>
                  <a:lnTo>
                    <a:pt x="56" y="132"/>
                  </a:lnTo>
                  <a:lnTo>
                    <a:pt x="56" y="131"/>
                  </a:lnTo>
                  <a:lnTo>
                    <a:pt x="57" y="127"/>
                  </a:lnTo>
                  <a:lnTo>
                    <a:pt x="57" y="126"/>
                  </a:lnTo>
                  <a:lnTo>
                    <a:pt x="57" y="118"/>
                  </a:lnTo>
                  <a:lnTo>
                    <a:pt x="57" y="115"/>
                  </a:lnTo>
                  <a:lnTo>
                    <a:pt x="57" y="114"/>
                  </a:lnTo>
                  <a:lnTo>
                    <a:pt x="60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3" y="116"/>
                  </a:lnTo>
                  <a:lnTo>
                    <a:pt x="64" y="117"/>
                  </a:lnTo>
                  <a:lnTo>
                    <a:pt x="66" y="117"/>
                  </a:lnTo>
                  <a:lnTo>
                    <a:pt x="68" y="110"/>
                  </a:lnTo>
                  <a:lnTo>
                    <a:pt x="70" y="101"/>
                  </a:lnTo>
                  <a:lnTo>
                    <a:pt x="86" y="17"/>
                  </a:lnTo>
                  <a:lnTo>
                    <a:pt x="49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2" name="Freeform 129"/>
            <p:cNvSpPr>
              <a:spLocks/>
            </p:cNvSpPr>
            <p:nvPr/>
          </p:nvSpPr>
          <p:spPr bwMode="auto">
            <a:xfrm>
              <a:off x="1967" y="2170"/>
              <a:ext cx="467" cy="517"/>
            </a:xfrm>
            <a:custGeom>
              <a:avLst/>
              <a:gdLst>
                <a:gd name="T0" fmla="*/ 2053 w 91"/>
                <a:gd name="T1" fmla="*/ 2522 h 106"/>
                <a:gd name="T2" fmla="*/ 2397 w 91"/>
                <a:gd name="T3" fmla="*/ 239 h 106"/>
                <a:gd name="T4" fmla="*/ 657 w 91"/>
                <a:gd name="T5" fmla="*/ 0 h 106"/>
                <a:gd name="T6" fmla="*/ 657 w 91"/>
                <a:gd name="T7" fmla="*/ 0 h 106"/>
                <a:gd name="T8" fmla="*/ 606 w 91"/>
                <a:gd name="T9" fmla="*/ 215 h 106"/>
                <a:gd name="T10" fmla="*/ 554 w 91"/>
                <a:gd name="T11" fmla="*/ 380 h 106"/>
                <a:gd name="T12" fmla="*/ 503 w 91"/>
                <a:gd name="T13" fmla="*/ 380 h 106"/>
                <a:gd name="T14" fmla="*/ 472 w 91"/>
                <a:gd name="T15" fmla="*/ 356 h 106"/>
                <a:gd name="T16" fmla="*/ 472 w 91"/>
                <a:gd name="T17" fmla="*/ 332 h 106"/>
                <a:gd name="T18" fmla="*/ 446 w 91"/>
                <a:gd name="T19" fmla="*/ 307 h 106"/>
                <a:gd name="T20" fmla="*/ 395 w 91"/>
                <a:gd name="T21" fmla="*/ 307 h 106"/>
                <a:gd name="T22" fmla="*/ 318 w 91"/>
                <a:gd name="T23" fmla="*/ 307 h 106"/>
                <a:gd name="T24" fmla="*/ 318 w 91"/>
                <a:gd name="T25" fmla="*/ 332 h 106"/>
                <a:gd name="T26" fmla="*/ 318 w 91"/>
                <a:gd name="T27" fmla="*/ 405 h 106"/>
                <a:gd name="T28" fmla="*/ 318 w 91"/>
                <a:gd name="T29" fmla="*/ 595 h 106"/>
                <a:gd name="T30" fmla="*/ 318 w 91"/>
                <a:gd name="T31" fmla="*/ 619 h 106"/>
                <a:gd name="T32" fmla="*/ 287 w 91"/>
                <a:gd name="T33" fmla="*/ 712 h 106"/>
                <a:gd name="T34" fmla="*/ 287 w 91"/>
                <a:gd name="T35" fmla="*/ 736 h 106"/>
                <a:gd name="T36" fmla="*/ 287 w 91"/>
                <a:gd name="T37" fmla="*/ 761 h 106"/>
                <a:gd name="T38" fmla="*/ 287 w 91"/>
                <a:gd name="T39" fmla="*/ 810 h 106"/>
                <a:gd name="T40" fmla="*/ 287 w 91"/>
                <a:gd name="T41" fmla="*/ 834 h 106"/>
                <a:gd name="T42" fmla="*/ 287 w 91"/>
                <a:gd name="T43" fmla="*/ 858 h 106"/>
                <a:gd name="T44" fmla="*/ 318 w 91"/>
                <a:gd name="T45" fmla="*/ 902 h 106"/>
                <a:gd name="T46" fmla="*/ 318 w 91"/>
                <a:gd name="T47" fmla="*/ 927 h 106"/>
                <a:gd name="T48" fmla="*/ 318 w 91"/>
                <a:gd name="T49" fmla="*/ 975 h 106"/>
                <a:gd name="T50" fmla="*/ 344 w 91"/>
                <a:gd name="T51" fmla="*/ 1024 h 106"/>
                <a:gd name="T52" fmla="*/ 344 w 91"/>
                <a:gd name="T53" fmla="*/ 1024 h 106"/>
                <a:gd name="T54" fmla="*/ 369 w 91"/>
                <a:gd name="T55" fmla="*/ 1049 h 106"/>
                <a:gd name="T56" fmla="*/ 395 w 91"/>
                <a:gd name="T57" fmla="*/ 1093 h 106"/>
                <a:gd name="T58" fmla="*/ 369 w 91"/>
                <a:gd name="T59" fmla="*/ 1093 h 106"/>
                <a:gd name="T60" fmla="*/ 369 w 91"/>
                <a:gd name="T61" fmla="*/ 1093 h 106"/>
                <a:gd name="T62" fmla="*/ 318 w 91"/>
                <a:gd name="T63" fmla="*/ 1117 h 106"/>
                <a:gd name="T64" fmla="*/ 262 w 91"/>
                <a:gd name="T65" fmla="*/ 1141 h 106"/>
                <a:gd name="T66" fmla="*/ 236 w 91"/>
                <a:gd name="T67" fmla="*/ 1190 h 106"/>
                <a:gd name="T68" fmla="*/ 185 w 91"/>
                <a:gd name="T69" fmla="*/ 1307 h 106"/>
                <a:gd name="T70" fmla="*/ 133 w 91"/>
                <a:gd name="T71" fmla="*/ 1380 h 106"/>
                <a:gd name="T72" fmla="*/ 77 w 91"/>
                <a:gd name="T73" fmla="*/ 1380 h 106"/>
                <a:gd name="T74" fmla="*/ 77 w 91"/>
                <a:gd name="T75" fmla="*/ 1405 h 106"/>
                <a:gd name="T76" fmla="*/ 108 w 91"/>
                <a:gd name="T77" fmla="*/ 1429 h 106"/>
                <a:gd name="T78" fmla="*/ 77 w 91"/>
                <a:gd name="T79" fmla="*/ 1453 h 106"/>
                <a:gd name="T80" fmla="*/ 77 w 91"/>
                <a:gd name="T81" fmla="*/ 1497 h 106"/>
                <a:gd name="T82" fmla="*/ 77 w 91"/>
                <a:gd name="T83" fmla="*/ 1522 h 106"/>
                <a:gd name="T84" fmla="*/ 133 w 91"/>
                <a:gd name="T85" fmla="*/ 1571 h 106"/>
                <a:gd name="T86" fmla="*/ 159 w 91"/>
                <a:gd name="T87" fmla="*/ 1595 h 106"/>
                <a:gd name="T88" fmla="*/ 133 w 91"/>
                <a:gd name="T89" fmla="*/ 1595 h 106"/>
                <a:gd name="T90" fmla="*/ 133 w 91"/>
                <a:gd name="T91" fmla="*/ 1644 h 106"/>
                <a:gd name="T92" fmla="*/ 108 w 91"/>
                <a:gd name="T93" fmla="*/ 1663 h 106"/>
                <a:gd name="T94" fmla="*/ 77 w 91"/>
                <a:gd name="T95" fmla="*/ 1663 h 106"/>
                <a:gd name="T96" fmla="*/ 26 w 91"/>
                <a:gd name="T97" fmla="*/ 1644 h 106"/>
                <a:gd name="T98" fmla="*/ 0 w 91"/>
                <a:gd name="T99" fmla="*/ 1736 h 106"/>
                <a:gd name="T100" fmla="*/ 1288 w 91"/>
                <a:gd name="T101" fmla="*/ 2424 h 106"/>
                <a:gd name="T102" fmla="*/ 2053 w 91"/>
                <a:gd name="T103" fmla="*/ 2522 h 106"/>
                <a:gd name="T104" fmla="*/ 2053 w 91"/>
                <a:gd name="T105" fmla="*/ 2522 h 106"/>
                <a:gd name="T106" fmla="*/ 2053 w 91"/>
                <a:gd name="T107" fmla="*/ 2522 h 1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1"/>
                <a:gd name="T163" fmla="*/ 0 h 106"/>
                <a:gd name="T164" fmla="*/ 91 w 91"/>
                <a:gd name="T165" fmla="*/ 106 h 1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1" h="106">
                  <a:moveTo>
                    <a:pt x="78" y="106"/>
                  </a:moveTo>
                  <a:lnTo>
                    <a:pt x="91" y="10"/>
                  </a:lnTo>
                  <a:lnTo>
                    <a:pt x="25" y="0"/>
                  </a:lnTo>
                  <a:lnTo>
                    <a:pt x="23" y="9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2" y="41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2" y="47"/>
                  </a:lnTo>
                  <a:lnTo>
                    <a:pt x="10" y="48"/>
                  </a:lnTo>
                  <a:lnTo>
                    <a:pt x="9" y="50"/>
                  </a:lnTo>
                  <a:lnTo>
                    <a:pt x="7" y="55"/>
                  </a:lnTo>
                  <a:lnTo>
                    <a:pt x="5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60"/>
                  </a:lnTo>
                  <a:lnTo>
                    <a:pt x="3" y="61"/>
                  </a:lnTo>
                  <a:lnTo>
                    <a:pt x="3" y="63"/>
                  </a:lnTo>
                  <a:lnTo>
                    <a:pt x="3" y="64"/>
                  </a:lnTo>
                  <a:lnTo>
                    <a:pt x="5" y="66"/>
                  </a:lnTo>
                  <a:lnTo>
                    <a:pt x="6" y="67"/>
                  </a:lnTo>
                  <a:lnTo>
                    <a:pt x="5" y="67"/>
                  </a:lnTo>
                  <a:lnTo>
                    <a:pt x="5" y="69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1" y="69"/>
                  </a:lnTo>
                  <a:lnTo>
                    <a:pt x="0" y="73"/>
                  </a:lnTo>
                  <a:lnTo>
                    <a:pt x="49" y="102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Freeform 130"/>
            <p:cNvSpPr>
              <a:spLocks/>
            </p:cNvSpPr>
            <p:nvPr/>
          </p:nvSpPr>
          <p:spPr bwMode="auto">
            <a:xfrm>
              <a:off x="3265" y="1248"/>
              <a:ext cx="455" cy="487"/>
            </a:xfrm>
            <a:custGeom>
              <a:avLst/>
              <a:gdLst>
                <a:gd name="T0" fmla="*/ 210 w 89"/>
                <a:gd name="T1" fmla="*/ 1636 h 100"/>
                <a:gd name="T2" fmla="*/ 102 w 89"/>
                <a:gd name="T3" fmla="*/ 1519 h 100"/>
                <a:gd name="T4" fmla="*/ 184 w 89"/>
                <a:gd name="T5" fmla="*/ 1422 h 100"/>
                <a:gd name="T6" fmla="*/ 184 w 89"/>
                <a:gd name="T7" fmla="*/ 1330 h 100"/>
                <a:gd name="T8" fmla="*/ 133 w 89"/>
                <a:gd name="T9" fmla="*/ 1115 h 100"/>
                <a:gd name="T10" fmla="*/ 133 w 89"/>
                <a:gd name="T11" fmla="*/ 1018 h 100"/>
                <a:gd name="T12" fmla="*/ 102 w 89"/>
                <a:gd name="T13" fmla="*/ 784 h 100"/>
                <a:gd name="T14" fmla="*/ 51 w 89"/>
                <a:gd name="T15" fmla="*/ 618 h 100"/>
                <a:gd name="T16" fmla="*/ 0 w 89"/>
                <a:gd name="T17" fmla="*/ 380 h 100"/>
                <a:gd name="T18" fmla="*/ 26 w 89"/>
                <a:gd name="T19" fmla="*/ 282 h 100"/>
                <a:gd name="T20" fmla="*/ 0 w 89"/>
                <a:gd name="T21" fmla="*/ 166 h 100"/>
                <a:gd name="T22" fmla="*/ 603 w 89"/>
                <a:gd name="T23" fmla="*/ 73 h 100"/>
                <a:gd name="T24" fmla="*/ 654 w 89"/>
                <a:gd name="T25" fmla="*/ 24 h 100"/>
                <a:gd name="T26" fmla="*/ 731 w 89"/>
                <a:gd name="T27" fmla="*/ 117 h 100"/>
                <a:gd name="T28" fmla="*/ 731 w 89"/>
                <a:gd name="T29" fmla="*/ 239 h 100"/>
                <a:gd name="T30" fmla="*/ 838 w 89"/>
                <a:gd name="T31" fmla="*/ 282 h 100"/>
                <a:gd name="T32" fmla="*/ 890 w 89"/>
                <a:gd name="T33" fmla="*/ 307 h 100"/>
                <a:gd name="T34" fmla="*/ 992 w 89"/>
                <a:gd name="T35" fmla="*/ 307 h 100"/>
                <a:gd name="T36" fmla="*/ 1017 w 89"/>
                <a:gd name="T37" fmla="*/ 331 h 100"/>
                <a:gd name="T38" fmla="*/ 1125 w 89"/>
                <a:gd name="T39" fmla="*/ 307 h 100"/>
                <a:gd name="T40" fmla="*/ 1334 w 89"/>
                <a:gd name="T41" fmla="*/ 331 h 100"/>
                <a:gd name="T42" fmla="*/ 1360 w 89"/>
                <a:gd name="T43" fmla="*/ 356 h 100"/>
                <a:gd name="T44" fmla="*/ 1385 w 89"/>
                <a:gd name="T45" fmla="*/ 356 h 100"/>
                <a:gd name="T46" fmla="*/ 1411 w 89"/>
                <a:gd name="T47" fmla="*/ 429 h 100"/>
                <a:gd name="T48" fmla="*/ 1488 w 89"/>
                <a:gd name="T49" fmla="*/ 404 h 100"/>
                <a:gd name="T50" fmla="*/ 1544 w 89"/>
                <a:gd name="T51" fmla="*/ 404 h 100"/>
                <a:gd name="T52" fmla="*/ 1621 w 89"/>
                <a:gd name="T53" fmla="*/ 453 h 100"/>
                <a:gd name="T54" fmla="*/ 1672 w 89"/>
                <a:gd name="T55" fmla="*/ 497 h 100"/>
                <a:gd name="T56" fmla="*/ 1779 w 89"/>
                <a:gd name="T57" fmla="*/ 497 h 100"/>
                <a:gd name="T58" fmla="*/ 1907 w 89"/>
                <a:gd name="T59" fmla="*/ 429 h 100"/>
                <a:gd name="T60" fmla="*/ 2117 w 89"/>
                <a:gd name="T61" fmla="*/ 472 h 100"/>
                <a:gd name="T62" fmla="*/ 2168 w 89"/>
                <a:gd name="T63" fmla="*/ 472 h 100"/>
                <a:gd name="T64" fmla="*/ 2249 w 89"/>
                <a:gd name="T65" fmla="*/ 497 h 100"/>
                <a:gd name="T66" fmla="*/ 2275 w 89"/>
                <a:gd name="T67" fmla="*/ 521 h 100"/>
                <a:gd name="T68" fmla="*/ 2117 w 89"/>
                <a:gd name="T69" fmla="*/ 594 h 100"/>
                <a:gd name="T70" fmla="*/ 2040 w 89"/>
                <a:gd name="T71" fmla="*/ 662 h 100"/>
                <a:gd name="T72" fmla="*/ 1907 w 89"/>
                <a:gd name="T73" fmla="*/ 711 h 100"/>
                <a:gd name="T74" fmla="*/ 1544 w 89"/>
                <a:gd name="T75" fmla="*/ 1042 h 100"/>
                <a:gd name="T76" fmla="*/ 1488 w 89"/>
                <a:gd name="T77" fmla="*/ 1091 h 100"/>
                <a:gd name="T78" fmla="*/ 1488 w 89"/>
                <a:gd name="T79" fmla="*/ 1330 h 100"/>
                <a:gd name="T80" fmla="*/ 1360 w 89"/>
                <a:gd name="T81" fmla="*/ 1398 h 100"/>
                <a:gd name="T82" fmla="*/ 1360 w 89"/>
                <a:gd name="T83" fmla="*/ 1446 h 100"/>
                <a:gd name="T84" fmla="*/ 1360 w 89"/>
                <a:gd name="T85" fmla="*/ 1544 h 100"/>
                <a:gd name="T86" fmla="*/ 1385 w 89"/>
                <a:gd name="T87" fmla="*/ 1636 h 100"/>
                <a:gd name="T88" fmla="*/ 1360 w 89"/>
                <a:gd name="T89" fmla="*/ 1734 h 100"/>
                <a:gd name="T90" fmla="*/ 1385 w 89"/>
                <a:gd name="T91" fmla="*/ 1875 h 100"/>
                <a:gd name="T92" fmla="*/ 1437 w 89"/>
                <a:gd name="T93" fmla="*/ 1899 h 100"/>
                <a:gd name="T94" fmla="*/ 1518 w 89"/>
                <a:gd name="T95" fmla="*/ 1919 h 100"/>
                <a:gd name="T96" fmla="*/ 1544 w 89"/>
                <a:gd name="T97" fmla="*/ 1967 h 100"/>
                <a:gd name="T98" fmla="*/ 1672 w 89"/>
                <a:gd name="T99" fmla="*/ 2065 h 100"/>
                <a:gd name="T100" fmla="*/ 1881 w 89"/>
                <a:gd name="T101" fmla="*/ 2182 h 100"/>
                <a:gd name="T102" fmla="*/ 1881 w 89"/>
                <a:gd name="T103" fmla="*/ 2255 h 100"/>
                <a:gd name="T104" fmla="*/ 210 w 89"/>
                <a:gd name="T105" fmla="*/ 2372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100"/>
                <a:gd name="T161" fmla="*/ 89 w 89"/>
                <a:gd name="T162" fmla="*/ 100 h 10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100">
                  <a:moveTo>
                    <a:pt x="8" y="100"/>
                  </a:moveTo>
                  <a:lnTo>
                    <a:pt x="8" y="69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6" y="61"/>
                  </a:lnTo>
                  <a:lnTo>
                    <a:pt x="7" y="60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7" y="54"/>
                  </a:lnTo>
                  <a:lnTo>
                    <a:pt x="5" y="47"/>
                  </a:lnTo>
                  <a:lnTo>
                    <a:pt x="5" y="46"/>
                  </a:lnTo>
                  <a:lnTo>
                    <a:pt x="5" y="43"/>
                  </a:lnTo>
                  <a:lnTo>
                    <a:pt x="4" y="41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2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2"/>
                  </a:lnTo>
                  <a:lnTo>
                    <a:pt x="34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9" y="14"/>
                  </a:lnTo>
                  <a:lnTo>
                    <a:pt x="42" y="14"/>
                  </a:lnTo>
                  <a:lnTo>
                    <a:pt x="43" y="13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3" y="15"/>
                  </a:lnTo>
                  <a:lnTo>
                    <a:pt x="54" y="16"/>
                  </a:lnTo>
                  <a:lnTo>
                    <a:pt x="54" y="18"/>
                  </a:lnTo>
                  <a:lnTo>
                    <a:pt x="55" y="19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20"/>
                  </a:lnTo>
                  <a:lnTo>
                    <a:pt x="64" y="21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4" y="22"/>
                  </a:lnTo>
                  <a:lnTo>
                    <a:pt x="86" y="21"/>
                  </a:lnTo>
                  <a:lnTo>
                    <a:pt x="89" y="21"/>
                  </a:lnTo>
                  <a:lnTo>
                    <a:pt x="87" y="22"/>
                  </a:lnTo>
                  <a:lnTo>
                    <a:pt x="83" y="25"/>
                  </a:lnTo>
                  <a:lnTo>
                    <a:pt x="81" y="25"/>
                  </a:lnTo>
                  <a:lnTo>
                    <a:pt x="79" y="26"/>
                  </a:lnTo>
                  <a:lnTo>
                    <a:pt x="78" y="28"/>
                  </a:lnTo>
                  <a:lnTo>
                    <a:pt x="74" y="29"/>
                  </a:lnTo>
                  <a:lnTo>
                    <a:pt x="73" y="30"/>
                  </a:lnTo>
                  <a:lnTo>
                    <a:pt x="67" y="36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7" y="46"/>
                  </a:lnTo>
                  <a:lnTo>
                    <a:pt x="58" y="55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2" y="59"/>
                  </a:lnTo>
                  <a:lnTo>
                    <a:pt x="52" y="61"/>
                  </a:lnTo>
                  <a:lnTo>
                    <a:pt x="51" y="64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3" y="69"/>
                  </a:lnTo>
                  <a:lnTo>
                    <a:pt x="53" y="70"/>
                  </a:lnTo>
                  <a:lnTo>
                    <a:pt x="52" y="73"/>
                  </a:lnTo>
                  <a:lnTo>
                    <a:pt x="52" y="78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5" y="80"/>
                  </a:lnTo>
                  <a:lnTo>
                    <a:pt x="58" y="81"/>
                  </a:lnTo>
                  <a:lnTo>
                    <a:pt x="59" y="82"/>
                  </a:lnTo>
                  <a:lnTo>
                    <a:pt x="59" y="83"/>
                  </a:lnTo>
                  <a:lnTo>
                    <a:pt x="63" y="84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2" y="92"/>
                  </a:lnTo>
                  <a:lnTo>
                    <a:pt x="72" y="93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8" y="100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Freeform 131"/>
            <p:cNvSpPr>
              <a:spLocks/>
            </p:cNvSpPr>
            <p:nvPr/>
          </p:nvSpPr>
          <p:spPr bwMode="auto">
            <a:xfrm>
              <a:off x="3474" y="2604"/>
              <a:ext cx="395" cy="322"/>
            </a:xfrm>
            <a:custGeom>
              <a:avLst/>
              <a:gdLst>
                <a:gd name="T0" fmla="*/ 1077 w 77"/>
                <a:gd name="T1" fmla="*/ 24 h 66"/>
                <a:gd name="T2" fmla="*/ 1159 w 77"/>
                <a:gd name="T3" fmla="*/ 239 h 66"/>
                <a:gd name="T4" fmla="*/ 1134 w 77"/>
                <a:gd name="T5" fmla="*/ 307 h 66"/>
                <a:gd name="T6" fmla="*/ 1052 w 77"/>
                <a:gd name="T7" fmla="*/ 522 h 66"/>
                <a:gd name="T8" fmla="*/ 1683 w 77"/>
                <a:gd name="T9" fmla="*/ 785 h 66"/>
                <a:gd name="T10" fmla="*/ 1683 w 77"/>
                <a:gd name="T11" fmla="*/ 951 h 66"/>
                <a:gd name="T12" fmla="*/ 1657 w 77"/>
                <a:gd name="T13" fmla="*/ 1073 h 66"/>
                <a:gd name="T14" fmla="*/ 1529 w 77"/>
                <a:gd name="T15" fmla="*/ 1049 h 66"/>
                <a:gd name="T16" fmla="*/ 1472 w 77"/>
                <a:gd name="T17" fmla="*/ 1166 h 66"/>
                <a:gd name="T18" fmla="*/ 1631 w 77"/>
                <a:gd name="T19" fmla="*/ 1142 h 66"/>
                <a:gd name="T20" fmla="*/ 1739 w 77"/>
                <a:gd name="T21" fmla="*/ 1117 h 66"/>
                <a:gd name="T22" fmla="*/ 1683 w 77"/>
                <a:gd name="T23" fmla="*/ 1166 h 66"/>
                <a:gd name="T24" fmla="*/ 1739 w 77"/>
                <a:gd name="T25" fmla="*/ 1215 h 66"/>
                <a:gd name="T26" fmla="*/ 1867 w 77"/>
                <a:gd name="T27" fmla="*/ 1117 h 66"/>
                <a:gd name="T28" fmla="*/ 1949 w 77"/>
                <a:gd name="T29" fmla="*/ 1142 h 66"/>
                <a:gd name="T30" fmla="*/ 1919 w 77"/>
                <a:gd name="T31" fmla="*/ 1215 h 66"/>
                <a:gd name="T32" fmla="*/ 1790 w 77"/>
                <a:gd name="T33" fmla="*/ 1332 h 66"/>
                <a:gd name="T34" fmla="*/ 1867 w 77"/>
                <a:gd name="T35" fmla="*/ 1429 h 66"/>
                <a:gd name="T36" fmla="*/ 2026 w 77"/>
                <a:gd name="T37" fmla="*/ 1547 h 66"/>
                <a:gd name="T38" fmla="*/ 1867 w 77"/>
                <a:gd name="T39" fmla="*/ 1498 h 66"/>
                <a:gd name="T40" fmla="*/ 1683 w 77"/>
                <a:gd name="T41" fmla="*/ 1405 h 66"/>
                <a:gd name="T42" fmla="*/ 1606 w 77"/>
                <a:gd name="T43" fmla="*/ 1473 h 66"/>
                <a:gd name="T44" fmla="*/ 1580 w 77"/>
                <a:gd name="T45" fmla="*/ 1547 h 66"/>
                <a:gd name="T46" fmla="*/ 1498 w 77"/>
                <a:gd name="T47" fmla="*/ 1498 h 66"/>
                <a:gd name="T48" fmla="*/ 1421 w 77"/>
                <a:gd name="T49" fmla="*/ 1498 h 66"/>
                <a:gd name="T50" fmla="*/ 1288 w 77"/>
                <a:gd name="T51" fmla="*/ 1522 h 66"/>
                <a:gd name="T52" fmla="*/ 1077 w 77"/>
                <a:gd name="T53" fmla="*/ 1405 h 66"/>
                <a:gd name="T54" fmla="*/ 1000 w 77"/>
                <a:gd name="T55" fmla="*/ 1356 h 66"/>
                <a:gd name="T56" fmla="*/ 975 w 77"/>
                <a:gd name="T57" fmla="*/ 1332 h 66"/>
                <a:gd name="T58" fmla="*/ 893 w 77"/>
                <a:gd name="T59" fmla="*/ 1308 h 66"/>
                <a:gd name="T60" fmla="*/ 867 w 77"/>
                <a:gd name="T61" fmla="*/ 1283 h 66"/>
                <a:gd name="T62" fmla="*/ 816 w 77"/>
                <a:gd name="T63" fmla="*/ 1381 h 66"/>
                <a:gd name="T64" fmla="*/ 395 w 77"/>
                <a:gd name="T65" fmla="*/ 1332 h 66"/>
                <a:gd name="T66" fmla="*/ 108 w 77"/>
                <a:gd name="T67" fmla="*/ 1308 h 66"/>
                <a:gd name="T68" fmla="*/ 133 w 77"/>
                <a:gd name="T69" fmla="*/ 1264 h 66"/>
                <a:gd name="T70" fmla="*/ 159 w 77"/>
                <a:gd name="T71" fmla="*/ 1093 h 66"/>
                <a:gd name="T72" fmla="*/ 159 w 77"/>
                <a:gd name="T73" fmla="*/ 1000 h 66"/>
                <a:gd name="T74" fmla="*/ 236 w 77"/>
                <a:gd name="T75" fmla="*/ 883 h 66"/>
                <a:gd name="T76" fmla="*/ 185 w 77"/>
                <a:gd name="T77" fmla="*/ 712 h 66"/>
                <a:gd name="T78" fmla="*/ 159 w 77"/>
                <a:gd name="T79" fmla="*/ 668 h 66"/>
                <a:gd name="T80" fmla="*/ 108 w 77"/>
                <a:gd name="T81" fmla="*/ 595 h 66"/>
                <a:gd name="T82" fmla="*/ 26 w 77"/>
                <a:gd name="T83" fmla="*/ 454 h 66"/>
                <a:gd name="T84" fmla="*/ 0 w 77"/>
                <a:gd name="T85" fmla="*/ 24 h 6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7"/>
                <a:gd name="T130" fmla="*/ 0 h 66"/>
                <a:gd name="T131" fmla="*/ 77 w 77"/>
                <a:gd name="T132" fmla="*/ 66 h 6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7" h="66">
                  <a:moveTo>
                    <a:pt x="0" y="1"/>
                  </a:moveTo>
                  <a:lnTo>
                    <a:pt x="42" y="0"/>
                  </a:lnTo>
                  <a:lnTo>
                    <a:pt x="41" y="1"/>
                  </a:lnTo>
                  <a:lnTo>
                    <a:pt x="43" y="5"/>
                  </a:lnTo>
                  <a:lnTo>
                    <a:pt x="43" y="8"/>
                  </a:lnTo>
                  <a:lnTo>
                    <a:pt x="44" y="10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7"/>
                  </a:lnTo>
                  <a:lnTo>
                    <a:pt x="40" y="22"/>
                  </a:lnTo>
                  <a:lnTo>
                    <a:pt x="37" y="29"/>
                  </a:lnTo>
                  <a:lnTo>
                    <a:pt x="37" y="34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3" y="36"/>
                  </a:lnTo>
                  <a:lnTo>
                    <a:pt x="64" y="40"/>
                  </a:lnTo>
                  <a:lnTo>
                    <a:pt x="66" y="43"/>
                  </a:lnTo>
                  <a:lnTo>
                    <a:pt x="67" y="46"/>
                  </a:lnTo>
                  <a:lnTo>
                    <a:pt x="63" y="45"/>
                  </a:lnTo>
                  <a:lnTo>
                    <a:pt x="60" y="44"/>
                  </a:lnTo>
                  <a:lnTo>
                    <a:pt x="59" y="43"/>
                  </a:lnTo>
                  <a:lnTo>
                    <a:pt x="58" y="44"/>
                  </a:lnTo>
                  <a:lnTo>
                    <a:pt x="55" y="46"/>
                  </a:lnTo>
                  <a:lnTo>
                    <a:pt x="55" y="48"/>
                  </a:lnTo>
                  <a:lnTo>
                    <a:pt x="56" y="49"/>
                  </a:lnTo>
                  <a:lnTo>
                    <a:pt x="58" y="49"/>
                  </a:lnTo>
                  <a:lnTo>
                    <a:pt x="60" y="49"/>
                  </a:lnTo>
                  <a:lnTo>
                    <a:pt x="62" y="48"/>
                  </a:lnTo>
                  <a:lnTo>
                    <a:pt x="63" y="47"/>
                  </a:lnTo>
                  <a:lnTo>
                    <a:pt x="65" y="47"/>
                  </a:lnTo>
                  <a:lnTo>
                    <a:pt x="66" y="47"/>
                  </a:lnTo>
                  <a:lnTo>
                    <a:pt x="66" y="48"/>
                  </a:lnTo>
                  <a:lnTo>
                    <a:pt x="65" y="48"/>
                  </a:lnTo>
                  <a:lnTo>
                    <a:pt x="64" y="49"/>
                  </a:lnTo>
                  <a:lnTo>
                    <a:pt x="65" y="50"/>
                  </a:lnTo>
                  <a:lnTo>
                    <a:pt x="66" y="51"/>
                  </a:lnTo>
                  <a:lnTo>
                    <a:pt x="67" y="51"/>
                  </a:lnTo>
                  <a:lnTo>
                    <a:pt x="68" y="49"/>
                  </a:lnTo>
                  <a:lnTo>
                    <a:pt x="71" y="47"/>
                  </a:lnTo>
                  <a:lnTo>
                    <a:pt x="72" y="47"/>
                  </a:lnTo>
                  <a:lnTo>
                    <a:pt x="73" y="47"/>
                  </a:lnTo>
                  <a:lnTo>
                    <a:pt x="74" y="48"/>
                  </a:lnTo>
                  <a:lnTo>
                    <a:pt x="73" y="49"/>
                  </a:lnTo>
                  <a:lnTo>
                    <a:pt x="74" y="50"/>
                  </a:lnTo>
                  <a:lnTo>
                    <a:pt x="73" y="51"/>
                  </a:lnTo>
                  <a:lnTo>
                    <a:pt x="72" y="51"/>
                  </a:lnTo>
                  <a:lnTo>
                    <a:pt x="70" y="54"/>
                  </a:lnTo>
                  <a:lnTo>
                    <a:pt x="68" y="56"/>
                  </a:lnTo>
                  <a:lnTo>
                    <a:pt x="68" y="57"/>
                  </a:lnTo>
                  <a:lnTo>
                    <a:pt x="68" y="59"/>
                  </a:lnTo>
                  <a:lnTo>
                    <a:pt x="71" y="60"/>
                  </a:lnTo>
                  <a:lnTo>
                    <a:pt x="76" y="62"/>
                  </a:lnTo>
                  <a:lnTo>
                    <a:pt x="77" y="63"/>
                  </a:lnTo>
                  <a:lnTo>
                    <a:pt x="77" y="65"/>
                  </a:lnTo>
                  <a:lnTo>
                    <a:pt x="76" y="65"/>
                  </a:lnTo>
                  <a:lnTo>
                    <a:pt x="72" y="66"/>
                  </a:lnTo>
                  <a:lnTo>
                    <a:pt x="71" y="63"/>
                  </a:lnTo>
                  <a:lnTo>
                    <a:pt x="69" y="62"/>
                  </a:lnTo>
                  <a:lnTo>
                    <a:pt x="65" y="61"/>
                  </a:lnTo>
                  <a:lnTo>
                    <a:pt x="64" y="59"/>
                  </a:lnTo>
                  <a:lnTo>
                    <a:pt x="63" y="59"/>
                  </a:lnTo>
                  <a:lnTo>
                    <a:pt x="62" y="59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0" y="65"/>
                  </a:lnTo>
                  <a:lnTo>
                    <a:pt x="59" y="65"/>
                  </a:lnTo>
                  <a:lnTo>
                    <a:pt x="58" y="63"/>
                  </a:lnTo>
                  <a:lnTo>
                    <a:pt x="57" y="63"/>
                  </a:lnTo>
                  <a:lnTo>
                    <a:pt x="55" y="63"/>
                  </a:lnTo>
                  <a:lnTo>
                    <a:pt x="54" y="63"/>
                  </a:lnTo>
                  <a:lnTo>
                    <a:pt x="52" y="65"/>
                  </a:lnTo>
                  <a:lnTo>
                    <a:pt x="50" y="65"/>
                  </a:lnTo>
                  <a:lnTo>
                    <a:pt x="49" y="64"/>
                  </a:lnTo>
                  <a:lnTo>
                    <a:pt x="47" y="64"/>
                  </a:lnTo>
                  <a:lnTo>
                    <a:pt x="43" y="60"/>
                  </a:lnTo>
                  <a:lnTo>
                    <a:pt x="41" y="59"/>
                  </a:lnTo>
                  <a:lnTo>
                    <a:pt x="39" y="58"/>
                  </a:lnTo>
                  <a:lnTo>
                    <a:pt x="38" y="57"/>
                  </a:lnTo>
                  <a:lnTo>
                    <a:pt x="37" y="57"/>
                  </a:lnTo>
                  <a:lnTo>
                    <a:pt x="37" y="56"/>
                  </a:lnTo>
                  <a:lnTo>
                    <a:pt x="37" y="55"/>
                  </a:lnTo>
                  <a:lnTo>
                    <a:pt x="36" y="56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4"/>
                  </a:lnTo>
                  <a:lnTo>
                    <a:pt x="30" y="57"/>
                  </a:lnTo>
                  <a:lnTo>
                    <a:pt x="31" y="58"/>
                  </a:lnTo>
                  <a:lnTo>
                    <a:pt x="27" y="59"/>
                  </a:lnTo>
                  <a:lnTo>
                    <a:pt x="19" y="57"/>
                  </a:lnTo>
                  <a:lnTo>
                    <a:pt x="15" y="56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5" y="53"/>
                  </a:lnTo>
                  <a:lnTo>
                    <a:pt x="7" y="49"/>
                  </a:lnTo>
                  <a:lnTo>
                    <a:pt x="6" y="47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6" y="44"/>
                  </a:lnTo>
                  <a:lnTo>
                    <a:pt x="6" y="42"/>
                  </a:lnTo>
                  <a:lnTo>
                    <a:pt x="7" y="41"/>
                  </a:lnTo>
                  <a:lnTo>
                    <a:pt x="8" y="40"/>
                  </a:lnTo>
                  <a:lnTo>
                    <a:pt x="9" y="37"/>
                  </a:lnTo>
                  <a:lnTo>
                    <a:pt x="9" y="35"/>
                  </a:lnTo>
                  <a:lnTo>
                    <a:pt x="8" y="32"/>
                  </a:lnTo>
                  <a:lnTo>
                    <a:pt x="7" y="30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6" y="28"/>
                  </a:lnTo>
                  <a:lnTo>
                    <a:pt x="5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5" y="24"/>
                  </a:lnTo>
                  <a:lnTo>
                    <a:pt x="4" y="21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5" name="Freeform 132"/>
            <p:cNvSpPr>
              <a:spLocks/>
            </p:cNvSpPr>
            <p:nvPr/>
          </p:nvSpPr>
          <p:spPr bwMode="auto">
            <a:xfrm>
              <a:off x="3633" y="1799"/>
              <a:ext cx="277" cy="463"/>
            </a:xfrm>
            <a:custGeom>
              <a:avLst/>
              <a:gdLst>
                <a:gd name="T0" fmla="*/ 236 w 54"/>
                <a:gd name="T1" fmla="*/ 49 h 95"/>
                <a:gd name="T2" fmla="*/ 318 w 54"/>
                <a:gd name="T3" fmla="*/ 117 h 95"/>
                <a:gd name="T4" fmla="*/ 395 w 54"/>
                <a:gd name="T5" fmla="*/ 190 h 95"/>
                <a:gd name="T6" fmla="*/ 395 w 54"/>
                <a:gd name="T7" fmla="*/ 283 h 95"/>
                <a:gd name="T8" fmla="*/ 369 w 54"/>
                <a:gd name="T9" fmla="*/ 356 h 95"/>
                <a:gd name="T10" fmla="*/ 287 w 54"/>
                <a:gd name="T11" fmla="*/ 453 h 95"/>
                <a:gd name="T12" fmla="*/ 236 w 54"/>
                <a:gd name="T13" fmla="*/ 473 h 95"/>
                <a:gd name="T14" fmla="*/ 133 w 54"/>
                <a:gd name="T15" fmla="*/ 497 h 95"/>
                <a:gd name="T16" fmla="*/ 108 w 54"/>
                <a:gd name="T17" fmla="*/ 570 h 95"/>
                <a:gd name="T18" fmla="*/ 159 w 54"/>
                <a:gd name="T19" fmla="*/ 643 h 95"/>
                <a:gd name="T20" fmla="*/ 108 w 54"/>
                <a:gd name="T21" fmla="*/ 809 h 95"/>
                <a:gd name="T22" fmla="*/ 26 w 54"/>
                <a:gd name="T23" fmla="*/ 853 h 95"/>
                <a:gd name="T24" fmla="*/ 0 w 54"/>
                <a:gd name="T25" fmla="*/ 926 h 95"/>
                <a:gd name="T26" fmla="*/ 0 w 54"/>
                <a:gd name="T27" fmla="*/ 975 h 95"/>
                <a:gd name="T28" fmla="*/ 26 w 54"/>
                <a:gd name="T29" fmla="*/ 1140 h 95"/>
                <a:gd name="T30" fmla="*/ 133 w 54"/>
                <a:gd name="T31" fmla="*/ 1257 h 95"/>
                <a:gd name="T32" fmla="*/ 262 w 54"/>
                <a:gd name="T33" fmla="*/ 1355 h 95"/>
                <a:gd name="T34" fmla="*/ 344 w 54"/>
                <a:gd name="T35" fmla="*/ 1521 h 95"/>
                <a:gd name="T36" fmla="*/ 395 w 54"/>
                <a:gd name="T37" fmla="*/ 1472 h 95"/>
                <a:gd name="T38" fmla="*/ 498 w 54"/>
                <a:gd name="T39" fmla="*/ 1545 h 95"/>
                <a:gd name="T40" fmla="*/ 498 w 54"/>
                <a:gd name="T41" fmla="*/ 1638 h 95"/>
                <a:gd name="T42" fmla="*/ 421 w 54"/>
                <a:gd name="T43" fmla="*/ 1735 h 95"/>
                <a:gd name="T44" fmla="*/ 498 w 54"/>
                <a:gd name="T45" fmla="*/ 1852 h 95"/>
                <a:gd name="T46" fmla="*/ 631 w 54"/>
                <a:gd name="T47" fmla="*/ 1925 h 95"/>
                <a:gd name="T48" fmla="*/ 764 w 54"/>
                <a:gd name="T49" fmla="*/ 2066 h 95"/>
                <a:gd name="T50" fmla="*/ 790 w 54"/>
                <a:gd name="T51" fmla="*/ 2115 h 95"/>
                <a:gd name="T52" fmla="*/ 764 w 54"/>
                <a:gd name="T53" fmla="*/ 2164 h 95"/>
                <a:gd name="T54" fmla="*/ 841 w 54"/>
                <a:gd name="T55" fmla="*/ 2257 h 95"/>
                <a:gd name="T56" fmla="*/ 867 w 54"/>
                <a:gd name="T57" fmla="*/ 2232 h 95"/>
                <a:gd name="T58" fmla="*/ 893 w 54"/>
                <a:gd name="T59" fmla="*/ 2183 h 95"/>
                <a:gd name="T60" fmla="*/ 1000 w 54"/>
                <a:gd name="T61" fmla="*/ 2164 h 95"/>
                <a:gd name="T62" fmla="*/ 1103 w 54"/>
                <a:gd name="T63" fmla="*/ 2208 h 95"/>
                <a:gd name="T64" fmla="*/ 1134 w 54"/>
                <a:gd name="T65" fmla="*/ 2115 h 95"/>
                <a:gd name="T66" fmla="*/ 1159 w 54"/>
                <a:gd name="T67" fmla="*/ 2066 h 95"/>
                <a:gd name="T68" fmla="*/ 1262 w 54"/>
                <a:gd name="T69" fmla="*/ 2018 h 95"/>
                <a:gd name="T70" fmla="*/ 1236 w 54"/>
                <a:gd name="T71" fmla="*/ 1974 h 95"/>
                <a:gd name="T72" fmla="*/ 1236 w 54"/>
                <a:gd name="T73" fmla="*/ 1925 h 95"/>
                <a:gd name="T74" fmla="*/ 1262 w 54"/>
                <a:gd name="T75" fmla="*/ 1901 h 95"/>
                <a:gd name="T76" fmla="*/ 1262 w 54"/>
                <a:gd name="T77" fmla="*/ 1876 h 95"/>
                <a:gd name="T78" fmla="*/ 1262 w 54"/>
                <a:gd name="T79" fmla="*/ 1735 h 95"/>
                <a:gd name="T80" fmla="*/ 1370 w 54"/>
                <a:gd name="T81" fmla="*/ 1613 h 95"/>
                <a:gd name="T82" fmla="*/ 1421 w 54"/>
                <a:gd name="T83" fmla="*/ 1521 h 95"/>
                <a:gd name="T84" fmla="*/ 1370 w 54"/>
                <a:gd name="T85" fmla="*/ 1355 h 95"/>
                <a:gd name="T86" fmla="*/ 1370 w 54"/>
                <a:gd name="T87" fmla="*/ 1282 h 95"/>
                <a:gd name="T88" fmla="*/ 1288 w 54"/>
                <a:gd name="T89" fmla="*/ 307 h 95"/>
                <a:gd name="T90" fmla="*/ 1262 w 54"/>
                <a:gd name="T91" fmla="*/ 263 h 95"/>
                <a:gd name="T92" fmla="*/ 1211 w 54"/>
                <a:gd name="T93" fmla="*/ 141 h 95"/>
                <a:gd name="T94" fmla="*/ 1159 w 54"/>
                <a:gd name="T95" fmla="*/ 73 h 95"/>
                <a:gd name="T96" fmla="*/ 1159 w 54"/>
                <a:gd name="T97" fmla="*/ 0 h 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4"/>
                <a:gd name="T148" fmla="*/ 0 h 95"/>
                <a:gd name="T149" fmla="*/ 54 w 54"/>
                <a:gd name="T150" fmla="*/ 95 h 9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4" h="95">
                  <a:moveTo>
                    <a:pt x="44" y="0"/>
                  </a:moveTo>
                  <a:lnTo>
                    <a:pt x="9" y="2"/>
                  </a:lnTo>
                  <a:lnTo>
                    <a:pt x="9" y="3"/>
                  </a:lnTo>
                  <a:lnTo>
                    <a:pt x="12" y="5"/>
                  </a:lnTo>
                  <a:lnTo>
                    <a:pt x="12" y="6"/>
                  </a:lnTo>
                  <a:lnTo>
                    <a:pt x="15" y="8"/>
                  </a:lnTo>
                  <a:lnTo>
                    <a:pt x="16" y="11"/>
                  </a:lnTo>
                  <a:lnTo>
                    <a:pt x="15" y="12"/>
                  </a:lnTo>
                  <a:lnTo>
                    <a:pt x="14" y="14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9" y="20"/>
                  </a:lnTo>
                  <a:lnTo>
                    <a:pt x="6" y="20"/>
                  </a:lnTo>
                  <a:lnTo>
                    <a:pt x="5" y="21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6" y="29"/>
                  </a:lnTo>
                  <a:lnTo>
                    <a:pt x="4" y="34"/>
                  </a:lnTo>
                  <a:lnTo>
                    <a:pt x="2" y="35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0" y="39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1" y="48"/>
                  </a:lnTo>
                  <a:lnTo>
                    <a:pt x="1" y="49"/>
                  </a:lnTo>
                  <a:lnTo>
                    <a:pt x="5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12" y="64"/>
                  </a:lnTo>
                  <a:lnTo>
                    <a:pt x="13" y="64"/>
                  </a:lnTo>
                  <a:lnTo>
                    <a:pt x="14" y="63"/>
                  </a:lnTo>
                  <a:lnTo>
                    <a:pt x="15" y="62"/>
                  </a:lnTo>
                  <a:lnTo>
                    <a:pt x="18" y="64"/>
                  </a:lnTo>
                  <a:lnTo>
                    <a:pt x="19" y="65"/>
                  </a:lnTo>
                  <a:lnTo>
                    <a:pt x="18" y="67"/>
                  </a:lnTo>
                  <a:lnTo>
                    <a:pt x="19" y="69"/>
                  </a:lnTo>
                  <a:lnTo>
                    <a:pt x="16" y="72"/>
                  </a:lnTo>
                  <a:lnTo>
                    <a:pt x="16" y="73"/>
                  </a:lnTo>
                  <a:lnTo>
                    <a:pt x="17" y="75"/>
                  </a:lnTo>
                  <a:lnTo>
                    <a:pt x="19" y="78"/>
                  </a:lnTo>
                  <a:lnTo>
                    <a:pt x="23" y="80"/>
                  </a:lnTo>
                  <a:lnTo>
                    <a:pt x="24" y="81"/>
                  </a:lnTo>
                  <a:lnTo>
                    <a:pt x="28" y="84"/>
                  </a:lnTo>
                  <a:lnTo>
                    <a:pt x="29" y="87"/>
                  </a:lnTo>
                  <a:lnTo>
                    <a:pt x="30" y="88"/>
                  </a:lnTo>
                  <a:lnTo>
                    <a:pt x="30" y="89"/>
                  </a:lnTo>
                  <a:lnTo>
                    <a:pt x="29" y="90"/>
                  </a:lnTo>
                  <a:lnTo>
                    <a:pt x="29" y="91"/>
                  </a:lnTo>
                  <a:lnTo>
                    <a:pt x="32" y="95"/>
                  </a:lnTo>
                  <a:lnTo>
                    <a:pt x="32" y="94"/>
                  </a:lnTo>
                  <a:lnTo>
                    <a:pt x="33" y="94"/>
                  </a:lnTo>
                  <a:lnTo>
                    <a:pt x="34" y="95"/>
                  </a:lnTo>
                  <a:lnTo>
                    <a:pt x="34" y="92"/>
                  </a:lnTo>
                  <a:lnTo>
                    <a:pt x="36" y="91"/>
                  </a:lnTo>
                  <a:lnTo>
                    <a:pt x="38" y="91"/>
                  </a:lnTo>
                  <a:lnTo>
                    <a:pt x="40" y="92"/>
                  </a:lnTo>
                  <a:lnTo>
                    <a:pt x="42" y="93"/>
                  </a:lnTo>
                  <a:lnTo>
                    <a:pt x="43" y="93"/>
                  </a:lnTo>
                  <a:lnTo>
                    <a:pt x="43" y="89"/>
                  </a:lnTo>
                  <a:lnTo>
                    <a:pt x="42" y="87"/>
                  </a:lnTo>
                  <a:lnTo>
                    <a:pt x="44" y="87"/>
                  </a:lnTo>
                  <a:lnTo>
                    <a:pt x="48" y="86"/>
                  </a:lnTo>
                  <a:lnTo>
                    <a:pt x="48" y="85"/>
                  </a:lnTo>
                  <a:lnTo>
                    <a:pt x="47" y="83"/>
                  </a:lnTo>
                  <a:lnTo>
                    <a:pt x="47" y="81"/>
                  </a:lnTo>
                  <a:lnTo>
                    <a:pt x="48" y="80"/>
                  </a:lnTo>
                  <a:lnTo>
                    <a:pt x="48" y="79"/>
                  </a:lnTo>
                  <a:lnTo>
                    <a:pt x="48" y="76"/>
                  </a:lnTo>
                  <a:lnTo>
                    <a:pt x="48" y="73"/>
                  </a:lnTo>
                  <a:lnTo>
                    <a:pt x="50" y="71"/>
                  </a:lnTo>
                  <a:lnTo>
                    <a:pt x="52" y="68"/>
                  </a:lnTo>
                  <a:lnTo>
                    <a:pt x="52" y="67"/>
                  </a:lnTo>
                  <a:lnTo>
                    <a:pt x="54" y="64"/>
                  </a:lnTo>
                  <a:lnTo>
                    <a:pt x="53" y="60"/>
                  </a:lnTo>
                  <a:lnTo>
                    <a:pt x="52" y="57"/>
                  </a:lnTo>
                  <a:lnTo>
                    <a:pt x="52" y="55"/>
                  </a:lnTo>
                  <a:lnTo>
                    <a:pt x="52" y="54"/>
                  </a:lnTo>
                  <a:lnTo>
                    <a:pt x="52" y="53"/>
                  </a:lnTo>
                  <a:lnTo>
                    <a:pt x="49" y="13"/>
                  </a:lnTo>
                  <a:lnTo>
                    <a:pt x="48" y="12"/>
                  </a:lnTo>
                  <a:lnTo>
                    <a:pt x="48" y="11"/>
                  </a:lnTo>
                  <a:lnTo>
                    <a:pt x="47" y="8"/>
                  </a:lnTo>
                  <a:lnTo>
                    <a:pt x="46" y="6"/>
                  </a:lnTo>
                  <a:lnTo>
                    <a:pt x="45" y="5"/>
                  </a:lnTo>
                  <a:lnTo>
                    <a:pt x="44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Freeform 133"/>
            <p:cNvSpPr>
              <a:spLocks/>
            </p:cNvSpPr>
            <p:nvPr/>
          </p:nvSpPr>
          <p:spPr bwMode="auto">
            <a:xfrm>
              <a:off x="3925" y="1506"/>
              <a:ext cx="267" cy="346"/>
            </a:xfrm>
            <a:custGeom>
              <a:avLst/>
              <a:gdLst>
                <a:gd name="T0" fmla="*/ 688 w 52"/>
                <a:gd name="T1" fmla="*/ 1613 h 71"/>
                <a:gd name="T2" fmla="*/ 1135 w 52"/>
                <a:gd name="T3" fmla="*/ 1594 h 71"/>
                <a:gd name="T4" fmla="*/ 1186 w 52"/>
                <a:gd name="T5" fmla="*/ 1472 h 71"/>
                <a:gd name="T6" fmla="*/ 1186 w 52"/>
                <a:gd name="T7" fmla="*/ 1379 h 71"/>
                <a:gd name="T8" fmla="*/ 1263 w 52"/>
                <a:gd name="T9" fmla="*/ 1306 h 71"/>
                <a:gd name="T10" fmla="*/ 1294 w 52"/>
                <a:gd name="T11" fmla="*/ 1233 h 71"/>
                <a:gd name="T12" fmla="*/ 1320 w 52"/>
                <a:gd name="T13" fmla="*/ 1189 h 71"/>
                <a:gd name="T14" fmla="*/ 1345 w 52"/>
                <a:gd name="T15" fmla="*/ 1213 h 71"/>
                <a:gd name="T16" fmla="*/ 1371 w 52"/>
                <a:gd name="T17" fmla="*/ 1189 h 71"/>
                <a:gd name="T18" fmla="*/ 1371 w 52"/>
                <a:gd name="T19" fmla="*/ 1092 h 71"/>
                <a:gd name="T20" fmla="*/ 1345 w 52"/>
                <a:gd name="T21" fmla="*/ 999 h 71"/>
                <a:gd name="T22" fmla="*/ 1237 w 52"/>
                <a:gd name="T23" fmla="*/ 663 h 71"/>
                <a:gd name="T24" fmla="*/ 1109 w 52"/>
                <a:gd name="T25" fmla="*/ 663 h 71"/>
                <a:gd name="T26" fmla="*/ 950 w 52"/>
                <a:gd name="T27" fmla="*/ 853 h 71"/>
                <a:gd name="T28" fmla="*/ 924 w 52"/>
                <a:gd name="T29" fmla="*/ 833 h 71"/>
                <a:gd name="T30" fmla="*/ 868 w 52"/>
                <a:gd name="T31" fmla="*/ 809 h 71"/>
                <a:gd name="T32" fmla="*/ 868 w 52"/>
                <a:gd name="T33" fmla="*/ 711 h 71"/>
                <a:gd name="T34" fmla="*/ 950 w 52"/>
                <a:gd name="T35" fmla="*/ 663 h 71"/>
                <a:gd name="T36" fmla="*/ 950 w 52"/>
                <a:gd name="T37" fmla="*/ 619 h 71"/>
                <a:gd name="T38" fmla="*/ 1001 w 52"/>
                <a:gd name="T39" fmla="*/ 570 h 71"/>
                <a:gd name="T40" fmla="*/ 1001 w 52"/>
                <a:gd name="T41" fmla="*/ 404 h 71"/>
                <a:gd name="T42" fmla="*/ 976 w 52"/>
                <a:gd name="T43" fmla="*/ 331 h 71"/>
                <a:gd name="T44" fmla="*/ 924 w 52"/>
                <a:gd name="T45" fmla="*/ 283 h 71"/>
                <a:gd name="T46" fmla="*/ 976 w 52"/>
                <a:gd name="T47" fmla="*/ 239 h 71"/>
                <a:gd name="T48" fmla="*/ 950 w 52"/>
                <a:gd name="T49" fmla="*/ 166 h 71"/>
                <a:gd name="T50" fmla="*/ 791 w 52"/>
                <a:gd name="T51" fmla="*/ 93 h 71"/>
                <a:gd name="T52" fmla="*/ 688 w 52"/>
                <a:gd name="T53" fmla="*/ 49 h 71"/>
                <a:gd name="T54" fmla="*/ 555 w 52"/>
                <a:gd name="T55" fmla="*/ 24 h 71"/>
                <a:gd name="T56" fmla="*/ 472 w 52"/>
                <a:gd name="T57" fmla="*/ 24 h 71"/>
                <a:gd name="T58" fmla="*/ 395 w 52"/>
                <a:gd name="T59" fmla="*/ 73 h 71"/>
                <a:gd name="T60" fmla="*/ 395 w 52"/>
                <a:gd name="T61" fmla="*/ 141 h 71"/>
                <a:gd name="T62" fmla="*/ 421 w 52"/>
                <a:gd name="T63" fmla="*/ 166 h 71"/>
                <a:gd name="T64" fmla="*/ 395 w 52"/>
                <a:gd name="T65" fmla="*/ 190 h 71"/>
                <a:gd name="T66" fmla="*/ 344 w 52"/>
                <a:gd name="T67" fmla="*/ 239 h 71"/>
                <a:gd name="T68" fmla="*/ 318 w 52"/>
                <a:gd name="T69" fmla="*/ 307 h 71"/>
                <a:gd name="T70" fmla="*/ 318 w 52"/>
                <a:gd name="T71" fmla="*/ 404 h 71"/>
                <a:gd name="T72" fmla="*/ 262 w 52"/>
                <a:gd name="T73" fmla="*/ 380 h 71"/>
                <a:gd name="T74" fmla="*/ 262 w 52"/>
                <a:gd name="T75" fmla="*/ 307 h 71"/>
                <a:gd name="T76" fmla="*/ 262 w 52"/>
                <a:gd name="T77" fmla="*/ 263 h 71"/>
                <a:gd name="T78" fmla="*/ 211 w 52"/>
                <a:gd name="T79" fmla="*/ 307 h 71"/>
                <a:gd name="T80" fmla="*/ 211 w 52"/>
                <a:gd name="T81" fmla="*/ 380 h 71"/>
                <a:gd name="T82" fmla="*/ 134 w 52"/>
                <a:gd name="T83" fmla="*/ 404 h 71"/>
                <a:gd name="T84" fmla="*/ 108 w 52"/>
                <a:gd name="T85" fmla="*/ 453 h 71"/>
                <a:gd name="T86" fmla="*/ 77 w 52"/>
                <a:gd name="T87" fmla="*/ 546 h 71"/>
                <a:gd name="T88" fmla="*/ 51 w 52"/>
                <a:gd name="T89" fmla="*/ 663 h 71"/>
                <a:gd name="T90" fmla="*/ 26 w 52"/>
                <a:gd name="T91" fmla="*/ 760 h 71"/>
                <a:gd name="T92" fmla="*/ 51 w 52"/>
                <a:gd name="T93" fmla="*/ 877 h 71"/>
                <a:gd name="T94" fmla="*/ 51 w 52"/>
                <a:gd name="T95" fmla="*/ 975 h 71"/>
                <a:gd name="T96" fmla="*/ 159 w 52"/>
                <a:gd name="T97" fmla="*/ 1189 h 71"/>
                <a:gd name="T98" fmla="*/ 185 w 52"/>
                <a:gd name="T99" fmla="*/ 1306 h 71"/>
                <a:gd name="T100" fmla="*/ 185 w 52"/>
                <a:gd name="T101" fmla="*/ 1330 h 71"/>
                <a:gd name="T102" fmla="*/ 159 w 52"/>
                <a:gd name="T103" fmla="*/ 1472 h 71"/>
                <a:gd name="T104" fmla="*/ 51 w 52"/>
                <a:gd name="T105" fmla="*/ 1637 h 71"/>
                <a:gd name="T106" fmla="*/ 0 w 52"/>
                <a:gd name="T107" fmla="*/ 1686 h 7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"/>
                <a:gd name="T163" fmla="*/ 0 h 71"/>
                <a:gd name="T164" fmla="*/ 52 w 52"/>
                <a:gd name="T165" fmla="*/ 71 h 7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" h="71">
                  <a:moveTo>
                    <a:pt x="0" y="71"/>
                  </a:moveTo>
                  <a:lnTo>
                    <a:pt x="26" y="68"/>
                  </a:lnTo>
                  <a:lnTo>
                    <a:pt x="26" y="69"/>
                  </a:lnTo>
                  <a:lnTo>
                    <a:pt x="43" y="67"/>
                  </a:lnTo>
                  <a:lnTo>
                    <a:pt x="43" y="66"/>
                  </a:lnTo>
                  <a:lnTo>
                    <a:pt x="45" y="62"/>
                  </a:lnTo>
                  <a:lnTo>
                    <a:pt x="45" y="61"/>
                  </a:lnTo>
                  <a:lnTo>
                    <a:pt x="45" y="58"/>
                  </a:lnTo>
                  <a:lnTo>
                    <a:pt x="46" y="56"/>
                  </a:lnTo>
                  <a:lnTo>
                    <a:pt x="48" y="55"/>
                  </a:lnTo>
                  <a:lnTo>
                    <a:pt x="48" y="52"/>
                  </a:lnTo>
                  <a:lnTo>
                    <a:pt x="49" y="52"/>
                  </a:lnTo>
                  <a:lnTo>
                    <a:pt x="49" y="51"/>
                  </a:lnTo>
                  <a:lnTo>
                    <a:pt x="50" y="50"/>
                  </a:lnTo>
                  <a:lnTo>
                    <a:pt x="50" y="51"/>
                  </a:lnTo>
                  <a:lnTo>
                    <a:pt x="51" y="51"/>
                  </a:lnTo>
                  <a:lnTo>
                    <a:pt x="52" y="50"/>
                  </a:lnTo>
                  <a:lnTo>
                    <a:pt x="52" y="49"/>
                  </a:lnTo>
                  <a:lnTo>
                    <a:pt x="52" y="46"/>
                  </a:lnTo>
                  <a:lnTo>
                    <a:pt x="52" y="43"/>
                  </a:lnTo>
                  <a:lnTo>
                    <a:pt x="51" y="42"/>
                  </a:lnTo>
                  <a:lnTo>
                    <a:pt x="51" y="37"/>
                  </a:lnTo>
                  <a:lnTo>
                    <a:pt x="47" y="28"/>
                  </a:lnTo>
                  <a:lnTo>
                    <a:pt x="43" y="27"/>
                  </a:lnTo>
                  <a:lnTo>
                    <a:pt x="42" y="28"/>
                  </a:lnTo>
                  <a:lnTo>
                    <a:pt x="40" y="29"/>
                  </a:lnTo>
                  <a:lnTo>
                    <a:pt x="36" y="36"/>
                  </a:lnTo>
                  <a:lnTo>
                    <a:pt x="35" y="36"/>
                  </a:lnTo>
                  <a:lnTo>
                    <a:pt x="35" y="35"/>
                  </a:lnTo>
                  <a:lnTo>
                    <a:pt x="33" y="35"/>
                  </a:lnTo>
                  <a:lnTo>
                    <a:pt x="33" y="34"/>
                  </a:lnTo>
                  <a:lnTo>
                    <a:pt x="32" y="33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7" y="24"/>
                  </a:lnTo>
                  <a:lnTo>
                    <a:pt x="38" y="24"/>
                  </a:lnTo>
                  <a:lnTo>
                    <a:pt x="38" y="22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6" y="12"/>
                  </a:lnTo>
                  <a:lnTo>
                    <a:pt x="35" y="12"/>
                  </a:lnTo>
                  <a:lnTo>
                    <a:pt x="36" y="11"/>
                  </a:lnTo>
                  <a:lnTo>
                    <a:pt x="37" y="10"/>
                  </a:lnTo>
                  <a:lnTo>
                    <a:pt x="36" y="7"/>
                  </a:lnTo>
                  <a:lnTo>
                    <a:pt x="34" y="6"/>
                  </a:lnTo>
                  <a:lnTo>
                    <a:pt x="30" y="4"/>
                  </a:lnTo>
                  <a:lnTo>
                    <a:pt x="27" y="3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8" y="1"/>
                  </a:lnTo>
                  <a:lnTo>
                    <a:pt x="17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6"/>
                  </a:lnTo>
                  <a:lnTo>
                    <a:pt x="16" y="6"/>
                  </a:lnTo>
                  <a:lnTo>
                    <a:pt x="16" y="7"/>
                  </a:lnTo>
                  <a:lnTo>
                    <a:pt x="15" y="8"/>
                  </a:lnTo>
                  <a:lnTo>
                    <a:pt x="14" y="8"/>
                  </a:lnTo>
                  <a:lnTo>
                    <a:pt x="13" y="10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3" y="15"/>
                  </a:lnTo>
                  <a:lnTo>
                    <a:pt x="12" y="17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4"/>
                  </a:lnTo>
                  <a:lnTo>
                    <a:pt x="10" y="13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4" y="19"/>
                  </a:lnTo>
                  <a:lnTo>
                    <a:pt x="3" y="21"/>
                  </a:lnTo>
                  <a:lnTo>
                    <a:pt x="3" y="23"/>
                  </a:lnTo>
                  <a:lnTo>
                    <a:pt x="3" y="26"/>
                  </a:lnTo>
                  <a:lnTo>
                    <a:pt x="2" y="28"/>
                  </a:lnTo>
                  <a:lnTo>
                    <a:pt x="1" y="31"/>
                  </a:lnTo>
                  <a:lnTo>
                    <a:pt x="1" y="32"/>
                  </a:lnTo>
                  <a:lnTo>
                    <a:pt x="1" y="33"/>
                  </a:lnTo>
                  <a:lnTo>
                    <a:pt x="2" y="37"/>
                  </a:lnTo>
                  <a:lnTo>
                    <a:pt x="1" y="39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6" y="50"/>
                  </a:lnTo>
                  <a:lnTo>
                    <a:pt x="6" y="54"/>
                  </a:lnTo>
                  <a:lnTo>
                    <a:pt x="7" y="55"/>
                  </a:lnTo>
                  <a:lnTo>
                    <a:pt x="7" y="56"/>
                  </a:lnTo>
                  <a:lnTo>
                    <a:pt x="6" y="59"/>
                  </a:lnTo>
                  <a:lnTo>
                    <a:pt x="6" y="62"/>
                  </a:lnTo>
                  <a:lnTo>
                    <a:pt x="5" y="64"/>
                  </a:lnTo>
                  <a:lnTo>
                    <a:pt x="2" y="69"/>
                  </a:lnTo>
                  <a:lnTo>
                    <a:pt x="1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7" name="Freeform 134"/>
            <p:cNvSpPr>
              <a:spLocks/>
            </p:cNvSpPr>
            <p:nvPr/>
          </p:nvSpPr>
          <p:spPr bwMode="auto">
            <a:xfrm>
              <a:off x="3669" y="1384"/>
              <a:ext cx="426" cy="200"/>
            </a:xfrm>
            <a:custGeom>
              <a:avLst/>
              <a:gdLst>
                <a:gd name="T0" fmla="*/ 108 w 83"/>
                <a:gd name="T1" fmla="*/ 380 h 41"/>
                <a:gd name="T2" fmla="*/ 210 w 83"/>
                <a:gd name="T3" fmla="*/ 307 h 41"/>
                <a:gd name="T4" fmla="*/ 529 w 83"/>
                <a:gd name="T5" fmla="*/ 141 h 41"/>
                <a:gd name="T6" fmla="*/ 683 w 83"/>
                <a:gd name="T7" fmla="*/ 24 h 41"/>
                <a:gd name="T8" fmla="*/ 816 w 83"/>
                <a:gd name="T9" fmla="*/ 24 h 41"/>
                <a:gd name="T10" fmla="*/ 739 w 83"/>
                <a:gd name="T11" fmla="*/ 98 h 41"/>
                <a:gd name="T12" fmla="*/ 606 w 83"/>
                <a:gd name="T13" fmla="*/ 215 h 41"/>
                <a:gd name="T14" fmla="*/ 606 w 83"/>
                <a:gd name="T15" fmla="*/ 288 h 41"/>
                <a:gd name="T16" fmla="*/ 739 w 83"/>
                <a:gd name="T17" fmla="*/ 239 h 41"/>
                <a:gd name="T18" fmla="*/ 1027 w 83"/>
                <a:gd name="T19" fmla="*/ 356 h 41"/>
                <a:gd name="T20" fmla="*/ 1134 w 83"/>
                <a:gd name="T21" fmla="*/ 380 h 41"/>
                <a:gd name="T22" fmla="*/ 1160 w 83"/>
                <a:gd name="T23" fmla="*/ 405 h 41"/>
                <a:gd name="T24" fmla="*/ 1288 w 83"/>
                <a:gd name="T25" fmla="*/ 307 h 41"/>
                <a:gd name="T26" fmla="*/ 1683 w 83"/>
                <a:gd name="T27" fmla="*/ 190 h 41"/>
                <a:gd name="T28" fmla="*/ 1658 w 83"/>
                <a:gd name="T29" fmla="*/ 263 h 41"/>
                <a:gd name="T30" fmla="*/ 1740 w 83"/>
                <a:gd name="T31" fmla="*/ 332 h 41"/>
                <a:gd name="T32" fmla="*/ 1899 w 83"/>
                <a:gd name="T33" fmla="*/ 307 h 41"/>
                <a:gd name="T34" fmla="*/ 2002 w 83"/>
                <a:gd name="T35" fmla="*/ 429 h 41"/>
                <a:gd name="T36" fmla="*/ 2161 w 83"/>
                <a:gd name="T37" fmla="*/ 454 h 41"/>
                <a:gd name="T38" fmla="*/ 2161 w 83"/>
                <a:gd name="T39" fmla="*/ 498 h 41"/>
                <a:gd name="T40" fmla="*/ 2079 w 83"/>
                <a:gd name="T41" fmla="*/ 498 h 41"/>
                <a:gd name="T42" fmla="*/ 1976 w 83"/>
                <a:gd name="T43" fmla="*/ 498 h 41"/>
                <a:gd name="T44" fmla="*/ 1817 w 83"/>
                <a:gd name="T45" fmla="*/ 498 h 41"/>
                <a:gd name="T46" fmla="*/ 1817 w 83"/>
                <a:gd name="T47" fmla="*/ 571 h 41"/>
                <a:gd name="T48" fmla="*/ 1632 w 83"/>
                <a:gd name="T49" fmla="*/ 498 h 41"/>
                <a:gd name="T50" fmla="*/ 1504 w 83"/>
                <a:gd name="T51" fmla="*/ 546 h 41"/>
                <a:gd name="T52" fmla="*/ 1447 w 83"/>
                <a:gd name="T53" fmla="*/ 595 h 41"/>
                <a:gd name="T54" fmla="*/ 1319 w 83"/>
                <a:gd name="T55" fmla="*/ 595 h 41"/>
                <a:gd name="T56" fmla="*/ 1211 w 83"/>
                <a:gd name="T57" fmla="*/ 712 h 41"/>
                <a:gd name="T58" fmla="*/ 1237 w 83"/>
                <a:gd name="T59" fmla="*/ 668 h 41"/>
                <a:gd name="T60" fmla="*/ 1160 w 83"/>
                <a:gd name="T61" fmla="*/ 668 h 41"/>
                <a:gd name="T62" fmla="*/ 1109 w 83"/>
                <a:gd name="T63" fmla="*/ 644 h 41"/>
                <a:gd name="T64" fmla="*/ 1052 w 83"/>
                <a:gd name="T65" fmla="*/ 761 h 41"/>
                <a:gd name="T66" fmla="*/ 950 w 83"/>
                <a:gd name="T67" fmla="*/ 902 h 41"/>
                <a:gd name="T68" fmla="*/ 898 w 83"/>
                <a:gd name="T69" fmla="*/ 927 h 41"/>
                <a:gd name="T70" fmla="*/ 924 w 83"/>
                <a:gd name="T71" fmla="*/ 859 h 41"/>
                <a:gd name="T72" fmla="*/ 842 w 83"/>
                <a:gd name="T73" fmla="*/ 859 h 41"/>
                <a:gd name="T74" fmla="*/ 790 w 83"/>
                <a:gd name="T75" fmla="*/ 688 h 41"/>
                <a:gd name="T76" fmla="*/ 765 w 83"/>
                <a:gd name="T77" fmla="*/ 668 h 41"/>
                <a:gd name="T78" fmla="*/ 606 w 83"/>
                <a:gd name="T79" fmla="*/ 620 h 41"/>
                <a:gd name="T80" fmla="*/ 580 w 83"/>
                <a:gd name="T81" fmla="*/ 620 h 41"/>
                <a:gd name="T82" fmla="*/ 421 w 83"/>
                <a:gd name="T83" fmla="*/ 571 h 41"/>
                <a:gd name="T84" fmla="*/ 108 w 83"/>
                <a:gd name="T85" fmla="*/ 454 h 41"/>
                <a:gd name="T86" fmla="*/ 0 w 83"/>
                <a:gd name="T87" fmla="*/ 405 h 4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83"/>
                <a:gd name="T133" fmla="*/ 0 h 41"/>
                <a:gd name="T134" fmla="*/ 83 w 83"/>
                <a:gd name="T135" fmla="*/ 41 h 4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83" h="41">
                  <a:moveTo>
                    <a:pt x="0" y="17"/>
                  </a:moveTo>
                  <a:lnTo>
                    <a:pt x="3" y="17"/>
                  </a:lnTo>
                  <a:lnTo>
                    <a:pt x="4" y="16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3" y="11"/>
                  </a:lnTo>
                  <a:lnTo>
                    <a:pt x="16" y="10"/>
                  </a:lnTo>
                  <a:lnTo>
                    <a:pt x="20" y="6"/>
                  </a:lnTo>
                  <a:lnTo>
                    <a:pt x="21" y="5"/>
                  </a:lnTo>
                  <a:lnTo>
                    <a:pt x="24" y="2"/>
                  </a:lnTo>
                  <a:lnTo>
                    <a:pt x="26" y="1"/>
                  </a:lnTo>
                  <a:lnTo>
                    <a:pt x="30" y="0"/>
                  </a:lnTo>
                  <a:lnTo>
                    <a:pt x="31" y="1"/>
                  </a:lnTo>
                  <a:lnTo>
                    <a:pt x="29" y="2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5" y="7"/>
                  </a:lnTo>
                  <a:lnTo>
                    <a:pt x="24" y="8"/>
                  </a:lnTo>
                  <a:lnTo>
                    <a:pt x="23" y="9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6" y="10"/>
                  </a:lnTo>
                  <a:lnTo>
                    <a:pt x="27" y="10"/>
                  </a:lnTo>
                  <a:lnTo>
                    <a:pt x="28" y="10"/>
                  </a:lnTo>
                  <a:lnTo>
                    <a:pt x="33" y="12"/>
                  </a:lnTo>
                  <a:lnTo>
                    <a:pt x="36" y="16"/>
                  </a:lnTo>
                  <a:lnTo>
                    <a:pt x="39" y="15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6"/>
                  </a:lnTo>
                  <a:lnTo>
                    <a:pt x="44" y="17"/>
                  </a:lnTo>
                  <a:lnTo>
                    <a:pt x="45" y="17"/>
                  </a:lnTo>
                  <a:lnTo>
                    <a:pt x="46" y="15"/>
                  </a:lnTo>
                  <a:lnTo>
                    <a:pt x="49" y="13"/>
                  </a:lnTo>
                  <a:lnTo>
                    <a:pt x="59" y="10"/>
                  </a:lnTo>
                  <a:lnTo>
                    <a:pt x="62" y="9"/>
                  </a:lnTo>
                  <a:lnTo>
                    <a:pt x="64" y="8"/>
                  </a:lnTo>
                  <a:lnTo>
                    <a:pt x="64" y="9"/>
                  </a:lnTo>
                  <a:lnTo>
                    <a:pt x="63" y="10"/>
                  </a:lnTo>
                  <a:lnTo>
                    <a:pt x="63" y="11"/>
                  </a:lnTo>
                  <a:lnTo>
                    <a:pt x="65" y="14"/>
                  </a:lnTo>
                  <a:lnTo>
                    <a:pt x="66" y="14"/>
                  </a:lnTo>
                  <a:lnTo>
                    <a:pt x="68" y="14"/>
                  </a:lnTo>
                  <a:lnTo>
                    <a:pt x="69" y="14"/>
                  </a:lnTo>
                  <a:lnTo>
                    <a:pt x="72" y="13"/>
                  </a:lnTo>
                  <a:lnTo>
                    <a:pt x="73" y="14"/>
                  </a:lnTo>
                  <a:lnTo>
                    <a:pt x="75" y="17"/>
                  </a:lnTo>
                  <a:lnTo>
                    <a:pt x="76" y="18"/>
                  </a:lnTo>
                  <a:lnTo>
                    <a:pt x="79" y="19"/>
                  </a:lnTo>
                  <a:lnTo>
                    <a:pt x="81" y="18"/>
                  </a:lnTo>
                  <a:lnTo>
                    <a:pt x="82" y="19"/>
                  </a:lnTo>
                  <a:lnTo>
                    <a:pt x="83" y="19"/>
                  </a:lnTo>
                  <a:lnTo>
                    <a:pt x="83" y="20"/>
                  </a:lnTo>
                  <a:lnTo>
                    <a:pt x="82" y="21"/>
                  </a:lnTo>
                  <a:lnTo>
                    <a:pt x="80" y="21"/>
                  </a:lnTo>
                  <a:lnTo>
                    <a:pt x="79" y="21"/>
                  </a:lnTo>
                  <a:lnTo>
                    <a:pt x="78" y="21"/>
                  </a:lnTo>
                  <a:lnTo>
                    <a:pt x="76" y="21"/>
                  </a:lnTo>
                  <a:lnTo>
                    <a:pt x="75" y="21"/>
                  </a:lnTo>
                  <a:lnTo>
                    <a:pt x="74" y="21"/>
                  </a:lnTo>
                  <a:lnTo>
                    <a:pt x="71" y="22"/>
                  </a:lnTo>
                  <a:lnTo>
                    <a:pt x="69" y="21"/>
                  </a:lnTo>
                  <a:lnTo>
                    <a:pt x="69" y="22"/>
                  </a:lnTo>
                  <a:lnTo>
                    <a:pt x="69" y="23"/>
                  </a:lnTo>
                  <a:lnTo>
                    <a:pt x="69" y="24"/>
                  </a:lnTo>
                  <a:lnTo>
                    <a:pt x="68" y="23"/>
                  </a:lnTo>
                  <a:lnTo>
                    <a:pt x="66" y="22"/>
                  </a:lnTo>
                  <a:lnTo>
                    <a:pt x="62" y="21"/>
                  </a:lnTo>
                  <a:lnTo>
                    <a:pt x="61" y="22"/>
                  </a:lnTo>
                  <a:lnTo>
                    <a:pt x="60" y="21"/>
                  </a:lnTo>
                  <a:lnTo>
                    <a:pt x="57" y="23"/>
                  </a:lnTo>
                  <a:lnTo>
                    <a:pt x="56" y="23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2" y="24"/>
                  </a:lnTo>
                  <a:lnTo>
                    <a:pt x="50" y="25"/>
                  </a:lnTo>
                  <a:lnTo>
                    <a:pt x="50" y="26"/>
                  </a:lnTo>
                  <a:lnTo>
                    <a:pt x="50" y="27"/>
                  </a:lnTo>
                  <a:lnTo>
                    <a:pt x="46" y="30"/>
                  </a:lnTo>
                  <a:lnTo>
                    <a:pt x="45" y="30"/>
                  </a:lnTo>
                  <a:lnTo>
                    <a:pt x="47" y="28"/>
                  </a:lnTo>
                  <a:lnTo>
                    <a:pt x="47" y="27"/>
                  </a:lnTo>
                  <a:lnTo>
                    <a:pt x="45" y="27"/>
                  </a:lnTo>
                  <a:lnTo>
                    <a:pt x="44" y="28"/>
                  </a:lnTo>
                  <a:lnTo>
                    <a:pt x="43" y="29"/>
                  </a:lnTo>
                  <a:lnTo>
                    <a:pt x="42" y="28"/>
                  </a:lnTo>
                  <a:lnTo>
                    <a:pt x="42" y="27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40" y="32"/>
                  </a:lnTo>
                  <a:lnTo>
                    <a:pt x="39" y="34"/>
                  </a:lnTo>
                  <a:lnTo>
                    <a:pt x="38" y="36"/>
                  </a:lnTo>
                  <a:lnTo>
                    <a:pt x="36" y="38"/>
                  </a:lnTo>
                  <a:lnTo>
                    <a:pt x="36" y="40"/>
                  </a:lnTo>
                  <a:lnTo>
                    <a:pt x="36" y="41"/>
                  </a:lnTo>
                  <a:lnTo>
                    <a:pt x="34" y="39"/>
                  </a:lnTo>
                  <a:lnTo>
                    <a:pt x="34" y="38"/>
                  </a:lnTo>
                  <a:lnTo>
                    <a:pt x="34" y="37"/>
                  </a:lnTo>
                  <a:lnTo>
                    <a:pt x="35" y="36"/>
                  </a:lnTo>
                  <a:lnTo>
                    <a:pt x="34" y="36"/>
                  </a:lnTo>
                  <a:lnTo>
                    <a:pt x="32" y="36"/>
                  </a:lnTo>
                  <a:lnTo>
                    <a:pt x="33" y="32"/>
                  </a:lnTo>
                  <a:lnTo>
                    <a:pt x="32" y="30"/>
                  </a:lnTo>
                  <a:lnTo>
                    <a:pt x="30" y="29"/>
                  </a:lnTo>
                  <a:lnTo>
                    <a:pt x="28" y="29"/>
                  </a:lnTo>
                  <a:lnTo>
                    <a:pt x="28" y="28"/>
                  </a:lnTo>
                  <a:lnTo>
                    <a:pt x="29" y="28"/>
                  </a:lnTo>
                  <a:lnTo>
                    <a:pt x="28" y="27"/>
                  </a:lnTo>
                  <a:lnTo>
                    <a:pt x="26" y="26"/>
                  </a:lnTo>
                  <a:lnTo>
                    <a:pt x="23" y="26"/>
                  </a:lnTo>
                  <a:lnTo>
                    <a:pt x="22" y="26"/>
                  </a:lnTo>
                  <a:lnTo>
                    <a:pt x="20" y="26"/>
                  </a:lnTo>
                  <a:lnTo>
                    <a:pt x="18" y="24"/>
                  </a:lnTo>
                  <a:lnTo>
                    <a:pt x="16" y="24"/>
                  </a:lnTo>
                  <a:lnTo>
                    <a:pt x="5" y="22"/>
                  </a:lnTo>
                  <a:lnTo>
                    <a:pt x="4" y="21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1" y="18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8" name="Freeform 135"/>
            <p:cNvSpPr>
              <a:spLocks/>
            </p:cNvSpPr>
            <p:nvPr/>
          </p:nvSpPr>
          <p:spPr bwMode="auto">
            <a:xfrm>
              <a:off x="3879" y="1838"/>
              <a:ext cx="206" cy="351"/>
            </a:xfrm>
            <a:custGeom>
              <a:avLst/>
              <a:gdLst>
                <a:gd name="T0" fmla="*/ 26 w 40"/>
                <a:gd name="T1" fmla="*/ 117 h 72"/>
                <a:gd name="T2" fmla="*/ 108 w 40"/>
                <a:gd name="T3" fmla="*/ 1068 h 72"/>
                <a:gd name="T4" fmla="*/ 108 w 40"/>
                <a:gd name="T5" fmla="*/ 1092 h 72"/>
                <a:gd name="T6" fmla="*/ 108 w 40"/>
                <a:gd name="T7" fmla="*/ 1116 h 72"/>
                <a:gd name="T8" fmla="*/ 108 w 40"/>
                <a:gd name="T9" fmla="*/ 1165 h 72"/>
                <a:gd name="T10" fmla="*/ 134 w 40"/>
                <a:gd name="T11" fmla="*/ 1233 h 72"/>
                <a:gd name="T12" fmla="*/ 160 w 40"/>
                <a:gd name="T13" fmla="*/ 1331 h 72"/>
                <a:gd name="T14" fmla="*/ 108 w 40"/>
                <a:gd name="T15" fmla="*/ 1404 h 72"/>
                <a:gd name="T16" fmla="*/ 108 w 40"/>
                <a:gd name="T17" fmla="*/ 1423 h 72"/>
                <a:gd name="T18" fmla="*/ 52 w 40"/>
                <a:gd name="T19" fmla="*/ 1497 h 72"/>
                <a:gd name="T20" fmla="*/ 0 w 40"/>
                <a:gd name="T21" fmla="*/ 1545 h 72"/>
                <a:gd name="T22" fmla="*/ 0 w 40"/>
                <a:gd name="T23" fmla="*/ 1618 h 72"/>
                <a:gd name="T24" fmla="*/ 0 w 40"/>
                <a:gd name="T25" fmla="*/ 1687 h 72"/>
                <a:gd name="T26" fmla="*/ 0 w 40"/>
                <a:gd name="T27" fmla="*/ 1687 h 72"/>
                <a:gd name="T28" fmla="*/ 0 w 40"/>
                <a:gd name="T29" fmla="*/ 1711 h 72"/>
                <a:gd name="T30" fmla="*/ 0 w 40"/>
                <a:gd name="T31" fmla="*/ 1711 h 72"/>
                <a:gd name="T32" fmla="*/ 26 w 40"/>
                <a:gd name="T33" fmla="*/ 1711 h 72"/>
                <a:gd name="T34" fmla="*/ 52 w 40"/>
                <a:gd name="T35" fmla="*/ 1711 h 72"/>
                <a:gd name="T36" fmla="*/ 52 w 40"/>
                <a:gd name="T37" fmla="*/ 1687 h 72"/>
                <a:gd name="T38" fmla="*/ 52 w 40"/>
                <a:gd name="T39" fmla="*/ 1662 h 72"/>
                <a:gd name="T40" fmla="*/ 134 w 40"/>
                <a:gd name="T41" fmla="*/ 1662 h 72"/>
                <a:gd name="T42" fmla="*/ 211 w 40"/>
                <a:gd name="T43" fmla="*/ 1638 h 72"/>
                <a:gd name="T44" fmla="*/ 319 w 40"/>
                <a:gd name="T45" fmla="*/ 1687 h 72"/>
                <a:gd name="T46" fmla="*/ 319 w 40"/>
                <a:gd name="T47" fmla="*/ 1687 h 72"/>
                <a:gd name="T48" fmla="*/ 345 w 40"/>
                <a:gd name="T49" fmla="*/ 1687 h 72"/>
                <a:gd name="T50" fmla="*/ 371 w 40"/>
                <a:gd name="T51" fmla="*/ 1618 h 72"/>
                <a:gd name="T52" fmla="*/ 422 w 40"/>
                <a:gd name="T53" fmla="*/ 1618 h 72"/>
                <a:gd name="T54" fmla="*/ 453 w 40"/>
                <a:gd name="T55" fmla="*/ 1638 h 72"/>
                <a:gd name="T56" fmla="*/ 479 w 40"/>
                <a:gd name="T57" fmla="*/ 1662 h 72"/>
                <a:gd name="T58" fmla="*/ 505 w 40"/>
                <a:gd name="T59" fmla="*/ 1638 h 72"/>
                <a:gd name="T60" fmla="*/ 530 w 40"/>
                <a:gd name="T61" fmla="*/ 1545 h 72"/>
                <a:gd name="T62" fmla="*/ 556 w 40"/>
                <a:gd name="T63" fmla="*/ 1521 h 72"/>
                <a:gd name="T64" fmla="*/ 582 w 40"/>
                <a:gd name="T65" fmla="*/ 1521 h 72"/>
                <a:gd name="T66" fmla="*/ 639 w 40"/>
                <a:gd name="T67" fmla="*/ 1570 h 72"/>
                <a:gd name="T68" fmla="*/ 716 w 40"/>
                <a:gd name="T69" fmla="*/ 1570 h 72"/>
                <a:gd name="T70" fmla="*/ 742 w 40"/>
                <a:gd name="T71" fmla="*/ 1497 h 72"/>
                <a:gd name="T72" fmla="*/ 875 w 40"/>
                <a:gd name="T73" fmla="*/ 1331 h 72"/>
                <a:gd name="T74" fmla="*/ 875 w 40"/>
                <a:gd name="T75" fmla="*/ 1258 h 72"/>
                <a:gd name="T76" fmla="*/ 901 w 40"/>
                <a:gd name="T77" fmla="*/ 1258 h 72"/>
                <a:gd name="T78" fmla="*/ 984 w 40"/>
                <a:gd name="T79" fmla="*/ 1258 h 72"/>
                <a:gd name="T80" fmla="*/ 1009 w 40"/>
                <a:gd name="T81" fmla="*/ 1233 h 72"/>
                <a:gd name="T82" fmla="*/ 1061 w 40"/>
                <a:gd name="T83" fmla="*/ 1214 h 72"/>
                <a:gd name="T84" fmla="*/ 1061 w 40"/>
                <a:gd name="T85" fmla="*/ 1189 h 72"/>
                <a:gd name="T86" fmla="*/ 1061 w 40"/>
                <a:gd name="T87" fmla="*/ 1116 h 72"/>
                <a:gd name="T88" fmla="*/ 1061 w 40"/>
                <a:gd name="T89" fmla="*/ 1116 h 72"/>
                <a:gd name="T90" fmla="*/ 1061 w 40"/>
                <a:gd name="T91" fmla="*/ 1068 h 72"/>
                <a:gd name="T92" fmla="*/ 927 w 40"/>
                <a:gd name="T93" fmla="*/ 24 h 72"/>
                <a:gd name="T94" fmla="*/ 927 w 40"/>
                <a:gd name="T95" fmla="*/ 0 h 72"/>
                <a:gd name="T96" fmla="*/ 237 w 40"/>
                <a:gd name="T97" fmla="*/ 73 h 72"/>
                <a:gd name="T98" fmla="*/ 211 w 40"/>
                <a:gd name="T99" fmla="*/ 97 h 72"/>
                <a:gd name="T100" fmla="*/ 160 w 40"/>
                <a:gd name="T101" fmla="*/ 117 h 72"/>
                <a:gd name="T102" fmla="*/ 134 w 40"/>
                <a:gd name="T103" fmla="*/ 141 h 72"/>
                <a:gd name="T104" fmla="*/ 77 w 40"/>
                <a:gd name="T105" fmla="*/ 141 h 72"/>
                <a:gd name="T106" fmla="*/ 26 w 40"/>
                <a:gd name="T107" fmla="*/ 117 h 72"/>
                <a:gd name="T108" fmla="*/ 26 w 40"/>
                <a:gd name="T109" fmla="*/ 117 h 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0"/>
                <a:gd name="T166" fmla="*/ 0 h 72"/>
                <a:gd name="T167" fmla="*/ 40 w 40"/>
                <a:gd name="T168" fmla="*/ 72 h 7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0" h="72">
                  <a:moveTo>
                    <a:pt x="1" y="5"/>
                  </a:moveTo>
                  <a:lnTo>
                    <a:pt x="4" y="45"/>
                  </a:lnTo>
                  <a:lnTo>
                    <a:pt x="4" y="46"/>
                  </a:lnTo>
                  <a:lnTo>
                    <a:pt x="4" y="47"/>
                  </a:lnTo>
                  <a:lnTo>
                    <a:pt x="4" y="49"/>
                  </a:lnTo>
                  <a:lnTo>
                    <a:pt x="5" y="52"/>
                  </a:lnTo>
                  <a:lnTo>
                    <a:pt x="6" y="56"/>
                  </a:lnTo>
                  <a:lnTo>
                    <a:pt x="4" y="59"/>
                  </a:lnTo>
                  <a:lnTo>
                    <a:pt x="4" y="60"/>
                  </a:lnTo>
                  <a:lnTo>
                    <a:pt x="2" y="63"/>
                  </a:lnTo>
                  <a:lnTo>
                    <a:pt x="0" y="65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1" y="72"/>
                  </a:lnTo>
                  <a:lnTo>
                    <a:pt x="2" y="72"/>
                  </a:lnTo>
                  <a:lnTo>
                    <a:pt x="2" y="71"/>
                  </a:lnTo>
                  <a:lnTo>
                    <a:pt x="2" y="70"/>
                  </a:lnTo>
                  <a:lnTo>
                    <a:pt x="5" y="70"/>
                  </a:lnTo>
                  <a:lnTo>
                    <a:pt x="8" y="69"/>
                  </a:lnTo>
                  <a:lnTo>
                    <a:pt x="12" y="71"/>
                  </a:lnTo>
                  <a:lnTo>
                    <a:pt x="13" y="71"/>
                  </a:lnTo>
                  <a:lnTo>
                    <a:pt x="14" y="68"/>
                  </a:lnTo>
                  <a:lnTo>
                    <a:pt x="16" y="68"/>
                  </a:lnTo>
                  <a:lnTo>
                    <a:pt x="17" y="69"/>
                  </a:lnTo>
                  <a:lnTo>
                    <a:pt x="18" y="70"/>
                  </a:lnTo>
                  <a:lnTo>
                    <a:pt x="19" y="69"/>
                  </a:lnTo>
                  <a:lnTo>
                    <a:pt x="20" y="65"/>
                  </a:lnTo>
                  <a:lnTo>
                    <a:pt x="21" y="64"/>
                  </a:lnTo>
                  <a:lnTo>
                    <a:pt x="22" y="64"/>
                  </a:lnTo>
                  <a:lnTo>
                    <a:pt x="24" y="66"/>
                  </a:lnTo>
                  <a:lnTo>
                    <a:pt x="27" y="66"/>
                  </a:lnTo>
                  <a:lnTo>
                    <a:pt x="28" y="63"/>
                  </a:lnTo>
                  <a:lnTo>
                    <a:pt x="33" y="56"/>
                  </a:lnTo>
                  <a:lnTo>
                    <a:pt x="33" y="53"/>
                  </a:lnTo>
                  <a:lnTo>
                    <a:pt x="34" y="53"/>
                  </a:lnTo>
                  <a:lnTo>
                    <a:pt x="37" y="53"/>
                  </a:lnTo>
                  <a:lnTo>
                    <a:pt x="38" y="52"/>
                  </a:lnTo>
                  <a:lnTo>
                    <a:pt x="40" y="51"/>
                  </a:lnTo>
                  <a:lnTo>
                    <a:pt x="40" y="50"/>
                  </a:lnTo>
                  <a:lnTo>
                    <a:pt x="40" y="47"/>
                  </a:lnTo>
                  <a:lnTo>
                    <a:pt x="40" y="45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9" y="3"/>
                  </a:lnTo>
                  <a:lnTo>
                    <a:pt x="8" y="4"/>
                  </a:lnTo>
                  <a:lnTo>
                    <a:pt x="6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9" name="Freeform 136"/>
            <p:cNvSpPr>
              <a:spLocks/>
            </p:cNvSpPr>
            <p:nvPr/>
          </p:nvSpPr>
          <p:spPr bwMode="auto">
            <a:xfrm>
              <a:off x="3665" y="2423"/>
              <a:ext cx="240" cy="405"/>
            </a:xfrm>
            <a:custGeom>
              <a:avLst/>
              <a:gdLst>
                <a:gd name="T0" fmla="*/ 1149 w 47"/>
                <a:gd name="T1" fmla="*/ 0 h 83"/>
                <a:gd name="T2" fmla="*/ 393 w 47"/>
                <a:gd name="T3" fmla="*/ 49 h 83"/>
                <a:gd name="T4" fmla="*/ 393 w 47"/>
                <a:gd name="T5" fmla="*/ 73 h 83"/>
                <a:gd name="T6" fmla="*/ 311 w 47"/>
                <a:gd name="T7" fmla="*/ 117 h 83"/>
                <a:gd name="T8" fmla="*/ 311 w 47"/>
                <a:gd name="T9" fmla="*/ 190 h 83"/>
                <a:gd name="T10" fmla="*/ 311 w 47"/>
                <a:gd name="T11" fmla="*/ 263 h 83"/>
                <a:gd name="T12" fmla="*/ 286 w 47"/>
                <a:gd name="T13" fmla="*/ 288 h 83"/>
                <a:gd name="T14" fmla="*/ 235 w 47"/>
                <a:gd name="T15" fmla="*/ 332 h 83"/>
                <a:gd name="T16" fmla="*/ 184 w 47"/>
                <a:gd name="T17" fmla="*/ 381 h 83"/>
                <a:gd name="T18" fmla="*/ 158 w 47"/>
                <a:gd name="T19" fmla="*/ 405 h 83"/>
                <a:gd name="T20" fmla="*/ 158 w 47"/>
                <a:gd name="T21" fmla="*/ 454 h 83"/>
                <a:gd name="T22" fmla="*/ 133 w 47"/>
                <a:gd name="T23" fmla="*/ 498 h 83"/>
                <a:gd name="T24" fmla="*/ 133 w 47"/>
                <a:gd name="T25" fmla="*/ 522 h 83"/>
                <a:gd name="T26" fmla="*/ 102 w 47"/>
                <a:gd name="T27" fmla="*/ 595 h 83"/>
                <a:gd name="T28" fmla="*/ 77 w 47"/>
                <a:gd name="T29" fmla="*/ 644 h 83"/>
                <a:gd name="T30" fmla="*/ 102 w 47"/>
                <a:gd name="T31" fmla="*/ 712 h 83"/>
                <a:gd name="T32" fmla="*/ 133 w 47"/>
                <a:gd name="T33" fmla="*/ 737 h 83"/>
                <a:gd name="T34" fmla="*/ 133 w 47"/>
                <a:gd name="T35" fmla="*/ 786 h 83"/>
                <a:gd name="T36" fmla="*/ 133 w 47"/>
                <a:gd name="T37" fmla="*/ 786 h 83"/>
                <a:gd name="T38" fmla="*/ 133 w 47"/>
                <a:gd name="T39" fmla="*/ 810 h 83"/>
                <a:gd name="T40" fmla="*/ 133 w 47"/>
                <a:gd name="T41" fmla="*/ 810 h 83"/>
                <a:gd name="T42" fmla="*/ 102 w 47"/>
                <a:gd name="T43" fmla="*/ 859 h 83"/>
                <a:gd name="T44" fmla="*/ 133 w 47"/>
                <a:gd name="T45" fmla="*/ 883 h 83"/>
                <a:gd name="T46" fmla="*/ 102 w 47"/>
                <a:gd name="T47" fmla="*/ 903 h 83"/>
                <a:gd name="T48" fmla="*/ 158 w 47"/>
                <a:gd name="T49" fmla="*/ 1000 h 83"/>
                <a:gd name="T50" fmla="*/ 158 w 47"/>
                <a:gd name="T51" fmla="*/ 1073 h 83"/>
                <a:gd name="T52" fmla="*/ 184 w 47"/>
                <a:gd name="T53" fmla="*/ 1117 h 83"/>
                <a:gd name="T54" fmla="*/ 209 w 47"/>
                <a:gd name="T55" fmla="*/ 1142 h 83"/>
                <a:gd name="T56" fmla="*/ 209 w 47"/>
                <a:gd name="T57" fmla="*/ 1166 h 83"/>
                <a:gd name="T58" fmla="*/ 158 w 47"/>
                <a:gd name="T59" fmla="*/ 1191 h 83"/>
                <a:gd name="T60" fmla="*/ 158 w 47"/>
                <a:gd name="T61" fmla="*/ 1215 h 83"/>
                <a:gd name="T62" fmla="*/ 133 w 47"/>
                <a:gd name="T63" fmla="*/ 1283 h 83"/>
                <a:gd name="T64" fmla="*/ 77 w 47"/>
                <a:gd name="T65" fmla="*/ 1405 h 83"/>
                <a:gd name="T66" fmla="*/ 0 w 47"/>
                <a:gd name="T67" fmla="*/ 1571 h 83"/>
                <a:gd name="T68" fmla="*/ 0 w 47"/>
                <a:gd name="T69" fmla="*/ 1688 h 83"/>
                <a:gd name="T70" fmla="*/ 705 w 47"/>
                <a:gd name="T71" fmla="*/ 1669 h 83"/>
                <a:gd name="T72" fmla="*/ 705 w 47"/>
                <a:gd name="T73" fmla="*/ 1688 h 83"/>
                <a:gd name="T74" fmla="*/ 679 w 47"/>
                <a:gd name="T75" fmla="*/ 1737 h 83"/>
                <a:gd name="T76" fmla="*/ 705 w 47"/>
                <a:gd name="T77" fmla="*/ 1835 h 83"/>
                <a:gd name="T78" fmla="*/ 756 w 47"/>
                <a:gd name="T79" fmla="*/ 1903 h 83"/>
                <a:gd name="T80" fmla="*/ 781 w 47"/>
                <a:gd name="T81" fmla="*/ 1976 h 83"/>
                <a:gd name="T82" fmla="*/ 832 w 47"/>
                <a:gd name="T83" fmla="*/ 1976 h 83"/>
                <a:gd name="T84" fmla="*/ 914 w 47"/>
                <a:gd name="T85" fmla="*/ 1927 h 83"/>
                <a:gd name="T86" fmla="*/ 1067 w 47"/>
                <a:gd name="T87" fmla="*/ 1879 h 83"/>
                <a:gd name="T88" fmla="*/ 1123 w 47"/>
                <a:gd name="T89" fmla="*/ 1879 h 83"/>
                <a:gd name="T90" fmla="*/ 1174 w 47"/>
                <a:gd name="T91" fmla="*/ 1859 h 83"/>
                <a:gd name="T92" fmla="*/ 1200 w 47"/>
                <a:gd name="T93" fmla="*/ 1879 h 83"/>
                <a:gd name="T94" fmla="*/ 1226 w 47"/>
                <a:gd name="T95" fmla="*/ 1903 h 83"/>
                <a:gd name="T96" fmla="*/ 1226 w 47"/>
                <a:gd name="T97" fmla="*/ 1879 h 83"/>
                <a:gd name="T98" fmla="*/ 1149 w 47"/>
                <a:gd name="T99" fmla="*/ 1283 h 83"/>
                <a:gd name="T100" fmla="*/ 1149 w 47"/>
                <a:gd name="T101" fmla="*/ 1239 h 83"/>
                <a:gd name="T102" fmla="*/ 1174 w 47"/>
                <a:gd name="T103" fmla="*/ 49 h 83"/>
                <a:gd name="T104" fmla="*/ 1149 w 47"/>
                <a:gd name="T105" fmla="*/ 0 h 83"/>
                <a:gd name="T106" fmla="*/ 1149 w 47"/>
                <a:gd name="T107" fmla="*/ 0 h 8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"/>
                <a:gd name="T163" fmla="*/ 0 h 83"/>
                <a:gd name="T164" fmla="*/ 47 w 47"/>
                <a:gd name="T165" fmla="*/ 83 h 8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" h="83">
                  <a:moveTo>
                    <a:pt x="44" y="0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9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4" y="25"/>
                  </a:lnTo>
                  <a:lnTo>
                    <a:pt x="3" y="27"/>
                  </a:lnTo>
                  <a:lnTo>
                    <a:pt x="4" y="30"/>
                  </a:lnTo>
                  <a:lnTo>
                    <a:pt x="5" y="31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4" y="36"/>
                  </a:lnTo>
                  <a:lnTo>
                    <a:pt x="5" y="37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6" y="45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8" y="49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4"/>
                  </a:lnTo>
                  <a:lnTo>
                    <a:pt x="3" y="59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27" y="70"/>
                  </a:lnTo>
                  <a:lnTo>
                    <a:pt x="27" y="71"/>
                  </a:lnTo>
                  <a:lnTo>
                    <a:pt x="26" y="73"/>
                  </a:lnTo>
                  <a:lnTo>
                    <a:pt x="27" y="77"/>
                  </a:lnTo>
                  <a:lnTo>
                    <a:pt x="29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5" y="81"/>
                  </a:lnTo>
                  <a:lnTo>
                    <a:pt x="41" y="79"/>
                  </a:lnTo>
                  <a:lnTo>
                    <a:pt x="43" y="79"/>
                  </a:lnTo>
                  <a:lnTo>
                    <a:pt x="45" y="78"/>
                  </a:lnTo>
                  <a:lnTo>
                    <a:pt x="46" y="79"/>
                  </a:lnTo>
                  <a:lnTo>
                    <a:pt x="47" y="80"/>
                  </a:lnTo>
                  <a:lnTo>
                    <a:pt x="47" y="79"/>
                  </a:lnTo>
                  <a:lnTo>
                    <a:pt x="44" y="54"/>
                  </a:lnTo>
                  <a:lnTo>
                    <a:pt x="44" y="52"/>
                  </a:lnTo>
                  <a:lnTo>
                    <a:pt x="45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0" name="Freeform 137"/>
            <p:cNvSpPr>
              <a:spLocks/>
            </p:cNvSpPr>
            <p:nvPr/>
          </p:nvSpPr>
          <p:spPr bwMode="auto">
            <a:xfrm>
              <a:off x="4331" y="1721"/>
              <a:ext cx="404" cy="249"/>
            </a:xfrm>
            <a:custGeom>
              <a:avLst/>
              <a:gdLst>
                <a:gd name="T0" fmla="*/ 496 w 79"/>
                <a:gd name="T1" fmla="*/ 1167 h 51"/>
                <a:gd name="T2" fmla="*/ 1437 w 79"/>
                <a:gd name="T3" fmla="*/ 1001 h 51"/>
                <a:gd name="T4" fmla="*/ 1729 w 79"/>
                <a:gd name="T5" fmla="*/ 952 h 51"/>
                <a:gd name="T6" fmla="*/ 1754 w 79"/>
                <a:gd name="T7" fmla="*/ 952 h 51"/>
                <a:gd name="T8" fmla="*/ 1754 w 79"/>
                <a:gd name="T9" fmla="*/ 928 h 51"/>
                <a:gd name="T10" fmla="*/ 1754 w 79"/>
                <a:gd name="T11" fmla="*/ 908 h 51"/>
                <a:gd name="T12" fmla="*/ 1780 w 79"/>
                <a:gd name="T13" fmla="*/ 884 h 51"/>
                <a:gd name="T14" fmla="*/ 1831 w 79"/>
                <a:gd name="T15" fmla="*/ 884 h 51"/>
                <a:gd name="T16" fmla="*/ 1856 w 79"/>
                <a:gd name="T17" fmla="*/ 884 h 51"/>
                <a:gd name="T18" fmla="*/ 1933 w 79"/>
                <a:gd name="T19" fmla="*/ 835 h 51"/>
                <a:gd name="T20" fmla="*/ 1933 w 79"/>
                <a:gd name="T21" fmla="*/ 786 h 51"/>
                <a:gd name="T22" fmla="*/ 2015 w 79"/>
                <a:gd name="T23" fmla="*/ 737 h 51"/>
                <a:gd name="T24" fmla="*/ 2066 w 79"/>
                <a:gd name="T25" fmla="*/ 713 h 51"/>
                <a:gd name="T26" fmla="*/ 2066 w 79"/>
                <a:gd name="T27" fmla="*/ 693 h 51"/>
                <a:gd name="T28" fmla="*/ 2015 w 79"/>
                <a:gd name="T29" fmla="*/ 669 h 51"/>
                <a:gd name="T30" fmla="*/ 1989 w 79"/>
                <a:gd name="T31" fmla="*/ 644 h 51"/>
                <a:gd name="T32" fmla="*/ 1964 w 79"/>
                <a:gd name="T33" fmla="*/ 644 h 51"/>
                <a:gd name="T34" fmla="*/ 1964 w 79"/>
                <a:gd name="T35" fmla="*/ 620 h 51"/>
                <a:gd name="T36" fmla="*/ 1907 w 79"/>
                <a:gd name="T37" fmla="*/ 620 h 51"/>
                <a:gd name="T38" fmla="*/ 1907 w 79"/>
                <a:gd name="T39" fmla="*/ 571 h 51"/>
                <a:gd name="T40" fmla="*/ 1856 w 79"/>
                <a:gd name="T41" fmla="*/ 571 h 51"/>
                <a:gd name="T42" fmla="*/ 1856 w 79"/>
                <a:gd name="T43" fmla="*/ 547 h 51"/>
                <a:gd name="T44" fmla="*/ 1856 w 79"/>
                <a:gd name="T45" fmla="*/ 478 h 51"/>
                <a:gd name="T46" fmla="*/ 1882 w 79"/>
                <a:gd name="T47" fmla="*/ 478 h 51"/>
                <a:gd name="T48" fmla="*/ 1856 w 79"/>
                <a:gd name="T49" fmla="*/ 430 h 51"/>
                <a:gd name="T50" fmla="*/ 1831 w 79"/>
                <a:gd name="T51" fmla="*/ 405 h 51"/>
                <a:gd name="T52" fmla="*/ 1831 w 79"/>
                <a:gd name="T53" fmla="*/ 405 h 51"/>
                <a:gd name="T54" fmla="*/ 1856 w 79"/>
                <a:gd name="T55" fmla="*/ 381 h 51"/>
                <a:gd name="T56" fmla="*/ 1882 w 79"/>
                <a:gd name="T57" fmla="*/ 356 h 51"/>
                <a:gd name="T58" fmla="*/ 1907 w 79"/>
                <a:gd name="T59" fmla="*/ 288 h 51"/>
                <a:gd name="T60" fmla="*/ 1907 w 79"/>
                <a:gd name="T61" fmla="*/ 264 h 51"/>
                <a:gd name="T62" fmla="*/ 1933 w 79"/>
                <a:gd name="T63" fmla="*/ 239 h 51"/>
                <a:gd name="T64" fmla="*/ 1933 w 79"/>
                <a:gd name="T65" fmla="*/ 215 h 51"/>
                <a:gd name="T66" fmla="*/ 1907 w 79"/>
                <a:gd name="T67" fmla="*/ 215 h 51"/>
                <a:gd name="T68" fmla="*/ 1831 w 79"/>
                <a:gd name="T69" fmla="*/ 190 h 51"/>
                <a:gd name="T70" fmla="*/ 1831 w 79"/>
                <a:gd name="T71" fmla="*/ 190 h 51"/>
                <a:gd name="T72" fmla="*/ 1805 w 79"/>
                <a:gd name="T73" fmla="*/ 166 h 51"/>
                <a:gd name="T74" fmla="*/ 1805 w 79"/>
                <a:gd name="T75" fmla="*/ 142 h 51"/>
                <a:gd name="T76" fmla="*/ 1754 w 79"/>
                <a:gd name="T77" fmla="*/ 73 h 51"/>
                <a:gd name="T78" fmla="*/ 1729 w 79"/>
                <a:gd name="T79" fmla="*/ 73 h 51"/>
                <a:gd name="T80" fmla="*/ 1729 w 79"/>
                <a:gd name="T81" fmla="*/ 49 h 51"/>
                <a:gd name="T82" fmla="*/ 1698 w 79"/>
                <a:gd name="T83" fmla="*/ 49 h 51"/>
                <a:gd name="T84" fmla="*/ 1698 w 79"/>
                <a:gd name="T85" fmla="*/ 49 h 51"/>
                <a:gd name="T86" fmla="*/ 1698 w 79"/>
                <a:gd name="T87" fmla="*/ 24 h 51"/>
                <a:gd name="T88" fmla="*/ 1672 w 79"/>
                <a:gd name="T89" fmla="*/ 0 h 51"/>
                <a:gd name="T90" fmla="*/ 235 w 79"/>
                <a:gd name="T91" fmla="*/ 264 h 51"/>
                <a:gd name="T92" fmla="*/ 210 w 79"/>
                <a:gd name="T93" fmla="*/ 166 h 51"/>
                <a:gd name="T94" fmla="*/ 133 w 79"/>
                <a:gd name="T95" fmla="*/ 239 h 51"/>
                <a:gd name="T96" fmla="*/ 133 w 79"/>
                <a:gd name="T97" fmla="*/ 239 h 51"/>
                <a:gd name="T98" fmla="*/ 102 w 79"/>
                <a:gd name="T99" fmla="*/ 215 h 51"/>
                <a:gd name="T100" fmla="*/ 102 w 79"/>
                <a:gd name="T101" fmla="*/ 215 h 51"/>
                <a:gd name="T102" fmla="*/ 77 w 79"/>
                <a:gd name="T103" fmla="*/ 264 h 51"/>
                <a:gd name="T104" fmla="*/ 26 w 79"/>
                <a:gd name="T105" fmla="*/ 308 h 51"/>
                <a:gd name="T106" fmla="*/ 0 w 79"/>
                <a:gd name="T107" fmla="*/ 332 h 51"/>
                <a:gd name="T108" fmla="*/ 102 w 79"/>
                <a:gd name="T109" fmla="*/ 859 h 51"/>
                <a:gd name="T110" fmla="*/ 159 w 79"/>
                <a:gd name="T111" fmla="*/ 1216 h 51"/>
                <a:gd name="T112" fmla="*/ 496 w 79"/>
                <a:gd name="T113" fmla="*/ 1167 h 51"/>
                <a:gd name="T114" fmla="*/ 496 w 79"/>
                <a:gd name="T115" fmla="*/ 116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9"/>
                <a:gd name="T175" fmla="*/ 0 h 51"/>
                <a:gd name="T176" fmla="*/ 79 w 79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9" h="51">
                  <a:moveTo>
                    <a:pt x="19" y="49"/>
                  </a:moveTo>
                  <a:lnTo>
                    <a:pt x="55" y="42"/>
                  </a:lnTo>
                  <a:lnTo>
                    <a:pt x="66" y="40"/>
                  </a:lnTo>
                  <a:lnTo>
                    <a:pt x="67" y="40"/>
                  </a:lnTo>
                  <a:lnTo>
                    <a:pt x="67" y="39"/>
                  </a:lnTo>
                  <a:lnTo>
                    <a:pt x="67" y="38"/>
                  </a:lnTo>
                  <a:lnTo>
                    <a:pt x="68" y="37"/>
                  </a:lnTo>
                  <a:lnTo>
                    <a:pt x="70" y="37"/>
                  </a:lnTo>
                  <a:lnTo>
                    <a:pt x="71" y="37"/>
                  </a:lnTo>
                  <a:lnTo>
                    <a:pt x="74" y="35"/>
                  </a:lnTo>
                  <a:lnTo>
                    <a:pt x="74" y="33"/>
                  </a:lnTo>
                  <a:lnTo>
                    <a:pt x="77" y="31"/>
                  </a:lnTo>
                  <a:lnTo>
                    <a:pt x="79" y="30"/>
                  </a:lnTo>
                  <a:lnTo>
                    <a:pt x="79" y="29"/>
                  </a:lnTo>
                  <a:lnTo>
                    <a:pt x="77" y="28"/>
                  </a:lnTo>
                  <a:lnTo>
                    <a:pt x="76" y="27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3" y="26"/>
                  </a:lnTo>
                  <a:lnTo>
                    <a:pt x="73" y="24"/>
                  </a:lnTo>
                  <a:lnTo>
                    <a:pt x="71" y="24"/>
                  </a:lnTo>
                  <a:lnTo>
                    <a:pt x="71" y="23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1" y="18"/>
                  </a:lnTo>
                  <a:lnTo>
                    <a:pt x="70" y="17"/>
                  </a:lnTo>
                  <a:lnTo>
                    <a:pt x="71" y="16"/>
                  </a:lnTo>
                  <a:lnTo>
                    <a:pt x="72" y="15"/>
                  </a:lnTo>
                  <a:lnTo>
                    <a:pt x="73" y="12"/>
                  </a:lnTo>
                  <a:lnTo>
                    <a:pt x="73" y="11"/>
                  </a:lnTo>
                  <a:lnTo>
                    <a:pt x="74" y="10"/>
                  </a:lnTo>
                  <a:lnTo>
                    <a:pt x="74" y="9"/>
                  </a:lnTo>
                  <a:lnTo>
                    <a:pt x="73" y="9"/>
                  </a:lnTo>
                  <a:lnTo>
                    <a:pt x="70" y="8"/>
                  </a:lnTo>
                  <a:lnTo>
                    <a:pt x="69" y="7"/>
                  </a:lnTo>
                  <a:lnTo>
                    <a:pt x="69" y="6"/>
                  </a:lnTo>
                  <a:lnTo>
                    <a:pt x="67" y="3"/>
                  </a:lnTo>
                  <a:lnTo>
                    <a:pt x="66" y="3"/>
                  </a:lnTo>
                  <a:lnTo>
                    <a:pt x="66" y="2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4" y="0"/>
                  </a:lnTo>
                  <a:lnTo>
                    <a:pt x="9" y="11"/>
                  </a:lnTo>
                  <a:lnTo>
                    <a:pt x="8" y="7"/>
                  </a:lnTo>
                  <a:lnTo>
                    <a:pt x="5" y="10"/>
                  </a:lnTo>
                  <a:lnTo>
                    <a:pt x="4" y="9"/>
                  </a:lnTo>
                  <a:lnTo>
                    <a:pt x="3" y="11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4" y="36"/>
                  </a:lnTo>
                  <a:lnTo>
                    <a:pt x="6" y="51"/>
                  </a:lnTo>
                  <a:lnTo>
                    <a:pt x="19" y="49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1" name="Freeform 138"/>
            <p:cNvSpPr>
              <a:spLocks/>
            </p:cNvSpPr>
            <p:nvPr/>
          </p:nvSpPr>
          <p:spPr bwMode="auto">
            <a:xfrm>
              <a:off x="4197" y="1970"/>
              <a:ext cx="523" cy="287"/>
            </a:xfrm>
            <a:custGeom>
              <a:avLst/>
              <a:gdLst>
                <a:gd name="T0" fmla="*/ 815 w 102"/>
                <a:gd name="T1" fmla="*/ 1304 h 59"/>
                <a:gd name="T2" fmla="*/ 682 w 102"/>
                <a:gd name="T3" fmla="*/ 1323 h 59"/>
                <a:gd name="T4" fmla="*/ 579 w 102"/>
                <a:gd name="T5" fmla="*/ 1323 h 59"/>
                <a:gd name="T6" fmla="*/ 133 w 102"/>
                <a:gd name="T7" fmla="*/ 1323 h 59"/>
                <a:gd name="T8" fmla="*/ 236 w 102"/>
                <a:gd name="T9" fmla="*/ 1231 h 59"/>
                <a:gd name="T10" fmla="*/ 262 w 102"/>
                <a:gd name="T11" fmla="*/ 1158 h 59"/>
                <a:gd name="T12" fmla="*/ 497 w 102"/>
                <a:gd name="T13" fmla="*/ 949 h 59"/>
                <a:gd name="T14" fmla="*/ 554 w 102"/>
                <a:gd name="T15" fmla="*/ 1041 h 59"/>
                <a:gd name="T16" fmla="*/ 708 w 102"/>
                <a:gd name="T17" fmla="*/ 1041 h 59"/>
                <a:gd name="T18" fmla="*/ 764 w 102"/>
                <a:gd name="T19" fmla="*/ 1017 h 59"/>
                <a:gd name="T20" fmla="*/ 892 w 102"/>
                <a:gd name="T21" fmla="*/ 992 h 59"/>
                <a:gd name="T22" fmla="*/ 949 w 102"/>
                <a:gd name="T23" fmla="*/ 968 h 59"/>
                <a:gd name="T24" fmla="*/ 1102 w 102"/>
                <a:gd name="T25" fmla="*/ 851 h 59"/>
                <a:gd name="T26" fmla="*/ 1159 w 102"/>
                <a:gd name="T27" fmla="*/ 662 h 59"/>
                <a:gd name="T28" fmla="*/ 1287 w 102"/>
                <a:gd name="T29" fmla="*/ 428 h 59"/>
                <a:gd name="T30" fmla="*/ 1369 w 102"/>
                <a:gd name="T31" fmla="*/ 448 h 59"/>
                <a:gd name="T32" fmla="*/ 1446 w 102"/>
                <a:gd name="T33" fmla="*/ 282 h 59"/>
                <a:gd name="T34" fmla="*/ 1554 w 102"/>
                <a:gd name="T35" fmla="*/ 238 h 59"/>
                <a:gd name="T36" fmla="*/ 1605 w 102"/>
                <a:gd name="T37" fmla="*/ 117 h 59"/>
                <a:gd name="T38" fmla="*/ 1605 w 102"/>
                <a:gd name="T39" fmla="*/ 24 h 59"/>
                <a:gd name="T40" fmla="*/ 1789 w 102"/>
                <a:gd name="T41" fmla="*/ 92 h 59"/>
                <a:gd name="T42" fmla="*/ 1841 w 102"/>
                <a:gd name="T43" fmla="*/ 24 h 59"/>
                <a:gd name="T44" fmla="*/ 1918 w 102"/>
                <a:gd name="T45" fmla="*/ 49 h 59"/>
                <a:gd name="T46" fmla="*/ 2000 w 102"/>
                <a:gd name="T47" fmla="*/ 92 h 59"/>
                <a:gd name="T48" fmla="*/ 2102 w 102"/>
                <a:gd name="T49" fmla="*/ 190 h 59"/>
                <a:gd name="T50" fmla="*/ 2025 w 102"/>
                <a:gd name="T51" fmla="*/ 331 h 59"/>
                <a:gd name="T52" fmla="*/ 2128 w 102"/>
                <a:gd name="T53" fmla="*/ 355 h 59"/>
                <a:gd name="T54" fmla="*/ 2210 w 102"/>
                <a:gd name="T55" fmla="*/ 404 h 59"/>
                <a:gd name="T56" fmla="*/ 2287 w 102"/>
                <a:gd name="T57" fmla="*/ 428 h 59"/>
                <a:gd name="T58" fmla="*/ 2446 w 102"/>
                <a:gd name="T59" fmla="*/ 472 h 59"/>
                <a:gd name="T60" fmla="*/ 2446 w 102"/>
                <a:gd name="T61" fmla="*/ 545 h 59"/>
                <a:gd name="T62" fmla="*/ 2420 w 102"/>
                <a:gd name="T63" fmla="*/ 613 h 59"/>
                <a:gd name="T64" fmla="*/ 2497 w 102"/>
                <a:gd name="T65" fmla="*/ 686 h 59"/>
                <a:gd name="T66" fmla="*/ 2446 w 102"/>
                <a:gd name="T67" fmla="*/ 710 h 59"/>
                <a:gd name="T68" fmla="*/ 2471 w 102"/>
                <a:gd name="T69" fmla="*/ 735 h 59"/>
                <a:gd name="T70" fmla="*/ 2420 w 102"/>
                <a:gd name="T71" fmla="*/ 759 h 59"/>
                <a:gd name="T72" fmla="*/ 2471 w 102"/>
                <a:gd name="T73" fmla="*/ 783 h 59"/>
                <a:gd name="T74" fmla="*/ 2471 w 102"/>
                <a:gd name="T75" fmla="*/ 851 h 59"/>
                <a:gd name="T76" fmla="*/ 2420 w 102"/>
                <a:gd name="T77" fmla="*/ 851 h 59"/>
                <a:gd name="T78" fmla="*/ 2523 w 102"/>
                <a:gd name="T79" fmla="*/ 876 h 59"/>
                <a:gd name="T80" fmla="*/ 2630 w 102"/>
                <a:gd name="T81" fmla="*/ 851 h 59"/>
                <a:gd name="T82" fmla="*/ 2656 w 102"/>
                <a:gd name="T83" fmla="*/ 992 h 59"/>
                <a:gd name="T84" fmla="*/ 2656 w 102"/>
                <a:gd name="T85" fmla="*/ 1017 h 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59"/>
                <a:gd name="T131" fmla="*/ 102 w 102"/>
                <a:gd name="T132" fmla="*/ 59 h 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59">
                  <a:moveTo>
                    <a:pt x="101" y="43"/>
                  </a:moveTo>
                  <a:lnTo>
                    <a:pt x="67" y="50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6" y="56"/>
                  </a:lnTo>
                  <a:lnTo>
                    <a:pt x="26" y="55"/>
                  </a:lnTo>
                  <a:lnTo>
                    <a:pt x="22" y="56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10" y="50"/>
                  </a:lnTo>
                  <a:lnTo>
                    <a:pt x="10" y="49"/>
                  </a:lnTo>
                  <a:lnTo>
                    <a:pt x="12" y="47"/>
                  </a:lnTo>
                  <a:lnTo>
                    <a:pt x="19" y="41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21" y="44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3"/>
                  </a:lnTo>
                  <a:lnTo>
                    <a:pt x="30" y="44"/>
                  </a:lnTo>
                  <a:lnTo>
                    <a:pt x="31" y="43"/>
                  </a:lnTo>
                  <a:lnTo>
                    <a:pt x="34" y="42"/>
                  </a:lnTo>
                  <a:lnTo>
                    <a:pt x="35" y="40"/>
                  </a:lnTo>
                  <a:lnTo>
                    <a:pt x="36" y="41"/>
                  </a:lnTo>
                  <a:lnTo>
                    <a:pt x="39" y="38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4" y="28"/>
                  </a:lnTo>
                  <a:lnTo>
                    <a:pt x="47" y="17"/>
                  </a:lnTo>
                  <a:lnTo>
                    <a:pt x="49" y="18"/>
                  </a:lnTo>
                  <a:lnTo>
                    <a:pt x="49" y="19"/>
                  </a:lnTo>
                  <a:lnTo>
                    <a:pt x="50" y="20"/>
                  </a:lnTo>
                  <a:lnTo>
                    <a:pt x="52" y="19"/>
                  </a:lnTo>
                  <a:lnTo>
                    <a:pt x="53" y="17"/>
                  </a:lnTo>
                  <a:lnTo>
                    <a:pt x="54" y="13"/>
                  </a:lnTo>
                  <a:lnTo>
                    <a:pt x="55" y="12"/>
                  </a:lnTo>
                  <a:lnTo>
                    <a:pt x="57" y="12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1" y="5"/>
                  </a:lnTo>
                  <a:lnTo>
                    <a:pt x="61" y="4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70" y="1"/>
                  </a:lnTo>
                  <a:lnTo>
                    <a:pt x="71" y="1"/>
                  </a:lnTo>
                  <a:lnTo>
                    <a:pt x="72" y="1"/>
                  </a:lnTo>
                  <a:lnTo>
                    <a:pt x="73" y="2"/>
                  </a:lnTo>
                  <a:lnTo>
                    <a:pt x="72" y="3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9" y="6"/>
                  </a:lnTo>
                  <a:lnTo>
                    <a:pt x="80" y="8"/>
                  </a:lnTo>
                  <a:lnTo>
                    <a:pt x="78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90" y="20"/>
                  </a:lnTo>
                  <a:lnTo>
                    <a:pt x="93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3"/>
                  </a:lnTo>
                  <a:lnTo>
                    <a:pt x="93" y="25"/>
                  </a:lnTo>
                  <a:lnTo>
                    <a:pt x="92" y="26"/>
                  </a:lnTo>
                  <a:lnTo>
                    <a:pt x="94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31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3" y="32"/>
                  </a:lnTo>
                  <a:lnTo>
                    <a:pt x="92" y="32"/>
                  </a:lnTo>
                  <a:lnTo>
                    <a:pt x="93" y="33"/>
                  </a:lnTo>
                  <a:lnTo>
                    <a:pt x="94" y="33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7"/>
                  </a:lnTo>
                  <a:lnTo>
                    <a:pt x="94" y="38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9" y="36"/>
                  </a:lnTo>
                  <a:lnTo>
                    <a:pt x="100" y="36"/>
                  </a:lnTo>
                  <a:lnTo>
                    <a:pt x="101" y="37"/>
                  </a:lnTo>
                  <a:lnTo>
                    <a:pt x="102" y="41"/>
                  </a:lnTo>
                  <a:lnTo>
                    <a:pt x="101" y="42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2" name="Freeform 139"/>
            <p:cNvSpPr>
              <a:spLocks/>
            </p:cNvSpPr>
            <p:nvPr/>
          </p:nvSpPr>
          <p:spPr bwMode="auto">
            <a:xfrm>
              <a:off x="4233" y="2350"/>
              <a:ext cx="353" cy="258"/>
            </a:xfrm>
            <a:custGeom>
              <a:avLst/>
              <a:gdLst>
                <a:gd name="T0" fmla="*/ 1074 w 69"/>
                <a:gd name="T1" fmla="*/ 1256 h 53"/>
                <a:gd name="T2" fmla="*/ 992 w 69"/>
                <a:gd name="T3" fmla="*/ 1232 h 53"/>
                <a:gd name="T4" fmla="*/ 967 w 69"/>
                <a:gd name="T5" fmla="*/ 1139 h 53"/>
                <a:gd name="T6" fmla="*/ 865 w 69"/>
                <a:gd name="T7" fmla="*/ 1042 h 53"/>
                <a:gd name="T8" fmla="*/ 813 w 69"/>
                <a:gd name="T9" fmla="*/ 925 h 53"/>
                <a:gd name="T10" fmla="*/ 757 w 69"/>
                <a:gd name="T11" fmla="*/ 876 h 53"/>
                <a:gd name="T12" fmla="*/ 655 w 69"/>
                <a:gd name="T13" fmla="*/ 808 h 53"/>
                <a:gd name="T14" fmla="*/ 604 w 69"/>
                <a:gd name="T15" fmla="*/ 759 h 53"/>
                <a:gd name="T16" fmla="*/ 578 w 69"/>
                <a:gd name="T17" fmla="*/ 711 h 53"/>
                <a:gd name="T18" fmla="*/ 394 w 69"/>
                <a:gd name="T19" fmla="*/ 594 h 53"/>
                <a:gd name="T20" fmla="*/ 343 w 69"/>
                <a:gd name="T21" fmla="*/ 545 h 53"/>
                <a:gd name="T22" fmla="*/ 261 w 69"/>
                <a:gd name="T23" fmla="*/ 448 h 53"/>
                <a:gd name="T24" fmla="*/ 210 w 69"/>
                <a:gd name="T25" fmla="*/ 380 h 53"/>
                <a:gd name="T26" fmla="*/ 26 w 69"/>
                <a:gd name="T27" fmla="*/ 331 h 53"/>
                <a:gd name="T28" fmla="*/ 26 w 69"/>
                <a:gd name="T29" fmla="*/ 239 h 53"/>
                <a:gd name="T30" fmla="*/ 77 w 69"/>
                <a:gd name="T31" fmla="*/ 190 h 53"/>
                <a:gd name="T32" fmla="*/ 77 w 69"/>
                <a:gd name="T33" fmla="*/ 166 h 53"/>
                <a:gd name="T34" fmla="*/ 210 w 69"/>
                <a:gd name="T35" fmla="*/ 117 h 53"/>
                <a:gd name="T36" fmla="*/ 312 w 69"/>
                <a:gd name="T37" fmla="*/ 73 h 53"/>
                <a:gd name="T38" fmla="*/ 343 w 69"/>
                <a:gd name="T39" fmla="*/ 49 h 53"/>
                <a:gd name="T40" fmla="*/ 813 w 69"/>
                <a:gd name="T41" fmla="*/ 24 h 53"/>
                <a:gd name="T42" fmla="*/ 813 w 69"/>
                <a:gd name="T43" fmla="*/ 49 h 53"/>
                <a:gd name="T44" fmla="*/ 916 w 69"/>
                <a:gd name="T45" fmla="*/ 92 h 53"/>
                <a:gd name="T46" fmla="*/ 1335 w 69"/>
                <a:gd name="T47" fmla="*/ 92 h 53"/>
                <a:gd name="T48" fmla="*/ 1780 w 69"/>
                <a:gd name="T49" fmla="*/ 404 h 53"/>
                <a:gd name="T50" fmla="*/ 1729 w 69"/>
                <a:gd name="T51" fmla="*/ 448 h 53"/>
                <a:gd name="T52" fmla="*/ 1647 w 69"/>
                <a:gd name="T53" fmla="*/ 570 h 53"/>
                <a:gd name="T54" fmla="*/ 1622 w 69"/>
                <a:gd name="T55" fmla="*/ 662 h 53"/>
                <a:gd name="T56" fmla="*/ 1622 w 69"/>
                <a:gd name="T57" fmla="*/ 711 h 53"/>
                <a:gd name="T58" fmla="*/ 1571 w 69"/>
                <a:gd name="T59" fmla="*/ 735 h 53"/>
                <a:gd name="T60" fmla="*/ 1545 w 69"/>
                <a:gd name="T61" fmla="*/ 784 h 53"/>
                <a:gd name="T62" fmla="*/ 1494 w 69"/>
                <a:gd name="T63" fmla="*/ 828 h 53"/>
                <a:gd name="T64" fmla="*/ 1386 w 69"/>
                <a:gd name="T65" fmla="*/ 925 h 53"/>
                <a:gd name="T66" fmla="*/ 1310 w 69"/>
                <a:gd name="T67" fmla="*/ 974 h 53"/>
                <a:gd name="T68" fmla="*/ 1284 w 69"/>
                <a:gd name="T69" fmla="*/ 1017 h 53"/>
                <a:gd name="T70" fmla="*/ 1202 w 69"/>
                <a:gd name="T71" fmla="*/ 1042 h 53"/>
                <a:gd name="T72" fmla="*/ 1202 w 69"/>
                <a:gd name="T73" fmla="*/ 1066 h 53"/>
                <a:gd name="T74" fmla="*/ 1177 w 69"/>
                <a:gd name="T75" fmla="*/ 1115 h 53"/>
                <a:gd name="T76" fmla="*/ 1126 w 69"/>
                <a:gd name="T77" fmla="*/ 1139 h 53"/>
                <a:gd name="T78" fmla="*/ 1126 w 69"/>
                <a:gd name="T79" fmla="*/ 1139 h 53"/>
                <a:gd name="T80" fmla="*/ 1126 w 69"/>
                <a:gd name="T81" fmla="*/ 1163 h 53"/>
                <a:gd name="T82" fmla="*/ 1151 w 69"/>
                <a:gd name="T83" fmla="*/ 1183 h 53"/>
                <a:gd name="T84" fmla="*/ 1100 w 69"/>
                <a:gd name="T85" fmla="*/ 1207 h 53"/>
                <a:gd name="T86" fmla="*/ 1074 w 69"/>
                <a:gd name="T87" fmla="*/ 1232 h 5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9"/>
                <a:gd name="T133" fmla="*/ 0 h 53"/>
                <a:gd name="T134" fmla="*/ 69 w 69"/>
                <a:gd name="T135" fmla="*/ 53 h 5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9" h="53">
                  <a:moveTo>
                    <a:pt x="41" y="52"/>
                  </a:moveTo>
                  <a:lnTo>
                    <a:pt x="41" y="53"/>
                  </a:lnTo>
                  <a:lnTo>
                    <a:pt x="39" y="52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7" y="48"/>
                  </a:lnTo>
                  <a:lnTo>
                    <a:pt x="35" y="45"/>
                  </a:lnTo>
                  <a:lnTo>
                    <a:pt x="33" y="44"/>
                  </a:lnTo>
                  <a:lnTo>
                    <a:pt x="32" y="41"/>
                  </a:lnTo>
                  <a:lnTo>
                    <a:pt x="31" y="39"/>
                  </a:lnTo>
                  <a:lnTo>
                    <a:pt x="30" y="37"/>
                  </a:lnTo>
                  <a:lnTo>
                    <a:pt x="29" y="37"/>
                  </a:lnTo>
                  <a:lnTo>
                    <a:pt x="26" y="36"/>
                  </a:lnTo>
                  <a:lnTo>
                    <a:pt x="25" y="34"/>
                  </a:lnTo>
                  <a:lnTo>
                    <a:pt x="23" y="33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19" y="29"/>
                  </a:lnTo>
                  <a:lnTo>
                    <a:pt x="15" y="25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1" y="21"/>
                  </a:lnTo>
                  <a:lnTo>
                    <a:pt x="10" y="19"/>
                  </a:lnTo>
                  <a:lnTo>
                    <a:pt x="8" y="17"/>
                  </a:lnTo>
                  <a:lnTo>
                    <a:pt x="8" y="16"/>
                  </a:lnTo>
                  <a:lnTo>
                    <a:pt x="5" y="16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9"/>
                  </a:lnTo>
                  <a:lnTo>
                    <a:pt x="3" y="8"/>
                  </a:lnTo>
                  <a:lnTo>
                    <a:pt x="3" y="7"/>
                  </a:lnTo>
                  <a:lnTo>
                    <a:pt x="7" y="5"/>
                  </a:lnTo>
                  <a:lnTo>
                    <a:pt x="8" y="5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31" y="2"/>
                  </a:lnTo>
                  <a:lnTo>
                    <a:pt x="32" y="1"/>
                  </a:lnTo>
                  <a:lnTo>
                    <a:pt x="35" y="4"/>
                  </a:lnTo>
                  <a:lnTo>
                    <a:pt x="36" y="6"/>
                  </a:lnTo>
                  <a:lnTo>
                    <a:pt x="51" y="4"/>
                  </a:lnTo>
                  <a:lnTo>
                    <a:pt x="69" y="16"/>
                  </a:lnTo>
                  <a:lnTo>
                    <a:pt x="68" y="17"/>
                  </a:lnTo>
                  <a:lnTo>
                    <a:pt x="67" y="18"/>
                  </a:lnTo>
                  <a:lnTo>
                    <a:pt x="66" y="19"/>
                  </a:lnTo>
                  <a:lnTo>
                    <a:pt x="63" y="23"/>
                  </a:lnTo>
                  <a:lnTo>
                    <a:pt x="63" y="24"/>
                  </a:lnTo>
                  <a:lnTo>
                    <a:pt x="62" y="26"/>
                  </a:lnTo>
                  <a:lnTo>
                    <a:pt x="62" y="28"/>
                  </a:lnTo>
                  <a:lnTo>
                    <a:pt x="62" y="29"/>
                  </a:lnTo>
                  <a:lnTo>
                    <a:pt x="62" y="30"/>
                  </a:lnTo>
                  <a:lnTo>
                    <a:pt x="61" y="31"/>
                  </a:lnTo>
                  <a:lnTo>
                    <a:pt x="60" y="31"/>
                  </a:lnTo>
                  <a:lnTo>
                    <a:pt x="59" y="32"/>
                  </a:lnTo>
                  <a:lnTo>
                    <a:pt x="59" y="33"/>
                  </a:lnTo>
                  <a:lnTo>
                    <a:pt x="58" y="34"/>
                  </a:lnTo>
                  <a:lnTo>
                    <a:pt x="57" y="35"/>
                  </a:lnTo>
                  <a:lnTo>
                    <a:pt x="55" y="37"/>
                  </a:lnTo>
                  <a:lnTo>
                    <a:pt x="53" y="39"/>
                  </a:lnTo>
                  <a:lnTo>
                    <a:pt x="52" y="40"/>
                  </a:lnTo>
                  <a:lnTo>
                    <a:pt x="50" y="41"/>
                  </a:lnTo>
                  <a:lnTo>
                    <a:pt x="50" y="42"/>
                  </a:lnTo>
                  <a:lnTo>
                    <a:pt x="49" y="43"/>
                  </a:lnTo>
                  <a:lnTo>
                    <a:pt x="47" y="44"/>
                  </a:lnTo>
                  <a:lnTo>
                    <a:pt x="46" y="44"/>
                  </a:lnTo>
                  <a:lnTo>
                    <a:pt x="46" y="45"/>
                  </a:lnTo>
                  <a:lnTo>
                    <a:pt x="45" y="47"/>
                  </a:lnTo>
                  <a:lnTo>
                    <a:pt x="44" y="48"/>
                  </a:lnTo>
                  <a:lnTo>
                    <a:pt x="43" y="48"/>
                  </a:lnTo>
                  <a:lnTo>
                    <a:pt x="43" y="49"/>
                  </a:lnTo>
                  <a:lnTo>
                    <a:pt x="44" y="49"/>
                  </a:lnTo>
                  <a:lnTo>
                    <a:pt x="44" y="50"/>
                  </a:lnTo>
                  <a:lnTo>
                    <a:pt x="43" y="50"/>
                  </a:lnTo>
                  <a:lnTo>
                    <a:pt x="42" y="51"/>
                  </a:lnTo>
                  <a:lnTo>
                    <a:pt x="41" y="52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3" name="Freeform 140"/>
            <p:cNvSpPr>
              <a:spLocks/>
            </p:cNvSpPr>
            <p:nvPr/>
          </p:nvSpPr>
          <p:spPr bwMode="auto">
            <a:xfrm>
              <a:off x="4074" y="2384"/>
              <a:ext cx="375" cy="376"/>
            </a:xfrm>
            <a:custGeom>
              <a:avLst/>
              <a:gdLst>
                <a:gd name="T0" fmla="*/ 236 w 73"/>
                <a:gd name="T1" fmla="*/ 977 h 77"/>
                <a:gd name="T2" fmla="*/ 293 w 73"/>
                <a:gd name="T3" fmla="*/ 1050 h 77"/>
                <a:gd name="T4" fmla="*/ 344 w 73"/>
                <a:gd name="T5" fmla="*/ 1099 h 77"/>
                <a:gd name="T6" fmla="*/ 344 w 73"/>
                <a:gd name="T7" fmla="*/ 1167 h 77"/>
                <a:gd name="T8" fmla="*/ 370 w 73"/>
                <a:gd name="T9" fmla="*/ 1191 h 77"/>
                <a:gd name="T10" fmla="*/ 344 w 73"/>
                <a:gd name="T11" fmla="*/ 1314 h 77"/>
                <a:gd name="T12" fmla="*/ 318 w 73"/>
                <a:gd name="T13" fmla="*/ 1431 h 77"/>
                <a:gd name="T14" fmla="*/ 370 w 73"/>
                <a:gd name="T15" fmla="*/ 1621 h 77"/>
                <a:gd name="T16" fmla="*/ 421 w 73"/>
                <a:gd name="T17" fmla="*/ 1694 h 77"/>
                <a:gd name="T18" fmla="*/ 447 w 73"/>
                <a:gd name="T19" fmla="*/ 1763 h 77"/>
                <a:gd name="T20" fmla="*/ 473 w 73"/>
                <a:gd name="T21" fmla="*/ 1812 h 77"/>
                <a:gd name="T22" fmla="*/ 1531 w 73"/>
                <a:gd name="T23" fmla="*/ 1812 h 77"/>
                <a:gd name="T24" fmla="*/ 1582 w 73"/>
                <a:gd name="T25" fmla="*/ 1836 h 77"/>
                <a:gd name="T26" fmla="*/ 1557 w 73"/>
                <a:gd name="T27" fmla="*/ 1694 h 77"/>
                <a:gd name="T28" fmla="*/ 1582 w 73"/>
                <a:gd name="T29" fmla="*/ 1646 h 77"/>
                <a:gd name="T30" fmla="*/ 1690 w 73"/>
                <a:gd name="T31" fmla="*/ 1646 h 77"/>
                <a:gd name="T32" fmla="*/ 1767 w 73"/>
                <a:gd name="T33" fmla="*/ 1646 h 77"/>
                <a:gd name="T34" fmla="*/ 1767 w 73"/>
                <a:gd name="T35" fmla="*/ 1548 h 77"/>
                <a:gd name="T36" fmla="*/ 1767 w 73"/>
                <a:gd name="T37" fmla="*/ 1480 h 77"/>
                <a:gd name="T38" fmla="*/ 1818 w 73"/>
                <a:gd name="T39" fmla="*/ 1265 h 77"/>
                <a:gd name="T40" fmla="*/ 1875 w 73"/>
                <a:gd name="T41" fmla="*/ 1143 h 77"/>
                <a:gd name="T42" fmla="*/ 1926 w 73"/>
                <a:gd name="T43" fmla="*/ 1123 h 77"/>
                <a:gd name="T44" fmla="*/ 1926 w 73"/>
                <a:gd name="T45" fmla="*/ 1099 h 77"/>
                <a:gd name="T46" fmla="*/ 1901 w 73"/>
                <a:gd name="T47" fmla="*/ 1099 h 77"/>
                <a:gd name="T48" fmla="*/ 1818 w 73"/>
                <a:gd name="T49" fmla="*/ 1074 h 77"/>
                <a:gd name="T50" fmla="*/ 1793 w 73"/>
                <a:gd name="T51" fmla="*/ 977 h 77"/>
                <a:gd name="T52" fmla="*/ 1690 w 73"/>
                <a:gd name="T53" fmla="*/ 884 h 77"/>
                <a:gd name="T54" fmla="*/ 1634 w 73"/>
                <a:gd name="T55" fmla="*/ 762 h 77"/>
                <a:gd name="T56" fmla="*/ 1582 w 73"/>
                <a:gd name="T57" fmla="*/ 713 h 77"/>
                <a:gd name="T58" fmla="*/ 1479 w 73"/>
                <a:gd name="T59" fmla="*/ 645 h 77"/>
                <a:gd name="T60" fmla="*/ 1423 w 73"/>
                <a:gd name="T61" fmla="*/ 596 h 77"/>
                <a:gd name="T62" fmla="*/ 1397 w 73"/>
                <a:gd name="T63" fmla="*/ 547 h 77"/>
                <a:gd name="T64" fmla="*/ 1212 w 73"/>
                <a:gd name="T65" fmla="*/ 430 h 77"/>
                <a:gd name="T66" fmla="*/ 1161 w 73"/>
                <a:gd name="T67" fmla="*/ 381 h 77"/>
                <a:gd name="T68" fmla="*/ 1084 w 73"/>
                <a:gd name="T69" fmla="*/ 288 h 77"/>
                <a:gd name="T70" fmla="*/ 1027 w 73"/>
                <a:gd name="T71" fmla="*/ 215 h 77"/>
                <a:gd name="T72" fmla="*/ 842 w 73"/>
                <a:gd name="T73" fmla="*/ 166 h 77"/>
                <a:gd name="T74" fmla="*/ 842 w 73"/>
                <a:gd name="T75" fmla="*/ 73 h 77"/>
                <a:gd name="T76" fmla="*/ 899 w 73"/>
                <a:gd name="T77" fmla="*/ 24 h 77"/>
                <a:gd name="T78" fmla="*/ 899 w 73"/>
                <a:gd name="T79" fmla="*/ 0 h 77"/>
                <a:gd name="T80" fmla="*/ 0 w 73"/>
                <a:gd name="T81" fmla="*/ 117 h 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3"/>
                <a:gd name="T124" fmla="*/ 0 h 77"/>
                <a:gd name="T125" fmla="*/ 73 w 73"/>
                <a:gd name="T126" fmla="*/ 77 h 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3" h="77">
                  <a:moveTo>
                    <a:pt x="0" y="5"/>
                  </a:moveTo>
                  <a:lnTo>
                    <a:pt x="9" y="41"/>
                  </a:lnTo>
                  <a:lnTo>
                    <a:pt x="10" y="42"/>
                  </a:lnTo>
                  <a:lnTo>
                    <a:pt x="11" y="44"/>
                  </a:lnTo>
                  <a:lnTo>
                    <a:pt x="12" y="45"/>
                  </a:lnTo>
                  <a:lnTo>
                    <a:pt x="13" y="46"/>
                  </a:lnTo>
                  <a:lnTo>
                    <a:pt x="14" y="47"/>
                  </a:lnTo>
                  <a:lnTo>
                    <a:pt x="13" y="49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3" y="52"/>
                  </a:lnTo>
                  <a:lnTo>
                    <a:pt x="13" y="55"/>
                  </a:lnTo>
                  <a:lnTo>
                    <a:pt x="12" y="57"/>
                  </a:lnTo>
                  <a:lnTo>
                    <a:pt x="12" y="60"/>
                  </a:lnTo>
                  <a:lnTo>
                    <a:pt x="14" y="63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16" y="71"/>
                  </a:lnTo>
                  <a:lnTo>
                    <a:pt x="16" y="72"/>
                  </a:lnTo>
                  <a:lnTo>
                    <a:pt x="17" y="74"/>
                  </a:lnTo>
                  <a:lnTo>
                    <a:pt x="17" y="75"/>
                  </a:lnTo>
                  <a:lnTo>
                    <a:pt x="18" y="76"/>
                  </a:lnTo>
                  <a:lnTo>
                    <a:pt x="57" y="74"/>
                  </a:lnTo>
                  <a:lnTo>
                    <a:pt x="58" y="76"/>
                  </a:lnTo>
                  <a:lnTo>
                    <a:pt x="60" y="77"/>
                  </a:lnTo>
                  <a:lnTo>
                    <a:pt x="60" y="75"/>
                  </a:lnTo>
                  <a:lnTo>
                    <a:pt x="59" y="71"/>
                  </a:lnTo>
                  <a:lnTo>
                    <a:pt x="60" y="70"/>
                  </a:lnTo>
                  <a:lnTo>
                    <a:pt x="60" y="69"/>
                  </a:lnTo>
                  <a:lnTo>
                    <a:pt x="61" y="68"/>
                  </a:lnTo>
                  <a:lnTo>
                    <a:pt x="64" y="69"/>
                  </a:lnTo>
                  <a:lnTo>
                    <a:pt x="66" y="69"/>
                  </a:lnTo>
                  <a:lnTo>
                    <a:pt x="67" y="69"/>
                  </a:lnTo>
                  <a:lnTo>
                    <a:pt x="67" y="66"/>
                  </a:lnTo>
                  <a:lnTo>
                    <a:pt x="67" y="65"/>
                  </a:lnTo>
                  <a:lnTo>
                    <a:pt x="67" y="63"/>
                  </a:lnTo>
                  <a:lnTo>
                    <a:pt x="67" y="62"/>
                  </a:lnTo>
                  <a:lnTo>
                    <a:pt x="69" y="56"/>
                  </a:lnTo>
                  <a:lnTo>
                    <a:pt x="69" y="53"/>
                  </a:lnTo>
                  <a:lnTo>
                    <a:pt x="70" y="51"/>
                  </a:lnTo>
                  <a:lnTo>
                    <a:pt x="71" y="48"/>
                  </a:lnTo>
                  <a:lnTo>
                    <a:pt x="73" y="47"/>
                  </a:lnTo>
                  <a:lnTo>
                    <a:pt x="73" y="46"/>
                  </a:lnTo>
                  <a:lnTo>
                    <a:pt x="72" y="45"/>
                  </a:lnTo>
                  <a:lnTo>
                    <a:pt x="72" y="46"/>
                  </a:lnTo>
                  <a:lnTo>
                    <a:pt x="70" y="45"/>
                  </a:lnTo>
                  <a:lnTo>
                    <a:pt x="69" y="45"/>
                  </a:lnTo>
                  <a:lnTo>
                    <a:pt x="69" y="44"/>
                  </a:lnTo>
                  <a:lnTo>
                    <a:pt x="68" y="41"/>
                  </a:lnTo>
                  <a:lnTo>
                    <a:pt x="66" y="38"/>
                  </a:lnTo>
                  <a:lnTo>
                    <a:pt x="64" y="37"/>
                  </a:lnTo>
                  <a:lnTo>
                    <a:pt x="63" y="34"/>
                  </a:lnTo>
                  <a:lnTo>
                    <a:pt x="62" y="32"/>
                  </a:lnTo>
                  <a:lnTo>
                    <a:pt x="61" y="30"/>
                  </a:lnTo>
                  <a:lnTo>
                    <a:pt x="60" y="30"/>
                  </a:lnTo>
                  <a:lnTo>
                    <a:pt x="57" y="29"/>
                  </a:lnTo>
                  <a:lnTo>
                    <a:pt x="56" y="27"/>
                  </a:lnTo>
                  <a:lnTo>
                    <a:pt x="54" y="26"/>
                  </a:lnTo>
                  <a:lnTo>
                    <a:pt x="54" y="25"/>
                  </a:lnTo>
                  <a:lnTo>
                    <a:pt x="53" y="23"/>
                  </a:lnTo>
                  <a:lnTo>
                    <a:pt x="50" y="22"/>
                  </a:lnTo>
                  <a:lnTo>
                    <a:pt x="46" y="18"/>
                  </a:lnTo>
                  <a:lnTo>
                    <a:pt x="44" y="17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1" y="12"/>
                  </a:lnTo>
                  <a:lnTo>
                    <a:pt x="39" y="10"/>
                  </a:lnTo>
                  <a:lnTo>
                    <a:pt x="39" y="9"/>
                  </a:lnTo>
                  <a:lnTo>
                    <a:pt x="36" y="9"/>
                  </a:lnTo>
                  <a:lnTo>
                    <a:pt x="32" y="7"/>
                  </a:lnTo>
                  <a:lnTo>
                    <a:pt x="31" y="6"/>
                  </a:lnTo>
                  <a:lnTo>
                    <a:pt x="32" y="3"/>
                  </a:lnTo>
                  <a:lnTo>
                    <a:pt x="33" y="2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13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4" name="Freeform 141"/>
            <p:cNvSpPr>
              <a:spLocks/>
            </p:cNvSpPr>
            <p:nvPr/>
          </p:nvSpPr>
          <p:spPr bwMode="auto">
            <a:xfrm>
              <a:off x="4427" y="1916"/>
              <a:ext cx="318" cy="141"/>
            </a:xfrm>
            <a:custGeom>
              <a:avLst/>
              <a:gdLst>
                <a:gd name="T0" fmla="*/ 949 w 62"/>
                <a:gd name="T1" fmla="*/ 49 h 29"/>
                <a:gd name="T2" fmla="*/ 51 w 62"/>
                <a:gd name="T3" fmla="*/ 404 h 29"/>
                <a:gd name="T4" fmla="*/ 108 w 62"/>
                <a:gd name="T5" fmla="*/ 379 h 29"/>
                <a:gd name="T6" fmla="*/ 210 w 62"/>
                <a:gd name="T7" fmla="*/ 306 h 29"/>
                <a:gd name="T8" fmla="*/ 262 w 62"/>
                <a:gd name="T9" fmla="*/ 258 h 29"/>
                <a:gd name="T10" fmla="*/ 287 w 62"/>
                <a:gd name="T11" fmla="*/ 238 h 29"/>
                <a:gd name="T12" fmla="*/ 369 w 62"/>
                <a:gd name="T13" fmla="*/ 214 h 29"/>
                <a:gd name="T14" fmla="*/ 498 w 62"/>
                <a:gd name="T15" fmla="*/ 165 h 29"/>
                <a:gd name="T16" fmla="*/ 554 w 62"/>
                <a:gd name="T17" fmla="*/ 190 h 29"/>
                <a:gd name="T18" fmla="*/ 605 w 62"/>
                <a:gd name="T19" fmla="*/ 190 h 29"/>
                <a:gd name="T20" fmla="*/ 657 w 62"/>
                <a:gd name="T21" fmla="*/ 282 h 29"/>
                <a:gd name="T22" fmla="*/ 708 w 62"/>
                <a:gd name="T23" fmla="*/ 282 h 29"/>
                <a:gd name="T24" fmla="*/ 708 w 62"/>
                <a:gd name="T25" fmla="*/ 331 h 29"/>
                <a:gd name="T26" fmla="*/ 816 w 62"/>
                <a:gd name="T27" fmla="*/ 355 h 29"/>
                <a:gd name="T28" fmla="*/ 892 w 62"/>
                <a:gd name="T29" fmla="*/ 404 h 29"/>
                <a:gd name="T30" fmla="*/ 923 w 62"/>
                <a:gd name="T31" fmla="*/ 447 h 29"/>
                <a:gd name="T32" fmla="*/ 841 w 62"/>
                <a:gd name="T33" fmla="*/ 593 h 29"/>
                <a:gd name="T34" fmla="*/ 923 w 62"/>
                <a:gd name="T35" fmla="*/ 637 h 29"/>
                <a:gd name="T36" fmla="*/ 1000 w 62"/>
                <a:gd name="T37" fmla="*/ 661 h 29"/>
                <a:gd name="T38" fmla="*/ 1026 w 62"/>
                <a:gd name="T39" fmla="*/ 661 h 29"/>
                <a:gd name="T40" fmla="*/ 1103 w 62"/>
                <a:gd name="T41" fmla="*/ 637 h 29"/>
                <a:gd name="T42" fmla="*/ 1210 w 62"/>
                <a:gd name="T43" fmla="*/ 686 h 29"/>
                <a:gd name="T44" fmla="*/ 1236 w 62"/>
                <a:gd name="T45" fmla="*/ 661 h 29"/>
                <a:gd name="T46" fmla="*/ 1185 w 62"/>
                <a:gd name="T47" fmla="*/ 613 h 29"/>
                <a:gd name="T48" fmla="*/ 1159 w 62"/>
                <a:gd name="T49" fmla="*/ 593 h 29"/>
                <a:gd name="T50" fmla="*/ 1185 w 62"/>
                <a:gd name="T51" fmla="*/ 569 h 29"/>
                <a:gd name="T52" fmla="*/ 1159 w 62"/>
                <a:gd name="T53" fmla="*/ 545 h 29"/>
                <a:gd name="T54" fmla="*/ 1077 w 62"/>
                <a:gd name="T55" fmla="*/ 447 h 29"/>
                <a:gd name="T56" fmla="*/ 1077 w 62"/>
                <a:gd name="T57" fmla="*/ 379 h 29"/>
                <a:gd name="T58" fmla="*/ 1077 w 62"/>
                <a:gd name="T59" fmla="*/ 282 h 29"/>
                <a:gd name="T60" fmla="*/ 1077 w 62"/>
                <a:gd name="T61" fmla="*/ 238 h 29"/>
                <a:gd name="T62" fmla="*/ 1077 w 62"/>
                <a:gd name="T63" fmla="*/ 214 h 29"/>
                <a:gd name="T64" fmla="*/ 1159 w 62"/>
                <a:gd name="T65" fmla="*/ 141 h 29"/>
                <a:gd name="T66" fmla="*/ 1185 w 62"/>
                <a:gd name="T67" fmla="*/ 92 h 29"/>
                <a:gd name="T68" fmla="*/ 1236 w 62"/>
                <a:gd name="T69" fmla="*/ 92 h 29"/>
                <a:gd name="T70" fmla="*/ 1185 w 62"/>
                <a:gd name="T71" fmla="*/ 190 h 29"/>
                <a:gd name="T72" fmla="*/ 1159 w 62"/>
                <a:gd name="T73" fmla="*/ 238 h 29"/>
                <a:gd name="T74" fmla="*/ 1210 w 62"/>
                <a:gd name="T75" fmla="*/ 282 h 29"/>
                <a:gd name="T76" fmla="*/ 1210 w 62"/>
                <a:gd name="T77" fmla="*/ 379 h 29"/>
                <a:gd name="T78" fmla="*/ 1185 w 62"/>
                <a:gd name="T79" fmla="*/ 428 h 29"/>
                <a:gd name="T80" fmla="*/ 1210 w 62"/>
                <a:gd name="T81" fmla="*/ 447 h 29"/>
                <a:gd name="T82" fmla="*/ 1210 w 62"/>
                <a:gd name="T83" fmla="*/ 496 h 29"/>
                <a:gd name="T84" fmla="*/ 1236 w 62"/>
                <a:gd name="T85" fmla="*/ 569 h 29"/>
                <a:gd name="T86" fmla="*/ 1313 w 62"/>
                <a:gd name="T87" fmla="*/ 593 h 29"/>
                <a:gd name="T88" fmla="*/ 1369 w 62"/>
                <a:gd name="T89" fmla="*/ 569 h 29"/>
                <a:gd name="T90" fmla="*/ 1369 w 62"/>
                <a:gd name="T91" fmla="*/ 613 h 29"/>
                <a:gd name="T92" fmla="*/ 1395 w 62"/>
                <a:gd name="T93" fmla="*/ 661 h 29"/>
                <a:gd name="T94" fmla="*/ 1446 w 62"/>
                <a:gd name="T95" fmla="*/ 686 h 29"/>
                <a:gd name="T96" fmla="*/ 1472 w 62"/>
                <a:gd name="T97" fmla="*/ 661 h 29"/>
                <a:gd name="T98" fmla="*/ 1605 w 62"/>
                <a:gd name="T99" fmla="*/ 613 h 29"/>
                <a:gd name="T100" fmla="*/ 1631 w 62"/>
                <a:gd name="T101" fmla="*/ 447 h 29"/>
                <a:gd name="T102" fmla="*/ 1421 w 62"/>
                <a:gd name="T103" fmla="*/ 496 h 29"/>
                <a:gd name="T104" fmla="*/ 1236 w 62"/>
                <a:gd name="T105" fmla="*/ 0 h 2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2"/>
                <a:gd name="T160" fmla="*/ 0 h 29"/>
                <a:gd name="T161" fmla="*/ 62 w 62"/>
                <a:gd name="T162" fmla="*/ 29 h 2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2" h="29">
                  <a:moveTo>
                    <a:pt x="47" y="0"/>
                  </a:moveTo>
                  <a:lnTo>
                    <a:pt x="36" y="2"/>
                  </a:lnTo>
                  <a:lnTo>
                    <a:pt x="0" y="9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5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7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3" y="23"/>
                  </a:lnTo>
                  <a:lnTo>
                    <a:pt x="32" y="25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7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7" y="28"/>
                  </a:lnTo>
                  <a:lnTo>
                    <a:pt x="46" y="28"/>
                  </a:lnTo>
                  <a:lnTo>
                    <a:pt x="45" y="26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5" y="24"/>
                  </a:lnTo>
                  <a:lnTo>
                    <a:pt x="44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2"/>
                  </a:lnTo>
                  <a:lnTo>
                    <a:pt x="41" y="11"/>
                  </a:lnTo>
                  <a:lnTo>
                    <a:pt x="41" y="10"/>
                  </a:lnTo>
                  <a:lnTo>
                    <a:pt x="41" y="9"/>
                  </a:lnTo>
                  <a:lnTo>
                    <a:pt x="42" y="8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6" y="6"/>
                  </a:lnTo>
                  <a:lnTo>
                    <a:pt x="45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4" y="17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7" y="24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51" y="24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3" y="28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19"/>
                  </a:lnTo>
                  <a:lnTo>
                    <a:pt x="54" y="2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5" name="Freeform 142"/>
            <p:cNvSpPr>
              <a:spLocks/>
            </p:cNvSpPr>
            <p:nvPr/>
          </p:nvSpPr>
          <p:spPr bwMode="auto">
            <a:xfrm>
              <a:off x="4669" y="1901"/>
              <a:ext cx="76" cy="117"/>
            </a:xfrm>
            <a:custGeom>
              <a:avLst/>
              <a:gdLst>
                <a:gd name="T0" fmla="*/ 385 w 15"/>
                <a:gd name="T1" fmla="*/ 522 h 24"/>
                <a:gd name="T2" fmla="*/ 385 w 15"/>
                <a:gd name="T3" fmla="*/ 478 h 24"/>
                <a:gd name="T4" fmla="*/ 360 w 15"/>
                <a:gd name="T5" fmla="*/ 429 h 24"/>
                <a:gd name="T6" fmla="*/ 309 w 15"/>
                <a:gd name="T7" fmla="*/ 380 h 24"/>
                <a:gd name="T8" fmla="*/ 258 w 15"/>
                <a:gd name="T9" fmla="*/ 356 h 24"/>
                <a:gd name="T10" fmla="*/ 233 w 15"/>
                <a:gd name="T11" fmla="*/ 332 h 24"/>
                <a:gd name="T12" fmla="*/ 233 w 15"/>
                <a:gd name="T13" fmla="*/ 283 h 24"/>
                <a:gd name="T14" fmla="*/ 177 w 15"/>
                <a:gd name="T15" fmla="*/ 215 h 24"/>
                <a:gd name="T16" fmla="*/ 152 w 15"/>
                <a:gd name="T17" fmla="*/ 190 h 24"/>
                <a:gd name="T18" fmla="*/ 127 w 15"/>
                <a:gd name="T19" fmla="*/ 141 h 24"/>
                <a:gd name="T20" fmla="*/ 101 w 15"/>
                <a:gd name="T21" fmla="*/ 117 h 24"/>
                <a:gd name="T22" fmla="*/ 101 w 15"/>
                <a:gd name="T23" fmla="*/ 98 h 24"/>
                <a:gd name="T24" fmla="*/ 101 w 15"/>
                <a:gd name="T25" fmla="*/ 98 h 24"/>
                <a:gd name="T26" fmla="*/ 101 w 15"/>
                <a:gd name="T27" fmla="*/ 73 h 24"/>
                <a:gd name="T28" fmla="*/ 127 w 15"/>
                <a:gd name="T29" fmla="*/ 0 h 24"/>
                <a:gd name="T30" fmla="*/ 101 w 15"/>
                <a:gd name="T31" fmla="*/ 0 h 24"/>
                <a:gd name="T32" fmla="*/ 51 w 15"/>
                <a:gd name="T33" fmla="*/ 0 h 24"/>
                <a:gd name="T34" fmla="*/ 25 w 15"/>
                <a:gd name="T35" fmla="*/ 24 h 24"/>
                <a:gd name="T36" fmla="*/ 25 w 15"/>
                <a:gd name="T37" fmla="*/ 49 h 24"/>
                <a:gd name="T38" fmla="*/ 25 w 15"/>
                <a:gd name="T39" fmla="*/ 73 h 24"/>
                <a:gd name="T40" fmla="*/ 0 w 15"/>
                <a:gd name="T41" fmla="*/ 73 h 24"/>
                <a:gd name="T42" fmla="*/ 177 w 15"/>
                <a:gd name="T43" fmla="*/ 570 h 24"/>
                <a:gd name="T44" fmla="*/ 385 w 15"/>
                <a:gd name="T45" fmla="*/ 522 h 24"/>
                <a:gd name="T46" fmla="*/ 385 w 15"/>
                <a:gd name="T47" fmla="*/ 522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"/>
                <a:gd name="T73" fmla="*/ 0 h 24"/>
                <a:gd name="T74" fmla="*/ 15 w 15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" h="24">
                  <a:moveTo>
                    <a:pt x="15" y="22"/>
                  </a:moveTo>
                  <a:lnTo>
                    <a:pt x="15" y="20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7" y="24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6" name="Freeform 143"/>
            <p:cNvSpPr>
              <a:spLocks/>
            </p:cNvSpPr>
            <p:nvPr/>
          </p:nvSpPr>
          <p:spPr bwMode="auto">
            <a:xfrm>
              <a:off x="4689" y="1765"/>
              <a:ext cx="98" cy="205"/>
            </a:xfrm>
            <a:custGeom>
              <a:avLst/>
              <a:gdLst>
                <a:gd name="T0" fmla="*/ 0 w 19"/>
                <a:gd name="T1" fmla="*/ 737 h 42"/>
                <a:gd name="T2" fmla="*/ 0 w 19"/>
                <a:gd name="T3" fmla="*/ 761 h 42"/>
                <a:gd name="T4" fmla="*/ 52 w 19"/>
                <a:gd name="T5" fmla="*/ 810 h 42"/>
                <a:gd name="T6" fmla="*/ 160 w 19"/>
                <a:gd name="T7" fmla="*/ 883 h 42"/>
                <a:gd name="T8" fmla="*/ 237 w 19"/>
                <a:gd name="T9" fmla="*/ 903 h 42"/>
                <a:gd name="T10" fmla="*/ 268 w 19"/>
                <a:gd name="T11" fmla="*/ 952 h 42"/>
                <a:gd name="T12" fmla="*/ 294 w 19"/>
                <a:gd name="T13" fmla="*/ 1001 h 42"/>
                <a:gd name="T14" fmla="*/ 346 w 19"/>
                <a:gd name="T15" fmla="*/ 927 h 42"/>
                <a:gd name="T16" fmla="*/ 371 w 19"/>
                <a:gd name="T17" fmla="*/ 835 h 42"/>
                <a:gd name="T18" fmla="*/ 454 w 19"/>
                <a:gd name="T19" fmla="*/ 713 h 42"/>
                <a:gd name="T20" fmla="*/ 505 w 19"/>
                <a:gd name="T21" fmla="*/ 620 h 42"/>
                <a:gd name="T22" fmla="*/ 480 w 19"/>
                <a:gd name="T23" fmla="*/ 454 h 42"/>
                <a:gd name="T24" fmla="*/ 454 w 19"/>
                <a:gd name="T25" fmla="*/ 307 h 42"/>
                <a:gd name="T26" fmla="*/ 371 w 19"/>
                <a:gd name="T27" fmla="*/ 332 h 42"/>
                <a:gd name="T28" fmla="*/ 346 w 19"/>
                <a:gd name="T29" fmla="*/ 332 h 42"/>
                <a:gd name="T30" fmla="*/ 320 w 19"/>
                <a:gd name="T31" fmla="*/ 332 h 42"/>
                <a:gd name="T32" fmla="*/ 346 w 19"/>
                <a:gd name="T33" fmla="*/ 264 h 42"/>
                <a:gd name="T34" fmla="*/ 371 w 19"/>
                <a:gd name="T35" fmla="*/ 264 h 42"/>
                <a:gd name="T36" fmla="*/ 397 w 19"/>
                <a:gd name="T37" fmla="*/ 190 h 42"/>
                <a:gd name="T38" fmla="*/ 428 w 19"/>
                <a:gd name="T39" fmla="*/ 142 h 42"/>
                <a:gd name="T40" fmla="*/ 108 w 19"/>
                <a:gd name="T41" fmla="*/ 0 h 42"/>
                <a:gd name="T42" fmla="*/ 77 w 19"/>
                <a:gd name="T43" fmla="*/ 49 h 42"/>
                <a:gd name="T44" fmla="*/ 52 w 19"/>
                <a:gd name="T45" fmla="*/ 142 h 42"/>
                <a:gd name="T46" fmla="*/ 0 w 19"/>
                <a:gd name="T47" fmla="*/ 190 h 42"/>
                <a:gd name="T48" fmla="*/ 26 w 19"/>
                <a:gd name="T49" fmla="*/ 215 h 42"/>
                <a:gd name="T50" fmla="*/ 26 w 19"/>
                <a:gd name="T51" fmla="*/ 264 h 42"/>
                <a:gd name="T52" fmla="*/ 26 w 19"/>
                <a:gd name="T53" fmla="*/ 356 h 42"/>
                <a:gd name="T54" fmla="*/ 77 w 19"/>
                <a:gd name="T55" fmla="*/ 405 h 42"/>
                <a:gd name="T56" fmla="*/ 134 w 19"/>
                <a:gd name="T57" fmla="*/ 430 h 42"/>
                <a:gd name="T58" fmla="*/ 186 w 19"/>
                <a:gd name="T59" fmla="*/ 454 h 42"/>
                <a:gd name="T60" fmla="*/ 237 w 19"/>
                <a:gd name="T61" fmla="*/ 503 h 42"/>
                <a:gd name="T62" fmla="*/ 108 w 19"/>
                <a:gd name="T63" fmla="*/ 571 h 42"/>
                <a:gd name="T64" fmla="*/ 26 w 19"/>
                <a:gd name="T65" fmla="*/ 669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7" name="Freeform 144"/>
            <p:cNvSpPr>
              <a:spLocks/>
            </p:cNvSpPr>
            <p:nvPr/>
          </p:nvSpPr>
          <p:spPr bwMode="auto">
            <a:xfrm>
              <a:off x="4776" y="1672"/>
              <a:ext cx="118" cy="107"/>
            </a:xfrm>
            <a:custGeom>
              <a:avLst/>
              <a:gdLst>
                <a:gd name="T0" fmla="*/ 0 w 23"/>
                <a:gd name="T1" fmla="*/ 92 h 22"/>
                <a:gd name="T2" fmla="*/ 210 w 23"/>
                <a:gd name="T3" fmla="*/ 49 h 22"/>
                <a:gd name="T4" fmla="*/ 210 w 23"/>
                <a:gd name="T5" fmla="*/ 73 h 22"/>
                <a:gd name="T6" fmla="*/ 236 w 23"/>
                <a:gd name="T7" fmla="*/ 73 h 22"/>
                <a:gd name="T8" fmla="*/ 236 w 23"/>
                <a:gd name="T9" fmla="*/ 73 h 22"/>
                <a:gd name="T10" fmla="*/ 528 w 23"/>
                <a:gd name="T11" fmla="*/ 0 h 22"/>
                <a:gd name="T12" fmla="*/ 605 w 23"/>
                <a:gd name="T13" fmla="*/ 214 h 22"/>
                <a:gd name="T14" fmla="*/ 605 w 23"/>
                <a:gd name="T15" fmla="*/ 238 h 22"/>
                <a:gd name="T16" fmla="*/ 580 w 23"/>
                <a:gd name="T17" fmla="*/ 238 h 22"/>
                <a:gd name="T18" fmla="*/ 605 w 23"/>
                <a:gd name="T19" fmla="*/ 263 h 22"/>
                <a:gd name="T20" fmla="*/ 605 w 23"/>
                <a:gd name="T21" fmla="*/ 263 h 22"/>
                <a:gd name="T22" fmla="*/ 554 w 23"/>
                <a:gd name="T23" fmla="*/ 282 h 22"/>
                <a:gd name="T24" fmla="*/ 446 w 23"/>
                <a:gd name="T25" fmla="*/ 306 h 22"/>
                <a:gd name="T26" fmla="*/ 421 w 23"/>
                <a:gd name="T27" fmla="*/ 306 h 22"/>
                <a:gd name="T28" fmla="*/ 421 w 23"/>
                <a:gd name="T29" fmla="*/ 306 h 22"/>
                <a:gd name="T30" fmla="*/ 421 w 23"/>
                <a:gd name="T31" fmla="*/ 331 h 22"/>
                <a:gd name="T32" fmla="*/ 421 w 23"/>
                <a:gd name="T33" fmla="*/ 331 h 22"/>
                <a:gd name="T34" fmla="*/ 344 w 23"/>
                <a:gd name="T35" fmla="*/ 355 h 22"/>
                <a:gd name="T36" fmla="*/ 262 w 23"/>
                <a:gd name="T37" fmla="*/ 379 h 22"/>
                <a:gd name="T38" fmla="*/ 262 w 23"/>
                <a:gd name="T39" fmla="*/ 379 h 22"/>
                <a:gd name="T40" fmla="*/ 210 w 23"/>
                <a:gd name="T41" fmla="*/ 428 h 22"/>
                <a:gd name="T42" fmla="*/ 77 w 23"/>
                <a:gd name="T43" fmla="*/ 496 h 22"/>
                <a:gd name="T44" fmla="*/ 51 w 23"/>
                <a:gd name="T45" fmla="*/ 520 h 22"/>
                <a:gd name="T46" fmla="*/ 0 w 23"/>
                <a:gd name="T47" fmla="*/ 496 h 22"/>
                <a:gd name="T48" fmla="*/ 51 w 23"/>
                <a:gd name="T49" fmla="*/ 447 h 22"/>
                <a:gd name="T50" fmla="*/ 51 w 23"/>
                <a:gd name="T51" fmla="*/ 428 h 22"/>
                <a:gd name="T52" fmla="*/ 51 w 23"/>
                <a:gd name="T53" fmla="*/ 404 h 22"/>
                <a:gd name="T54" fmla="*/ 0 w 23"/>
                <a:gd name="T55" fmla="*/ 92 h 22"/>
                <a:gd name="T56" fmla="*/ 0 w 23"/>
                <a:gd name="T57" fmla="*/ 92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8" name="Freeform 145"/>
            <p:cNvSpPr>
              <a:spLocks/>
            </p:cNvSpPr>
            <p:nvPr/>
          </p:nvSpPr>
          <p:spPr bwMode="auto">
            <a:xfrm>
              <a:off x="4771" y="1589"/>
              <a:ext cx="232" cy="112"/>
            </a:xfrm>
            <a:custGeom>
              <a:avLst/>
              <a:gdLst>
                <a:gd name="T0" fmla="*/ 268 w 45"/>
                <a:gd name="T1" fmla="*/ 166 h 23"/>
                <a:gd name="T2" fmla="*/ 639 w 45"/>
                <a:gd name="T3" fmla="*/ 73 h 23"/>
                <a:gd name="T4" fmla="*/ 665 w 45"/>
                <a:gd name="T5" fmla="*/ 73 h 23"/>
                <a:gd name="T6" fmla="*/ 665 w 45"/>
                <a:gd name="T7" fmla="*/ 49 h 23"/>
                <a:gd name="T8" fmla="*/ 717 w 45"/>
                <a:gd name="T9" fmla="*/ 0 h 23"/>
                <a:gd name="T10" fmla="*/ 773 w 45"/>
                <a:gd name="T11" fmla="*/ 0 h 23"/>
                <a:gd name="T12" fmla="*/ 825 w 45"/>
                <a:gd name="T13" fmla="*/ 73 h 23"/>
                <a:gd name="T14" fmla="*/ 851 w 45"/>
                <a:gd name="T15" fmla="*/ 117 h 23"/>
                <a:gd name="T16" fmla="*/ 799 w 45"/>
                <a:gd name="T17" fmla="*/ 166 h 23"/>
                <a:gd name="T18" fmla="*/ 773 w 45"/>
                <a:gd name="T19" fmla="*/ 239 h 23"/>
                <a:gd name="T20" fmla="*/ 876 w 45"/>
                <a:gd name="T21" fmla="*/ 239 h 23"/>
                <a:gd name="T22" fmla="*/ 959 w 45"/>
                <a:gd name="T23" fmla="*/ 355 h 23"/>
                <a:gd name="T24" fmla="*/ 1088 w 45"/>
                <a:gd name="T25" fmla="*/ 380 h 23"/>
                <a:gd name="T26" fmla="*/ 1145 w 45"/>
                <a:gd name="T27" fmla="*/ 331 h 23"/>
                <a:gd name="T28" fmla="*/ 1119 w 45"/>
                <a:gd name="T29" fmla="*/ 282 h 23"/>
                <a:gd name="T30" fmla="*/ 1062 w 45"/>
                <a:gd name="T31" fmla="*/ 239 h 23"/>
                <a:gd name="T32" fmla="*/ 1119 w 45"/>
                <a:gd name="T33" fmla="*/ 263 h 23"/>
                <a:gd name="T34" fmla="*/ 1196 w 45"/>
                <a:gd name="T35" fmla="*/ 380 h 23"/>
                <a:gd name="T36" fmla="*/ 1170 w 45"/>
                <a:gd name="T37" fmla="*/ 404 h 23"/>
                <a:gd name="T38" fmla="*/ 1062 w 45"/>
                <a:gd name="T39" fmla="*/ 453 h 23"/>
                <a:gd name="T40" fmla="*/ 985 w 45"/>
                <a:gd name="T41" fmla="*/ 497 h 23"/>
                <a:gd name="T42" fmla="*/ 985 w 45"/>
                <a:gd name="T43" fmla="*/ 472 h 23"/>
                <a:gd name="T44" fmla="*/ 959 w 45"/>
                <a:gd name="T45" fmla="*/ 429 h 23"/>
                <a:gd name="T46" fmla="*/ 902 w 45"/>
                <a:gd name="T47" fmla="*/ 521 h 23"/>
                <a:gd name="T48" fmla="*/ 851 w 45"/>
                <a:gd name="T49" fmla="*/ 521 h 23"/>
                <a:gd name="T50" fmla="*/ 851 w 45"/>
                <a:gd name="T51" fmla="*/ 497 h 23"/>
                <a:gd name="T52" fmla="*/ 799 w 45"/>
                <a:gd name="T53" fmla="*/ 472 h 23"/>
                <a:gd name="T54" fmla="*/ 742 w 45"/>
                <a:gd name="T55" fmla="*/ 453 h 23"/>
                <a:gd name="T56" fmla="*/ 717 w 45"/>
                <a:gd name="T57" fmla="*/ 404 h 23"/>
                <a:gd name="T58" fmla="*/ 557 w 45"/>
                <a:gd name="T59" fmla="*/ 404 h 23"/>
                <a:gd name="T60" fmla="*/ 268 w 45"/>
                <a:gd name="T61" fmla="*/ 472 h 23"/>
                <a:gd name="T62" fmla="*/ 237 w 45"/>
                <a:gd name="T63" fmla="*/ 453 h 23"/>
                <a:gd name="T64" fmla="*/ 0 w 45"/>
                <a:gd name="T65" fmla="*/ 497 h 23"/>
                <a:gd name="T66" fmla="*/ 0 w 45"/>
                <a:gd name="T67" fmla="*/ 214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AC8F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9" name="Freeform 146"/>
            <p:cNvSpPr>
              <a:spLocks/>
            </p:cNvSpPr>
            <p:nvPr/>
          </p:nvSpPr>
          <p:spPr bwMode="auto">
            <a:xfrm>
              <a:off x="4879" y="1662"/>
              <a:ext cx="61" cy="64"/>
            </a:xfrm>
            <a:custGeom>
              <a:avLst/>
              <a:gdLst>
                <a:gd name="T0" fmla="*/ 0 w 12"/>
                <a:gd name="T1" fmla="*/ 49 h 13"/>
                <a:gd name="T2" fmla="*/ 76 w 12"/>
                <a:gd name="T3" fmla="*/ 266 h 13"/>
                <a:gd name="T4" fmla="*/ 76 w 12"/>
                <a:gd name="T5" fmla="*/ 290 h 13"/>
                <a:gd name="T6" fmla="*/ 51 w 12"/>
                <a:gd name="T7" fmla="*/ 290 h 13"/>
                <a:gd name="T8" fmla="*/ 76 w 12"/>
                <a:gd name="T9" fmla="*/ 315 h 13"/>
                <a:gd name="T10" fmla="*/ 76 w 12"/>
                <a:gd name="T11" fmla="*/ 315 h 13"/>
                <a:gd name="T12" fmla="*/ 76 w 12"/>
                <a:gd name="T13" fmla="*/ 315 h 13"/>
                <a:gd name="T14" fmla="*/ 158 w 12"/>
                <a:gd name="T15" fmla="*/ 290 h 13"/>
                <a:gd name="T16" fmla="*/ 183 w 12"/>
                <a:gd name="T17" fmla="*/ 266 h 13"/>
                <a:gd name="T18" fmla="*/ 183 w 12"/>
                <a:gd name="T19" fmla="*/ 241 h 13"/>
                <a:gd name="T20" fmla="*/ 183 w 12"/>
                <a:gd name="T21" fmla="*/ 217 h 13"/>
                <a:gd name="T22" fmla="*/ 183 w 12"/>
                <a:gd name="T23" fmla="*/ 167 h 13"/>
                <a:gd name="T24" fmla="*/ 208 w 12"/>
                <a:gd name="T25" fmla="*/ 148 h 13"/>
                <a:gd name="T26" fmla="*/ 208 w 12"/>
                <a:gd name="T27" fmla="*/ 167 h 13"/>
                <a:gd name="T28" fmla="*/ 208 w 12"/>
                <a:gd name="T29" fmla="*/ 192 h 13"/>
                <a:gd name="T30" fmla="*/ 208 w 12"/>
                <a:gd name="T31" fmla="*/ 241 h 13"/>
                <a:gd name="T32" fmla="*/ 234 w 12"/>
                <a:gd name="T33" fmla="*/ 241 h 13"/>
                <a:gd name="T34" fmla="*/ 234 w 12"/>
                <a:gd name="T35" fmla="*/ 241 h 13"/>
                <a:gd name="T36" fmla="*/ 234 w 12"/>
                <a:gd name="T37" fmla="*/ 217 h 13"/>
                <a:gd name="T38" fmla="*/ 259 w 12"/>
                <a:gd name="T39" fmla="*/ 217 h 13"/>
                <a:gd name="T40" fmla="*/ 285 w 12"/>
                <a:gd name="T41" fmla="*/ 192 h 13"/>
                <a:gd name="T42" fmla="*/ 310 w 12"/>
                <a:gd name="T43" fmla="*/ 192 h 13"/>
                <a:gd name="T44" fmla="*/ 310 w 12"/>
                <a:gd name="T45" fmla="*/ 192 h 13"/>
                <a:gd name="T46" fmla="*/ 285 w 12"/>
                <a:gd name="T47" fmla="*/ 167 h 13"/>
                <a:gd name="T48" fmla="*/ 285 w 12"/>
                <a:gd name="T49" fmla="*/ 148 h 13"/>
                <a:gd name="T50" fmla="*/ 285 w 12"/>
                <a:gd name="T51" fmla="*/ 148 h 13"/>
                <a:gd name="T52" fmla="*/ 259 w 12"/>
                <a:gd name="T53" fmla="*/ 148 h 13"/>
                <a:gd name="T54" fmla="*/ 234 w 12"/>
                <a:gd name="T55" fmla="*/ 123 h 13"/>
                <a:gd name="T56" fmla="*/ 234 w 12"/>
                <a:gd name="T57" fmla="*/ 123 h 13"/>
                <a:gd name="T58" fmla="*/ 183 w 12"/>
                <a:gd name="T59" fmla="*/ 98 h 13"/>
                <a:gd name="T60" fmla="*/ 158 w 12"/>
                <a:gd name="T61" fmla="*/ 49 h 13"/>
                <a:gd name="T62" fmla="*/ 158 w 12"/>
                <a:gd name="T63" fmla="*/ 49 h 13"/>
                <a:gd name="T64" fmla="*/ 127 w 12"/>
                <a:gd name="T65" fmla="*/ 0 h 13"/>
                <a:gd name="T66" fmla="*/ 0 w 12"/>
                <a:gd name="T67" fmla="*/ 49 h 13"/>
                <a:gd name="T68" fmla="*/ 0 w 12"/>
                <a:gd name="T69" fmla="*/ 49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60" name="Freeform 147"/>
            <p:cNvSpPr>
              <a:spLocks/>
            </p:cNvSpPr>
            <p:nvPr/>
          </p:nvSpPr>
          <p:spPr bwMode="auto">
            <a:xfrm>
              <a:off x="4812" y="1394"/>
              <a:ext cx="108" cy="229"/>
            </a:xfrm>
            <a:custGeom>
              <a:avLst/>
              <a:gdLst>
                <a:gd name="T0" fmla="*/ 555 w 21"/>
                <a:gd name="T1" fmla="*/ 950 h 47"/>
                <a:gd name="T2" fmla="*/ 530 w 21"/>
                <a:gd name="T3" fmla="*/ 950 h 47"/>
                <a:gd name="T4" fmla="*/ 504 w 21"/>
                <a:gd name="T5" fmla="*/ 950 h 47"/>
                <a:gd name="T6" fmla="*/ 478 w 21"/>
                <a:gd name="T7" fmla="*/ 999 h 47"/>
                <a:gd name="T8" fmla="*/ 447 w 21"/>
                <a:gd name="T9" fmla="*/ 999 h 47"/>
                <a:gd name="T10" fmla="*/ 447 w 21"/>
                <a:gd name="T11" fmla="*/ 1023 h 47"/>
                <a:gd name="T12" fmla="*/ 447 w 21"/>
                <a:gd name="T13" fmla="*/ 1023 h 47"/>
                <a:gd name="T14" fmla="*/ 447 w 21"/>
                <a:gd name="T15" fmla="*/ 1023 h 47"/>
                <a:gd name="T16" fmla="*/ 422 w 21"/>
                <a:gd name="T17" fmla="*/ 1023 h 47"/>
                <a:gd name="T18" fmla="*/ 422 w 21"/>
                <a:gd name="T19" fmla="*/ 1043 h 47"/>
                <a:gd name="T20" fmla="*/ 51 w 21"/>
                <a:gd name="T21" fmla="*/ 1116 h 47"/>
                <a:gd name="T22" fmla="*/ 26 w 21"/>
                <a:gd name="T23" fmla="*/ 1091 h 47"/>
                <a:gd name="T24" fmla="*/ 0 w 21"/>
                <a:gd name="T25" fmla="*/ 1067 h 47"/>
                <a:gd name="T26" fmla="*/ 0 w 21"/>
                <a:gd name="T27" fmla="*/ 1043 h 47"/>
                <a:gd name="T28" fmla="*/ 26 w 21"/>
                <a:gd name="T29" fmla="*/ 1023 h 47"/>
                <a:gd name="T30" fmla="*/ 0 w 21"/>
                <a:gd name="T31" fmla="*/ 974 h 47"/>
                <a:gd name="T32" fmla="*/ 0 w 21"/>
                <a:gd name="T33" fmla="*/ 809 h 47"/>
                <a:gd name="T34" fmla="*/ 0 w 21"/>
                <a:gd name="T35" fmla="*/ 760 h 47"/>
                <a:gd name="T36" fmla="*/ 26 w 21"/>
                <a:gd name="T37" fmla="*/ 663 h 47"/>
                <a:gd name="T38" fmla="*/ 26 w 21"/>
                <a:gd name="T39" fmla="*/ 619 h 47"/>
                <a:gd name="T40" fmla="*/ 26 w 21"/>
                <a:gd name="T41" fmla="*/ 570 h 47"/>
                <a:gd name="T42" fmla="*/ 26 w 21"/>
                <a:gd name="T43" fmla="*/ 521 h 47"/>
                <a:gd name="T44" fmla="*/ 26 w 21"/>
                <a:gd name="T45" fmla="*/ 497 h 47"/>
                <a:gd name="T46" fmla="*/ 26 w 21"/>
                <a:gd name="T47" fmla="*/ 473 h 47"/>
                <a:gd name="T48" fmla="*/ 108 w 21"/>
                <a:gd name="T49" fmla="*/ 429 h 47"/>
                <a:gd name="T50" fmla="*/ 134 w 21"/>
                <a:gd name="T51" fmla="*/ 331 h 47"/>
                <a:gd name="T52" fmla="*/ 108 w 21"/>
                <a:gd name="T53" fmla="*/ 283 h 47"/>
                <a:gd name="T54" fmla="*/ 108 w 21"/>
                <a:gd name="T55" fmla="*/ 239 h 47"/>
                <a:gd name="T56" fmla="*/ 108 w 21"/>
                <a:gd name="T57" fmla="*/ 239 h 47"/>
                <a:gd name="T58" fmla="*/ 108 w 21"/>
                <a:gd name="T59" fmla="*/ 214 h 47"/>
                <a:gd name="T60" fmla="*/ 77 w 21"/>
                <a:gd name="T61" fmla="*/ 166 h 47"/>
                <a:gd name="T62" fmla="*/ 108 w 21"/>
                <a:gd name="T63" fmla="*/ 93 h 47"/>
                <a:gd name="T64" fmla="*/ 77 w 21"/>
                <a:gd name="T65" fmla="*/ 73 h 47"/>
                <a:gd name="T66" fmla="*/ 77 w 21"/>
                <a:gd name="T67" fmla="*/ 49 h 47"/>
                <a:gd name="T68" fmla="*/ 108 w 21"/>
                <a:gd name="T69" fmla="*/ 49 h 47"/>
                <a:gd name="T70" fmla="*/ 134 w 21"/>
                <a:gd name="T71" fmla="*/ 24 h 47"/>
                <a:gd name="T72" fmla="*/ 159 w 21"/>
                <a:gd name="T73" fmla="*/ 24 h 47"/>
                <a:gd name="T74" fmla="*/ 159 w 21"/>
                <a:gd name="T75" fmla="*/ 24 h 47"/>
                <a:gd name="T76" fmla="*/ 185 w 21"/>
                <a:gd name="T77" fmla="*/ 0 h 47"/>
                <a:gd name="T78" fmla="*/ 447 w 21"/>
                <a:gd name="T79" fmla="*/ 687 h 47"/>
                <a:gd name="T80" fmla="*/ 447 w 21"/>
                <a:gd name="T81" fmla="*/ 711 h 47"/>
                <a:gd name="T82" fmla="*/ 447 w 21"/>
                <a:gd name="T83" fmla="*/ 736 h 47"/>
                <a:gd name="T84" fmla="*/ 447 w 21"/>
                <a:gd name="T85" fmla="*/ 736 h 47"/>
                <a:gd name="T86" fmla="*/ 504 w 21"/>
                <a:gd name="T87" fmla="*/ 784 h 47"/>
                <a:gd name="T88" fmla="*/ 530 w 21"/>
                <a:gd name="T89" fmla="*/ 784 h 47"/>
                <a:gd name="T90" fmla="*/ 530 w 21"/>
                <a:gd name="T91" fmla="*/ 809 h 47"/>
                <a:gd name="T92" fmla="*/ 530 w 21"/>
                <a:gd name="T93" fmla="*/ 833 h 47"/>
                <a:gd name="T94" fmla="*/ 555 w 21"/>
                <a:gd name="T95" fmla="*/ 877 h 47"/>
                <a:gd name="T96" fmla="*/ 555 w 21"/>
                <a:gd name="T97" fmla="*/ 901 h 47"/>
                <a:gd name="T98" fmla="*/ 555 w 21"/>
                <a:gd name="T99" fmla="*/ 926 h 47"/>
                <a:gd name="T100" fmla="*/ 555 w 21"/>
                <a:gd name="T101" fmla="*/ 950 h 47"/>
                <a:gd name="T102" fmla="*/ 555 w 21"/>
                <a:gd name="T103" fmla="*/ 950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61" name="Freeform 148"/>
            <p:cNvSpPr>
              <a:spLocks/>
            </p:cNvSpPr>
            <p:nvPr/>
          </p:nvSpPr>
          <p:spPr bwMode="auto">
            <a:xfrm>
              <a:off x="4848" y="1189"/>
              <a:ext cx="251" cy="385"/>
            </a:xfrm>
            <a:custGeom>
              <a:avLst/>
              <a:gdLst>
                <a:gd name="T0" fmla="*/ 261 w 49"/>
                <a:gd name="T1" fmla="*/ 1686 h 79"/>
                <a:gd name="T2" fmla="*/ 261 w 49"/>
                <a:gd name="T3" fmla="*/ 1735 h 79"/>
                <a:gd name="T4" fmla="*/ 312 w 49"/>
                <a:gd name="T5" fmla="*/ 1784 h 79"/>
                <a:gd name="T6" fmla="*/ 343 w 49"/>
                <a:gd name="T7" fmla="*/ 1803 h 79"/>
                <a:gd name="T8" fmla="*/ 369 w 49"/>
                <a:gd name="T9" fmla="*/ 1876 h 79"/>
                <a:gd name="T10" fmla="*/ 394 w 49"/>
                <a:gd name="T11" fmla="*/ 1828 h 79"/>
                <a:gd name="T12" fmla="*/ 420 w 49"/>
                <a:gd name="T13" fmla="*/ 1735 h 79"/>
                <a:gd name="T14" fmla="*/ 471 w 49"/>
                <a:gd name="T15" fmla="*/ 1613 h 79"/>
                <a:gd name="T16" fmla="*/ 471 w 49"/>
                <a:gd name="T17" fmla="*/ 1594 h 79"/>
                <a:gd name="T18" fmla="*/ 522 w 49"/>
                <a:gd name="T19" fmla="*/ 1496 h 79"/>
                <a:gd name="T20" fmla="*/ 553 w 49"/>
                <a:gd name="T21" fmla="*/ 1521 h 79"/>
                <a:gd name="T22" fmla="*/ 579 w 49"/>
                <a:gd name="T23" fmla="*/ 1521 h 79"/>
                <a:gd name="T24" fmla="*/ 579 w 49"/>
                <a:gd name="T25" fmla="*/ 1472 h 79"/>
                <a:gd name="T26" fmla="*/ 681 w 49"/>
                <a:gd name="T27" fmla="*/ 1447 h 79"/>
                <a:gd name="T28" fmla="*/ 681 w 49"/>
                <a:gd name="T29" fmla="*/ 1404 h 79"/>
                <a:gd name="T30" fmla="*/ 733 w 49"/>
                <a:gd name="T31" fmla="*/ 1379 h 79"/>
                <a:gd name="T32" fmla="*/ 763 w 49"/>
                <a:gd name="T33" fmla="*/ 1330 h 79"/>
                <a:gd name="T34" fmla="*/ 814 w 49"/>
                <a:gd name="T35" fmla="*/ 1233 h 79"/>
                <a:gd name="T36" fmla="*/ 814 w 49"/>
                <a:gd name="T37" fmla="*/ 1213 h 79"/>
                <a:gd name="T38" fmla="*/ 891 w 49"/>
                <a:gd name="T39" fmla="*/ 1213 h 79"/>
                <a:gd name="T40" fmla="*/ 917 w 49"/>
                <a:gd name="T41" fmla="*/ 1165 h 79"/>
                <a:gd name="T42" fmla="*/ 973 w 49"/>
                <a:gd name="T43" fmla="*/ 1116 h 79"/>
                <a:gd name="T44" fmla="*/ 1050 w 49"/>
                <a:gd name="T45" fmla="*/ 1140 h 79"/>
                <a:gd name="T46" fmla="*/ 1127 w 49"/>
                <a:gd name="T47" fmla="*/ 1043 h 79"/>
                <a:gd name="T48" fmla="*/ 1209 w 49"/>
                <a:gd name="T49" fmla="*/ 975 h 79"/>
                <a:gd name="T50" fmla="*/ 1260 w 49"/>
                <a:gd name="T51" fmla="*/ 950 h 79"/>
                <a:gd name="T52" fmla="*/ 1286 w 49"/>
                <a:gd name="T53" fmla="*/ 902 h 79"/>
                <a:gd name="T54" fmla="*/ 1260 w 49"/>
                <a:gd name="T55" fmla="*/ 877 h 79"/>
                <a:gd name="T56" fmla="*/ 1235 w 49"/>
                <a:gd name="T57" fmla="*/ 853 h 79"/>
                <a:gd name="T58" fmla="*/ 1260 w 49"/>
                <a:gd name="T59" fmla="*/ 833 h 79"/>
                <a:gd name="T60" fmla="*/ 1235 w 49"/>
                <a:gd name="T61" fmla="*/ 760 h 79"/>
                <a:gd name="T62" fmla="*/ 1183 w 49"/>
                <a:gd name="T63" fmla="*/ 736 h 79"/>
                <a:gd name="T64" fmla="*/ 1127 w 49"/>
                <a:gd name="T65" fmla="*/ 760 h 79"/>
                <a:gd name="T66" fmla="*/ 1076 w 49"/>
                <a:gd name="T67" fmla="*/ 663 h 79"/>
                <a:gd name="T68" fmla="*/ 1076 w 49"/>
                <a:gd name="T69" fmla="*/ 619 h 79"/>
                <a:gd name="T70" fmla="*/ 1050 w 49"/>
                <a:gd name="T71" fmla="*/ 619 h 79"/>
                <a:gd name="T72" fmla="*/ 999 w 49"/>
                <a:gd name="T73" fmla="*/ 619 h 79"/>
                <a:gd name="T74" fmla="*/ 943 w 49"/>
                <a:gd name="T75" fmla="*/ 595 h 79"/>
                <a:gd name="T76" fmla="*/ 917 w 49"/>
                <a:gd name="T77" fmla="*/ 521 h 79"/>
                <a:gd name="T78" fmla="*/ 630 w 49"/>
                <a:gd name="T79" fmla="*/ 0 h 79"/>
                <a:gd name="T80" fmla="*/ 579 w 49"/>
                <a:gd name="T81" fmla="*/ 0 h 79"/>
                <a:gd name="T82" fmla="*/ 553 w 49"/>
                <a:gd name="T83" fmla="*/ 49 h 79"/>
                <a:gd name="T84" fmla="*/ 471 w 49"/>
                <a:gd name="T85" fmla="*/ 49 h 79"/>
                <a:gd name="T86" fmla="*/ 394 w 49"/>
                <a:gd name="T87" fmla="*/ 117 h 79"/>
                <a:gd name="T88" fmla="*/ 369 w 49"/>
                <a:gd name="T89" fmla="*/ 49 h 79"/>
                <a:gd name="T90" fmla="*/ 343 w 49"/>
                <a:gd name="T91" fmla="*/ 24 h 79"/>
                <a:gd name="T92" fmla="*/ 159 w 49"/>
                <a:gd name="T93" fmla="*/ 380 h 79"/>
                <a:gd name="T94" fmla="*/ 184 w 49"/>
                <a:gd name="T95" fmla="*/ 453 h 79"/>
                <a:gd name="T96" fmla="*/ 184 w 49"/>
                <a:gd name="T97" fmla="*/ 521 h 79"/>
                <a:gd name="T98" fmla="*/ 133 w 49"/>
                <a:gd name="T99" fmla="*/ 570 h 79"/>
                <a:gd name="T100" fmla="*/ 159 w 49"/>
                <a:gd name="T101" fmla="*/ 760 h 79"/>
                <a:gd name="T102" fmla="*/ 102 w 49"/>
                <a:gd name="T103" fmla="*/ 853 h 79"/>
                <a:gd name="T104" fmla="*/ 102 w 49"/>
                <a:gd name="T105" fmla="*/ 926 h 79"/>
                <a:gd name="T106" fmla="*/ 77 w 49"/>
                <a:gd name="T107" fmla="*/ 950 h 79"/>
                <a:gd name="T108" fmla="*/ 77 w 49"/>
                <a:gd name="T109" fmla="*/ 999 h 79"/>
                <a:gd name="T110" fmla="*/ 26 w 49"/>
                <a:gd name="T111" fmla="*/ 975 h 79"/>
                <a:gd name="T112" fmla="*/ 0 w 49"/>
                <a:gd name="T113" fmla="*/ 999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"/>
                <a:gd name="T172" fmla="*/ 0 h 79"/>
                <a:gd name="T173" fmla="*/ 49 w 49"/>
                <a:gd name="T174" fmla="*/ 79 h 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" h="79">
                  <a:moveTo>
                    <a:pt x="0" y="42"/>
                  </a:moveTo>
                  <a:lnTo>
                    <a:pt x="10" y="71"/>
                  </a:lnTo>
                  <a:lnTo>
                    <a:pt x="10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3" y="76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5" y="79"/>
                  </a:lnTo>
                  <a:lnTo>
                    <a:pt x="15" y="77"/>
                  </a:lnTo>
                  <a:lnTo>
                    <a:pt x="15" y="75"/>
                  </a:lnTo>
                  <a:lnTo>
                    <a:pt x="16" y="73"/>
                  </a:lnTo>
                  <a:lnTo>
                    <a:pt x="17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1" y="64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26" y="61"/>
                  </a:lnTo>
                  <a:lnTo>
                    <a:pt x="26" y="60"/>
                  </a:lnTo>
                  <a:lnTo>
                    <a:pt x="26" y="59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4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3" y="52"/>
                  </a:lnTo>
                  <a:lnTo>
                    <a:pt x="34" y="51"/>
                  </a:lnTo>
                  <a:lnTo>
                    <a:pt x="34" y="50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9" y="47"/>
                  </a:lnTo>
                  <a:lnTo>
                    <a:pt x="40" y="48"/>
                  </a:lnTo>
                  <a:lnTo>
                    <a:pt x="42" y="45"/>
                  </a:lnTo>
                  <a:lnTo>
                    <a:pt x="43" y="44"/>
                  </a:lnTo>
                  <a:lnTo>
                    <a:pt x="46" y="42"/>
                  </a:lnTo>
                  <a:lnTo>
                    <a:pt x="46" y="41"/>
                  </a:lnTo>
                  <a:lnTo>
                    <a:pt x="47" y="40"/>
                  </a:lnTo>
                  <a:lnTo>
                    <a:pt x="48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6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5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7" y="26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5" y="22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62" name="Group 149"/>
            <p:cNvGrpSpPr>
              <a:grpSpLocks/>
            </p:cNvGrpSpPr>
            <p:nvPr/>
          </p:nvGrpSpPr>
          <p:grpSpPr bwMode="auto">
            <a:xfrm>
              <a:off x="2038" y="2920"/>
              <a:ext cx="609" cy="371"/>
              <a:chOff x="1991" y="3321"/>
              <a:chExt cx="361" cy="231"/>
            </a:xfrm>
          </p:grpSpPr>
          <p:sp>
            <p:nvSpPr>
              <p:cNvPr id="9363" name="Freeform 150"/>
              <p:cNvSpPr>
                <a:spLocks/>
              </p:cNvSpPr>
              <p:nvPr/>
            </p:nvSpPr>
            <p:spPr bwMode="auto">
              <a:xfrm>
                <a:off x="2274" y="3459"/>
                <a:ext cx="78" cy="93"/>
              </a:xfrm>
              <a:custGeom>
                <a:avLst/>
                <a:gdLst>
                  <a:gd name="T0" fmla="*/ 0 w 16"/>
                  <a:gd name="T1" fmla="*/ 166 h 19"/>
                  <a:gd name="T2" fmla="*/ 24 w 16"/>
                  <a:gd name="T3" fmla="*/ 313 h 19"/>
                  <a:gd name="T4" fmla="*/ 24 w 16"/>
                  <a:gd name="T5" fmla="*/ 382 h 19"/>
                  <a:gd name="T6" fmla="*/ 141 w 16"/>
                  <a:gd name="T7" fmla="*/ 455 h 19"/>
                  <a:gd name="T8" fmla="*/ 190 w 16"/>
                  <a:gd name="T9" fmla="*/ 382 h 19"/>
                  <a:gd name="T10" fmla="*/ 380 w 16"/>
                  <a:gd name="T11" fmla="*/ 264 h 19"/>
                  <a:gd name="T12" fmla="*/ 307 w 16"/>
                  <a:gd name="T13" fmla="*/ 117 h 19"/>
                  <a:gd name="T14" fmla="*/ 73 w 16"/>
                  <a:gd name="T15" fmla="*/ 0 h 19"/>
                  <a:gd name="T16" fmla="*/ 73 w 16"/>
                  <a:gd name="T17" fmla="*/ 117 h 19"/>
                  <a:gd name="T18" fmla="*/ 0 w 16"/>
                  <a:gd name="T19" fmla="*/ 166 h 19"/>
                  <a:gd name="T20" fmla="*/ 0 w 16"/>
                  <a:gd name="T21" fmla="*/ 166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9"/>
                  <a:gd name="T35" fmla="*/ 16 w 16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9">
                    <a:moveTo>
                      <a:pt x="0" y="7"/>
                    </a:moveTo>
                    <a:lnTo>
                      <a:pt x="1" y="13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16"/>
                    </a:lnTo>
                    <a:lnTo>
                      <a:pt x="16" y="11"/>
                    </a:lnTo>
                    <a:lnTo>
                      <a:pt x="13" y="5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64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4" name="Freeform 151"/>
              <p:cNvSpPr>
                <a:spLocks/>
              </p:cNvSpPr>
              <p:nvPr/>
            </p:nvSpPr>
            <p:spPr bwMode="auto">
              <a:xfrm>
                <a:off x="2235" y="3409"/>
                <a:ext cx="44" cy="29"/>
              </a:xfrm>
              <a:custGeom>
                <a:avLst/>
                <a:gdLst>
                  <a:gd name="T0" fmla="*/ 73 w 9"/>
                  <a:gd name="T1" fmla="*/ 140 h 6"/>
                  <a:gd name="T2" fmla="*/ 191 w 9"/>
                  <a:gd name="T3" fmla="*/ 140 h 6"/>
                  <a:gd name="T4" fmla="*/ 215 w 9"/>
                  <a:gd name="T5" fmla="*/ 72 h 6"/>
                  <a:gd name="T6" fmla="*/ 117 w 9"/>
                  <a:gd name="T7" fmla="*/ 48 h 6"/>
                  <a:gd name="T8" fmla="*/ 73 w 9"/>
                  <a:gd name="T9" fmla="*/ 48 h 6"/>
                  <a:gd name="T10" fmla="*/ 49 w 9"/>
                  <a:gd name="T11" fmla="*/ 0 h 6"/>
                  <a:gd name="T12" fmla="*/ 0 w 9"/>
                  <a:gd name="T13" fmla="*/ 48 h 6"/>
                  <a:gd name="T14" fmla="*/ 49 w 9"/>
                  <a:gd name="T15" fmla="*/ 116 h 6"/>
                  <a:gd name="T16" fmla="*/ 73 w 9"/>
                  <a:gd name="T17" fmla="*/ 140 h 6"/>
                  <a:gd name="T18" fmla="*/ 73 w 9"/>
                  <a:gd name="T19" fmla="*/ 140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6"/>
                  <a:gd name="T32" fmla="*/ 9 w 9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6">
                    <a:moveTo>
                      <a:pt x="3" y="6"/>
                    </a:moveTo>
                    <a:lnTo>
                      <a:pt x="8" y="6"/>
                    </a:lnTo>
                    <a:lnTo>
                      <a:pt x="9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4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5" name="Freeform 152"/>
              <p:cNvSpPr>
                <a:spLocks/>
              </p:cNvSpPr>
              <p:nvPr/>
            </p:nvSpPr>
            <p:spPr bwMode="auto">
              <a:xfrm>
                <a:off x="2225" y="3438"/>
                <a:ext cx="20" cy="10"/>
              </a:xfrm>
              <a:custGeom>
                <a:avLst/>
                <a:gdLst>
                  <a:gd name="T0" fmla="*/ 0 w 4"/>
                  <a:gd name="T1" fmla="*/ 50 h 2"/>
                  <a:gd name="T2" fmla="*/ 100 w 4"/>
                  <a:gd name="T3" fmla="*/ 0 h 2"/>
                  <a:gd name="T4" fmla="*/ 100 w 4"/>
                  <a:gd name="T5" fmla="*/ 50 h 2"/>
                  <a:gd name="T6" fmla="*/ 0 w 4"/>
                  <a:gd name="T7" fmla="*/ 50 h 2"/>
                  <a:gd name="T8" fmla="*/ 0 w 4"/>
                  <a:gd name="T9" fmla="*/ 5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"/>
                  <a:gd name="T17" fmla="*/ 4 w 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">
                    <a:moveTo>
                      <a:pt x="0" y="2"/>
                    </a:moveTo>
                    <a:lnTo>
                      <a:pt x="4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4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6" name="Freeform 153"/>
              <p:cNvSpPr>
                <a:spLocks/>
              </p:cNvSpPr>
              <p:nvPr/>
            </p:nvSpPr>
            <p:spPr bwMode="auto">
              <a:xfrm>
                <a:off x="2211" y="3419"/>
                <a:ext cx="19" cy="14"/>
              </a:xfrm>
              <a:custGeom>
                <a:avLst/>
                <a:gdLst>
                  <a:gd name="T0" fmla="*/ 47 w 4"/>
                  <a:gd name="T1" fmla="*/ 0 h 3"/>
                  <a:gd name="T2" fmla="*/ 47 w 4"/>
                  <a:gd name="T3" fmla="*/ 0 h 3"/>
                  <a:gd name="T4" fmla="*/ 66 w 4"/>
                  <a:gd name="T5" fmla="*/ 0 h 3"/>
                  <a:gd name="T6" fmla="*/ 66 w 4"/>
                  <a:gd name="T7" fmla="*/ 0 h 3"/>
                  <a:gd name="T8" fmla="*/ 66 w 4"/>
                  <a:gd name="T9" fmla="*/ 0 h 3"/>
                  <a:gd name="T10" fmla="*/ 66 w 4"/>
                  <a:gd name="T11" fmla="*/ 23 h 3"/>
                  <a:gd name="T12" fmla="*/ 66 w 4"/>
                  <a:gd name="T13" fmla="*/ 23 h 3"/>
                  <a:gd name="T14" fmla="*/ 66 w 4"/>
                  <a:gd name="T15" fmla="*/ 23 h 3"/>
                  <a:gd name="T16" fmla="*/ 90 w 4"/>
                  <a:gd name="T17" fmla="*/ 23 h 3"/>
                  <a:gd name="T18" fmla="*/ 66 w 4"/>
                  <a:gd name="T19" fmla="*/ 42 h 3"/>
                  <a:gd name="T20" fmla="*/ 66 w 4"/>
                  <a:gd name="T21" fmla="*/ 42 h 3"/>
                  <a:gd name="T22" fmla="*/ 66 w 4"/>
                  <a:gd name="T23" fmla="*/ 42 h 3"/>
                  <a:gd name="T24" fmla="*/ 66 w 4"/>
                  <a:gd name="T25" fmla="*/ 65 h 3"/>
                  <a:gd name="T26" fmla="*/ 66 w 4"/>
                  <a:gd name="T27" fmla="*/ 65 h 3"/>
                  <a:gd name="T28" fmla="*/ 66 w 4"/>
                  <a:gd name="T29" fmla="*/ 65 h 3"/>
                  <a:gd name="T30" fmla="*/ 47 w 4"/>
                  <a:gd name="T31" fmla="*/ 65 h 3"/>
                  <a:gd name="T32" fmla="*/ 47 w 4"/>
                  <a:gd name="T33" fmla="*/ 65 h 3"/>
                  <a:gd name="T34" fmla="*/ 47 w 4"/>
                  <a:gd name="T35" fmla="*/ 65 h 3"/>
                  <a:gd name="T36" fmla="*/ 24 w 4"/>
                  <a:gd name="T37" fmla="*/ 65 h 3"/>
                  <a:gd name="T38" fmla="*/ 24 w 4"/>
                  <a:gd name="T39" fmla="*/ 65 h 3"/>
                  <a:gd name="T40" fmla="*/ 24 w 4"/>
                  <a:gd name="T41" fmla="*/ 65 h 3"/>
                  <a:gd name="T42" fmla="*/ 24 w 4"/>
                  <a:gd name="T43" fmla="*/ 42 h 3"/>
                  <a:gd name="T44" fmla="*/ 0 w 4"/>
                  <a:gd name="T45" fmla="*/ 42 h 3"/>
                  <a:gd name="T46" fmla="*/ 0 w 4"/>
                  <a:gd name="T47" fmla="*/ 42 h 3"/>
                  <a:gd name="T48" fmla="*/ 0 w 4"/>
                  <a:gd name="T49" fmla="*/ 23 h 3"/>
                  <a:gd name="T50" fmla="*/ 0 w 4"/>
                  <a:gd name="T51" fmla="*/ 23 h 3"/>
                  <a:gd name="T52" fmla="*/ 0 w 4"/>
                  <a:gd name="T53" fmla="*/ 23 h 3"/>
                  <a:gd name="T54" fmla="*/ 24 w 4"/>
                  <a:gd name="T55" fmla="*/ 23 h 3"/>
                  <a:gd name="T56" fmla="*/ 24 w 4"/>
                  <a:gd name="T57" fmla="*/ 0 h 3"/>
                  <a:gd name="T58" fmla="*/ 24 w 4"/>
                  <a:gd name="T59" fmla="*/ 0 h 3"/>
                  <a:gd name="T60" fmla="*/ 24 w 4"/>
                  <a:gd name="T61" fmla="*/ 0 h 3"/>
                  <a:gd name="T62" fmla="*/ 47 w 4"/>
                  <a:gd name="T63" fmla="*/ 0 h 3"/>
                  <a:gd name="T64" fmla="*/ 47 w 4"/>
                  <a:gd name="T65" fmla="*/ 0 h 3"/>
                  <a:gd name="T66" fmla="*/ 47 w 4"/>
                  <a:gd name="T67" fmla="*/ 0 h 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"/>
                  <a:gd name="T103" fmla="*/ 0 h 3"/>
                  <a:gd name="T104" fmla="*/ 4 w 4"/>
                  <a:gd name="T105" fmla="*/ 3 h 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4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7" name="Freeform 154"/>
              <p:cNvSpPr>
                <a:spLocks/>
              </p:cNvSpPr>
              <p:nvPr/>
            </p:nvSpPr>
            <p:spPr bwMode="auto">
              <a:xfrm>
                <a:off x="2186" y="3394"/>
                <a:ext cx="39" cy="15"/>
              </a:xfrm>
              <a:custGeom>
                <a:avLst/>
                <a:gdLst>
                  <a:gd name="T0" fmla="*/ 0 w 8"/>
                  <a:gd name="T1" fmla="*/ 75 h 3"/>
                  <a:gd name="T2" fmla="*/ 166 w 8"/>
                  <a:gd name="T3" fmla="*/ 75 h 3"/>
                  <a:gd name="T4" fmla="*/ 190 w 8"/>
                  <a:gd name="T5" fmla="*/ 0 h 3"/>
                  <a:gd name="T6" fmla="*/ 49 w 8"/>
                  <a:gd name="T7" fmla="*/ 0 h 3"/>
                  <a:gd name="T8" fmla="*/ 0 w 8"/>
                  <a:gd name="T9" fmla="*/ 75 h 3"/>
                  <a:gd name="T10" fmla="*/ 0 w 8"/>
                  <a:gd name="T11" fmla="*/ 75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4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8" name="Freeform 155"/>
              <p:cNvSpPr>
                <a:spLocks/>
              </p:cNvSpPr>
              <p:nvPr/>
            </p:nvSpPr>
            <p:spPr bwMode="auto">
              <a:xfrm>
                <a:off x="2026" y="3321"/>
                <a:ext cx="38" cy="24"/>
              </a:xfrm>
              <a:custGeom>
                <a:avLst/>
                <a:gdLst>
                  <a:gd name="T0" fmla="*/ 0 w 8"/>
                  <a:gd name="T1" fmla="*/ 91 h 5"/>
                  <a:gd name="T2" fmla="*/ 66 w 8"/>
                  <a:gd name="T3" fmla="*/ 115 h 5"/>
                  <a:gd name="T4" fmla="*/ 133 w 8"/>
                  <a:gd name="T5" fmla="*/ 115 h 5"/>
                  <a:gd name="T6" fmla="*/ 180 w 8"/>
                  <a:gd name="T7" fmla="*/ 48 h 5"/>
                  <a:gd name="T8" fmla="*/ 114 w 8"/>
                  <a:gd name="T9" fmla="*/ 0 h 5"/>
                  <a:gd name="T10" fmla="*/ 24 w 8"/>
                  <a:gd name="T11" fmla="*/ 48 h 5"/>
                  <a:gd name="T12" fmla="*/ 0 w 8"/>
                  <a:gd name="T13" fmla="*/ 91 h 5"/>
                  <a:gd name="T14" fmla="*/ 0 w 8"/>
                  <a:gd name="T15" fmla="*/ 91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5"/>
                  <a:gd name="T26" fmla="*/ 8 w 8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5">
                    <a:moveTo>
                      <a:pt x="0" y="4"/>
                    </a:moveTo>
                    <a:lnTo>
                      <a:pt x="3" y="5"/>
                    </a:lnTo>
                    <a:lnTo>
                      <a:pt x="6" y="5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4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9" name="Freeform 156"/>
              <p:cNvSpPr>
                <a:spLocks/>
              </p:cNvSpPr>
              <p:nvPr/>
            </p:nvSpPr>
            <p:spPr bwMode="auto">
              <a:xfrm>
                <a:off x="1991" y="3321"/>
                <a:ext cx="20" cy="24"/>
              </a:xfrm>
              <a:custGeom>
                <a:avLst/>
                <a:gdLst>
                  <a:gd name="T0" fmla="*/ 0 w 4"/>
                  <a:gd name="T1" fmla="*/ 115 h 5"/>
                  <a:gd name="T2" fmla="*/ 100 w 4"/>
                  <a:gd name="T3" fmla="*/ 48 h 5"/>
                  <a:gd name="T4" fmla="*/ 100 w 4"/>
                  <a:gd name="T5" fmla="*/ 0 h 5"/>
                  <a:gd name="T6" fmla="*/ 0 w 4"/>
                  <a:gd name="T7" fmla="*/ 91 h 5"/>
                  <a:gd name="T8" fmla="*/ 0 w 4"/>
                  <a:gd name="T9" fmla="*/ 115 h 5"/>
                  <a:gd name="T10" fmla="*/ 0 w 4"/>
                  <a:gd name="T11" fmla="*/ 11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0" y="5"/>
                    </a:moveTo>
                    <a:lnTo>
                      <a:pt x="4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4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0" name="Freeform 157"/>
              <p:cNvSpPr>
                <a:spLocks/>
              </p:cNvSpPr>
              <p:nvPr/>
            </p:nvSpPr>
            <p:spPr bwMode="auto">
              <a:xfrm>
                <a:off x="2128" y="3360"/>
                <a:ext cx="39" cy="34"/>
              </a:xfrm>
              <a:custGeom>
                <a:avLst/>
                <a:gdLst>
                  <a:gd name="T0" fmla="*/ 73 w 8"/>
                  <a:gd name="T1" fmla="*/ 165 h 7"/>
                  <a:gd name="T2" fmla="*/ 190 w 8"/>
                  <a:gd name="T3" fmla="*/ 165 h 7"/>
                  <a:gd name="T4" fmla="*/ 190 w 8"/>
                  <a:gd name="T5" fmla="*/ 92 h 7"/>
                  <a:gd name="T6" fmla="*/ 97 w 8"/>
                  <a:gd name="T7" fmla="*/ 0 h 7"/>
                  <a:gd name="T8" fmla="*/ 0 w 8"/>
                  <a:gd name="T9" fmla="*/ 49 h 7"/>
                  <a:gd name="T10" fmla="*/ 73 w 8"/>
                  <a:gd name="T11" fmla="*/ 165 h 7"/>
                  <a:gd name="T12" fmla="*/ 73 w 8"/>
                  <a:gd name="T13" fmla="*/ 165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7"/>
                  <a:gd name="T23" fmla="*/ 8 w 8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7">
                    <a:moveTo>
                      <a:pt x="3" y="7"/>
                    </a:moveTo>
                    <a:lnTo>
                      <a:pt x="8" y="7"/>
                    </a:lnTo>
                    <a:lnTo>
                      <a:pt x="8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64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24" name="Text Box 158"/>
          <p:cNvSpPr txBox="1">
            <a:spLocks noChangeArrowheads="1"/>
          </p:cNvSpPr>
          <p:nvPr/>
        </p:nvSpPr>
        <p:spPr bwMode="auto">
          <a:xfrm>
            <a:off x="3459164" y="1390651"/>
            <a:ext cx="6976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400" b="1">
                <a:latin typeface="Verdana" panose="020B0604030504040204" pitchFamily="34" charset="0"/>
              </a:rPr>
              <a:t>1990</a:t>
            </a:r>
          </a:p>
        </p:txBody>
      </p:sp>
      <p:sp>
        <p:nvSpPr>
          <p:cNvPr id="9225" name="Text Box 159"/>
          <p:cNvSpPr txBox="1">
            <a:spLocks noChangeArrowheads="1"/>
          </p:cNvSpPr>
          <p:nvPr/>
        </p:nvSpPr>
        <p:spPr bwMode="auto">
          <a:xfrm>
            <a:off x="2178050" y="5894388"/>
            <a:ext cx="7239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400" b="1">
                <a:latin typeface="Arial Narrow" panose="020B0606020202030204" pitchFamily="34" charset="0"/>
              </a:rPr>
              <a:t>No Data          &lt;10%           10%–14%	    15%–19%           20%–24%          25%–29%           ≥30%</a:t>
            </a:r>
            <a:r>
              <a:rPr lang="en-US" altLang="en-US" sz="1400">
                <a:latin typeface="Arial Narrow" panose="020B0606020202030204" pitchFamily="34" charset="0"/>
              </a:rPr>
              <a:t>  </a:t>
            </a:r>
          </a:p>
        </p:txBody>
      </p:sp>
      <p:sp>
        <p:nvSpPr>
          <p:cNvPr id="9226" name="Rectangle 160"/>
          <p:cNvSpPr>
            <a:spLocks noChangeArrowheads="1"/>
          </p:cNvSpPr>
          <p:nvPr/>
        </p:nvSpPr>
        <p:spPr bwMode="auto">
          <a:xfrm>
            <a:off x="2012951" y="5956300"/>
            <a:ext cx="207963" cy="234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7" name="Rectangle 161"/>
          <p:cNvSpPr>
            <a:spLocks noChangeArrowheads="1"/>
          </p:cNvSpPr>
          <p:nvPr/>
        </p:nvSpPr>
        <p:spPr bwMode="auto">
          <a:xfrm>
            <a:off x="2871788" y="5953125"/>
            <a:ext cx="207962" cy="2349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8" name="Rectangle 162"/>
          <p:cNvSpPr>
            <a:spLocks noChangeArrowheads="1"/>
          </p:cNvSpPr>
          <p:nvPr/>
        </p:nvSpPr>
        <p:spPr bwMode="auto">
          <a:xfrm>
            <a:off x="3587750" y="5951538"/>
            <a:ext cx="209550" cy="23495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229" name="Rectangle 163"/>
          <p:cNvSpPr>
            <a:spLocks noChangeArrowheads="1"/>
          </p:cNvSpPr>
          <p:nvPr/>
        </p:nvSpPr>
        <p:spPr bwMode="auto">
          <a:xfrm>
            <a:off x="4584700" y="5961063"/>
            <a:ext cx="209550" cy="234950"/>
          </a:xfrm>
          <a:prstGeom prst="rect">
            <a:avLst/>
          </a:prstGeom>
          <a:solidFill>
            <a:srgbClr val="000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0" name="Rectangle 164"/>
          <p:cNvSpPr>
            <a:spLocks noChangeArrowheads="1"/>
          </p:cNvSpPr>
          <p:nvPr/>
        </p:nvSpPr>
        <p:spPr bwMode="auto">
          <a:xfrm>
            <a:off x="6521451" y="5948363"/>
            <a:ext cx="207963" cy="234950"/>
          </a:xfrm>
          <a:prstGeom prst="rect">
            <a:avLst/>
          </a:prstGeom>
          <a:solidFill>
            <a:srgbClr val="ED421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1" name="Rectangle 165"/>
          <p:cNvSpPr>
            <a:spLocks noChangeArrowheads="1"/>
          </p:cNvSpPr>
          <p:nvPr/>
        </p:nvSpPr>
        <p:spPr bwMode="auto">
          <a:xfrm>
            <a:off x="5561013" y="5945188"/>
            <a:ext cx="209550" cy="234950"/>
          </a:xfrm>
          <a:prstGeom prst="rect">
            <a:avLst/>
          </a:prstGeom>
          <a:solidFill>
            <a:srgbClr val="FFC6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2" name="Rectangle 166"/>
          <p:cNvSpPr>
            <a:spLocks noChangeArrowheads="1"/>
          </p:cNvSpPr>
          <p:nvPr/>
        </p:nvSpPr>
        <p:spPr bwMode="auto">
          <a:xfrm>
            <a:off x="1919288" y="5892800"/>
            <a:ext cx="6329362" cy="350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3" name="Rectangle 167" descr="20%"/>
          <p:cNvSpPr>
            <a:spLocks noChangeArrowheads="1"/>
          </p:cNvSpPr>
          <p:nvPr/>
        </p:nvSpPr>
        <p:spPr bwMode="auto">
          <a:xfrm>
            <a:off x="7526338" y="5948363"/>
            <a:ext cx="209550" cy="234950"/>
          </a:xfrm>
          <a:prstGeom prst="rect">
            <a:avLst/>
          </a:prstGeom>
          <a:pattFill prst="pct20">
            <a:fgClr>
              <a:schemeClr val="tx2"/>
            </a:fgClr>
            <a:bgClr>
              <a:srgbClr val="AA1202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9234" name="Group 168"/>
          <p:cNvGrpSpPr>
            <a:grpSpLocks/>
          </p:cNvGrpSpPr>
          <p:nvPr/>
        </p:nvGrpSpPr>
        <p:grpSpPr bwMode="auto">
          <a:xfrm>
            <a:off x="6896100" y="1527175"/>
            <a:ext cx="3284538" cy="1911350"/>
            <a:chOff x="728" y="1077"/>
            <a:chExt cx="4371" cy="2247"/>
          </a:xfrm>
        </p:grpSpPr>
        <p:sp>
          <p:nvSpPr>
            <p:cNvPr id="9235" name="Freeform 169"/>
            <p:cNvSpPr>
              <a:spLocks/>
            </p:cNvSpPr>
            <p:nvPr/>
          </p:nvSpPr>
          <p:spPr bwMode="auto">
            <a:xfrm>
              <a:off x="4372" y="1453"/>
              <a:ext cx="522" cy="380"/>
            </a:xfrm>
            <a:custGeom>
              <a:avLst/>
              <a:gdLst>
                <a:gd name="T0" fmla="*/ 2042 w 102"/>
                <a:gd name="T1" fmla="*/ 1661 h 78"/>
                <a:gd name="T2" fmla="*/ 1991 w 102"/>
                <a:gd name="T3" fmla="*/ 1734 h 78"/>
                <a:gd name="T4" fmla="*/ 1965 w 102"/>
                <a:gd name="T5" fmla="*/ 1778 h 78"/>
                <a:gd name="T6" fmla="*/ 1965 w 102"/>
                <a:gd name="T7" fmla="*/ 1851 h 78"/>
                <a:gd name="T8" fmla="*/ 2016 w 102"/>
                <a:gd name="T9" fmla="*/ 1803 h 78"/>
                <a:gd name="T10" fmla="*/ 2124 w 102"/>
                <a:gd name="T11" fmla="*/ 1778 h 78"/>
                <a:gd name="T12" fmla="*/ 2277 w 102"/>
                <a:gd name="T13" fmla="*/ 1734 h 78"/>
                <a:gd name="T14" fmla="*/ 2513 w 102"/>
                <a:gd name="T15" fmla="*/ 1569 h 78"/>
                <a:gd name="T16" fmla="*/ 2595 w 102"/>
                <a:gd name="T17" fmla="*/ 1520 h 78"/>
                <a:gd name="T18" fmla="*/ 2671 w 102"/>
                <a:gd name="T19" fmla="*/ 1447 h 78"/>
                <a:gd name="T20" fmla="*/ 2620 w 102"/>
                <a:gd name="T21" fmla="*/ 1471 h 78"/>
                <a:gd name="T22" fmla="*/ 2538 w 102"/>
                <a:gd name="T23" fmla="*/ 1520 h 78"/>
                <a:gd name="T24" fmla="*/ 2462 w 102"/>
                <a:gd name="T25" fmla="*/ 1544 h 78"/>
                <a:gd name="T26" fmla="*/ 2538 w 102"/>
                <a:gd name="T27" fmla="*/ 1447 h 78"/>
                <a:gd name="T28" fmla="*/ 2487 w 102"/>
                <a:gd name="T29" fmla="*/ 1471 h 78"/>
                <a:gd name="T30" fmla="*/ 2252 w 102"/>
                <a:gd name="T31" fmla="*/ 1588 h 78"/>
                <a:gd name="T32" fmla="*/ 2093 w 102"/>
                <a:gd name="T33" fmla="*/ 1710 h 78"/>
                <a:gd name="T34" fmla="*/ 2068 w 102"/>
                <a:gd name="T35" fmla="*/ 1613 h 78"/>
                <a:gd name="T36" fmla="*/ 2124 w 102"/>
                <a:gd name="T37" fmla="*/ 1520 h 78"/>
                <a:gd name="T38" fmla="*/ 2068 w 102"/>
                <a:gd name="T39" fmla="*/ 1164 h 78"/>
                <a:gd name="T40" fmla="*/ 2016 w 102"/>
                <a:gd name="T41" fmla="*/ 809 h 78"/>
                <a:gd name="T42" fmla="*/ 1965 w 102"/>
                <a:gd name="T43" fmla="*/ 594 h 78"/>
                <a:gd name="T44" fmla="*/ 1940 w 102"/>
                <a:gd name="T45" fmla="*/ 570 h 78"/>
                <a:gd name="T46" fmla="*/ 1914 w 102"/>
                <a:gd name="T47" fmla="*/ 497 h 78"/>
                <a:gd name="T48" fmla="*/ 1883 w 102"/>
                <a:gd name="T49" fmla="*/ 283 h 78"/>
                <a:gd name="T50" fmla="*/ 1807 w 102"/>
                <a:gd name="T51" fmla="*/ 73 h 78"/>
                <a:gd name="T52" fmla="*/ 1781 w 102"/>
                <a:gd name="T53" fmla="*/ 0 h 78"/>
                <a:gd name="T54" fmla="*/ 1336 w 102"/>
                <a:gd name="T55" fmla="*/ 93 h 78"/>
                <a:gd name="T56" fmla="*/ 1100 w 102"/>
                <a:gd name="T57" fmla="*/ 331 h 78"/>
                <a:gd name="T58" fmla="*/ 1075 w 102"/>
                <a:gd name="T59" fmla="*/ 429 h 78"/>
                <a:gd name="T60" fmla="*/ 942 w 102"/>
                <a:gd name="T61" fmla="*/ 546 h 78"/>
                <a:gd name="T62" fmla="*/ 993 w 102"/>
                <a:gd name="T63" fmla="*/ 594 h 78"/>
                <a:gd name="T64" fmla="*/ 993 w 102"/>
                <a:gd name="T65" fmla="*/ 643 h 78"/>
                <a:gd name="T66" fmla="*/ 1024 w 102"/>
                <a:gd name="T67" fmla="*/ 760 h 78"/>
                <a:gd name="T68" fmla="*/ 788 w 102"/>
                <a:gd name="T69" fmla="*/ 926 h 78"/>
                <a:gd name="T70" fmla="*/ 496 w 102"/>
                <a:gd name="T71" fmla="*/ 926 h 78"/>
                <a:gd name="T72" fmla="*/ 235 w 102"/>
                <a:gd name="T73" fmla="*/ 999 h 78"/>
                <a:gd name="T74" fmla="*/ 159 w 102"/>
                <a:gd name="T75" fmla="*/ 1091 h 78"/>
                <a:gd name="T76" fmla="*/ 235 w 102"/>
                <a:gd name="T77" fmla="*/ 1233 h 78"/>
                <a:gd name="T78" fmla="*/ 51 w 102"/>
                <a:gd name="T79" fmla="*/ 1423 h 78"/>
                <a:gd name="T80" fmla="*/ 1469 w 102"/>
                <a:gd name="T81" fmla="*/ 1306 h 78"/>
                <a:gd name="T82" fmla="*/ 1494 w 102"/>
                <a:gd name="T83" fmla="*/ 1354 h 78"/>
                <a:gd name="T84" fmla="*/ 1546 w 102"/>
                <a:gd name="T85" fmla="*/ 1379 h 78"/>
                <a:gd name="T86" fmla="*/ 1622 w 102"/>
                <a:gd name="T87" fmla="*/ 1496 h 78"/>
                <a:gd name="T88" fmla="*/ 1730 w 102"/>
                <a:gd name="T89" fmla="*/ 1520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2"/>
                <a:gd name="T136" fmla="*/ 0 h 78"/>
                <a:gd name="T137" fmla="*/ 102 w 102"/>
                <a:gd name="T138" fmla="*/ 78 h 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2" h="78">
                  <a:moveTo>
                    <a:pt x="66" y="64"/>
                  </a:moveTo>
                  <a:lnTo>
                    <a:pt x="77" y="68"/>
                  </a:lnTo>
                  <a:lnTo>
                    <a:pt x="78" y="70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7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7"/>
                  </a:lnTo>
                  <a:lnTo>
                    <a:pt x="77" y="76"/>
                  </a:lnTo>
                  <a:lnTo>
                    <a:pt x="78" y="76"/>
                  </a:lnTo>
                  <a:lnTo>
                    <a:pt x="81" y="76"/>
                  </a:lnTo>
                  <a:lnTo>
                    <a:pt x="81" y="75"/>
                  </a:lnTo>
                  <a:lnTo>
                    <a:pt x="84" y="75"/>
                  </a:lnTo>
                  <a:lnTo>
                    <a:pt x="86" y="74"/>
                  </a:lnTo>
                  <a:lnTo>
                    <a:pt x="87" y="73"/>
                  </a:lnTo>
                  <a:lnTo>
                    <a:pt x="88" y="72"/>
                  </a:lnTo>
                  <a:lnTo>
                    <a:pt x="94" y="67"/>
                  </a:lnTo>
                  <a:lnTo>
                    <a:pt x="96" y="66"/>
                  </a:lnTo>
                  <a:lnTo>
                    <a:pt x="97" y="65"/>
                  </a:lnTo>
                  <a:lnTo>
                    <a:pt x="98" y="65"/>
                  </a:lnTo>
                  <a:lnTo>
                    <a:pt x="99" y="64"/>
                  </a:lnTo>
                  <a:lnTo>
                    <a:pt x="100" y="63"/>
                  </a:lnTo>
                  <a:lnTo>
                    <a:pt x="101" y="63"/>
                  </a:lnTo>
                  <a:lnTo>
                    <a:pt x="102" y="61"/>
                  </a:lnTo>
                  <a:lnTo>
                    <a:pt x="100" y="62"/>
                  </a:lnTo>
                  <a:lnTo>
                    <a:pt x="99" y="62"/>
                  </a:lnTo>
                  <a:lnTo>
                    <a:pt x="97" y="63"/>
                  </a:lnTo>
                  <a:lnTo>
                    <a:pt x="97" y="64"/>
                  </a:lnTo>
                  <a:lnTo>
                    <a:pt x="96" y="65"/>
                  </a:lnTo>
                  <a:lnTo>
                    <a:pt x="95" y="66"/>
                  </a:lnTo>
                  <a:lnTo>
                    <a:pt x="94" y="65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6" y="61"/>
                  </a:lnTo>
                  <a:lnTo>
                    <a:pt x="95" y="62"/>
                  </a:lnTo>
                  <a:lnTo>
                    <a:pt x="94" y="63"/>
                  </a:lnTo>
                  <a:lnTo>
                    <a:pt x="91" y="65"/>
                  </a:lnTo>
                  <a:lnTo>
                    <a:pt x="86" y="67"/>
                  </a:lnTo>
                  <a:lnTo>
                    <a:pt x="83" y="69"/>
                  </a:lnTo>
                  <a:lnTo>
                    <a:pt x="81" y="70"/>
                  </a:lnTo>
                  <a:lnTo>
                    <a:pt x="80" y="72"/>
                  </a:lnTo>
                  <a:lnTo>
                    <a:pt x="79" y="71"/>
                  </a:lnTo>
                  <a:lnTo>
                    <a:pt x="79" y="70"/>
                  </a:lnTo>
                  <a:lnTo>
                    <a:pt x="79" y="68"/>
                  </a:lnTo>
                  <a:lnTo>
                    <a:pt x="81" y="67"/>
                  </a:lnTo>
                  <a:lnTo>
                    <a:pt x="79" y="66"/>
                  </a:lnTo>
                  <a:lnTo>
                    <a:pt x="81" y="64"/>
                  </a:lnTo>
                  <a:lnTo>
                    <a:pt x="81" y="63"/>
                  </a:lnTo>
                  <a:lnTo>
                    <a:pt x="81" y="62"/>
                  </a:lnTo>
                  <a:lnTo>
                    <a:pt x="79" y="49"/>
                  </a:lnTo>
                  <a:lnTo>
                    <a:pt x="78" y="49"/>
                  </a:lnTo>
                  <a:lnTo>
                    <a:pt x="78" y="37"/>
                  </a:lnTo>
                  <a:lnTo>
                    <a:pt x="77" y="34"/>
                  </a:lnTo>
                  <a:lnTo>
                    <a:pt x="76" y="32"/>
                  </a:lnTo>
                  <a:lnTo>
                    <a:pt x="76" y="29"/>
                  </a:lnTo>
                  <a:lnTo>
                    <a:pt x="75" y="25"/>
                  </a:lnTo>
                  <a:lnTo>
                    <a:pt x="74" y="23"/>
                  </a:lnTo>
                  <a:lnTo>
                    <a:pt x="73" y="23"/>
                  </a:lnTo>
                  <a:lnTo>
                    <a:pt x="74" y="24"/>
                  </a:lnTo>
                  <a:lnTo>
                    <a:pt x="73" y="24"/>
                  </a:lnTo>
                  <a:lnTo>
                    <a:pt x="73" y="23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2" y="12"/>
                  </a:lnTo>
                  <a:lnTo>
                    <a:pt x="71" y="9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68" y="0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0" y="5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1" y="18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7" y="25"/>
                  </a:lnTo>
                  <a:lnTo>
                    <a:pt x="38" y="25"/>
                  </a:lnTo>
                  <a:lnTo>
                    <a:pt x="39" y="26"/>
                  </a:lnTo>
                  <a:lnTo>
                    <a:pt x="38" y="27"/>
                  </a:lnTo>
                  <a:lnTo>
                    <a:pt x="38" y="29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3" y="38"/>
                  </a:lnTo>
                  <a:lnTo>
                    <a:pt x="30" y="39"/>
                  </a:lnTo>
                  <a:lnTo>
                    <a:pt x="23" y="40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6" y="39"/>
                  </a:lnTo>
                  <a:lnTo>
                    <a:pt x="13" y="40"/>
                  </a:lnTo>
                  <a:lnTo>
                    <a:pt x="9" y="42"/>
                  </a:lnTo>
                  <a:lnTo>
                    <a:pt x="7" y="43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0" y="51"/>
                  </a:lnTo>
                  <a:lnTo>
                    <a:pt x="9" y="52"/>
                  </a:lnTo>
                  <a:lnTo>
                    <a:pt x="8" y="53"/>
                  </a:lnTo>
                  <a:lnTo>
                    <a:pt x="7" y="55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56" y="55"/>
                  </a:lnTo>
                  <a:lnTo>
                    <a:pt x="57" y="56"/>
                  </a:lnTo>
                  <a:lnTo>
                    <a:pt x="57" y="57"/>
                  </a:lnTo>
                  <a:lnTo>
                    <a:pt x="58" y="57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3"/>
                  </a:lnTo>
                  <a:lnTo>
                    <a:pt x="65" y="64"/>
                  </a:lnTo>
                  <a:lnTo>
                    <a:pt x="66" y="64"/>
                  </a:lnTo>
                  <a:close/>
                </a:path>
              </a:pathLst>
            </a:custGeom>
            <a:solidFill>
              <a:srgbClr val="0000A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Freeform 170"/>
            <p:cNvSpPr>
              <a:spLocks/>
            </p:cNvSpPr>
            <p:nvPr/>
          </p:nvSpPr>
          <p:spPr bwMode="auto">
            <a:xfrm>
              <a:off x="4720" y="1428"/>
              <a:ext cx="118" cy="205"/>
            </a:xfrm>
            <a:custGeom>
              <a:avLst/>
              <a:gdLst>
                <a:gd name="T0" fmla="*/ 0 w 23"/>
                <a:gd name="T1" fmla="*/ 117 h 42"/>
                <a:gd name="T2" fmla="*/ 26 w 23"/>
                <a:gd name="T3" fmla="*/ 166 h 42"/>
                <a:gd name="T4" fmla="*/ 0 w 23"/>
                <a:gd name="T5" fmla="*/ 190 h 42"/>
                <a:gd name="T6" fmla="*/ 26 w 23"/>
                <a:gd name="T7" fmla="*/ 190 h 42"/>
                <a:gd name="T8" fmla="*/ 26 w 23"/>
                <a:gd name="T9" fmla="*/ 215 h 42"/>
                <a:gd name="T10" fmla="*/ 77 w 23"/>
                <a:gd name="T11" fmla="*/ 332 h 42"/>
                <a:gd name="T12" fmla="*/ 108 w 23"/>
                <a:gd name="T13" fmla="*/ 405 h 42"/>
                <a:gd name="T14" fmla="*/ 77 w 23"/>
                <a:gd name="T15" fmla="*/ 454 h 42"/>
                <a:gd name="T16" fmla="*/ 77 w 23"/>
                <a:gd name="T17" fmla="*/ 503 h 42"/>
                <a:gd name="T18" fmla="*/ 133 w 23"/>
                <a:gd name="T19" fmla="*/ 620 h 42"/>
                <a:gd name="T20" fmla="*/ 133 w 23"/>
                <a:gd name="T21" fmla="*/ 669 h 42"/>
                <a:gd name="T22" fmla="*/ 133 w 23"/>
                <a:gd name="T23" fmla="*/ 693 h 42"/>
                <a:gd name="T24" fmla="*/ 159 w 23"/>
                <a:gd name="T25" fmla="*/ 693 h 42"/>
                <a:gd name="T26" fmla="*/ 133 w 23"/>
                <a:gd name="T27" fmla="*/ 669 h 42"/>
                <a:gd name="T28" fmla="*/ 159 w 23"/>
                <a:gd name="T29" fmla="*/ 669 h 42"/>
                <a:gd name="T30" fmla="*/ 185 w 23"/>
                <a:gd name="T31" fmla="*/ 713 h 42"/>
                <a:gd name="T32" fmla="*/ 210 w 23"/>
                <a:gd name="T33" fmla="*/ 810 h 42"/>
                <a:gd name="T34" fmla="*/ 210 w 23"/>
                <a:gd name="T35" fmla="*/ 883 h 42"/>
                <a:gd name="T36" fmla="*/ 236 w 23"/>
                <a:gd name="T37" fmla="*/ 927 h 42"/>
                <a:gd name="T38" fmla="*/ 262 w 23"/>
                <a:gd name="T39" fmla="*/ 1001 h 42"/>
                <a:gd name="T40" fmla="*/ 528 w 23"/>
                <a:gd name="T41" fmla="*/ 952 h 42"/>
                <a:gd name="T42" fmla="*/ 498 w 23"/>
                <a:gd name="T43" fmla="*/ 927 h 42"/>
                <a:gd name="T44" fmla="*/ 472 w 23"/>
                <a:gd name="T45" fmla="*/ 903 h 42"/>
                <a:gd name="T46" fmla="*/ 472 w 23"/>
                <a:gd name="T47" fmla="*/ 883 h 42"/>
                <a:gd name="T48" fmla="*/ 498 w 23"/>
                <a:gd name="T49" fmla="*/ 859 h 42"/>
                <a:gd name="T50" fmla="*/ 472 w 23"/>
                <a:gd name="T51" fmla="*/ 810 h 42"/>
                <a:gd name="T52" fmla="*/ 472 w 23"/>
                <a:gd name="T53" fmla="*/ 644 h 42"/>
                <a:gd name="T54" fmla="*/ 472 w 23"/>
                <a:gd name="T55" fmla="*/ 595 h 42"/>
                <a:gd name="T56" fmla="*/ 498 w 23"/>
                <a:gd name="T57" fmla="*/ 503 h 42"/>
                <a:gd name="T58" fmla="*/ 498 w 23"/>
                <a:gd name="T59" fmla="*/ 454 h 42"/>
                <a:gd name="T60" fmla="*/ 498 w 23"/>
                <a:gd name="T61" fmla="*/ 405 h 42"/>
                <a:gd name="T62" fmla="*/ 498 w 23"/>
                <a:gd name="T63" fmla="*/ 356 h 42"/>
                <a:gd name="T64" fmla="*/ 498 w 23"/>
                <a:gd name="T65" fmla="*/ 332 h 42"/>
                <a:gd name="T66" fmla="*/ 498 w 23"/>
                <a:gd name="T67" fmla="*/ 307 h 42"/>
                <a:gd name="T68" fmla="*/ 580 w 23"/>
                <a:gd name="T69" fmla="*/ 264 h 42"/>
                <a:gd name="T70" fmla="*/ 605 w 23"/>
                <a:gd name="T71" fmla="*/ 166 h 42"/>
                <a:gd name="T72" fmla="*/ 580 w 23"/>
                <a:gd name="T73" fmla="*/ 117 h 42"/>
                <a:gd name="T74" fmla="*/ 580 w 23"/>
                <a:gd name="T75" fmla="*/ 73 h 42"/>
                <a:gd name="T76" fmla="*/ 580 w 23"/>
                <a:gd name="T77" fmla="*/ 73 h 42"/>
                <a:gd name="T78" fmla="*/ 580 w 23"/>
                <a:gd name="T79" fmla="*/ 49 h 42"/>
                <a:gd name="T80" fmla="*/ 554 w 23"/>
                <a:gd name="T81" fmla="*/ 0 h 42"/>
                <a:gd name="T82" fmla="*/ 0 w 23"/>
                <a:gd name="T83" fmla="*/ 117 h 42"/>
                <a:gd name="T84" fmla="*/ 0 w 23"/>
                <a:gd name="T85" fmla="*/ 117 h 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"/>
                <a:gd name="T130" fmla="*/ 0 h 42"/>
                <a:gd name="T131" fmla="*/ 23 w 23"/>
                <a:gd name="T132" fmla="*/ 42 h 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" h="42">
                  <a:moveTo>
                    <a:pt x="0" y="5"/>
                  </a:moveTo>
                  <a:lnTo>
                    <a:pt x="1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10" y="42"/>
                  </a:lnTo>
                  <a:lnTo>
                    <a:pt x="20" y="40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18" y="34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22" y="11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Freeform 171"/>
            <p:cNvSpPr>
              <a:spLocks/>
            </p:cNvSpPr>
            <p:nvPr/>
          </p:nvSpPr>
          <p:spPr bwMode="auto">
            <a:xfrm>
              <a:off x="4689" y="1765"/>
              <a:ext cx="98" cy="205"/>
            </a:xfrm>
            <a:custGeom>
              <a:avLst/>
              <a:gdLst>
                <a:gd name="T0" fmla="*/ 0 w 19"/>
                <a:gd name="T1" fmla="*/ 737 h 42"/>
                <a:gd name="T2" fmla="*/ 0 w 19"/>
                <a:gd name="T3" fmla="*/ 761 h 42"/>
                <a:gd name="T4" fmla="*/ 52 w 19"/>
                <a:gd name="T5" fmla="*/ 810 h 42"/>
                <a:gd name="T6" fmla="*/ 160 w 19"/>
                <a:gd name="T7" fmla="*/ 883 h 42"/>
                <a:gd name="T8" fmla="*/ 237 w 19"/>
                <a:gd name="T9" fmla="*/ 903 h 42"/>
                <a:gd name="T10" fmla="*/ 268 w 19"/>
                <a:gd name="T11" fmla="*/ 952 h 42"/>
                <a:gd name="T12" fmla="*/ 294 w 19"/>
                <a:gd name="T13" fmla="*/ 1001 h 42"/>
                <a:gd name="T14" fmla="*/ 346 w 19"/>
                <a:gd name="T15" fmla="*/ 927 h 42"/>
                <a:gd name="T16" fmla="*/ 371 w 19"/>
                <a:gd name="T17" fmla="*/ 835 h 42"/>
                <a:gd name="T18" fmla="*/ 454 w 19"/>
                <a:gd name="T19" fmla="*/ 713 h 42"/>
                <a:gd name="T20" fmla="*/ 505 w 19"/>
                <a:gd name="T21" fmla="*/ 620 h 42"/>
                <a:gd name="T22" fmla="*/ 480 w 19"/>
                <a:gd name="T23" fmla="*/ 454 h 42"/>
                <a:gd name="T24" fmla="*/ 454 w 19"/>
                <a:gd name="T25" fmla="*/ 307 h 42"/>
                <a:gd name="T26" fmla="*/ 371 w 19"/>
                <a:gd name="T27" fmla="*/ 332 h 42"/>
                <a:gd name="T28" fmla="*/ 346 w 19"/>
                <a:gd name="T29" fmla="*/ 332 h 42"/>
                <a:gd name="T30" fmla="*/ 320 w 19"/>
                <a:gd name="T31" fmla="*/ 332 h 42"/>
                <a:gd name="T32" fmla="*/ 346 w 19"/>
                <a:gd name="T33" fmla="*/ 264 h 42"/>
                <a:gd name="T34" fmla="*/ 371 w 19"/>
                <a:gd name="T35" fmla="*/ 264 h 42"/>
                <a:gd name="T36" fmla="*/ 397 w 19"/>
                <a:gd name="T37" fmla="*/ 190 h 42"/>
                <a:gd name="T38" fmla="*/ 428 w 19"/>
                <a:gd name="T39" fmla="*/ 142 h 42"/>
                <a:gd name="T40" fmla="*/ 108 w 19"/>
                <a:gd name="T41" fmla="*/ 0 h 42"/>
                <a:gd name="T42" fmla="*/ 77 w 19"/>
                <a:gd name="T43" fmla="*/ 49 h 42"/>
                <a:gd name="T44" fmla="*/ 52 w 19"/>
                <a:gd name="T45" fmla="*/ 142 h 42"/>
                <a:gd name="T46" fmla="*/ 0 w 19"/>
                <a:gd name="T47" fmla="*/ 190 h 42"/>
                <a:gd name="T48" fmla="*/ 26 w 19"/>
                <a:gd name="T49" fmla="*/ 215 h 42"/>
                <a:gd name="T50" fmla="*/ 26 w 19"/>
                <a:gd name="T51" fmla="*/ 264 h 42"/>
                <a:gd name="T52" fmla="*/ 26 w 19"/>
                <a:gd name="T53" fmla="*/ 356 h 42"/>
                <a:gd name="T54" fmla="*/ 77 w 19"/>
                <a:gd name="T55" fmla="*/ 405 h 42"/>
                <a:gd name="T56" fmla="*/ 134 w 19"/>
                <a:gd name="T57" fmla="*/ 430 h 42"/>
                <a:gd name="T58" fmla="*/ 186 w 19"/>
                <a:gd name="T59" fmla="*/ 454 h 42"/>
                <a:gd name="T60" fmla="*/ 237 w 19"/>
                <a:gd name="T61" fmla="*/ 503 h 42"/>
                <a:gd name="T62" fmla="*/ 108 w 19"/>
                <a:gd name="T63" fmla="*/ 571 h 42"/>
                <a:gd name="T64" fmla="*/ 26 w 19"/>
                <a:gd name="T65" fmla="*/ 669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42"/>
                <a:gd name="T101" fmla="*/ 19 w 19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42">
                  <a:moveTo>
                    <a:pt x="1" y="28"/>
                  </a:move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2" y="34"/>
                  </a:lnTo>
                  <a:lnTo>
                    <a:pt x="3" y="35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11" y="42"/>
                  </a:lnTo>
                  <a:lnTo>
                    <a:pt x="12" y="41"/>
                  </a:lnTo>
                  <a:lnTo>
                    <a:pt x="13" y="39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7" y="30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7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rgbClr val="0000A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Freeform 172"/>
            <p:cNvSpPr>
              <a:spLocks/>
            </p:cNvSpPr>
            <p:nvPr/>
          </p:nvSpPr>
          <p:spPr bwMode="auto">
            <a:xfrm>
              <a:off x="4776" y="1672"/>
              <a:ext cx="118" cy="107"/>
            </a:xfrm>
            <a:custGeom>
              <a:avLst/>
              <a:gdLst>
                <a:gd name="T0" fmla="*/ 0 w 23"/>
                <a:gd name="T1" fmla="*/ 92 h 22"/>
                <a:gd name="T2" fmla="*/ 210 w 23"/>
                <a:gd name="T3" fmla="*/ 49 h 22"/>
                <a:gd name="T4" fmla="*/ 210 w 23"/>
                <a:gd name="T5" fmla="*/ 73 h 22"/>
                <a:gd name="T6" fmla="*/ 236 w 23"/>
                <a:gd name="T7" fmla="*/ 73 h 22"/>
                <a:gd name="T8" fmla="*/ 236 w 23"/>
                <a:gd name="T9" fmla="*/ 73 h 22"/>
                <a:gd name="T10" fmla="*/ 528 w 23"/>
                <a:gd name="T11" fmla="*/ 0 h 22"/>
                <a:gd name="T12" fmla="*/ 605 w 23"/>
                <a:gd name="T13" fmla="*/ 214 h 22"/>
                <a:gd name="T14" fmla="*/ 605 w 23"/>
                <a:gd name="T15" fmla="*/ 238 h 22"/>
                <a:gd name="T16" fmla="*/ 580 w 23"/>
                <a:gd name="T17" fmla="*/ 238 h 22"/>
                <a:gd name="T18" fmla="*/ 605 w 23"/>
                <a:gd name="T19" fmla="*/ 263 h 22"/>
                <a:gd name="T20" fmla="*/ 605 w 23"/>
                <a:gd name="T21" fmla="*/ 263 h 22"/>
                <a:gd name="T22" fmla="*/ 554 w 23"/>
                <a:gd name="T23" fmla="*/ 282 h 22"/>
                <a:gd name="T24" fmla="*/ 446 w 23"/>
                <a:gd name="T25" fmla="*/ 306 h 22"/>
                <a:gd name="T26" fmla="*/ 421 w 23"/>
                <a:gd name="T27" fmla="*/ 306 h 22"/>
                <a:gd name="T28" fmla="*/ 421 w 23"/>
                <a:gd name="T29" fmla="*/ 306 h 22"/>
                <a:gd name="T30" fmla="*/ 421 w 23"/>
                <a:gd name="T31" fmla="*/ 331 h 22"/>
                <a:gd name="T32" fmla="*/ 421 w 23"/>
                <a:gd name="T33" fmla="*/ 331 h 22"/>
                <a:gd name="T34" fmla="*/ 344 w 23"/>
                <a:gd name="T35" fmla="*/ 355 h 22"/>
                <a:gd name="T36" fmla="*/ 262 w 23"/>
                <a:gd name="T37" fmla="*/ 379 h 22"/>
                <a:gd name="T38" fmla="*/ 262 w 23"/>
                <a:gd name="T39" fmla="*/ 379 h 22"/>
                <a:gd name="T40" fmla="*/ 210 w 23"/>
                <a:gd name="T41" fmla="*/ 428 h 22"/>
                <a:gd name="T42" fmla="*/ 77 w 23"/>
                <a:gd name="T43" fmla="*/ 496 h 22"/>
                <a:gd name="T44" fmla="*/ 51 w 23"/>
                <a:gd name="T45" fmla="*/ 520 h 22"/>
                <a:gd name="T46" fmla="*/ 0 w 23"/>
                <a:gd name="T47" fmla="*/ 496 h 22"/>
                <a:gd name="T48" fmla="*/ 51 w 23"/>
                <a:gd name="T49" fmla="*/ 447 h 22"/>
                <a:gd name="T50" fmla="*/ 51 w 23"/>
                <a:gd name="T51" fmla="*/ 428 h 22"/>
                <a:gd name="T52" fmla="*/ 51 w 23"/>
                <a:gd name="T53" fmla="*/ 404 h 22"/>
                <a:gd name="T54" fmla="*/ 0 w 23"/>
                <a:gd name="T55" fmla="*/ 92 h 22"/>
                <a:gd name="T56" fmla="*/ 0 w 23"/>
                <a:gd name="T57" fmla="*/ 92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"/>
                <a:gd name="T88" fmla="*/ 0 h 22"/>
                <a:gd name="T89" fmla="*/ 23 w 23"/>
                <a:gd name="T90" fmla="*/ 22 h 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" h="22">
                  <a:moveTo>
                    <a:pt x="0" y="4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20" y="0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3" y="21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173"/>
            <p:cNvSpPr>
              <a:spLocks/>
            </p:cNvSpPr>
            <p:nvPr/>
          </p:nvSpPr>
          <p:spPr bwMode="auto">
            <a:xfrm>
              <a:off x="4771" y="1589"/>
              <a:ext cx="232" cy="112"/>
            </a:xfrm>
            <a:custGeom>
              <a:avLst/>
              <a:gdLst>
                <a:gd name="T0" fmla="*/ 268 w 45"/>
                <a:gd name="T1" fmla="*/ 166 h 23"/>
                <a:gd name="T2" fmla="*/ 639 w 45"/>
                <a:gd name="T3" fmla="*/ 73 h 23"/>
                <a:gd name="T4" fmla="*/ 665 w 45"/>
                <a:gd name="T5" fmla="*/ 73 h 23"/>
                <a:gd name="T6" fmla="*/ 665 w 45"/>
                <a:gd name="T7" fmla="*/ 49 h 23"/>
                <a:gd name="T8" fmla="*/ 717 w 45"/>
                <a:gd name="T9" fmla="*/ 0 h 23"/>
                <a:gd name="T10" fmla="*/ 773 w 45"/>
                <a:gd name="T11" fmla="*/ 0 h 23"/>
                <a:gd name="T12" fmla="*/ 825 w 45"/>
                <a:gd name="T13" fmla="*/ 73 h 23"/>
                <a:gd name="T14" fmla="*/ 851 w 45"/>
                <a:gd name="T15" fmla="*/ 117 h 23"/>
                <a:gd name="T16" fmla="*/ 799 w 45"/>
                <a:gd name="T17" fmla="*/ 166 h 23"/>
                <a:gd name="T18" fmla="*/ 773 w 45"/>
                <a:gd name="T19" fmla="*/ 239 h 23"/>
                <a:gd name="T20" fmla="*/ 876 w 45"/>
                <a:gd name="T21" fmla="*/ 239 h 23"/>
                <a:gd name="T22" fmla="*/ 959 w 45"/>
                <a:gd name="T23" fmla="*/ 355 h 23"/>
                <a:gd name="T24" fmla="*/ 1088 w 45"/>
                <a:gd name="T25" fmla="*/ 380 h 23"/>
                <a:gd name="T26" fmla="*/ 1145 w 45"/>
                <a:gd name="T27" fmla="*/ 331 h 23"/>
                <a:gd name="T28" fmla="*/ 1119 w 45"/>
                <a:gd name="T29" fmla="*/ 282 h 23"/>
                <a:gd name="T30" fmla="*/ 1062 w 45"/>
                <a:gd name="T31" fmla="*/ 239 h 23"/>
                <a:gd name="T32" fmla="*/ 1119 w 45"/>
                <a:gd name="T33" fmla="*/ 263 h 23"/>
                <a:gd name="T34" fmla="*/ 1196 w 45"/>
                <a:gd name="T35" fmla="*/ 380 h 23"/>
                <a:gd name="T36" fmla="*/ 1170 w 45"/>
                <a:gd name="T37" fmla="*/ 404 h 23"/>
                <a:gd name="T38" fmla="*/ 1062 w 45"/>
                <a:gd name="T39" fmla="*/ 453 h 23"/>
                <a:gd name="T40" fmla="*/ 985 w 45"/>
                <a:gd name="T41" fmla="*/ 497 h 23"/>
                <a:gd name="T42" fmla="*/ 985 w 45"/>
                <a:gd name="T43" fmla="*/ 472 h 23"/>
                <a:gd name="T44" fmla="*/ 959 w 45"/>
                <a:gd name="T45" fmla="*/ 429 h 23"/>
                <a:gd name="T46" fmla="*/ 902 w 45"/>
                <a:gd name="T47" fmla="*/ 521 h 23"/>
                <a:gd name="T48" fmla="*/ 851 w 45"/>
                <a:gd name="T49" fmla="*/ 521 h 23"/>
                <a:gd name="T50" fmla="*/ 851 w 45"/>
                <a:gd name="T51" fmla="*/ 497 h 23"/>
                <a:gd name="T52" fmla="*/ 799 w 45"/>
                <a:gd name="T53" fmla="*/ 472 h 23"/>
                <a:gd name="T54" fmla="*/ 742 w 45"/>
                <a:gd name="T55" fmla="*/ 453 h 23"/>
                <a:gd name="T56" fmla="*/ 717 w 45"/>
                <a:gd name="T57" fmla="*/ 404 h 23"/>
                <a:gd name="T58" fmla="*/ 557 w 45"/>
                <a:gd name="T59" fmla="*/ 404 h 23"/>
                <a:gd name="T60" fmla="*/ 268 w 45"/>
                <a:gd name="T61" fmla="*/ 472 h 23"/>
                <a:gd name="T62" fmla="*/ 237 w 45"/>
                <a:gd name="T63" fmla="*/ 453 h 23"/>
                <a:gd name="T64" fmla="*/ 0 w 45"/>
                <a:gd name="T65" fmla="*/ 497 h 23"/>
                <a:gd name="T66" fmla="*/ 0 w 45"/>
                <a:gd name="T67" fmla="*/ 214 h 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3"/>
                <a:gd name="T104" fmla="*/ 45 w 45"/>
                <a:gd name="T105" fmla="*/ 23 h 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3">
                  <a:moveTo>
                    <a:pt x="0" y="9"/>
                  </a:moveTo>
                  <a:lnTo>
                    <a:pt x="10" y="7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2"/>
                  </a:lnTo>
                  <a:lnTo>
                    <a:pt x="31" y="3"/>
                  </a:lnTo>
                  <a:lnTo>
                    <a:pt x="32" y="4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9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6" y="13"/>
                  </a:lnTo>
                  <a:lnTo>
                    <a:pt x="36" y="15"/>
                  </a:lnTo>
                  <a:lnTo>
                    <a:pt x="38" y="16"/>
                  </a:lnTo>
                  <a:lnTo>
                    <a:pt x="41" y="16"/>
                  </a:lnTo>
                  <a:lnTo>
                    <a:pt x="42" y="16"/>
                  </a:lnTo>
                  <a:lnTo>
                    <a:pt x="43" y="14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40" y="10"/>
                  </a:lnTo>
                  <a:lnTo>
                    <a:pt x="41" y="11"/>
                  </a:lnTo>
                  <a:lnTo>
                    <a:pt x="42" y="11"/>
                  </a:lnTo>
                  <a:lnTo>
                    <a:pt x="44" y="14"/>
                  </a:lnTo>
                  <a:lnTo>
                    <a:pt x="45" y="16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Freeform 174"/>
            <p:cNvSpPr>
              <a:spLocks/>
            </p:cNvSpPr>
            <p:nvPr/>
          </p:nvSpPr>
          <p:spPr bwMode="auto">
            <a:xfrm>
              <a:off x="4879" y="1662"/>
              <a:ext cx="61" cy="64"/>
            </a:xfrm>
            <a:custGeom>
              <a:avLst/>
              <a:gdLst>
                <a:gd name="T0" fmla="*/ 0 w 12"/>
                <a:gd name="T1" fmla="*/ 49 h 13"/>
                <a:gd name="T2" fmla="*/ 76 w 12"/>
                <a:gd name="T3" fmla="*/ 266 h 13"/>
                <a:gd name="T4" fmla="*/ 76 w 12"/>
                <a:gd name="T5" fmla="*/ 290 h 13"/>
                <a:gd name="T6" fmla="*/ 51 w 12"/>
                <a:gd name="T7" fmla="*/ 290 h 13"/>
                <a:gd name="T8" fmla="*/ 76 w 12"/>
                <a:gd name="T9" fmla="*/ 315 h 13"/>
                <a:gd name="T10" fmla="*/ 76 w 12"/>
                <a:gd name="T11" fmla="*/ 315 h 13"/>
                <a:gd name="T12" fmla="*/ 76 w 12"/>
                <a:gd name="T13" fmla="*/ 315 h 13"/>
                <a:gd name="T14" fmla="*/ 158 w 12"/>
                <a:gd name="T15" fmla="*/ 290 h 13"/>
                <a:gd name="T16" fmla="*/ 183 w 12"/>
                <a:gd name="T17" fmla="*/ 266 h 13"/>
                <a:gd name="T18" fmla="*/ 183 w 12"/>
                <a:gd name="T19" fmla="*/ 241 h 13"/>
                <a:gd name="T20" fmla="*/ 183 w 12"/>
                <a:gd name="T21" fmla="*/ 217 h 13"/>
                <a:gd name="T22" fmla="*/ 183 w 12"/>
                <a:gd name="T23" fmla="*/ 167 h 13"/>
                <a:gd name="T24" fmla="*/ 208 w 12"/>
                <a:gd name="T25" fmla="*/ 148 h 13"/>
                <a:gd name="T26" fmla="*/ 208 w 12"/>
                <a:gd name="T27" fmla="*/ 167 h 13"/>
                <a:gd name="T28" fmla="*/ 208 w 12"/>
                <a:gd name="T29" fmla="*/ 192 h 13"/>
                <a:gd name="T30" fmla="*/ 208 w 12"/>
                <a:gd name="T31" fmla="*/ 241 h 13"/>
                <a:gd name="T32" fmla="*/ 234 w 12"/>
                <a:gd name="T33" fmla="*/ 241 h 13"/>
                <a:gd name="T34" fmla="*/ 234 w 12"/>
                <a:gd name="T35" fmla="*/ 241 h 13"/>
                <a:gd name="T36" fmla="*/ 234 w 12"/>
                <a:gd name="T37" fmla="*/ 217 h 13"/>
                <a:gd name="T38" fmla="*/ 259 w 12"/>
                <a:gd name="T39" fmla="*/ 217 h 13"/>
                <a:gd name="T40" fmla="*/ 285 w 12"/>
                <a:gd name="T41" fmla="*/ 192 h 13"/>
                <a:gd name="T42" fmla="*/ 310 w 12"/>
                <a:gd name="T43" fmla="*/ 192 h 13"/>
                <a:gd name="T44" fmla="*/ 310 w 12"/>
                <a:gd name="T45" fmla="*/ 192 h 13"/>
                <a:gd name="T46" fmla="*/ 285 w 12"/>
                <a:gd name="T47" fmla="*/ 167 h 13"/>
                <a:gd name="T48" fmla="*/ 285 w 12"/>
                <a:gd name="T49" fmla="*/ 148 h 13"/>
                <a:gd name="T50" fmla="*/ 285 w 12"/>
                <a:gd name="T51" fmla="*/ 148 h 13"/>
                <a:gd name="T52" fmla="*/ 259 w 12"/>
                <a:gd name="T53" fmla="*/ 148 h 13"/>
                <a:gd name="T54" fmla="*/ 234 w 12"/>
                <a:gd name="T55" fmla="*/ 123 h 13"/>
                <a:gd name="T56" fmla="*/ 234 w 12"/>
                <a:gd name="T57" fmla="*/ 123 h 13"/>
                <a:gd name="T58" fmla="*/ 183 w 12"/>
                <a:gd name="T59" fmla="*/ 98 h 13"/>
                <a:gd name="T60" fmla="*/ 158 w 12"/>
                <a:gd name="T61" fmla="*/ 49 h 13"/>
                <a:gd name="T62" fmla="*/ 158 w 12"/>
                <a:gd name="T63" fmla="*/ 49 h 13"/>
                <a:gd name="T64" fmla="*/ 127 w 12"/>
                <a:gd name="T65" fmla="*/ 0 h 13"/>
                <a:gd name="T66" fmla="*/ 0 w 12"/>
                <a:gd name="T67" fmla="*/ 49 h 13"/>
                <a:gd name="T68" fmla="*/ 0 w 12"/>
                <a:gd name="T69" fmla="*/ 49 h 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3"/>
                <a:gd name="T107" fmla="*/ 12 w 12"/>
                <a:gd name="T108" fmla="*/ 13 h 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3">
                  <a:moveTo>
                    <a:pt x="0" y="2"/>
                  </a:moveTo>
                  <a:lnTo>
                    <a:pt x="3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A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Freeform 175"/>
            <p:cNvSpPr>
              <a:spLocks/>
            </p:cNvSpPr>
            <p:nvPr/>
          </p:nvSpPr>
          <p:spPr bwMode="auto">
            <a:xfrm>
              <a:off x="4812" y="1394"/>
              <a:ext cx="108" cy="229"/>
            </a:xfrm>
            <a:custGeom>
              <a:avLst/>
              <a:gdLst>
                <a:gd name="T0" fmla="*/ 555 w 21"/>
                <a:gd name="T1" fmla="*/ 950 h 47"/>
                <a:gd name="T2" fmla="*/ 530 w 21"/>
                <a:gd name="T3" fmla="*/ 950 h 47"/>
                <a:gd name="T4" fmla="*/ 504 w 21"/>
                <a:gd name="T5" fmla="*/ 950 h 47"/>
                <a:gd name="T6" fmla="*/ 478 w 21"/>
                <a:gd name="T7" fmla="*/ 999 h 47"/>
                <a:gd name="T8" fmla="*/ 447 w 21"/>
                <a:gd name="T9" fmla="*/ 999 h 47"/>
                <a:gd name="T10" fmla="*/ 447 w 21"/>
                <a:gd name="T11" fmla="*/ 1023 h 47"/>
                <a:gd name="T12" fmla="*/ 447 w 21"/>
                <a:gd name="T13" fmla="*/ 1023 h 47"/>
                <a:gd name="T14" fmla="*/ 447 w 21"/>
                <a:gd name="T15" fmla="*/ 1023 h 47"/>
                <a:gd name="T16" fmla="*/ 422 w 21"/>
                <a:gd name="T17" fmla="*/ 1023 h 47"/>
                <a:gd name="T18" fmla="*/ 422 w 21"/>
                <a:gd name="T19" fmla="*/ 1043 h 47"/>
                <a:gd name="T20" fmla="*/ 51 w 21"/>
                <a:gd name="T21" fmla="*/ 1116 h 47"/>
                <a:gd name="T22" fmla="*/ 26 w 21"/>
                <a:gd name="T23" fmla="*/ 1091 h 47"/>
                <a:gd name="T24" fmla="*/ 0 w 21"/>
                <a:gd name="T25" fmla="*/ 1067 h 47"/>
                <a:gd name="T26" fmla="*/ 0 w 21"/>
                <a:gd name="T27" fmla="*/ 1043 h 47"/>
                <a:gd name="T28" fmla="*/ 26 w 21"/>
                <a:gd name="T29" fmla="*/ 1023 h 47"/>
                <a:gd name="T30" fmla="*/ 0 w 21"/>
                <a:gd name="T31" fmla="*/ 974 h 47"/>
                <a:gd name="T32" fmla="*/ 0 w 21"/>
                <a:gd name="T33" fmla="*/ 809 h 47"/>
                <a:gd name="T34" fmla="*/ 0 w 21"/>
                <a:gd name="T35" fmla="*/ 760 h 47"/>
                <a:gd name="T36" fmla="*/ 26 w 21"/>
                <a:gd name="T37" fmla="*/ 663 h 47"/>
                <a:gd name="T38" fmla="*/ 26 w 21"/>
                <a:gd name="T39" fmla="*/ 619 h 47"/>
                <a:gd name="T40" fmla="*/ 26 w 21"/>
                <a:gd name="T41" fmla="*/ 570 h 47"/>
                <a:gd name="T42" fmla="*/ 26 w 21"/>
                <a:gd name="T43" fmla="*/ 521 h 47"/>
                <a:gd name="T44" fmla="*/ 26 w 21"/>
                <a:gd name="T45" fmla="*/ 497 h 47"/>
                <a:gd name="T46" fmla="*/ 26 w 21"/>
                <a:gd name="T47" fmla="*/ 473 h 47"/>
                <a:gd name="T48" fmla="*/ 108 w 21"/>
                <a:gd name="T49" fmla="*/ 429 h 47"/>
                <a:gd name="T50" fmla="*/ 134 w 21"/>
                <a:gd name="T51" fmla="*/ 331 h 47"/>
                <a:gd name="T52" fmla="*/ 108 w 21"/>
                <a:gd name="T53" fmla="*/ 283 h 47"/>
                <a:gd name="T54" fmla="*/ 108 w 21"/>
                <a:gd name="T55" fmla="*/ 239 h 47"/>
                <a:gd name="T56" fmla="*/ 108 w 21"/>
                <a:gd name="T57" fmla="*/ 239 h 47"/>
                <a:gd name="T58" fmla="*/ 108 w 21"/>
                <a:gd name="T59" fmla="*/ 214 h 47"/>
                <a:gd name="T60" fmla="*/ 77 w 21"/>
                <a:gd name="T61" fmla="*/ 166 h 47"/>
                <a:gd name="T62" fmla="*/ 108 w 21"/>
                <a:gd name="T63" fmla="*/ 93 h 47"/>
                <a:gd name="T64" fmla="*/ 77 w 21"/>
                <a:gd name="T65" fmla="*/ 73 h 47"/>
                <a:gd name="T66" fmla="*/ 77 w 21"/>
                <a:gd name="T67" fmla="*/ 49 h 47"/>
                <a:gd name="T68" fmla="*/ 108 w 21"/>
                <a:gd name="T69" fmla="*/ 49 h 47"/>
                <a:gd name="T70" fmla="*/ 134 w 21"/>
                <a:gd name="T71" fmla="*/ 24 h 47"/>
                <a:gd name="T72" fmla="*/ 159 w 21"/>
                <a:gd name="T73" fmla="*/ 24 h 47"/>
                <a:gd name="T74" fmla="*/ 159 w 21"/>
                <a:gd name="T75" fmla="*/ 24 h 47"/>
                <a:gd name="T76" fmla="*/ 185 w 21"/>
                <a:gd name="T77" fmla="*/ 0 h 47"/>
                <a:gd name="T78" fmla="*/ 447 w 21"/>
                <a:gd name="T79" fmla="*/ 687 h 47"/>
                <a:gd name="T80" fmla="*/ 447 w 21"/>
                <a:gd name="T81" fmla="*/ 711 h 47"/>
                <a:gd name="T82" fmla="*/ 447 w 21"/>
                <a:gd name="T83" fmla="*/ 736 h 47"/>
                <a:gd name="T84" fmla="*/ 447 w 21"/>
                <a:gd name="T85" fmla="*/ 736 h 47"/>
                <a:gd name="T86" fmla="*/ 504 w 21"/>
                <a:gd name="T87" fmla="*/ 784 h 47"/>
                <a:gd name="T88" fmla="*/ 530 w 21"/>
                <a:gd name="T89" fmla="*/ 784 h 47"/>
                <a:gd name="T90" fmla="*/ 530 w 21"/>
                <a:gd name="T91" fmla="*/ 809 h 47"/>
                <a:gd name="T92" fmla="*/ 530 w 21"/>
                <a:gd name="T93" fmla="*/ 833 h 47"/>
                <a:gd name="T94" fmla="*/ 555 w 21"/>
                <a:gd name="T95" fmla="*/ 877 h 47"/>
                <a:gd name="T96" fmla="*/ 555 w 21"/>
                <a:gd name="T97" fmla="*/ 901 h 47"/>
                <a:gd name="T98" fmla="*/ 555 w 21"/>
                <a:gd name="T99" fmla="*/ 926 h 47"/>
                <a:gd name="T100" fmla="*/ 555 w 21"/>
                <a:gd name="T101" fmla="*/ 950 h 47"/>
                <a:gd name="T102" fmla="*/ 555 w 21"/>
                <a:gd name="T103" fmla="*/ 950 h 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"/>
                <a:gd name="T157" fmla="*/ 0 h 47"/>
                <a:gd name="T158" fmla="*/ 21 w 21"/>
                <a:gd name="T159" fmla="*/ 47 h 4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" h="47">
                  <a:moveTo>
                    <a:pt x="21" y="40"/>
                  </a:moveTo>
                  <a:lnTo>
                    <a:pt x="20" y="40"/>
                  </a:lnTo>
                  <a:lnTo>
                    <a:pt x="19" y="40"/>
                  </a:lnTo>
                  <a:lnTo>
                    <a:pt x="18" y="42"/>
                  </a:lnTo>
                  <a:lnTo>
                    <a:pt x="17" y="42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2" y="47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4" y="18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1" y="37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close/>
                </a:path>
              </a:pathLst>
            </a:custGeom>
            <a:solidFill>
              <a:srgbClr val="6987EB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42" name="Group 176"/>
            <p:cNvGrpSpPr>
              <a:grpSpLocks/>
            </p:cNvGrpSpPr>
            <p:nvPr/>
          </p:nvGrpSpPr>
          <p:grpSpPr bwMode="auto">
            <a:xfrm>
              <a:off x="728" y="1077"/>
              <a:ext cx="4371" cy="2247"/>
              <a:chOff x="728" y="1077"/>
              <a:chExt cx="4371" cy="2247"/>
            </a:xfrm>
          </p:grpSpPr>
          <p:sp>
            <p:nvSpPr>
              <p:cNvPr id="9243" name="Freeform 177"/>
              <p:cNvSpPr>
                <a:spLocks/>
              </p:cNvSpPr>
              <p:nvPr/>
            </p:nvSpPr>
            <p:spPr bwMode="auto">
              <a:xfrm>
                <a:off x="2843" y="1262"/>
                <a:ext cx="457" cy="269"/>
              </a:xfrm>
              <a:custGeom>
                <a:avLst/>
                <a:gdLst>
                  <a:gd name="T0" fmla="*/ 0 w 89"/>
                  <a:gd name="T1" fmla="*/ 1218 h 55"/>
                  <a:gd name="T2" fmla="*/ 134 w 89"/>
                  <a:gd name="T3" fmla="*/ 0 h 55"/>
                  <a:gd name="T4" fmla="*/ 1160 w 89"/>
                  <a:gd name="T5" fmla="*/ 73 h 55"/>
                  <a:gd name="T6" fmla="*/ 2162 w 89"/>
                  <a:gd name="T7" fmla="*/ 98 h 55"/>
                  <a:gd name="T8" fmla="*/ 2162 w 89"/>
                  <a:gd name="T9" fmla="*/ 117 h 55"/>
                  <a:gd name="T10" fmla="*/ 2187 w 89"/>
                  <a:gd name="T11" fmla="*/ 215 h 55"/>
                  <a:gd name="T12" fmla="*/ 2187 w 89"/>
                  <a:gd name="T13" fmla="*/ 240 h 55"/>
                  <a:gd name="T14" fmla="*/ 2162 w 89"/>
                  <a:gd name="T15" fmla="*/ 313 h 55"/>
                  <a:gd name="T16" fmla="*/ 2162 w 89"/>
                  <a:gd name="T17" fmla="*/ 430 h 55"/>
                  <a:gd name="T18" fmla="*/ 2213 w 89"/>
                  <a:gd name="T19" fmla="*/ 548 h 55"/>
                  <a:gd name="T20" fmla="*/ 2239 w 89"/>
                  <a:gd name="T21" fmla="*/ 597 h 55"/>
                  <a:gd name="T22" fmla="*/ 2270 w 89"/>
                  <a:gd name="T23" fmla="*/ 719 h 55"/>
                  <a:gd name="T24" fmla="*/ 2270 w 89"/>
                  <a:gd name="T25" fmla="*/ 910 h 55"/>
                  <a:gd name="T26" fmla="*/ 2295 w 89"/>
                  <a:gd name="T27" fmla="*/ 959 h 55"/>
                  <a:gd name="T28" fmla="*/ 2295 w 89"/>
                  <a:gd name="T29" fmla="*/ 1027 h 55"/>
                  <a:gd name="T30" fmla="*/ 2295 w 89"/>
                  <a:gd name="T31" fmla="*/ 1052 h 55"/>
                  <a:gd name="T32" fmla="*/ 2347 w 89"/>
                  <a:gd name="T33" fmla="*/ 1218 h 55"/>
                  <a:gd name="T34" fmla="*/ 2347 w 89"/>
                  <a:gd name="T35" fmla="*/ 1267 h 55"/>
                  <a:gd name="T36" fmla="*/ 2347 w 89"/>
                  <a:gd name="T37" fmla="*/ 1316 h 55"/>
                  <a:gd name="T38" fmla="*/ 0 w 89"/>
                  <a:gd name="T39" fmla="*/ 1218 h 55"/>
                  <a:gd name="T40" fmla="*/ 0 w 89"/>
                  <a:gd name="T41" fmla="*/ 1218 h 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9"/>
                  <a:gd name="T64" fmla="*/ 0 h 55"/>
                  <a:gd name="T65" fmla="*/ 89 w 89"/>
                  <a:gd name="T66" fmla="*/ 55 h 5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9" h="55">
                    <a:moveTo>
                      <a:pt x="0" y="51"/>
                    </a:moveTo>
                    <a:lnTo>
                      <a:pt x="5" y="0"/>
                    </a:lnTo>
                    <a:lnTo>
                      <a:pt x="44" y="3"/>
                    </a:lnTo>
                    <a:lnTo>
                      <a:pt x="82" y="4"/>
                    </a:lnTo>
                    <a:lnTo>
                      <a:pt x="82" y="5"/>
                    </a:lnTo>
                    <a:lnTo>
                      <a:pt x="83" y="9"/>
                    </a:lnTo>
                    <a:lnTo>
                      <a:pt x="83" y="10"/>
                    </a:lnTo>
                    <a:lnTo>
                      <a:pt x="82" y="13"/>
                    </a:lnTo>
                    <a:lnTo>
                      <a:pt x="82" y="18"/>
                    </a:lnTo>
                    <a:lnTo>
                      <a:pt x="84" y="23"/>
                    </a:lnTo>
                    <a:lnTo>
                      <a:pt x="85" y="25"/>
                    </a:lnTo>
                    <a:lnTo>
                      <a:pt x="86" y="30"/>
                    </a:lnTo>
                    <a:lnTo>
                      <a:pt x="86" y="38"/>
                    </a:lnTo>
                    <a:lnTo>
                      <a:pt x="87" y="40"/>
                    </a:lnTo>
                    <a:lnTo>
                      <a:pt x="87" y="43"/>
                    </a:lnTo>
                    <a:lnTo>
                      <a:pt x="87" y="44"/>
                    </a:lnTo>
                    <a:lnTo>
                      <a:pt x="89" y="51"/>
                    </a:lnTo>
                    <a:lnTo>
                      <a:pt x="89" y="53"/>
                    </a:lnTo>
                    <a:lnTo>
                      <a:pt x="89" y="5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Freeform 178"/>
              <p:cNvSpPr>
                <a:spLocks/>
              </p:cNvSpPr>
              <p:nvPr/>
            </p:nvSpPr>
            <p:spPr bwMode="auto">
              <a:xfrm>
                <a:off x="2823" y="1511"/>
                <a:ext cx="483" cy="312"/>
              </a:xfrm>
              <a:custGeom>
                <a:avLst/>
                <a:gdLst>
                  <a:gd name="T0" fmla="*/ 0 w 94"/>
                  <a:gd name="T1" fmla="*/ 1214 h 64"/>
                  <a:gd name="T2" fmla="*/ 77 w 94"/>
                  <a:gd name="T3" fmla="*/ 405 h 64"/>
                  <a:gd name="T4" fmla="*/ 108 w 94"/>
                  <a:gd name="T5" fmla="*/ 0 h 64"/>
                  <a:gd name="T6" fmla="*/ 2456 w 94"/>
                  <a:gd name="T7" fmla="*/ 97 h 64"/>
                  <a:gd name="T8" fmla="*/ 2456 w 94"/>
                  <a:gd name="T9" fmla="*/ 141 h 64"/>
                  <a:gd name="T10" fmla="*/ 2430 w 94"/>
                  <a:gd name="T11" fmla="*/ 166 h 64"/>
                  <a:gd name="T12" fmla="*/ 2374 w 94"/>
                  <a:gd name="T13" fmla="*/ 239 h 64"/>
                  <a:gd name="T14" fmla="*/ 2374 w 94"/>
                  <a:gd name="T15" fmla="*/ 263 h 64"/>
                  <a:gd name="T16" fmla="*/ 2482 w 94"/>
                  <a:gd name="T17" fmla="*/ 356 h 64"/>
                  <a:gd name="T18" fmla="*/ 2482 w 94"/>
                  <a:gd name="T19" fmla="*/ 1092 h 64"/>
                  <a:gd name="T20" fmla="*/ 2482 w 94"/>
                  <a:gd name="T21" fmla="*/ 1092 h 64"/>
                  <a:gd name="T22" fmla="*/ 2430 w 94"/>
                  <a:gd name="T23" fmla="*/ 1092 h 64"/>
                  <a:gd name="T24" fmla="*/ 2456 w 94"/>
                  <a:gd name="T25" fmla="*/ 1116 h 64"/>
                  <a:gd name="T26" fmla="*/ 2482 w 94"/>
                  <a:gd name="T27" fmla="*/ 1141 h 64"/>
                  <a:gd name="T28" fmla="*/ 2456 w 94"/>
                  <a:gd name="T29" fmla="*/ 1189 h 64"/>
                  <a:gd name="T30" fmla="*/ 2482 w 94"/>
                  <a:gd name="T31" fmla="*/ 1214 h 64"/>
                  <a:gd name="T32" fmla="*/ 2482 w 94"/>
                  <a:gd name="T33" fmla="*/ 1282 h 64"/>
                  <a:gd name="T34" fmla="*/ 2456 w 94"/>
                  <a:gd name="T35" fmla="*/ 1282 h 64"/>
                  <a:gd name="T36" fmla="*/ 2482 w 94"/>
                  <a:gd name="T37" fmla="*/ 1331 h 64"/>
                  <a:gd name="T38" fmla="*/ 2430 w 94"/>
                  <a:gd name="T39" fmla="*/ 1404 h 64"/>
                  <a:gd name="T40" fmla="*/ 2482 w 94"/>
                  <a:gd name="T41" fmla="*/ 1472 h 64"/>
                  <a:gd name="T42" fmla="*/ 2482 w 94"/>
                  <a:gd name="T43" fmla="*/ 1521 h 64"/>
                  <a:gd name="T44" fmla="*/ 2482 w 94"/>
                  <a:gd name="T45" fmla="*/ 1521 h 64"/>
                  <a:gd name="T46" fmla="*/ 2405 w 94"/>
                  <a:gd name="T47" fmla="*/ 1472 h 64"/>
                  <a:gd name="T48" fmla="*/ 2271 w 94"/>
                  <a:gd name="T49" fmla="*/ 1404 h 64"/>
                  <a:gd name="T50" fmla="*/ 2220 w 94"/>
                  <a:gd name="T51" fmla="*/ 1380 h 64"/>
                  <a:gd name="T52" fmla="*/ 2163 w 94"/>
                  <a:gd name="T53" fmla="*/ 1380 h 64"/>
                  <a:gd name="T54" fmla="*/ 2112 w 94"/>
                  <a:gd name="T55" fmla="*/ 1423 h 64"/>
                  <a:gd name="T56" fmla="*/ 2086 w 94"/>
                  <a:gd name="T57" fmla="*/ 1423 h 64"/>
                  <a:gd name="T58" fmla="*/ 2035 w 94"/>
                  <a:gd name="T59" fmla="*/ 1423 h 64"/>
                  <a:gd name="T60" fmla="*/ 2009 w 94"/>
                  <a:gd name="T61" fmla="*/ 1355 h 64"/>
                  <a:gd name="T62" fmla="*/ 1978 w 94"/>
                  <a:gd name="T63" fmla="*/ 1331 h 64"/>
                  <a:gd name="T64" fmla="*/ 1927 w 94"/>
                  <a:gd name="T65" fmla="*/ 1355 h 64"/>
                  <a:gd name="T66" fmla="*/ 1875 w 94"/>
                  <a:gd name="T67" fmla="*/ 1355 h 64"/>
                  <a:gd name="T68" fmla="*/ 1824 w 94"/>
                  <a:gd name="T69" fmla="*/ 1282 h 64"/>
                  <a:gd name="T70" fmla="*/ 0 w 94"/>
                  <a:gd name="T71" fmla="*/ 1214 h 64"/>
                  <a:gd name="T72" fmla="*/ 0 w 94"/>
                  <a:gd name="T73" fmla="*/ 1214 h 6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94"/>
                  <a:gd name="T112" fmla="*/ 0 h 64"/>
                  <a:gd name="T113" fmla="*/ 94 w 94"/>
                  <a:gd name="T114" fmla="*/ 64 h 6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94" h="64">
                    <a:moveTo>
                      <a:pt x="0" y="51"/>
                    </a:moveTo>
                    <a:lnTo>
                      <a:pt x="3" y="17"/>
                    </a:lnTo>
                    <a:lnTo>
                      <a:pt x="4" y="0"/>
                    </a:lnTo>
                    <a:lnTo>
                      <a:pt x="93" y="4"/>
                    </a:lnTo>
                    <a:lnTo>
                      <a:pt x="93" y="6"/>
                    </a:lnTo>
                    <a:lnTo>
                      <a:pt x="92" y="7"/>
                    </a:lnTo>
                    <a:lnTo>
                      <a:pt x="90" y="10"/>
                    </a:lnTo>
                    <a:lnTo>
                      <a:pt x="90" y="11"/>
                    </a:lnTo>
                    <a:lnTo>
                      <a:pt x="94" y="15"/>
                    </a:lnTo>
                    <a:lnTo>
                      <a:pt x="94" y="46"/>
                    </a:lnTo>
                    <a:lnTo>
                      <a:pt x="92" y="46"/>
                    </a:lnTo>
                    <a:lnTo>
                      <a:pt x="93" y="47"/>
                    </a:lnTo>
                    <a:lnTo>
                      <a:pt x="94" y="48"/>
                    </a:lnTo>
                    <a:lnTo>
                      <a:pt x="93" y="50"/>
                    </a:lnTo>
                    <a:lnTo>
                      <a:pt x="94" y="51"/>
                    </a:lnTo>
                    <a:lnTo>
                      <a:pt x="94" y="54"/>
                    </a:lnTo>
                    <a:lnTo>
                      <a:pt x="93" y="54"/>
                    </a:lnTo>
                    <a:lnTo>
                      <a:pt x="94" y="56"/>
                    </a:lnTo>
                    <a:lnTo>
                      <a:pt x="92" y="59"/>
                    </a:lnTo>
                    <a:lnTo>
                      <a:pt x="94" y="62"/>
                    </a:lnTo>
                    <a:lnTo>
                      <a:pt x="94" y="64"/>
                    </a:lnTo>
                    <a:lnTo>
                      <a:pt x="91" y="62"/>
                    </a:lnTo>
                    <a:lnTo>
                      <a:pt x="86" y="59"/>
                    </a:lnTo>
                    <a:lnTo>
                      <a:pt x="84" y="58"/>
                    </a:lnTo>
                    <a:lnTo>
                      <a:pt x="82" y="58"/>
                    </a:lnTo>
                    <a:lnTo>
                      <a:pt x="80" y="60"/>
                    </a:lnTo>
                    <a:lnTo>
                      <a:pt x="79" y="60"/>
                    </a:lnTo>
                    <a:lnTo>
                      <a:pt x="77" y="60"/>
                    </a:lnTo>
                    <a:lnTo>
                      <a:pt x="76" y="57"/>
                    </a:lnTo>
                    <a:lnTo>
                      <a:pt x="75" y="56"/>
                    </a:lnTo>
                    <a:lnTo>
                      <a:pt x="73" y="57"/>
                    </a:lnTo>
                    <a:lnTo>
                      <a:pt x="71" y="57"/>
                    </a:lnTo>
                    <a:lnTo>
                      <a:pt x="69" y="54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Freeform 179"/>
              <p:cNvSpPr>
                <a:spLocks/>
              </p:cNvSpPr>
              <p:nvPr/>
            </p:nvSpPr>
            <p:spPr bwMode="auto">
              <a:xfrm>
                <a:off x="2807" y="1760"/>
                <a:ext cx="571" cy="268"/>
              </a:xfrm>
              <a:custGeom>
                <a:avLst/>
                <a:gdLst>
                  <a:gd name="T0" fmla="*/ 0 w 111"/>
                  <a:gd name="T1" fmla="*/ 809 h 55"/>
                  <a:gd name="T2" fmla="*/ 77 w 111"/>
                  <a:gd name="T3" fmla="*/ 0 h 55"/>
                  <a:gd name="T4" fmla="*/ 1903 w 111"/>
                  <a:gd name="T5" fmla="*/ 73 h 55"/>
                  <a:gd name="T6" fmla="*/ 1960 w 111"/>
                  <a:gd name="T7" fmla="*/ 141 h 55"/>
                  <a:gd name="T8" fmla="*/ 2011 w 111"/>
                  <a:gd name="T9" fmla="*/ 141 h 55"/>
                  <a:gd name="T10" fmla="*/ 2063 w 111"/>
                  <a:gd name="T11" fmla="*/ 117 h 55"/>
                  <a:gd name="T12" fmla="*/ 2089 w 111"/>
                  <a:gd name="T13" fmla="*/ 141 h 55"/>
                  <a:gd name="T14" fmla="*/ 2119 w 111"/>
                  <a:gd name="T15" fmla="*/ 214 h 55"/>
                  <a:gd name="T16" fmla="*/ 2171 w 111"/>
                  <a:gd name="T17" fmla="*/ 214 h 55"/>
                  <a:gd name="T18" fmla="*/ 2197 w 111"/>
                  <a:gd name="T19" fmla="*/ 214 h 55"/>
                  <a:gd name="T20" fmla="*/ 2248 w 111"/>
                  <a:gd name="T21" fmla="*/ 166 h 55"/>
                  <a:gd name="T22" fmla="*/ 2305 w 111"/>
                  <a:gd name="T23" fmla="*/ 166 h 55"/>
                  <a:gd name="T24" fmla="*/ 2356 w 111"/>
                  <a:gd name="T25" fmla="*/ 190 h 55"/>
                  <a:gd name="T26" fmla="*/ 2490 w 111"/>
                  <a:gd name="T27" fmla="*/ 263 h 55"/>
                  <a:gd name="T28" fmla="*/ 2567 w 111"/>
                  <a:gd name="T29" fmla="*/ 307 h 55"/>
                  <a:gd name="T30" fmla="*/ 2567 w 111"/>
                  <a:gd name="T31" fmla="*/ 356 h 55"/>
                  <a:gd name="T32" fmla="*/ 2618 w 111"/>
                  <a:gd name="T33" fmla="*/ 380 h 55"/>
                  <a:gd name="T34" fmla="*/ 2618 w 111"/>
                  <a:gd name="T35" fmla="*/ 404 h 55"/>
                  <a:gd name="T36" fmla="*/ 2593 w 111"/>
                  <a:gd name="T37" fmla="*/ 453 h 55"/>
                  <a:gd name="T38" fmla="*/ 2618 w 111"/>
                  <a:gd name="T39" fmla="*/ 497 h 55"/>
                  <a:gd name="T40" fmla="*/ 2644 w 111"/>
                  <a:gd name="T41" fmla="*/ 570 h 55"/>
                  <a:gd name="T42" fmla="*/ 2675 w 111"/>
                  <a:gd name="T43" fmla="*/ 594 h 55"/>
                  <a:gd name="T44" fmla="*/ 2675 w 111"/>
                  <a:gd name="T45" fmla="*/ 619 h 55"/>
                  <a:gd name="T46" fmla="*/ 2675 w 111"/>
                  <a:gd name="T47" fmla="*/ 663 h 55"/>
                  <a:gd name="T48" fmla="*/ 2726 w 111"/>
                  <a:gd name="T49" fmla="*/ 687 h 55"/>
                  <a:gd name="T50" fmla="*/ 2752 w 111"/>
                  <a:gd name="T51" fmla="*/ 711 h 55"/>
                  <a:gd name="T52" fmla="*/ 2726 w 111"/>
                  <a:gd name="T53" fmla="*/ 760 h 55"/>
                  <a:gd name="T54" fmla="*/ 2726 w 111"/>
                  <a:gd name="T55" fmla="*/ 809 h 55"/>
                  <a:gd name="T56" fmla="*/ 2778 w 111"/>
                  <a:gd name="T57" fmla="*/ 833 h 55"/>
                  <a:gd name="T58" fmla="*/ 2778 w 111"/>
                  <a:gd name="T59" fmla="*/ 877 h 55"/>
                  <a:gd name="T60" fmla="*/ 2752 w 111"/>
                  <a:gd name="T61" fmla="*/ 901 h 55"/>
                  <a:gd name="T62" fmla="*/ 2778 w 111"/>
                  <a:gd name="T63" fmla="*/ 926 h 55"/>
                  <a:gd name="T64" fmla="*/ 2804 w 111"/>
                  <a:gd name="T65" fmla="*/ 975 h 55"/>
                  <a:gd name="T66" fmla="*/ 2778 w 111"/>
                  <a:gd name="T67" fmla="*/ 999 h 55"/>
                  <a:gd name="T68" fmla="*/ 2804 w 111"/>
                  <a:gd name="T69" fmla="*/ 1043 h 55"/>
                  <a:gd name="T70" fmla="*/ 2804 w 111"/>
                  <a:gd name="T71" fmla="*/ 1067 h 55"/>
                  <a:gd name="T72" fmla="*/ 2829 w 111"/>
                  <a:gd name="T73" fmla="*/ 1091 h 55"/>
                  <a:gd name="T74" fmla="*/ 2860 w 111"/>
                  <a:gd name="T75" fmla="*/ 1140 h 55"/>
                  <a:gd name="T76" fmla="*/ 2886 w 111"/>
                  <a:gd name="T77" fmla="*/ 1189 h 55"/>
                  <a:gd name="T78" fmla="*/ 2937 w 111"/>
                  <a:gd name="T79" fmla="*/ 1233 h 55"/>
                  <a:gd name="T80" fmla="*/ 2937 w 111"/>
                  <a:gd name="T81" fmla="*/ 1257 h 55"/>
                  <a:gd name="T82" fmla="*/ 2937 w 111"/>
                  <a:gd name="T83" fmla="*/ 1282 h 55"/>
                  <a:gd name="T84" fmla="*/ 2937 w 111"/>
                  <a:gd name="T85" fmla="*/ 1306 h 55"/>
                  <a:gd name="T86" fmla="*/ 664 w 111"/>
                  <a:gd name="T87" fmla="*/ 1257 h 55"/>
                  <a:gd name="T88" fmla="*/ 689 w 111"/>
                  <a:gd name="T89" fmla="*/ 853 h 55"/>
                  <a:gd name="T90" fmla="*/ 0 w 111"/>
                  <a:gd name="T91" fmla="*/ 809 h 55"/>
                  <a:gd name="T92" fmla="*/ 0 w 111"/>
                  <a:gd name="T93" fmla="*/ 809 h 5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11"/>
                  <a:gd name="T142" fmla="*/ 0 h 55"/>
                  <a:gd name="T143" fmla="*/ 111 w 111"/>
                  <a:gd name="T144" fmla="*/ 55 h 5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11" h="55">
                    <a:moveTo>
                      <a:pt x="0" y="34"/>
                    </a:moveTo>
                    <a:lnTo>
                      <a:pt x="3" y="0"/>
                    </a:lnTo>
                    <a:lnTo>
                      <a:pt x="72" y="3"/>
                    </a:lnTo>
                    <a:lnTo>
                      <a:pt x="74" y="6"/>
                    </a:lnTo>
                    <a:lnTo>
                      <a:pt x="76" y="6"/>
                    </a:lnTo>
                    <a:lnTo>
                      <a:pt x="78" y="5"/>
                    </a:lnTo>
                    <a:lnTo>
                      <a:pt x="79" y="6"/>
                    </a:lnTo>
                    <a:lnTo>
                      <a:pt x="80" y="9"/>
                    </a:lnTo>
                    <a:lnTo>
                      <a:pt x="82" y="9"/>
                    </a:lnTo>
                    <a:lnTo>
                      <a:pt x="83" y="9"/>
                    </a:lnTo>
                    <a:lnTo>
                      <a:pt x="85" y="7"/>
                    </a:lnTo>
                    <a:lnTo>
                      <a:pt x="87" y="7"/>
                    </a:lnTo>
                    <a:lnTo>
                      <a:pt x="89" y="8"/>
                    </a:lnTo>
                    <a:lnTo>
                      <a:pt x="94" y="11"/>
                    </a:lnTo>
                    <a:lnTo>
                      <a:pt x="97" y="13"/>
                    </a:lnTo>
                    <a:lnTo>
                      <a:pt x="97" y="15"/>
                    </a:lnTo>
                    <a:lnTo>
                      <a:pt x="99" y="16"/>
                    </a:lnTo>
                    <a:lnTo>
                      <a:pt x="99" y="17"/>
                    </a:lnTo>
                    <a:lnTo>
                      <a:pt x="98" y="19"/>
                    </a:lnTo>
                    <a:lnTo>
                      <a:pt x="99" y="21"/>
                    </a:lnTo>
                    <a:lnTo>
                      <a:pt x="100" y="24"/>
                    </a:lnTo>
                    <a:lnTo>
                      <a:pt x="101" y="25"/>
                    </a:lnTo>
                    <a:lnTo>
                      <a:pt x="101" y="26"/>
                    </a:lnTo>
                    <a:lnTo>
                      <a:pt x="101" y="28"/>
                    </a:lnTo>
                    <a:lnTo>
                      <a:pt x="103" y="29"/>
                    </a:lnTo>
                    <a:lnTo>
                      <a:pt x="104" y="30"/>
                    </a:lnTo>
                    <a:lnTo>
                      <a:pt x="103" y="32"/>
                    </a:lnTo>
                    <a:lnTo>
                      <a:pt x="103" y="34"/>
                    </a:lnTo>
                    <a:lnTo>
                      <a:pt x="105" y="35"/>
                    </a:lnTo>
                    <a:lnTo>
                      <a:pt x="105" y="37"/>
                    </a:lnTo>
                    <a:lnTo>
                      <a:pt x="104" y="38"/>
                    </a:lnTo>
                    <a:lnTo>
                      <a:pt x="105" y="39"/>
                    </a:lnTo>
                    <a:lnTo>
                      <a:pt x="106" y="41"/>
                    </a:lnTo>
                    <a:lnTo>
                      <a:pt x="105" y="42"/>
                    </a:lnTo>
                    <a:lnTo>
                      <a:pt x="106" y="44"/>
                    </a:lnTo>
                    <a:lnTo>
                      <a:pt x="106" y="45"/>
                    </a:lnTo>
                    <a:lnTo>
                      <a:pt x="107" y="46"/>
                    </a:lnTo>
                    <a:lnTo>
                      <a:pt x="108" y="48"/>
                    </a:lnTo>
                    <a:lnTo>
                      <a:pt x="109" y="50"/>
                    </a:lnTo>
                    <a:lnTo>
                      <a:pt x="111" y="52"/>
                    </a:lnTo>
                    <a:lnTo>
                      <a:pt x="111" y="53"/>
                    </a:lnTo>
                    <a:lnTo>
                      <a:pt x="111" y="54"/>
                    </a:lnTo>
                    <a:lnTo>
                      <a:pt x="111" y="55"/>
                    </a:lnTo>
                    <a:lnTo>
                      <a:pt x="25" y="53"/>
                    </a:lnTo>
                    <a:lnTo>
                      <a:pt x="26" y="36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Freeform 180"/>
              <p:cNvSpPr>
                <a:spLocks/>
              </p:cNvSpPr>
              <p:nvPr/>
            </p:nvSpPr>
            <p:spPr bwMode="auto">
              <a:xfrm>
                <a:off x="2921" y="2018"/>
                <a:ext cx="512" cy="259"/>
              </a:xfrm>
              <a:custGeom>
                <a:avLst/>
                <a:gdLst>
                  <a:gd name="T0" fmla="*/ 77 w 100"/>
                  <a:gd name="T1" fmla="*/ 0 h 53"/>
                  <a:gd name="T2" fmla="*/ 2335 w 100"/>
                  <a:gd name="T3" fmla="*/ 49 h 53"/>
                  <a:gd name="T4" fmla="*/ 2488 w 100"/>
                  <a:gd name="T5" fmla="*/ 142 h 53"/>
                  <a:gd name="T6" fmla="*/ 2437 w 100"/>
                  <a:gd name="T7" fmla="*/ 191 h 53"/>
                  <a:gd name="T8" fmla="*/ 2437 w 100"/>
                  <a:gd name="T9" fmla="*/ 239 h 53"/>
                  <a:gd name="T10" fmla="*/ 2463 w 100"/>
                  <a:gd name="T11" fmla="*/ 288 h 53"/>
                  <a:gd name="T12" fmla="*/ 2488 w 100"/>
                  <a:gd name="T13" fmla="*/ 288 h 53"/>
                  <a:gd name="T14" fmla="*/ 2519 w 100"/>
                  <a:gd name="T15" fmla="*/ 357 h 53"/>
                  <a:gd name="T16" fmla="*/ 2545 w 100"/>
                  <a:gd name="T17" fmla="*/ 381 h 53"/>
                  <a:gd name="T18" fmla="*/ 2596 w 100"/>
                  <a:gd name="T19" fmla="*/ 381 h 53"/>
                  <a:gd name="T20" fmla="*/ 2596 w 100"/>
                  <a:gd name="T21" fmla="*/ 406 h 53"/>
                  <a:gd name="T22" fmla="*/ 2621 w 100"/>
                  <a:gd name="T23" fmla="*/ 1266 h 53"/>
                  <a:gd name="T24" fmla="*/ 0 w 100"/>
                  <a:gd name="T25" fmla="*/ 1217 h 53"/>
                  <a:gd name="T26" fmla="*/ 77 w 100"/>
                  <a:gd name="T27" fmla="*/ 0 h 53"/>
                  <a:gd name="T28" fmla="*/ 77 w 100"/>
                  <a:gd name="T29" fmla="*/ 0 h 5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0"/>
                  <a:gd name="T46" fmla="*/ 0 h 53"/>
                  <a:gd name="T47" fmla="*/ 100 w 100"/>
                  <a:gd name="T48" fmla="*/ 53 h 5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0" h="53">
                    <a:moveTo>
                      <a:pt x="3" y="0"/>
                    </a:moveTo>
                    <a:lnTo>
                      <a:pt x="89" y="2"/>
                    </a:lnTo>
                    <a:lnTo>
                      <a:pt x="95" y="6"/>
                    </a:lnTo>
                    <a:lnTo>
                      <a:pt x="93" y="8"/>
                    </a:lnTo>
                    <a:lnTo>
                      <a:pt x="93" y="10"/>
                    </a:lnTo>
                    <a:lnTo>
                      <a:pt x="94" y="12"/>
                    </a:lnTo>
                    <a:lnTo>
                      <a:pt x="95" y="12"/>
                    </a:lnTo>
                    <a:lnTo>
                      <a:pt x="96" y="15"/>
                    </a:lnTo>
                    <a:lnTo>
                      <a:pt x="97" y="16"/>
                    </a:lnTo>
                    <a:lnTo>
                      <a:pt x="99" y="16"/>
                    </a:lnTo>
                    <a:lnTo>
                      <a:pt x="99" y="17"/>
                    </a:lnTo>
                    <a:lnTo>
                      <a:pt x="100" y="53"/>
                    </a:lnTo>
                    <a:lnTo>
                      <a:pt x="0" y="5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7" name="Freeform 181"/>
              <p:cNvSpPr>
                <a:spLocks/>
              </p:cNvSpPr>
              <p:nvPr/>
            </p:nvSpPr>
            <p:spPr bwMode="auto">
              <a:xfrm>
                <a:off x="2848" y="2262"/>
                <a:ext cx="595" cy="293"/>
              </a:xfrm>
              <a:custGeom>
                <a:avLst/>
                <a:gdLst>
                  <a:gd name="T0" fmla="*/ 369 w 116"/>
                  <a:gd name="T1" fmla="*/ 24 h 60"/>
                  <a:gd name="T2" fmla="*/ 0 w 116"/>
                  <a:gd name="T3" fmla="*/ 215 h 60"/>
                  <a:gd name="T4" fmla="*/ 1052 w 116"/>
                  <a:gd name="T5" fmla="*/ 1050 h 60"/>
                  <a:gd name="T6" fmla="*/ 1103 w 116"/>
                  <a:gd name="T7" fmla="*/ 1074 h 60"/>
                  <a:gd name="T8" fmla="*/ 1185 w 116"/>
                  <a:gd name="T9" fmla="*/ 1143 h 60"/>
                  <a:gd name="T10" fmla="*/ 1262 w 116"/>
                  <a:gd name="T11" fmla="*/ 1123 h 60"/>
                  <a:gd name="T12" fmla="*/ 1313 w 116"/>
                  <a:gd name="T13" fmla="*/ 1143 h 60"/>
                  <a:gd name="T14" fmla="*/ 1344 w 116"/>
                  <a:gd name="T15" fmla="*/ 1192 h 60"/>
                  <a:gd name="T16" fmla="*/ 1446 w 116"/>
                  <a:gd name="T17" fmla="*/ 1216 h 60"/>
                  <a:gd name="T18" fmla="*/ 1498 w 116"/>
                  <a:gd name="T19" fmla="*/ 1240 h 60"/>
                  <a:gd name="T20" fmla="*/ 1554 w 116"/>
                  <a:gd name="T21" fmla="*/ 1216 h 60"/>
                  <a:gd name="T22" fmla="*/ 1605 w 116"/>
                  <a:gd name="T23" fmla="*/ 1265 h 60"/>
                  <a:gd name="T24" fmla="*/ 1708 w 116"/>
                  <a:gd name="T25" fmla="*/ 1265 h 60"/>
                  <a:gd name="T26" fmla="*/ 1764 w 116"/>
                  <a:gd name="T27" fmla="*/ 1314 h 60"/>
                  <a:gd name="T28" fmla="*/ 1790 w 116"/>
                  <a:gd name="T29" fmla="*/ 1358 h 60"/>
                  <a:gd name="T30" fmla="*/ 1867 w 116"/>
                  <a:gd name="T31" fmla="*/ 1333 h 60"/>
                  <a:gd name="T32" fmla="*/ 1975 w 116"/>
                  <a:gd name="T33" fmla="*/ 1382 h 60"/>
                  <a:gd name="T34" fmla="*/ 2026 w 116"/>
                  <a:gd name="T35" fmla="*/ 1358 h 60"/>
                  <a:gd name="T36" fmla="*/ 2077 w 116"/>
                  <a:gd name="T37" fmla="*/ 1358 h 60"/>
                  <a:gd name="T38" fmla="*/ 2077 w 116"/>
                  <a:gd name="T39" fmla="*/ 1431 h 60"/>
                  <a:gd name="T40" fmla="*/ 2103 w 116"/>
                  <a:gd name="T41" fmla="*/ 1382 h 60"/>
                  <a:gd name="T42" fmla="*/ 2159 w 116"/>
                  <a:gd name="T43" fmla="*/ 1333 h 60"/>
                  <a:gd name="T44" fmla="*/ 2185 w 116"/>
                  <a:gd name="T45" fmla="*/ 1358 h 60"/>
                  <a:gd name="T46" fmla="*/ 2236 w 116"/>
                  <a:gd name="T47" fmla="*/ 1382 h 60"/>
                  <a:gd name="T48" fmla="*/ 2288 w 116"/>
                  <a:gd name="T49" fmla="*/ 1358 h 60"/>
                  <a:gd name="T50" fmla="*/ 2288 w 116"/>
                  <a:gd name="T51" fmla="*/ 1382 h 60"/>
                  <a:gd name="T52" fmla="*/ 2370 w 116"/>
                  <a:gd name="T53" fmla="*/ 1431 h 60"/>
                  <a:gd name="T54" fmla="*/ 2447 w 116"/>
                  <a:gd name="T55" fmla="*/ 1382 h 60"/>
                  <a:gd name="T56" fmla="*/ 2606 w 116"/>
                  <a:gd name="T57" fmla="*/ 1333 h 60"/>
                  <a:gd name="T58" fmla="*/ 2657 w 116"/>
                  <a:gd name="T59" fmla="*/ 1333 h 60"/>
                  <a:gd name="T60" fmla="*/ 2790 w 116"/>
                  <a:gd name="T61" fmla="*/ 1333 h 60"/>
                  <a:gd name="T62" fmla="*/ 2975 w 116"/>
                  <a:gd name="T63" fmla="*/ 1406 h 60"/>
                  <a:gd name="T64" fmla="*/ 3026 w 116"/>
                  <a:gd name="T65" fmla="*/ 1431 h 60"/>
                  <a:gd name="T66" fmla="*/ 3052 w 116"/>
                  <a:gd name="T67" fmla="*/ 737 h 60"/>
                  <a:gd name="T68" fmla="*/ 3001 w 116"/>
                  <a:gd name="T69" fmla="*/ 73 h 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6"/>
                  <a:gd name="T106" fmla="*/ 0 h 60"/>
                  <a:gd name="T107" fmla="*/ 116 w 116"/>
                  <a:gd name="T108" fmla="*/ 60 h 6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6" h="60">
                    <a:moveTo>
                      <a:pt x="114" y="3"/>
                    </a:moveTo>
                    <a:lnTo>
                      <a:pt x="14" y="1"/>
                    </a:lnTo>
                    <a:lnTo>
                      <a:pt x="1" y="0"/>
                    </a:lnTo>
                    <a:lnTo>
                      <a:pt x="0" y="9"/>
                    </a:lnTo>
                    <a:lnTo>
                      <a:pt x="41" y="11"/>
                    </a:lnTo>
                    <a:lnTo>
                      <a:pt x="40" y="44"/>
                    </a:lnTo>
                    <a:lnTo>
                      <a:pt x="41" y="44"/>
                    </a:lnTo>
                    <a:lnTo>
                      <a:pt x="42" y="45"/>
                    </a:lnTo>
                    <a:lnTo>
                      <a:pt x="44" y="47"/>
                    </a:lnTo>
                    <a:lnTo>
                      <a:pt x="45" y="48"/>
                    </a:lnTo>
                    <a:lnTo>
                      <a:pt x="47" y="48"/>
                    </a:lnTo>
                    <a:lnTo>
                      <a:pt x="48" y="47"/>
                    </a:lnTo>
                    <a:lnTo>
                      <a:pt x="50" y="48"/>
                    </a:lnTo>
                    <a:lnTo>
                      <a:pt x="50" y="49"/>
                    </a:lnTo>
                    <a:lnTo>
                      <a:pt x="51" y="50"/>
                    </a:lnTo>
                    <a:lnTo>
                      <a:pt x="51" y="51"/>
                    </a:lnTo>
                    <a:lnTo>
                      <a:pt x="55" y="51"/>
                    </a:lnTo>
                    <a:lnTo>
                      <a:pt x="57" y="52"/>
                    </a:lnTo>
                    <a:lnTo>
                      <a:pt x="58" y="52"/>
                    </a:lnTo>
                    <a:lnTo>
                      <a:pt x="59" y="51"/>
                    </a:lnTo>
                    <a:lnTo>
                      <a:pt x="59" y="53"/>
                    </a:lnTo>
                    <a:lnTo>
                      <a:pt x="61" y="53"/>
                    </a:lnTo>
                    <a:lnTo>
                      <a:pt x="62" y="52"/>
                    </a:lnTo>
                    <a:lnTo>
                      <a:pt x="65" y="53"/>
                    </a:lnTo>
                    <a:lnTo>
                      <a:pt x="66" y="53"/>
                    </a:lnTo>
                    <a:lnTo>
                      <a:pt x="67" y="55"/>
                    </a:lnTo>
                    <a:lnTo>
                      <a:pt x="68" y="55"/>
                    </a:lnTo>
                    <a:lnTo>
                      <a:pt x="68" y="57"/>
                    </a:lnTo>
                    <a:lnTo>
                      <a:pt x="70" y="57"/>
                    </a:lnTo>
                    <a:lnTo>
                      <a:pt x="71" y="56"/>
                    </a:lnTo>
                    <a:lnTo>
                      <a:pt x="72" y="55"/>
                    </a:lnTo>
                    <a:lnTo>
                      <a:pt x="75" y="58"/>
                    </a:lnTo>
                    <a:lnTo>
                      <a:pt x="76" y="58"/>
                    </a:lnTo>
                    <a:lnTo>
                      <a:pt x="77" y="57"/>
                    </a:lnTo>
                    <a:lnTo>
                      <a:pt x="78" y="57"/>
                    </a:lnTo>
                    <a:lnTo>
                      <a:pt x="79" y="57"/>
                    </a:lnTo>
                    <a:lnTo>
                      <a:pt x="78" y="59"/>
                    </a:lnTo>
                    <a:lnTo>
                      <a:pt x="79" y="60"/>
                    </a:lnTo>
                    <a:lnTo>
                      <a:pt x="80" y="59"/>
                    </a:lnTo>
                    <a:lnTo>
                      <a:pt x="80" y="58"/>
                    </a:lnTo>
                    <a:lnTo>
                      <a:pt x="81" y="57"/>
                    </a:lnTo>
                    <a:lnTo>
                      <a:pt x="82" y="56"/>
                    </a:lnTo>
                    <a:lnTo>
                      <a:pt x="83" y="57"/>
                    </a:lnTo>
                    <a:lnTo>
                      <a:pt x="84" y="58"/>
                    </a:lnTo>
                    <a:lnTo>
                      <a:pt x="85" y="58"/>
                    </a:lnTo>
                    <a:lnTo>
                      <a:pt x="85" y="57"/>
                    </a:lnTo>
                    <a:lnTo>
                      <a:pt x="87" y="57"/>
                    </a:lnTo>
                    <a:lnTo>
                      <a:pt x="87" y="58"/>
                    </a:lnTo>
                    <a:lnTo>
                      <a:pt x="88" y="58"/>
                    </a:lnTo>
                    <a:lnTo>
                      <a:pt x="90" y="60"/>
                    </a:lnTo>
                    <a:lnTo>
                      <a:pt x="92" y="58"/>
                    </a:lnTo>
                    <a:lnTo>
                      <a:pt x="93" y="58"/>
                    </a:lnTo>
                    <a:lnTo>
                      <a:pt x="96" y="57"/>
                    </a:lnTo>
                    <a:lnTo>
                      <a:pt x="99" y="56"/>
                    </a:lnTo>
                    <a:lnTo>
                      <a:pt x="100" y="56"/>
                    </a:lnTo>
                    <a:lnTo>
                      <a:pt x="101" y="56"/>
                    </a:lnTo>
                    <a:lnTo>
                      <a:pt x="104" y="57"/>
                    </a:lnTo>
                    <a:lnTo>
                      <a:pt x="106" y="56"/>
                    </a:lnTo>
                    <a:lnTo>
                      <a:pt x="107" y="56"/>
                    </a:lnTo>
                    <a:lnTo>
                      <a:pt x="113" y="59"/>
                    </a:lnTo>
                    <a:lnTo>
                      <a:pt x="114" y="60"/>
                    </a:lnTo>
                    <a:lnTo>
                      <a:pt x="115" y="60"/>
                    </a:lnTo>
                    <a:lnTo>
                      <a:pt x="116" y="60"/>
                    </a:lnTo>
                    <a:lnTo>
                      <a:pt x="116" y="31"/>
                    </a:lnTo>
                    <a:lnTo>
                      <a:pt x="114" y="12"/>
                    </a:lnTo>
                    <a:lnTo>
                      <a:pt x="114" y="3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8" name="Freeform 182"/>
              <p:cNvSpPr>
                <a:spLocks/>
              </p:cNvSpPr>
              <p:nvPr/>
            </p:nvSpPr>
            <p:spPr bwMode="auto">
              <a:xfrm>
                <a:off x="3296" y="1718"/>
                <a:ext cx="420" cy="263"/>
              </a:xfrm>
              <a:custGeom>
                <a:avLst/>
                <a:gdLst>
                  <a:gd name="T0" fmla="*/ 1731 w 82"/>
                  <a:gd name="T1" fmla="*/ 0 h 54"/>
                  <a:gd name="T2" fmla="*/ 1782 w 82"/>
                  <a:gd name="T3" fmla="*/ 93 h 54"/>
                  <a:gd name="T4" fmla="*/ 1757 w 82"/>
                  <a:gd name="T5" fmla="*/ 141 h 54"/>
                  <a:gd name="T6" fmla="*/ 1808 w 82"/>
                  <a:gd name="T7" fmla="*/ 307 h 54"/>
                  <a:gd name="T8" fmla="*/ 1941 w 82"/>
                  <a:gd name="T9" fmla="*/ 380 h 54"/>
                  <a:gd name="T10" fmla="*/ 1967 w 82"/>
                  <a:gd name="T11" fmla="*/ 429 h 54"/>
                  <a:gd name="T12" fmla="*/ 2049 w 82"/>
                  <a:gd name="T13" fmla="*/ 497 h 54"/>
                  <a:gd name="T14" fmla="*/ 2151 w 82"/>
                  <a:gd name="T15" fmla="*/ 619 h 54"/>
                  <a:gd name="T16" fmla="*/ 2100 w 82"/>
                  <a:gd name="T17" fmla="*/ 687 h 54"/>
                  <a:gd name="T18" fmla="*/ 2100 w 82"/>
                  <a:gd name="T19" fmla="*/ 735 h 54"/>
                  <a:gd name="T20" fmla="*/ 1967 w 82"/>
                  <a:gd name="T21" fmla="*/ 808 h 54"/>
                  <a:gd name="T22" fmla="*/ 1890 w 82"/>
                  <a:gd name="T23" fmla="*/ 828 h 54"/>
                  <a:gd name="T24" fmla="*/ 1839 w 82"/>
                  <a:gd name="T25" fmla="*/ 901 h 54"/>
                  <a:gd name="T26" fmla="*/ 1890 w 82"/>
                  <a:gd name="T27" fmla="*/ 974 h 54"/>
                  <a:gd name="T28" fmla="*/ 1890 w 82"/>
                  <a:gd name="T29" fmla="*/ 1042 h 54"/>
                  <a:gd name="T30" fmla="*/ 1782 w 82"/>
                  <a:gd name="T31" fmla="*/ 1188 h 54"/>
                  <a:gd name="T32" fmla="*/ 1757 w 82"/>
                  <a:gd name="T33" fmla="*/ 1257 h 54"/>
                  <a:gd name="T34" fmla="*/ 1654 w 82"/>
                  <a:gd name="T35" fmla="*/ 1188 h 54"/>
                  <a:gd name="T36" fmla="*/ 287 w 82"/>
                  <a:gd name="T37" fmla="*/ 1208 h 54"/>
                  <a:gd name="T38" fmla="*/ 287 w 82"/>
                  <a:gd name="T39" fmla="*/ 1140 h 54"/>
                  <a:gd name="T40" fmla="*/ 236 w 82"/>
                  <a:gd name="T41" fmla="*/ 1067 h 54"/>
                  <a:gd name="T42" fmla="*/ 261 w 82"/>
                  <a:gd name="T43" fmla="*/ 998 h 54"/>
                  <a:gd name="T44" fmla="*/ 210 w 82"/>
                  <a:gd name="T45" fmla="*/ 925 h 54"/>
                  <a:gd name="T46" fmla="*/ 210 w 82"/>
                  <a:gd name="T47" fmla="*/ 852 h 54"/>
                  <a:gd name="T48" fmla="*/ 159 w 82"/>
                  <a:gd name="T49" fmla="*/ 784 h 54"/>
                  <a:gd name="T50" fmla="*/ 133 w 82"/>
                  <a:gd name="T51" fmla="*/ 735 h 54"/>
                  <a:gd name="T52" fmla="*/ 77 w 82"/>
                  <a:gd name="T53" fmla="*/ 619 h 54"/>
                  <a:gd name="T54" fmla="*/ 102 w 82"/>
                  <a:gd name="T55" fmla="*/ 545 h 54"/>
                  <a:gd name="T56" fmla="*/ 51 w 82"/>
                  <a:gd name="T57" fmla="*/ 472 h 54"/>
                  <a:gd name="T58" fmla="*/ 51 w 82"/>
                  <a:gd name="T59" fmla="*/ 429 h 54"/>
                  <a:gd name="T60" fmla="*/ 51 w 82"/>
                  <a:gd name="T61" fmla="*/ 282 h 54"/>
                  <a:gd name="T62" fmla="*/ 51 w 82"/>
                  <a:gd name="T63" fmla="*/ 239 h 54"/>
                  <a:gd name="T64" fmla="*/ 26 w 82"/>
                  <a:gd name="T65" fmla="*/ 141 h 54"/>
                  <a:gd name="T66" fmla="*/ 26 w 82"/>
                  <a:gd name="T67" fmla="*/ 73 h 54"/>
                  <a:gd name="T68" fmla="*/ 51 w 82"/>
                  <a:gd name="T69" fmla="*/ 49 h 54"/>
                  <a:gd name="T70" fmla="*/ 51 w 82"/>
                  <a:gd name="T71" fmla="*/ 49 h 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2"/>
                  <a:gd name="T109" fmla="*/ 0 h 54"/>
                  <a:gd name="T110" fmla="*/ 82 w 82"/>
                  <a:gd name="T111" fmla="*/ 54 h 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2" h="54">
                    <a:moveTo>
                      <a:pt x="2" y="2"/>
                    </a:moveTo>
                    <a:lnTo>
                      <a:pt x="66" y="0"/>
                    </a:lnTo>
                    <a:lnTo>
                      <a:pt x="67" y="2"/>
                    </a:lnTo>
                    <a:lnTo>
                      <a:pt x="68" y="4"/>
                    </a:lnTo>
                    <a:lnTo>
                      <a:pt x="68" y="5"/>
                    </a:lnTo>
                    <a:lnTo>
                      <a:pt x="67" y="6"/>
                    </a:lnTo>
                    <a:lnTo>
                      <a:pt x="68" y="8"/>
                    </a:lnTo>
                    <a:lnTo>
                      <a:pt x="69" y="13"/>
                    </a:lnTo>
                    <a:lnTo>
                      <a:pt x="73" y="14"/>
                    </a:lnTo>
                    <a:lnTo>
                      <a:pt x="74" y="16"/>
                    </a:lnTo>
                    <a:lnTo>
                      <a:pt x="75" y="17"/>
                    </a:lnTo>
                    <a:lnTo>
                      <a:pt x="75" y="18"/>
                    </a:lnTo>
                    <a:lnTo>
                      <a:pt x="78" y="20"/>
                    </a:lnTo>
                    <a:lnTo>
                      <a:pt x="78" y="21"/>
                    </a:lnTo>
                    <a:lnTo>
                      <a:pt x="81" y="23"/>
                    </a:lnTo>
                    <a:lnTo>
                      <a:pt x="82" y="26"/>
                    </a:lnTo>
                    <a:lnTo>
                      <a:pt x="81" y="27"/>
                    </a:lnTo>
                    <a:lnTo>
                      <a:pt x="80" y="29"/>
                    </a:lnTo>
                    <a:lnTo>
                      <a:pt x="80" y="30"/>
                    </a:lnTo>
                    <a:lnTo>
                      <a:pt x="80" y="31"/>
                    </a:lnTo>
                    <a:lnTo>
                      <a:pt x="77" y="34"/>
                    </a:lnTo>
                    <a:lnTo>
                      <a:pt x="75" y="34"/>
                    </a:lnTo>
                    <a:lnTo>
                      <a:pt x="75" y="35"/>
                    </a:lnTo>
                    <a:lnTo>
                      <a:pt x="72" y="35"/>
                    </a:lnTo>
                    <a:lnTo>
                      <a:pt x="71" y="36"/>
                    </a:lnTo>
                    <a:lnTo>
                      <a:pt x="70" y="38"/>
                    </a:lnTo>
                    <a:lnTo>
                      <a:pt x="70" y="39"/>
                    </a:lnTo>
                    <a:lnTo>
                      <a:pt x="72" y="41"/>
                    </a:lnTo>
                    <a:lnTo>
                      <a:pt x="72" y="42"/>
                    </a:lnTo>
                    <a:lnTo>
                      <a:pt x="72" y="44"/>
                    </a:lnTo>
                    <a:lnTo>
                      <a:pt x="70" y="49"/>
                    </a:lnTo>
                    <a:lnTo>
                      <a:pt x="68" y="50"/>
                    </a:lnTo>
                    <a:lnTo>
                      <a:pt x="67" y="51"/>
                    </a:lnTo>
                    <a:lnTo>
                      <a:pt x="67" y="53"/>
                    </a:lnTo>
                    <a:lnTo>
                      <a:pt x="66" y="54"/>
                    </a:lnTo>
                    <a:lnTo>
                      <a:pt x="63" y="50"/>
                    </a:lnTo>
                    <a:lnTo>
                      <a:pt x="11" y="52"/>
                    </a:lnTo>
                    <a:lnTo>
                      <a:pt x="11" y="51"/>
                    </a:lnTo>
                    <a:lnTo>
                      <a:pt x="10" y="49"/>
                    </a:lnTo>
                    <a:lnTo>
                      <a:pt x="11" y="48"/>
                    </a:lnTo>
                    <a:lnTo>
                      <a:pt x="10" y="46"/>
                    </a:lnTo>
                    <a:lnTo>
                      <a:pt x="9" y="45"/>
                    </a:lnTo>
                    <a:lnTo>
                      <a:pt x="10" y="44"/>
                    </a:lnTo>
                    <a:lnTo>
                      <a:pt x="10" y="42"/>
                    </a:lnTo>
                    <a:lnTo>
                      <a:pt x="8" y="41"/>
                    </a:lnTo>
                    <a:lnTo>
                      <a:pt x="8" y="39"/>
                    </a:lnTo>
                    <a:lnTo>
                      <a:pt x="9" y="37"/>
                    </a:lnTo>
                    <a:lnTo>
                      <a:pt x="8" y="36"/>
                    </a:lnTo>
                    <a:lnTo>
                      <a:pt x="6" y="35"/>
                    </a:lnTo>
                    <a:lnTo>
                      <a:pt x="6" y="33"/>
                    </a:lnTo>
                    <a:lnTo>
                      <a:pt x="6" y="32"/>
                    </a:lnTo>
                    <a:lnTo>
                      <a:pt x="5" y="31"/>
                    </a:lnTo>
                    <a:lnTo>
                      <a:pt x="4" y="28"/>
                    </a:lnTo>
                    <a:lnTo>
                      <a:pt x="3" y="26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2" y="18"/>
                    </a:lnTo>
                    <a:lnTo>
                      <a:pt x="0" y="15"/>
                    </a:lnTo>
                    <a:lnTo>
                      <a:pt x="2" y="12"/>
                    </a:lnTo>
                    <a:lnTo>
                      <a:pt x="1" y="10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9" name="Freeform 183"/>
              <p:cNvSpPr>
                <a:spLocks/>
              </p:cNvSpPr>
              <p:nvPr/>
            </p:nvSpPr>
            <p:spPr bwMode="auto">
              <a:xfrm>
                <a:off x="3353" y="1962"/>
                <a:ext cx="460" cy="380"/>
              </a:xfrm>
              <a:custGeom>
                <a:avLst/>
                <a:gdLst>
                  <a:gd name="T0" fmla="*/ 1983 w 90"/>
                  <a:gd name="T1" fmla="*/ 1637 h 78"/>
                  <a:gd name="T2" fmla="*/ 2014 w 90"/>
                  <a:gd name="T3" fmla="*/ 1686 h 78"/>
                  <a:gd name="T4" fmla="*/ 2014 w 90"/>
                  <a:gd name="T5" fmla="*/ 1759 h 78"/>
                  <a:gd name="T6" fmla="*/ 1932 w 90"/>
                  <a:gd name="T7" fmla="*/ 1827 h 78"/>
                  <a:gd name="T8" fmla="*/ 2167 w 90"/>
                  <a:gd name="T9" fmla="*/ 1851 h 78"/>
                  <a:gd name="T10" fmla="*/ 2167 w 90"/>
                  <a:gd name="T11" fmla="*/ 1759 h 78"/>
                  <a:gd name="T12" fmla="*/ 2218 w 90"/>
                  <a:gd name="T13" fmla="*/ 1637 h 78"/>
                  <a:gd name="T14" fmla="*/ 2300 w 90"/>
                  <a:gd name="T15" fmla="*/ 1588 h 78"/>
                  <a:gd name="T16" fmla="*/ 2326 w 90"/>
                  <a:gd name="T17" fmla="*/ 1588 h 78"/>
                  <a:gd name="T18" fmla="*/ 2351 w 90"/>
                  <a:gd name="T19" fmla="*/ 1447 h 78"/>
                  <a:gd name="T20" fmla="*/ 2326 w 90"/>
                  <a:gd name="T21" fmla="*/ 1423 h 78"/>
                  <a:gd name="T22" fmla="*/ 2300 w 90"/>
                  <a:gd name="T23" fmla="*/ 1398 h 78"/>
                  <a:gd name="T24" fmla="*/ 2274 w 90"/>
                  <a:gd name="T25" fmla="*/ 1423 h 78"/>
                  <a:gd name="T26" fmla="*/ 2193 w 90"/>
                  <a:gd name="T27" fmla="*/ 1330 h 78"/>
                  <a:gd name="T28" fmla="*/ 2218 w 90"/>
                  <a:gd name="T29" fmla="*/ 1281 h 78"/>
                  <a:gd name="T30" fmla="*/ 2193 w 90"/>
                  <a:gd name="T31" fmla="*/ 1233 h 78"/>
                  <a:gd name="T32" fmla="*/ 2065 w 90"/>
                  <a:gd name="T33" fmla="*/ 1091 h 78"/>
                  <a:gd name="T34" fmla="*/ 1932 w 90"/>
                  <a:gd name="T35" fmla="*/ 1018 h 78"/>
                  <a:gd name="T36" fmla="*/ 1855 w 90"/>
                  <a:gd name="T37" fmla="*/ 901 h 78"/>
                  <a:gd name="T38" fmla="*/ 1932 w 90"/>
                  <a:gd name="T39" fmla="*/ 809 h 78"/>
                  <a:gd name="T40" fmla="*/ 1932 w 90"/>
                  <a:gd name="T41" fmla="*/ 711 h 78"/>
                  <a:gd name="T42" fmla="*/ 1830 w 90"/>
                  <a:gd name="T43" fmla="*/ 643 h 78"/>
                  <a:gd name="T44" fmla="*/ 1779 w 90"/>
                  <a:gd name="T45" fmla="*/ 687 h 78"/>
                  <a:gd name="T46" fmla="*/ 1697 w 90"/>
                  <a:gd name="T47" fmla="*/ 521 h 78"/>
                  <a:gd name="T48" fmla="*/ 1569 w 90"/>
                  <a:gd name="T49" fmla="*/ 429 h 78"/>
                  <a:gd name="T50" fmla="*/ 1462 w 90"/>
                  <a:gd name="T51" fmla="*/ 307 h 78"/>
                  <a:gd name="T52" fmla="*/ 1436 w 90"/>
                  <a:gd name="T53" fmla="*/ 141 h 78"/>
                  <a:gd name="T54" fmla="*/ 1436 w 90"/>
                  <a:gd name="T55" fmla="*/ 93 h 78"/>
                  <a:gd name="T56" fmla="*/ 0 w 90"/>
                  <a:gd name="T57" fmla="*/ 49 h 78"/>
                  <a:gd name="T58" fmla="*/ 51 w 90"/>
                  <a:gd name="T59" fmla="*/ 117 h 78"/>
                  <a:gd name="T60" fmla="*/ 133 w 90"/>
                  <a:gd name="T61" fmla="*/ 214 h 78"/>
                  <a:gd name="T62" fmla="*/ 133 w 90"/>
                  <a:gd name="T63" fmla="*/ 263 h 78"/>
                  <a:gd name="T64" fmla="*/ 286 w 90"/>
                  <a:gd name="T65" fmla="*/ 380 h 78"/>
                  <a:gd name="T66" fmla="*/ 235 w 90"/>
                  <a:gd name="T67" fmla="*/ 473 h 78"/>
                  <a:gd name="T68" fmla="*/ 286 w 90"/>
                  <a:gd name="T69" fmla="*/ 521 h 78"/>
                  <a:gd name="T70" fmla="*/ 337 w 90"/>
                  <a:gd name="T71" fmla="*/ 619 h 78"/>
                  <a:gd name="T72" fmla="*/ 394 w 90"/>
                  <a:gd name="T73" fmla="*/ 643 h 78"/>
                  <a:gd name="T74" fmla="*/ 419 w 90"/>
                  <a:gd name="T75" fmla="*/ 1710 h 7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0"/>
                  <a:gd name="T115" fmla="*/ 0 h 78"/>
                  <a:gd name="T116" fmla="*/ 90 w 90"/>
                  <a:gd name="T117" fmla="*/ 78 h 7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0" h="78">
                    <a:moveTo>
                      <a:pt x="16" y="72"/>
                    </a:moveTo>
                    <a:lnTo>
                      <a:pt x="76" y="69"/>
                    </a:lnTo>
                    <a:lnTo>
                      <a:pt x="76" y="70"/>
                    </a:lnTo>
                    <a:lnTo>
                      <a:pt x="77" y="71"/>
                    </a:lnTo>
                    <a:lnTo>
                      <a:pt x="78" y="72"/>
                    </a:lnTo>
                    <a:lnTo>
                      <a:pt x="77" y="74"/>
                    </a:lnTo>
                    <a:lnTo>
                      <a:pt x="76" y="75"/>
                    </a:lnTo>
                    <a:lnTo>
                      <a:pt x="74" y="77"/>
                    </a:lnTo>
                    <a:lnTo>
                      <a:pt x="74" y="78"/>
                    </a:lnTo>
                    <a:lnTo>
                      <a:pt x="83" y="78"/>
                    </a:lnTo>
                    <a:lnTo>
                      <a:pt x="84" y="75"/>
                    </a:lnTo>
                    <a:lnTo>
                      <a:pt x="83" y="74"/>
                    </a:lnTo>
                    <a:lnTo>
                      <a:pt x="84" y="71"/>
                    </a:lnTo>
                    <a:lnTo>
                      <a:pt x="85" y="69"/>
                    </a:lnTo>
                    <a:lnTo>
                      <a:pt x="86" y="67"/>
                    </a:lnTo>
                    <a:lnTo>
                      <a:pt x="88" y="67"/>
                    </a:lnTo>
                    <a:lnTo>
                      <a:pt x="89" y="67"/>
                    </a:lnTo>
                    <a:lnTo>
                      <a:pt x="90" y="62"/>
                    </a:lnTo>
                    <a:lnTo>
                      <a:pt x="90" y="61"/>
                    </a:lnTo>
                    <a:lnTo>
                      <a:pt x="89" y="60"/>
                    </a:lnTo>
                    <a:lnTo>
                      <a:pt x="88" y="59"/>
                    </a:lnTo>
                    <a:lnTo>
                      <a:pt x="87" y="59"/>
                    </a:lnTo>
                    <a:lnTo>
                      <a:pt x="87" y="60"/>
                    </a:lnTo>
                    <a:lnTo>
                      <a:pt x="84" y="56"/>
                    </a:lnTo>
                    <a:lnTo>
                      <a:pt x="84" y="55"/>
                    </a:lnTo>
                    <a:lnTo>
                      <a:pt x="85" y="54"/>
                    </a:lnTo>
                    <a:lnTo>
                      <a:pt x="85" y="53"/>
                    </a:lnTo>
                    <a:lnTo>
                      <a:pt x="84" y="52"/>
                    </a:lnTo>
                    <a:lnTo>
                      <a:pt x="83" y="49"/>
                    </a:lnTo>
                    <a:lnTo>
                      <a:pt x="79" y="46"/>
                    </a:lnTo>
                    <a:lnTo>
                      <a:pt x="78" y="45"/>
                    </a:lnTo>
                    <a:lnTo>
                      <a:pt x="74" y="43"/>
                    </a:lnTo>
                    <a:lnTo>
                      <a:pt x="72" y="40"/>
                    </a:lnTo>
                    <a:lnTo>
                      <a:pt x="71" y="38"/>
                    </a:lnTo>
                    <a:lnTo>
                      <a:pt x="71" y="37"/>
                    </a:lnTo>
                    <a:lnTo>
                      <a:pt x="74" y="34"/>
                    </a:lnTo>
                    <a:lnTo>
                      <a:pt x="73" y="32"/>
                    </a:lnTo>
                    <a:lnTo>
                      <a:pt x="74" y="30"/>
                    </a:lnTo>
                    <a:lnTo>
                      <a:pt x="73" y="29"/>
                    </a:lnTo>
                    <a:lnTo>
                      <a:pt x="70" y="27"/>
                    </a:lnTo>
                    <a:lnTo>
                      <a:pt x="69" y="28"/>
                    </a:lnTo>
                    <a:lnTo>
                      <a:pt x="68" y="29"/>
                    </a:lnTo>
                    <a:lnTo>
                      <a:pt x="67" y="29"/>
                    </a:lnTo>
                    <a:lnTo>
                      <a:pt x="65" y="22"/>
                    </a:lnTo>
                    <a:lnTo>
                      <a:pt x="64" y="21"/>
                    </a:lnTo>
                    <a:lnTo>
                      <a:pt x="60" y="18"/>
                    </a:lnTo>
                    <a:lnTo>
                      <a:pt x="56" y="14"/>
                    </a:lnTo>
                    <a:lnTo>
                      <a:pt x="56" y="13"/>
                    </a:lnTo>
                    <a:lnTo>
                      <a:pt x="55" y="10"/>
                    </a:lnTo>
                    <a:lnTo>
                      <a:pt x="55" y="6"/>
                    </a:lnTo>
                    <a:lnTo>
                      <a:pt x="55" y="5"/>
                    </a:lnTo>
                    <a:lnTo>
                      <a:pt x="55" y="4"/>
                    </a:lnTo>
                    <a:lnTo>
                      <a:pt x="52" y="0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11" y="16"/>
                    </a:lnTo>
                    <a:lnTo>
                      <a:pt x="9" y="18"/>
                    </a:lnTo>
                    <a:lnTo>
                      <a:pt x="9" y="20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2" y="25"/>
                    </a:lnTo>
                    <a:lnTo>
                      <a:pt x="13" y="26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6" y="63"/>
                    </a:lnTo>
                    <a:lnTo>
                      <a:pt x="16" y="72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0" name="Freeform 184"/>
              <p:cNvSpPr>
                <a:spLocks/>
              </p:cNvSpPr>
              <p:nvPr/>
            </p:nvSpPr>
            <p:spPr bwMode="auto">
              <a:xfrm>
                <a:off x="3526" y="1438"/>
                <a:ext cx="364" cy="371"/>
              </a:xfrm>
              <a:custGeom>
                <a:avLst/>
                <a:gdLst>
                  <a:gd name="T0" fmla="*/ 764 w 71"/>
                  <a:gd name="T1" fmla="*/ 1787 h 76"/>
                  <a:gd name="T2" fmla="*/ 631 w 71"/>
                  <a:gd name="T3" fmla="*/ 1713 h 76"/>
                  <a:gd name="T4" fmla="*/ 579 w 71"/>
                  <a:gd name="T5" fmla="*/ 1547 h 76"/>
                  <a:gd name="T6" fmla="*/ 605 w 71"/>
                  <a:gd name="T7" fmla="*/ 1504 h 76"/>
                  <a:gd name="T8" fmla="*/ 554 w 71"/>
                  <a:gd name="T9" fmla="*/ 1406 h 76"/>
                  <a:gd name="T10" fmla="*/ 554 w 71"/>
                  <a:gd name="T11" fmla="*/ 1289 h 76"/>
                  <a:gd name="T12" fmla="*/ 446 w 71"/>
                  <a:gd name="T13" fmla="*/ 1191 h 76"/>
                  <a:gd name="T14" fmla="*/ 318 w 71"/>
                  <a:gd name="T15" fmla="*/ 1074 h 76"/>
                  <a:gd name="T16" fmla="*/ 210 w 71"/>
                  <a:gd name="T17" fmla="*/ 1025 h 76"/>
                  <a:gd name="T18" fmla="*/ 185 w 71"/>
                  <a:gd name="T19" fmla="*/ 1001 h 76"/>
                  <a:gd name="T20" fmla="*/ 77 w 71"/>
                  <a:gd name="T21" fmla="*/ 976 h 76"/>
                  <a:gd name="T22" fmla="*/ 26 w 71"/>
                  <a:gd name="T23" fmla="*/ 927 h 76"/>
                  <a:gd name="T24" fmla="*/ 51 w 71"/>
                  <a:gd name="T25" fmla="*/ 737 h 76"/>
                  <a:gd name="T26" fmla="*/ 77 w 71"/>
                  <a:gd name="T27" fmla="*/ 669 h 76"/>
                  <a:gd name="T28" fmla="*/ 0 w 71"/>
                  <a:gd name="T29" fmla="*/ 596 h 76"/>
                  <a:gd name="T30" fmla="*/ 26 w 71"/>
                  <a:gd name="T31" fmla="*/ 522 h 76"/>
                  <a:gd name="T32" fmla="*/ 133 w 71"/>
                  <a:gd name="T33" fmla="*/ 405 h 76"/>
                  <a:gd name="T34" fmla="*/ 185 w 71"/>
                  <a:gd name="T35" fmla="*/ 381 h 76"/>
                  <a:gd name="T36" fmla="*/ 185 w 71"/>
                  <a:gd name="T37" fmla="*/ 142 h 76"/>
                  <a:gd name="T38" fmla="*/ 236 w 71"/>
                  <a:gd name="T39" fmla="*/ 117 h 76"/>
                  <a:gd name="T40" fmla="*/ 343 w 71"/>
                  <a:gd name="T41" fmla="*/ 117 h 76"/>
                  <a:gd name="T42" fmla="*/ 579 w 71"/>
                  <a:gd name="T43" fmla="*/ 24 h 76"/>
                  <a:gd name="T44" fmla="*/ 631 w 71"/>
                  <a:gd name="T45" fmla="*/ 24 h 76"/>
                  <a:gd name="T46" fmla="*/ 605 w 71"/>
                  <a:gd name="T47" fmla="*/ 73 h 76"/>
                  <a:gd name="T48" fmla="*/ 579 w 71"/>
                  <a:gd name="T49" fmla="*/ 142 h 76"/>
                  <a:gd name="T50" fmla="*/ 682 w 71"/>
                  <a:gd name="T51" fmla="*/ 117 h 76"/>
                  <a:gd name="T52" fmla="*/ 738 w 71"/>
                  <a:gd name="T53" fmla="*/ 142 h 76"/>
                  <a:gd name="T54" fmla="*/ 815 w 71"/>
                  <a:gd name="T55" fmla="*/ 190 h 76"/>
                  <a:gd name="T56" fmla="*/ 841 w 71"/>
                  <a:gd name="T57" fmla="*/ 239 h 76"/>
                  <a:gd name="T58" fmla="*/ 1159 w 71"/>
                  <a:gd name="T59" fmla="*/ 308 h 76"/>
                  <a:gd name="T60" fmla="*/ 1261 w 71"/>
                  <a:gd name="T61" fmla="*/ 356 h 76"/>
                  <a:gd name="T62" fmla="*/ 1312 w 71"/>
                  <a:gd name="T63" fmla="*/ 356 h 76"/>
                  <a:gd name="T64" fmla="*/ 1338 w 71"/>
                  <a:gd name="T65" fmla="*/ 356 h 76"/>
                  <a:gd name="T66" fmla="*/ 1471 w 71"/>
                  <a:gd name="T67" fmla="*/ 381 h 76"/>
                  <a:gd name="T68" fmla="*/ 1471 w 71"/>
                  <a:gd name="T69" fmla="*/ 405 h 76"/>
                  <a:gd name="T70" fmla="*/ 1523 w 71"/>
                  <a:gd name="T71" fmla="*/ 430 h 76"/>
                  <a:gd name="T72" fmla="*/ 1605 w 71"/>
                  <a:gd name="T73" fmla="*/ 503 h 76"/>
                  <a:gd name="T74" fmla="*/ 1579 w 71"/>
                  <a:gd name="T75" fmla="*/ 596 h 76"/>
                  <a:gd name="T76" fmla="*/ 1656 w 71"/>
                  <a:gd name="T77" fmla="*/ 596 h 76"/>
                  <a:gd name="T78" fmla="*/ 1630 w 71"/>
                  <a:gd name="T79" fmla="*/ 644 h 76"/>
                  <a:gd name="T80" fmla="*/ 1682 w 71"/>
                  <a:gd name="T81" fmla="*/ 713 h 76"/>
                  <a:gd name="T82" fmla="*/ 1605 w 71"/>
                  <a:gd name="T83" fmla="*/ 786 h 76"/>
                  <a:gd name="T84" fmla="*/ 1548 w 71"/>
                  <a:gd name="T85" fmla="*/ 908 h 76"/>
                  <a:gd name="T86" fmla="*/ 1548 w 71"/>
                  <a:gd name="T87" fmla="*/ 927 h 76"/>
                  <a:gd name="T88" fmla="*/ 1656 w 71"/>
                  <a:gd name="T89" fmla="*/ 835 h 76"/>
                  <a:gd name="T90" fmla="*/ 1733 w 71"/>
                  <a:gd name="T91" fmla="*/ 786 h 76"/>
                  <a:gd name="T92" fmla="*/ 1789 w 71"/>
                  <a:gd name="T93" fmla="*/ 737 h 76"/>
                  <a:gd name="T94" fmla="*/ 1789 w 71"/>
                  <a:gd name="T95" fmla="*/ 669 h 76"/>
                  <a:gd name="T96" fmla="*/ 1815 w 71"/>
                  <a:gd name="T97" fmla="*/ 644 h 76"/>
                  <a:gd name="T98" fmla="*/ 1841 w 71"/>
                  <a:gd name="T99" fmla="*/ 596 h 76"/>
                  <a:gd name="T100" fmla="*/ 1866 w 71"/>
                  <a:gd name="T101" fmla="*/ 620 h 76"/>
                  <a:gd name="T102" fmla="*/ 1815 w 71"/>
                  <a:gd name="T103" fmla="*/ 786 h 76"/>
                  <a:gd name="T104" fmla="*/ 1789 w 71"/>
                  <a:gd name="T105" fmla="*/ 835 h 76"/>
                  <a:gd name="T106" fmla="*/ 1733 w 71"/>
                  <a:gd name="T107" fmla="*/ 952 h 76"/>
                  <a:gd name="T108" fmla="*/ 1733 w 71"/>
                  <a:gd name="T109" fmla="*/ 1074 h 76"/>
                  <a:gd name="T110" fmla="*/ 1682 w 71"/>
                  <a:gd name="T111" fmla="*/ 1118 h 76"/>
                  <a:gd name="T112" fmla="*/ 1707 w 71"/>
                  <a:gd name="T113" fmla="*/ 1289 h 76"/>
                  <a:gd name="T114" fmla="*/ 1656 w 71"/>
                  <a:gd name="T115" fmla="*/ 1406 h 76"/>
                  <a:gd name="T116" fmla="*/ 1707 w 71"/>
                  <a:gd name="T117" fmla="*/ 1669 h 76"/>
                  <a:gd name="T118" fmla="*/ 1707 w 71"/>
                  <a:gd name="T119" fmla="*/ 1694 h 76"/>
                  <a:gd name="T120" fmla="*/ 1707 w 71"/>
                  <a:gd name="T121" fmla="*/ 1762 h 76"/>
                  <a:gd name="T122" fmla="*/ 790 w 71"/>
                  <a:gd name="T123" fmla="*/ 1811 h 7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1"/>
                  <a:gd name="T187" fmla="*/ 0 h 76"/>
                  <a:gd name="T188" fmla="*/ 71 w 71"/>
                  <a:gd name="T189" fmla="*/ 76 h 7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1" h="76">
                    <a:moveTo>
                      <a:pt x="30" y="76"/>
                    </a:moveTo>
                    <a:lnTo>
                      <a:pt x="29" y="75"/>
                    </a:lnTo>
                    <a:lnTo>
                      <a:pt x="28" y="73"/>
                    </a:lnTo>
                    <a:lnTo>
                      <a:pt x="24" y="72"/>
                    </a:lnTo>
                    <a:lnTo>
                      <a:pt x="23" y="67"/>
                    </a:lnTo>
                    <a:lnTo>
                      <a:pt x="22" y="65"/>
                    </a:lnTo>
                    <a:lnTo>
                      <a:pt x="23" y="64"/>
                    </a:lnTo>
                    <a:lnTo>
                      <a:pt x="23" y="63"/>
                    </a:lnTo>
                    <a:lnTo>
                      <a:pt x="22" y="61"/>
                    </a:lnTo>
                    <a:lnTo>
                      <a:pt x="21" y="59"/>
                    </a:lnTo>
                    <a:lnTo>
                      <a:pt x="21" y="56"/>
                    </a:lnTo>
                    <a:lnTo>
                      <a:pt x="21" y="54"/>
                    </a:lnTo>
                    <a:lnTo>
                      <a:pt x="21" y="53"/>
                    </a:lnTo>
                    <a:lnTo>
                      <a:pt x="17" y="50"/>
                    </a:lnTo>
                    <a:lnTo>
                      <a:pt x="13" y="48"/>
                    </a:lnTo>
                    <a:lnTo>
                      <a:pt x="12" y="45"/>
                    </a:lnTo>
                    <a:lnTo>
                      <a:pt x="8" y="44"/>
                    </a:lnTo>
                    <a:lnTo>
                      <a:pt x="8" y="43"/>
                    </a:lnTo>
                    <a:lnTo>
                      <a:pt x="7" y="42"/>
                    </a:lnTo>
                    <a:lnTo>
                      <a:pt x="4" y="41"/>
                    </a:lnTo>
                    <a:lnTo>
                      <a:pt x="3" y="41"/>
                    </a:lnTo>
                    <a:lnTo>
                      <a:pt x="2" y="40"/>
                    </a:lnTo>
                    <a:lnTo>
                      <a:pt x="1" y="39"/>
                    </a:lnTo>
                    <a:lnTo>
                      <a:pt x="1" y="34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3" y="28"/>
                    </a:lnTo>
                    <a:lnTo>
                      <a:pt x="1" y="26"/>
                    </a:lnTo>
                    <a:lnTo>
                      <a:pt x="0" y="25"/>
                    </a:lnTo>
                    <a:lnTo>
                      <a:pt x="1" y="22"/>
                    </a:lnTo>
                    <a:lnTo>
                      <a:pt x="1" y="20"/>
                    </a:lnTo>
                    <a:lnTo>
                      <a:pt x="5" y="17"/>
                    </a:lnTo>
                    <a:lnTo>
                      <a:pt x="6" y="17"/>
                    </a:lnTo>
                    <a:lnTo>
                      <a:pt x="7" y="16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3" y="5"/>
                    </a:lnTo>
                    <a:lnTo>
                      <a:pt x="16" y="4"/>
                    </a:lnTo>
                    <a:lnTo>
                      <a:pt x="22" y="1"/>
                    </a:lnTo>
                    <a:lnTo>
                      <a:pt x="23" y="0"/>
                    </a:lnTo>
                    <a:lnTo>
                      <a:pt x="24" y="1"/>
                    </a:lnTo>
                    <a:lnTo>
                      <a:pt x="24" y="2"/>
                    </a:lnTo>
                    <a:lnTo>
                      <a:pt x="23" y="3"/>
                    </a:lnTo>
                    <a:lnTo>
                      <a:pt x="23" y="4"/>
                    </a:lnTo>
                    <a:lnTo>
                      <a:pt x="22" y="6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31" y="8"/>
                    </a:lnTo>
                    <a:lnTo>
                      <a:pt x="32" y="8"/>
                    </a:lnTo>
                    <a:lnTo>
                      <a:pt x="32" y="10"/>
                    </a:lnTo>
                    <a:lnTo>
                      <a:pt x="33" y="11"/>
                    </a:lnTo>
                    <a:lnTo>
                      <a:pt x="44" y="13"/>
                    </a:lnTo>
                    <a:lnTo>
                      <a:pt x="46" y="13"/>
                    </a:lnTo>
                    <a:lnTo>
                      <a:pt x="48" y="15"/>
                    </a:lnTo>
                    <a:lnTo>
                      <a:pt x="50" y="15"/>
                    </a:lnTo>
                    <a:lnTo>
                      <a:pt x="51" y="15"/>
                    </a:lnTo>
                    <a:lnTo>
                      <a:pt x="54" y="15"/>
                    </a:lnTo>
                    <a:lnTo>
                      <a:pt x="56" y="16"/>
                    </a:lnTo>
                    <a:lnTo>
                      <a:pt x="57" y="17"/>
                    </a:lnTo>
                    <a:lnTo>
                      <a:pt x="56" y="17"/>
                    </a:lnTo>
                    <a:lnTo>
                      <a:pt x="56" y="18"/>
                    </a:lnTo>
                    <a:lnTo>
                      <a:pt x="58" y="18"/>
                    </a:lnTo>
                    <a:lnTo>
                      <a:pt x="60" y="19"/>
                    </a:lnTo>
                    <a:lnTo>
                      <a:pt x="61" y="21"/>
                    </a:lnTo>
                    <a:lnTo>
                      <a:pt x="60" y="25"/>
                    </a:lnTo>
                    <a:lnTo>
                      <a:pt x="62" y="25"/>
                    </a:lnTo>
                    <a:lnTo>
                      <a:pt x="63" y="25"/>
                    </a:lnTo>
                    <a:lnTo>
                      <a:pt x="62" y="26"/>
                    </a:lnTo>
                    <a:lnTo>
                      <a:pt x="62" y="27"/>
                    </a:lnTo>
                    <a:lnTo>
                      <a:pt x="62" y="28"/>
                    </a:lnTo>
                    <a:lnTo>
                      <a:pt x="64" y="30"/>
                    </a:lnTo>
                    <a:lnTo>
                      <a:pt x="61" y="33"/>
                    </a:lnTo>
                    <a:lnTo>
                      <a:pt x="60" y="36"/>
                    </a:lnTo>
                    <a:lnTo>
                      <a:pt x="59" y="38"/>
                    </a:lnTo>
                    <a:lnTo>
                      <a:pt x="59" y="39"/>
                    </a:lnTo>
                    <a:lnTo>
                      <a:pt x="61" y="38"/>
                    </a:lnTo>
                    <a:lnTo>
                      <a:pt x="63" y="35"/>
                    </a:lnTo>
                    <a:lnTo>
                      <a:pt x="65" y="33"/>
                    </a:lnTo>
                    <a:lnTo>
                      <a:pt x="66" y="33"/>
                    </a:lnTo>
                    <a:lnTo>
                      <a:pt x="67" y="32"/>
                    </a:lnTo>
                    <a:lnTo>
                      <a:pt x="68" y="31"/>
                    </a:lnTo>
                    <a:lnTo>
                      <a:pt x="68" y="30"/>
                    </a:lnTo>
                    <a:lnTo>
                      <a:pt x="68" y="28"/>
                    </a:lnTo>
                    <a:lnTo>
                      <a:pt x="68" y="27"/>
                    </a:lnTo>
                    <a:lnTo>
                      <a:pt x="69" y="27"/>
                    </a:lnTo>
                    <a:lnTo>
                      <a:pt x="69" y="26"/>
                    </a:lnTo>
                    <a:lnTo>
                      <a:pt x="70" y="25"/>
                    </a:lnTo>
                    <a:lnTo>
                      <a:pt x="71" y="25"/>
                    </a:lnTo>
                    <a:lnTo>
                      <a:pt x="71" y="26"/>
                    </a:lnTo>
                    <a:lnTo>
                      <a:pt x="71" y="28"/>
                    </a:lnTo>
                    <a:lnTo>
                      <a:pt x="69" y="33"/>
                    </a:lnTo>
                    <a:lnTo>
                      <a:pt x="68" y="34"/>
                    </a:lnTo>
                    <a:lnTo>
                      <a:pt x="68" y="35"/>
                    </a:lnTo>
                    <a:lnTo>
                      <a:pt x="68" y="36"/>
                    </a:lnTo>
                    <a:lnTo>
                      <a:pt x="66" y="40"/>
                    </a:lnTo>
                    <a:lnTo>
                      <a:pt x="66" y="43"/>
                    </a:lnTo>
                    <a:lnTo>
                      <a:pt x="66" y="45"/>
                    </a:lnTo>
                    <a:lnTo>
                      <a:pt x="64" y="46"/>
                    </a:lnTo>
                    <a:lnTo>
                      <a:pt x="64" y="47"/>
                    </a:lnTo>
                    <a:lnTo>
                      <a:pt x="64" y="50"/>
                    </a:lnTo>
                    <a:lnTo>
                      <a:pt x="65" y="54"/>
                    </a:lnTo>
                    <a:lnTo>
                      <a:pt x="64" y="55"/>
                    </a:lnTo>
                    <a:lnTo>
                      <a:pt x="63" y="59"/>
                    </a:lnTo>
                    <a:lnTo>
                      <a:pt x="63" y="65"/>
                    </a:lnTo>
                    <a:lnTo>
                      <a:pt x="65" y="70"/>
                    </a:lnTo>
                    <a:lnTo>
                      <a:pt x="65" y="71"/>
                    </a:lnTo>
                    <a:lnTo>
                      <a:pt x="65" y="72"/>
                    </a:lnTo>
                    <a:lnTo>
                      <a:pt x="65" y="74"/>
                    </a:lnTo>
                    <a:lnTo>
                      <a:pt x="30" y="76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1" name="Freeform 185"/>
              <p:cNvSpPr>
                <a:spLocks/>
              </p:cNvSpPr>
              <p:nvPr/>
            </p:nvSpPr>
            <p:spPr bwMode="auto">
              <a:xfrm>
                <a:off x="3787" y="2057"/>
                <a:ext cx="509" cy="249"/>
              </a:xfrm>
              <a:custGeom>
                <a:avLst/>
                <a:gdLst>
                  <a:gd name="T0" fmla="*/ 530 w 99"/>
                  <a:gd name="T1" fmla="*/ 1167 h 51"/>
                  <a:gd name="T2" fmla="*/ 504 w 99"/>
                  <a:gd name="T3" fmla="*/ 1118 h 51"/>
                  <a:gd name="T4" fmla="*/ 581 w 99"/>
                  <a:gd name="T5" fmla="*/ 1118 h 51"/>
                  <a:gd name="T6" fmla="*/ 2113 w 99"/>
                  <a:gd name="T7" fmla="*/ 976 h 51"/>
                  <a:gd name="T8" fmla="*/ 2247 w 99"/>
                  <a:gd name="T9" fmla="*/ 908 h 51"/>
                  <a:gd name="T10" fmla="*/ 2355 w 99"/>
                  <a:gd name="T11" fmla="*/ 835 h 51"/>
                  <a:gd name="T12" fmla="*/ 2355 w 99"/>
                  <a:gd name="T13" fmla="*/ 786 h 51"/>
                  <a:gd name="T14" fmla="*/ 2380 w 99"/>
                  <a:gd name="T15" fmla="*/ 737 h 51"/>
                  <a:gd name="T16" fmla="*/ 2617 w 99"/>
                  <a:gd name="T17" fmla="*/ 547 h 51"/>
                  <a:gd name="T18" fmla="*/ 2591 w 99"/>
                  <a:gd name="T19" fmla="*/ 522 h 51"/>
                  <a:gd name="T20" fmla="*/ 2566 w 99"/>
                  <a:gd name="T21" fmla="*/ 503 h 51"/>
                  <a:gd name="T22" fmla="*/ 2509 w 99"/>
                  <a:gd name="T23" fmla="*/ 478 h 51"/>
                  <a:gd name="T24" fmla="*/ 2483 w 99"/>
                  <a:gd name="T25" fmla="*/ 478 h 51"/>
                  <a:gd name="T26" fmla="*/ 2380 w 99"/>
                  <a:gd name="T27" fmla="*/ 332 h 51"/>
                  <a:gd name="T28" fmla="*/ 2355 w 99"/>
                  <a:gd name="T29" fmla="*/ 288 h 51"/>
                  <a:gd name="T30" fmla="*/ 2355 w 99"/>
                  <a:gd name="T31" fmla="*/ 190 h 51"/>
                  <a:gd name="T32" fmla="*/ 2298 w 99"/>
                  <a:gd name="T33" fmla="*/ 166 h 51"/>
                  <a:gd name="T34" fmla="*/ 2221 w 99"/>
                  <a:gd name="T35" fmla="*/ 98 h 51"/>
                  <a:gd name="T36" fmla="*/ 2170 w 99"/>
                  <a:gd name="T37" fmla="*/ 98 h 51"/>
                  <a:gd name="T38" fmla="*/ 2139 w 99"/>
                  <a:gd name="T39" fmla="*/ 142 h 51"/>
                  <a:gd name="T40" fmla="*/ 2062 w 99"/>
                  <a:gd name="T41" fmla="*/ 142 h 51"/>
                  <a:gd name="T42" fmla="*/ 1985 w 99"/>
                  <a:gd name="T43" fmla="*/ 142 h 51"/>
                  <a:gd name="T44" fmla="*/ 1877 w 99"/>
                  <a:gd name="T45" fmla="*/ 117 h 51"/>
                  <a:gd name="T46" fmla="*/ 1743 w 99"/>
                  <a:gd name="T47" fmla="*/ 98 h 51"/>
                  <a:gd name="T48" fmla="*/ 1666 w 99"/>
                  <a:gd name="T49" fmla="*/ 0 h 51"/>
                  <a:gd name="T50" fmla="*/ 1614 w 99"/>
                  <a:gd name="T51" fmla="*/ 24 h 51"/>
                  <a:gd name="T52" fmla="*/ 1532 w 99"/>
                  <a:gd name="T53" fmla="*/ 0 h 51"/>
                  <a:gd name="T54" fmla="*/ 1532 w 99"/>
                  <a:gd name="T55" fmla="*/ 49 h 51"/>
                  <a:gd name="T56" fmla="*/ 1532 w 99"/>
                  <a:gd name="T57" fmla="*/ 142 h 51"/>
                  <a:gd name="T58" fmla="*/ 1455 w 99"/>
                  <a:gd name="T59" fmla="*/ 190 h 51"/>
                  <a:gd name="T60" fmla="*/ 1347 w 99"/>
                  <a:gd name="T61" fmla="*/ 190 h 51"/>
                  <a:gd name="T62" fmla="*/ 1219 w 99"/>
                  <a:gd name="T63" fmla="*/ 430 h 51"/>
                  <a:gd name="T64" fmla="*/ 1111 w 99"/>
                  <a:gd name="T65" fmla="*/ 503 h 51"/>
                  <a:gd name="T66" fmla="*/ 1033 w 99"/>
                  <a:gd name="T67" fmla="*/ 454 h 51"/>
                  <a:gd name="T68" fmla="*/ 977 w 99"/>
                  <a:gd name="T69" fmla="*/ 571 h 51"/>
                  <a:gd name="T70" fmla="*/ 925 w 99"/>
                  <a:gd name="T71" fmla="*/ 571 h 51"/>
                  <a:gd name="T72" fmla="*/ 848 w 99"/>
                  <a:gd name="T73" fmla="*/ 547 h 51"/>
                  <a:gd name="T74" fmla="*/ 792 w 99"/>
                  <a:gd name="T75" fmla="*/ 620 h 51"/>
                  <a:gd name="T76" fmla="*/ 689 w 99"/>
                  <a:gd name="T77" fmla="*/ 571 h 51"/>
                  <a:gd name="T78" fmla="*/ 530 w 99"/>
                  <a:gd name="T79" fmla="*/ 596 h 51"/>
                  <a:gd name="T80" fmla="*/ 530 w 99"/>
                  <a:gd name="T81" fmla="*/ 644 h 51"/>
                  <a:gd name="T82" fmla="*/ 478 w 99"/>
                  <a:gd name="T83" fmla="*/ 644 h 51"/>
                  <a:gd name="T84" fmla="*/ 478 w 99"/>
                  <a:gd name="T85" fmla="*/ 644 h 51"/>
                  <a:gd name="T86" fmla="*/ 447 w 99"/>
                  <a:gd name="T87" fmla="*/ 713 h 51"/>
                  <a:gd name="T88" fmla="*/ 447 w 99"/>
                  <a:gd name="T89" fmla="*/ 713 h 51"/>
                  <a:gd name="T90" fmla="*/ 478 w 99"/>
                  <a:gd name="T91" fmla="*/ 786 h 51"/>
                  <a:gd name="T92" fmla="*/ 319 w 99"/>
                  <a:gd name="T93" fmla="*/ 810 h 51"/>
                  <a:gd name="T94" fmla="*/ 344 w 99"/>
                  <a:gd name="T95" fmla="*/ 952 h 51"/>
                  <a:gd name="T96" fmla="*/ 262 w 99"/>
                  <a:gd name="T97" fmla="*/ 928 h 51"/>
                  <a:gd name="T98" fmla="*/ 159 w 99"/>
                  <a:gd name="T99" fmla="*/ 908 h 51"/>
                  <a:gd name="T100" fmla="*/ 108 w 99"/>
                  <a:gd name="T101" fmla="*/ 1001 h 51"/>
                  <a:gd name="T102" fmla="*/ 108 w 99"/>
                  <a:gd name="T103" fmla="*/ 1001 h 51"/>
                  <a:gd name="T104" fmla="*/ 134 w 99"/>
                  <a:gd name="T105" fmla="*/ 1050 h 51"/>
                  <a:gd name="T106" fmla="*/ 77 w 99"/>
                  <a:gd name="T107" fmla="*/ 1167 h 51"/>
                  <a:gd name="T108" fmla="*/ 26 w 99"/>
                  <a:gd name="T109" fmla="*/ 1167 h 51"/>
                  <a:gd name="T110" fmla="*/ 0 w 99"/>
                  <a:gd name="T111" fmla="*/ 1216 h 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9"/>
                  <a:gd name="T169" fmla="*/ 0 h 51"/>
                  <a:gd name="T170" fmla="*/ 99 w 99"/>
                  <a:gd name="T171" fmla="*/ 51 h 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9" h="51">
                    <a:moveTo>
                      <a:pt x="0" y="51"/>
                    </a:moveTo>
                    <a:lnTo>
                      <a:pt x="20" y="49"/>
                    </a:lnTo>
                    <a:lnTo>
                      <a:pt x="20" y="48"/>
                    </a:lnTo>
                    <a:lnTo>
                      <a:pt x="19" y="47"/>
                    </a:lnTo>
                    <a:lnTo>
                      <a:pt x="22" y="46"/>
                    </a:lnTo>
                    <a:lnTo>
                      <a:pt x="22" y="47"/>
                    </a:lnTo>
                    <a:lnTo>
                      <a:pt x="78" y="42"/>
                    </a:lnTo>
                    <a:lnTo>
                      <a:pt x="80" y="41"/>
                    </a:lnTo>
                    <a:lnTo>
                      <a:pt x="80" y="40"/>
                    </a:lnTo>
                    <a:lnTo>
                      <a:pt x="85" y="38"/>
                    </a:lnTo>
                    <a:lnTo>
                      <a:pt x="86" y="37"/>
                    </a:lnTo>
                    <a:lnTo>
                      <a:pt x="89" y="35"/>
                    </a:lnTo>
                    <a:lnTo>
                      <a:pt x="89" y="34"/>
                    </a:lnTo>
                    <a:lnTo>
                      <a:pt x="89" y="33"/>
                    </a:lnTo>
                    <a:lnTo>
                      <a:pt x="90" y="32"/>
                    </a:lnTo>
                    <a:lnTo>
                      <a:pt x="90" y="31"/>
                    </a:lnTo>
                    <a:lnTo>
                      <a:pt x="92" y="29"/>
                    </a:lnTo>
                    <a:lnTo>
                      <a:pt x="99" y="23"/>
                    </a:lnTo>
                    <a:lnTo>
                      <a:pt x="99" y="22"/>
                    </a:lnTo>
                    <a:lnTo>
                      <a:pt x="98" y="22"/>
                    </a:lnTo>
                    <a:lnTo>
                      <a:pt x="97" y="22"/>
                    </a:lnTo>
                    <a:lnTo>
                      <a:pt x="97" y="21"/>
                    </a:lnTo>
                    <a:lnTo>
                      <a:pt x="95" y="20"/>
                    </a:lnTo>
                    <a:lnTo>
                      <a:pt x="95" y="21"/>
                    </a:lnTo>
                    <a:lnTo>
                      <a:pt x="94" y="20"/>
                    </a:lnTo>
                    <a:lnTo>
                      <a:pt x="92" y="18"/>
                    </a:lnTo>
                    <a:lnTo>
                      <a:pt x="90" y="14"/>
                    </a:lnTo>
                    <a:lnTo>
                      <a:pt x="89" y="13"/>
                    </a:lnTo>
                    <a:lnTo>
                      <a:pt x="89" y="12"/>
                    </a:lnTo>
                    <a:lnTo>
                      <a:pt x="89" y="10"/>
                    </a:lnTo>
                    <a:lnTo>
                      <a:pt x="89" y="8"/>
                    </a:lnTo>
                    <a:lnTo>
                      <a:pt x="87" y="7"/>
                    </a:lnTo>
                    <a:lnTo>
                      <a:pt x="86" y="6"/>
                    </a:lnTo>
                    <a:lnTo>
                      <a:pt x="84" y="4"/>
                    </a:lnTo>
                    <a:lnTo>
                      <a:pt x="84" y="3"/>
                    </a:lnTo>
                    <a:lnTo>
                      <a:pt x="82" y="4"/>
                    </a:lnTo>
                    <a:lnTo>
                      <a:pt x="82" y="5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8" y="6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4" y="7"/>
                    </a:lnTo>
                    <a:lnTo>
                      <a:pt x="71" y="5"/>
                    </a:lnTo>
                    <a:lnTo>
                      <a:pt x="68" y="5"/>
                    </a:lnTo>
                    <a:lnTo>
                      <a:pt x="66" y="4"/>
                    </a:lnTo>
                    <a:lnTo>
                      <a:pt x="65" y="2"/>
                    </a:lnTo>
                    <a:lnTo>
                      <a:pt x="63" y="0"/>
                    </a:lnTo>
                    <a:lnTo>
                      <a:pt x="61" y="1"/>
                    </a:lnTo>
                    <a:lnTo>
                      <a:pt x="59" y="0"/>
                    </a:lnTo>
                    <a:lnTo>
                      <a:pt x="58" y="0"/>
                    </a:lnTo>
                    <a:lnTo>
                      <a:pt x="58" y="2"/>
                    </a:lnTo>
                    <a:lnTo>
                      <a:pt x="58" y="5"/>
                    </a:lnTo>
                    <a:lnTo>
                      <a:pt x="58" y="6"/>
                    </a:lnTo>
                    <a:lnTo>
                      <a:pt x="56" y="7"/>
                    </a:lnTo>
                    <a:lnTo>
                      <a:pt x="55" y="8"/>
                    </a:lnTo>
                    <a:lnTo>
                      <a:pt x="52" y="8"/>
                    </a:lnTo>
                    <a:lnTo>
                      <a:pt x="51" y="8"/>
                    </a:lnTo>
                    <a:lnTo>
                      <a:pt x="51" y="11"/>
                    </a:lnTo>
                    <a:lnTo>
                      <a:pt x="46" y="18"/>
                    </a:lnTo>
                    <a:lnTo>
                      <a:pt x="45" y="21"/>
                    </a:lnTo>
                    <a:lnTo>
                      <a:pt x="42" y="21"/>
                    </a:lnTo>
                    <a:lnTo>
                      <a:pt x="40" y="19"/>
                    </a:lnTo>
                    <a:lnTo>
                      <a:pt x="39" y="19"/>
                    </a:lnTo>
                    <a:lnTo>
                      <a:pt x="38" y="20"/>
                    </a:lnTo>
                    <a:lnTo>
                      <a:pt x="37" y="24"/>
                    </a:lnTo>
                    <a:lnTo>
                      <a:pt x="36" y="25"/>
                    </a:lnTo>
                    <a:lnTo>
                      <a:pt x="35" y="24"/>
                    </a:lnTo>
                    <a:lnTo>
                      <a:pt x="34" y="23"/>
                    </a:lnTo>
                    <a:lnTo>
                      <a:pt x="32" y="23"/>
                    </a:lnTo>
                    <a:lnTo>
                      <a:pt x="31" y="26"/>
                    </a:lnTo>
                    <a:lnTo>
                      <a:pt x="30" y="26"/>
                    </a:lnTo>
                    <a:lnTo>
                      <a:pt x="26" y="24"/>
                    </a:lnTo>
                    <a:lnTo>
                      <a:pt x="23" y="25"/>
                    </a:lnTo>
                    <a:lnTo>
                      <a:pt x="20" y="25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30"/>
                    </a:lnTo>
                    <a:lnTo>
                      <a:pt x="18" y="32"/>
                    </a:lnTo>
                    <a:lnTo>
                      <a:pt x="18" y="33"/>
                    </a:lnTo>
                    <a:lnTo>
                      <a:pt x="14" y="34"/>
                    </a:lnTo>
                    <a:lnTo>
                      <a:pt x="12" y="34"/>
                    </a:lnTo>
                    <a:lnTo>
                      <a:pt x="13" y="36"/>
                    </a:lnTo>
                    <a:lnTo>
                      <a:pt x="13" y="40"/>
                    </a:lnTo>
                    <a:lnTo>
                      <a:pt x="12" y="40"/>
                    </a:lnTo>
                    <a:lnTo>
                      <a:pt x="10" y="39"/>
                    </a:lnTo>
                    <a:lnTo>
                      <a:pt x="8" y="38"/>
                    </a:lnTo>
                    <a:lnTo>
                      <a:pt x="6" y="38"/>
                    </a:lnTo>
                    <a:lnTo>
                      <a:pt x="4" y="39"/>
                    </a:lnTo>
                    <a:lnTo>
                      <a:pt x="4" y="42"/>
                    </a:lnTo>
                    <a:lnTo>
                      <a:pt x="5" y="43"/>
                    </a:lnTo>
                    <a:lnTo>
                      <a:pt x="5" y="44"/>
                    </a:lnTo>
                    <a:lnTo>
                      <a:pt x="4" y="49"/>
                    </a:lnTo>
                    <a:lnTo>
                      <a:pt x="3" y="49"/>
                    </a:lnTo>
                    <a:lnTo>
                      <a:pt x="1" y="4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2" name="Freeform 186"/>
              <p:cNvSpPr>
                <a:spLocks/>
              </p:cNvSpPr>
              <p:nvPr/>
            </p:nvSpPr>
            <p:spPr bwMode="auto">
              <a:xfrm>
                <a:off x="3742" y="2243"/>
                <a:ext cx="568" cy="190"/>
              </a:xfrm>
              <a:custGeom>
                <a:avLst/>
                <a:gdLst>
                  <a:gd name="T0" fmla="*/ 2907 w 111"/>
                  <a:gd name="T1" fmla="*/ 0 h 39"/>
                  <a:gd name="T2" fmla="*/ 2328 w 111"/>
                  <a:gd name="T3" fmla="*/ 73 h 39"/>
                  <a:gd name="T4" fmla="*/ 2277 w 111"/>
                  <a:gd name="T5" fmla="*/ 93 h 39"/>
                  <a:gd name="T6" fmla="*/ 814 w 111"/>
                  <a:gd name="T7" fmla="*/ 214 h 39"/>
                  <a:gd name="T8" fmla="*/ 814 w 111"/>
                  <a:gd name="T9" fmla="*/ 190 h 39"/>
                  <a:gd name="T10" fmla="*/ 732 w 111"/>
                  <a:gd name="T11" fmla="*/ 214 h 39"/>
                  <a:gd name="T12" fmla="*/ 757 w 111"/>
                  <a:gd name="T13" fmla="*/ 239 h 39"/>
                  <a:gd name="T14" fmla="*/ 757 w 111"/>
                  <a:gd name="T15" fmla="*/ 263 h 39"/>
                  <a:gd name="T16" fmla="*/ 235 w 111"/>
                  <a:gd name="T17" fmla="*/ 307 h 39"/>
                  <a:gd name="T18" fmla="*/ 210 w 111"/>
                  <a:gd name="T19" fmla="*/ 356 h 39"/>
                  <a:gd name="T20" fmla="*/ 184 w 111"/>
                  <a:gd name="T21" fmla="*/ 429 h 39"/>
                  <a:gd name="T22" fmla="*/ 210 w 111"/>
                  <a:gd name="T23" fmla="*/ 453 h 39"/>
                  <a:gd name="T24" fmla="*/ 184 w 111"/>
                  <a:gd name="T25" fmla="*/ 521 h 39"/>
                  <a:gd name="T26" fmla="*/ 184 w 111"/>
                  <a:gd name="T27" fmla="*/ 521 h 39"/>
                  <a:gd name="T28" fmla="*/ 184 w 111"/>
                  <a:gd name="T29" fmla="*/ 546 h 39"/>
                  <a:gd name="T30" fmla="*/ 159 w 111"/>
                  <a:gd name="T31" fmla="*/ 594 h 39"/>
                  <a:gd name="T32" fmla="*/ 133 w 111"/>
                  <a:gd name="T33" fmla="*/ 619 h 39"/>
                  <a:gd name="T34" fmla="*/ 102 w 111"/>
                  <a:gd name="T35" fmla="*/ 711 h 39"/>
                  <a:gd name="T36" fmla="*/ 51 w 111"/>
                  <a:gd name="T37" fmla="*/ 760 h 39"/>
                  <a:gd name="T38" fmla="*/ 51 w 111"/>
                  <a:gd name="T39" fmla="*/ 833 h 39"/>
                  <a:gd name="T40" fmla="*/ 51 w 111"/>
                  <a:gd name="T41" fmla="*/ 901 h 39"/>
                  <a:gd name="T42" fmla="*/ 51 w 111"/>
                  <a:gd name="T43" fmla="*/ 901 h 39"/>
                  <a:gd name="T44" fmla="*/ 0 w 111"/>
                  <a:gd name="T45" fmla="*/ 926 h 39"/>
                  <a:gd name="T46" fmla="*/ 757 w 111"/>
                  <a:gd name="T47" fmla="*/ 877 h 39"/>
                  <a:gd name="T48" fmla="*/ 1704 w 111"/>
                  <a:gd name="T49" fmla="*/ 809 h 39"/>
                  <a:gd name="T50" fmla="*/ 2042 w 111"/>
                  <a:gd name="T51" fmla="*/ 760 h 39"/>
                  <a:gd name="T52" fmla="*/ 2067 w 111"/>
                  <a:gd name="T53" fmla="*/ 663 h 39"/>
                  <a:gd name="T54" fmla="*/ 2093 w 111"/>
                  <a:gd name="T55" fmla="*/ 663 h 39"/>
                  <a:gd name="T56" fmla="*/ 2093 w 111"/>
                  <a:gd name="T57" fmla="*/ 663 h 39"/>
                  <a:gd name="T58" fmla="*/ 2118 w 111"/>
                  <a:gd name="T59" fmla="*/ 643 h 39"/>
                  <a:gd name="T60" fmla="*/ 2149 w 111"/>
                  <a:gd name="T61" fmla="*/ 619 h 39"/>
                  <a:gd name="T62" fmla="*/ 2118 w 111"/>
                  <a:gd name="T63" fmla="*/ 594 h 39"/>
                  <a:gd name="T64" fmla="*/ 2149 w 111"/>
                  <a:gd name="T65" fmla="*/ 570 h 39"/>
                  <a:gd name="T66" fmla="*/ 2175 w 111"/>
                  <a:gd name="T67" fmla="*/ 546 h 39"/>
                  <a:gd name="T68" fmla="*/ 2252 w 111"/>
                  <a:gd name="T69" fmla="*/ 521 h 39"/>
                  <a:gd name="T70" fmla="*/ 2328 w 111"/>
                  <a:gd name="T71" fmla="*/ 497 h 39"/>
                  <a:gd name="T72" fmla="*/ 2410 w 111"/>
                  <a:gd name="T73" fmla="*/ 429 h 39"/>
                  <a:gd name="T74" fmla="*/ 2436 w 111"/>
                  <a:gd name="T75" fmla="*/ 429 h 39"/>
                  <a:gd name="T76" fmla="*/ 2487 w 111"/>
                  <a:gd name="T77" fmla="*/ 380 h 39"/>
                  <a:gd name="T78" fmla="*/ 2513 w 111"/>
                  <a:gd name="T79" fmla="*/ 331 h 39"/>
                  <a:gd name="T80" fmla="*/ 2513 w 111"/>
                  <a:gd name="T81" fmla="*/ 331 h 39"/>
                  <a:gd name="T82" fmla="*/ 2538 w 111"/>
                  <a:gd name="T83" fmla="*/ 331 h 39"/>
                  <a:gd name="T84" fmla="*/ 2564 w 111"/>
                  <a:gd name="T85" fmla="*/ 331 h 39"/>
                  <a:gd name="T86" fmla="*/ 2564 w 111"/>
                  <a:gd name="T87" fmla="*/ 307 h 39"/>
                  <a:gd name="T88" fmla="*/ 2594 w 111"/>
                  <a:gd name="T89" fmla="*/ 283 h 39"/>
                  <a:gd name="T90" fmla="*/ 2594 w 111"/>
                  <a:gd name="T91" fmla="*/ 283 h 39"/>
                  <a:gd name="T92" fmla="*/ 2620 w 111"/>
                  <a:gd name="T93" fmla="*/ 307 h 39"/>
                  <a:gd name="T94" fmla="*/ 2646 w 111"/>
                  <a:gd name="T95" fmla="*/ 283 h 39"/>
                  <a:gd name="T96" fmla="*/ 2646 w 111"/>
                  <a:gd name="T97" fmla="*/ 283 h 39"/>
                  <a:gd name="T98" fmla="*/ 2697 w 111"/>
                  <a:gd name="T99" fmla="*/ 239 h 39"/>
                  <a:gd name="T100" fmla="*/ 2722 w 111"/>
                  <a:gd name="T101" fmla="*/ 239 h 39"/>
                  <a:gd name="T102" fmla="*/ 2773 w 111"/>
                  <a:gd name="T103" fmla="*/ 239 h 39"/>
                  <a:gd name="T104" fmla="*/ 2855 w 111"/>
                  <a:gd name="T105" fmla="*/ 141 h 39"/>
                  <a:gd name="T106" fmla="*/ 2881 w 111"/>
                  <a:gd name="T107" fmla="*/ 117 h 39"/>
                  <a:gd name="T108" fmla="*/ 2907 w 111"/>
                  <a:gd name="T109" fmla="*/ 93 h 39"/>
                  <a:gd name="T110" fmla="*/ 2907 w 111"/>
                  <a:gd name="T111" fmla="*/ 73 h 39"/>
                  <a:gd name="T112" fmla="*/ 2907 w 111"/>
                  <a:gd name="T113" fmla="*/ 24 h 39"/>
                  <a:gd name="T114" fmla="*/ 2907 w 111"/>
                  <a:gd name="T115" fmla="*/ 0 h 39"/>
                  <a:gd name="T116" fmla="*/ 2907 w 111"/>
                  <a:gd name="T117" fmla="*/ 0 h 3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11"/>
                  <a:gd name="T178" fmla="*/ 0 h 39"/>
                  <a:gd name="T179" fmla="*/ 111 w 111"/>
                  <a:gd name="T180" fmla="*/ 39 h 3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11" h="39">
                    <a:moveTo>
                      <a:pt x="111" y="0"/>
                    </a:moveTo>
                    <a:lnTo>
                      <a:pt x="89" y="3"/>
                    </a:lnTo>
                    <a:lnTo>
                      <a:pt x="87" y="4"/>
                    </a:lnTo>
                    <a:lnTo>
                      <a:pt x="31" y="9"/>
                    </a:lnTo>
                    <a:lnTo>
                      <a:pt x="31" y="8"/>
                    </a:lnTo>
                    <a:lnTo>
                      <a:pt x="28" y="9"/>
                    </a:lnTo>
                    <a:lnTo>
                      <a:pt x="29" y="10"/>
                    </a:lnTo>
                    <a:lnTo>
                      <a:pt x="29" y="11"/>
                    </a:lnTo>
                    <a:lnTo>
                      <a:pt x="9" y="13"/>
                    </a:lnTo>
                    <a:lnTo>
                      <a:pt x="8" y="15"/>
                    </a:lnTo>
                    <a:lnTo>
                      <a:pt x="7" y="18"/>
                    </a:lnTo>
                    <a:lnTo>
                      <a:pt x="8" y="19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6" y="25"/>
                    </a:lnTo>
                    <a:lnTo>
                      <a:pt x="5" y="26"/>
                    </a:lnTo>
                    <a:lnTo>
                      <a:pt x="4" y="30"/>
                    </a:lnTo>
                    <a:lnTo>
                      <a:pt x="2" y="32"/>
                    </a:lnTo>
                    <a:lnTo>
                      <a:pt x="2" y="35"/>
                    </a:lnTo>
                    <a:lnTo>
                      <a:pt x="2" y="38"/>
                    </a:lnTo>
                    <a:lnTo>
                      <a:pt x="0" y="39"/>
                    </a:lnTo>
                    <a:lnTo>
                      <a:pt x="29" y="37"/>
                    </a:lnTo>
                    <a:lnTo>
                      <a:pt x="65" y="34"/>
                    </a:lnTo>
                    <a:lnTo>
                      <a:pt x="78" y="32"/>
                    </a:lnTo>
                    <a:lnTo>
                      <a:pt x="79" y="28"/>
                    </a:lnTo>
                    <a:lnTo>
                      <a:pt x="80" y="28"/>
                    </a:lnTo>
                    <a:lnTo>
                      <a:pt x="81" y="27"/>
                    </a:lnTo>
                    <a:lnTo>
                      <a:pt x="82" y="26"/>
                    </a:lnTo>
                    <a:lnTo>
                      <a:pt x="81" y="25"/>
                    </a:lnTo>
                    <a:lnTo>
                      <a:pt x="82" y="24"/>
                    </a:lnTo>
                    <a:lnTo>
                      <a:pt x="83" y="23"/>
                    </a:lnTo>
                    <a:lnTo>
                      <a:pt x="86" y="22"/>
                    </a:lnTo>
                    <a:lnTo>
                      <a:pt x="89" y="21"/>
                    </a:lnTo>
                    <a:lnTo>
                      <a:pt x="92" y="18"/>
                    </a:lnTo>
                    <a:lnTo>
                      <a:pt x="93" y="18"/>
                    </a:lnTo>
                    <a:lnTo>
                      <a:pt x="95" y="16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9" y="12"/>
                    </a:lnTo>
                    <a:lnTo>
                      <a:pt x="100" y="13"/>
                    </a:lnTo>
                    <a:lnTo>
                      <a:pt x="101" y="12"/>
                    </a:lnTo>
                    <a:lnTo>
                      <a:pt x="103" y="10"/>
                    </a:lnTo>
                    <a:lnTo>
                      <a:pt x="104" y="10"/>
                    </a:lnTo>
                    <a:lnTo>
                      <a:pt x="106" y="10"/>
                    </a:lnTo>
                    <a:lnTo>
                      <a:pt x="109" y="6"/>
                    </a:lnTo>
                    <a:lnTo>
                      <a:pt x="110" y="5"/>
                    </a:lnTo>
                    <a:lnTo>
                      <a:pt x="111" y="4"/>
                    </a:lnTo>
                    <a:lnTo>
                      <a:pt x="111" y="3"/>
                    </a:lnTo>
                    <a:lnTo>
                      <a:pt x="111" y="1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3" name="Freeform 187"/>
              <p:cNvSpPr>
                <a:spLocks/>
              </p:cNvSpPr>
              <p:nvPr/>
            </p:nvSpPr>
            <p:spPr bwMode="auto">
              <a:xfrm>
                <a:off x="4060" y="1789"/>
                <a:ext cx="291" cy="307"/>
              </a:xfrm>
              <a:custGeom>
                <a:avLst/>
                <a:gdLst>
                  <a:gd name="T0" fmla="*/ 133 w 57"/>
                  <a:gd name="T1" fmla="*/ 1306 h 63"/>
                  <a:gd name="T2" fmla="*/ 209 w 57"/>
                  <a:gd name="T3" fmla="*/ 1330 h 63"/>
                  <a:gd name="T4" fmla="*/ 260 w 57"/>
                  <a:gd name="T5" fmla="*/ 1306 h 63"/>
                  <a:gd name="T6" fmla="*/ 337 w 57"/>
                  <a:gd name="T7" fmla="*/ 1403 h 63"/>
                  <a:gd name="T8" fmla="*/ 470 w 57"/>
                  <a:gd name="T9" fmla="*/ 1423 h 63"/>
                  <a:gd name="T10" fmla="*/ 572 w 57"/>
                  <a:gd name="T11" fmla="*/ 1447 h 63"/>
                  <a:gd name="T12" fmla="*/ 653 w 57"/>
                  <a:gd name="T13" fmla="*/ 1447 h 63"/>
                  <a:gd name="T14" fmla="*/ 730 w 57"/>
                  <a:gd name="T15" fmla="*/ 1447 h 63"/>
                  <a:gd name="T16" fmla="*/ 756 w 57"/>
                  <a:gd name="T17" fmla="*/ 1403 h 63"/>
                  <a:gd name="T18" fmla="*/ 807 w 57"/>
                  <a:gd name="T19" fmla="*/ 1403 h 63"/>
                  <a:gd name="T20" fmla="*/ 888 w 57"/>
                  <a:gd name="T21" fmla="*/ 1472 h 63"/>
                  <a:gd name="T22" fmla="*/ 939 w 57"/>
                  <a:gd name="T23" fmla="*/ 1496 h 63"/>
                  <a:gd name="T24" fmla="*/ 1016 w 57"/>
                  <a:gd name="T25" fmla="*/ 1447 h 63"/>
                  <a:gd name="T26" fmla="*/ 1041 w 57"/>
                  <a:gd name="T27" fmla="*/ 1379 h 63"/>
                  <a:gd name="T28" fmla="*/ 1067 w 57"/>
                  <a:gd name="T29" fmla="*/ 1233 h 63"/>
                  <a:gd name="T30" fmla="*/ 1149 w 57"/>
                  <a:gd name="T31" fmla="*/ 1282 h 63"/>
                  <a:gd name="T32" fmla="*/ 1174 w 57"/>
                  <a:gd name="T33" fmla="*/ 1213 h 63"/>
                  <a:gd name="T34" fmla="*/ 1225 w 57"/>
                  <a:gd name="T35" fmla="*/ 1116 h 63"/>
                  <a:gd name="T36" fmla="*/ 1251 w 57"/>
                  <a:gd name="T37" fmla="*/ 1067 h 63"/>
                  <a:gd name="T38" fmla="*/ 1327 w 57"/>
                  <a:gd name="T39" fmla="*/ 1043 h 63"/>
                  <a:gd name="T40" fmla="*/ 1384 w 57"/>
                  <a:gd name="T41" fmla="*/ 975 h 63"/>
                  <a:gd name="T42" fmla="*/ 1435 w 57"/>
                  <a:gd name="T43" fmla="*/ 926 h 63"/>
                  <a:gd name="T44" fmla="*/ 1435 w 57"/>
                  <a:gd name="T45" fmla="*/ 853 h 63"/>
                  <a:gd name="T46" fmla="*/ 1460 w 57"/>
                  <a:gd name="T47" fmla="*/ 809 h 63"/>
                  <a:gd name="T48" fmla="*/ 1409 w 57"/>
                  <a:gd name="T49" fmla="*/ 619 h 63"/>
                  <a:gd name="T50" fmla="*/ 1435 w 57"/>
                  <a:gd name="T51" fmla="*/ 546 h 63"/>
                  <a:gd name="T52" fmla="*/ 1486 w 57"/>
                  <a:gd name="T53" fmla="*/ 521 h 63"/>
                  <a:gd name="T54" fmla="*/ 1200 w 57"/>
                  <a:gd name="T55" fmla="*/ 73 h 63"/>
                  <a:gd name="T56" fmla="*/ 1093 w 57"/>
                  <a:gd name="T57" fmla="*/ 141 h 63"/>
                  <a:gd name="T58" fmla="*/ 965 w 57"/>
                  <a:gd name="T59" fmla="*/ 239 h 63"/>
                  <a:gd name="T60" fmla="*/ 888 w 57"/>
                  <a:gd name="T61" fmla="*/ 239 h 63"/>
                  <a:gd name="T62" fmla="*/ 781 w 57"/>
                  <a:gd name="T63" fmla="*/ 307 h 63"/>
                  <a:gd name="T64" fmla="*/ 705 w 57"/>
                  <a:gd name="T65" fmla="*/ 283 h 63"/>
                  <a:gd name="T66" fmla="*/ 653 w 57"/>
                  <a:gd name="T67" fmla="*/ 283 h 63"/>
                  <a:gd name="T68" fmla="*/ 653 w 57"/>
                  <a:gd name="T69" fmla="*/ 263 h 63"/>
                  <a:gd name="T70" fmla="*/ 495 w 57"/>
                  <a:gd name="T71" fmla="*/ 214 h 63"/>
                  <a:gd name="T72" fmla="*/ 444 w 57"/>
                  <a:gd name="T73" fmla="*/ 239 h 63"/>
                  <a:gd name="T74" fmla="*/ 0 w 57"/>
                  <a:gd name="T75" fmla="*/ 263 h 6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7"/>
                  <a:gd name="T115" fmla="*/ 0 h 63"/>
                  <a:gd name="T116" fmla="*/ 57 w 57"/>
                  <a:gd name="T117" fmla="*/ 63 h 6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7" h="63">
                    <a:moveTo>
                      <a:pt x="0" y="11"/>
                    </a:moveTo>
                    <a:lnTo>
                      <a:pt x="5" y="55"/>
                    </a:lnTo>
                    <a:lnTo>
                      <a:pt x="6" y="55"/>
                    </a:lnTo>
                    <a:lnTo>
                      <a:pt x="8" y="56"/>
                    </a:lnTo>
                    <a:lnTo>
                      <a:pt x="10" y="55"/>
                    </a:lnTo>
                    <a:lnTo>
                      <a:pt x="12" y="57"/>
                    </a:lnTo>
                    <a:lnTo>
                      <a:pt x="13" y="59"/>
                    </a:lnTo>
                    <a:lnTo>
                      <a:pt x="15" y="60"/>
                    </a:lnTo>
                    <a:lnTo>
                      <a:pt x="18" y="60"/>
                    </a:lnTo>
                    <a:lnTo>
                      <a:pt x="21" y="62"/>
                    </a:lnTo>
                    <a:lnTo>
                      <a:pt x="22" y="61"/>
                    </a:lnTo>
                    <a:lnTo>
                      <a:pt x="23" y="60"/>
                    </a:lnTo>
                    <a:lnTo>
                      <a:pt x="25" y="61"/>
                    </a:lnTo>
                    <a:lnTo>
                      <a:pt x="27" y="61"/>
                    </a:lnTo>
                    <a:lnTo>
                      <a:pt x="28" y="61"/>
                    </a:lnTo>
                    <a:lnTo>
                      <a:pt x="29" y="60"/>
                    </a:lnTo>
                    <a:lnTo>
                      <a:pt x="29" y="59"/>
                    </a:lnTo>
                    <a:lnTo>
                      <a:pt x="31" y="58"/>
                    </a:lnTo>
                    <a:lnTo>
                      <a:pt x="31" y="59"/>
                    </a:lnTo>
                    <a:lnTo>
                      <a:pt x="33" y="61"/>
                    </a:lnTo>
                    <a:lnTo>
                      <a:pt x="34" y="62"/>
                    </a:lnTo>
                    <a:lnTo>
                      <a:pt x="36" y="63"/>
                    </a:lnTo>
                    <a:lnTo>
                      <a:pt x="38" y="63"/>
                    </a:lnTo>
                    <a:lnTo>
                      <a:pt x="39" y="61"/>
                    </a:lnTo>
                    <a:lnTo>
                      <a:pt x="40" y="60"/>
                    </a:lnTo>
                    <a:lnTo>
                      <a:pt x="40" y="58"/>
                    </a:lnTo>
                    <a:lnTo>
                      <a:pt x="40" y="56"/>
                    </a:lnTo>
                    <a:lnTo>
                      <a:pt x="41" y="52"/>
                    </a:lnTo>
                    <a:lnTo>
                      <a:pt x="42" y="52"/>
                    </a:lnTo>
                    <a:lnTo>
                      <a:pt x="44" y="54"/>
                    </a:lnTo>
                    <a:lnTo>
                      <a:pt x="45" y="52"/>
                    </a:lnTo>
                    <a:lnTo>
                      <a:pt x="45" y="51"/>
                    </a:lnTo>
                    <a:lnTo>
                      <a:pt x="46" y="48"/>
                    </a:lnTo>
                    <a:lnTo>
                      <a:pt x="47" y="47"/>
                    </a:lnTo>
                    <a:lnTo>
                      <a:pt x="47" y="46"/>
                    </a:lnTo>
                    <a:lnTo>
                      <a:pt x="48" y="45"/>
                    </a:lnTo>
                    <a:lnTo>
                      <a:pt x="49" y="45"/>
                    </a:lnTo>
                    <a:lnTo>
                      <a:pt x="51" y="44"/>
                    </a:lnTo>
                    <a:lnTo>
                      <a:pt x="53" y="41"/>
                    </a:lnTo>
                    <a:lnTo>
                      <a:pt x="54" y="41"/>
                    </a:lnTo>
                    <a:lnTo>
                      <a:pt x="55" y="39"/>
                    </a:lnTo>
                    <a:lnTo>
                      <a:pt x="55" y="37"/>
                    </a:lnTo>
                    <a:lnTo>
                      <a:pt x="55" y="36"/>
                    </a:lnTo>
                    <a:lnTo>
                      <a:pt x="55" y="35"/>
                    </a:lnTo>
                    <a:lnTo>
                      <a:pt x="56" y="34"/>
                    </a:lnTo>
                    <a:lnTo>
                      <a:pt x="57" y="27"/>
                    </a:lnTo>
                    <a:lnTo>
                      <a:pt x="54" y="26"/>
                    </a:lnTo>
                    <a:lnTo>
                      <a:pt x="56" y="25"/>
                    </a:lnTo>
                    <a:lnTo>
                      <a:pt x="55" y="23"/>
                    </a:lnTo>
                    <a:lnTo>
                      <a:pt x="56" y="22"/>
                    </a:lnTo>
                    <a:lnTo>
                      <a:pt x="57" y="22"/>
                    </a:lnTo>
                    <a:lnTo>
                      <a:pt x="53" y="0"/>
                    </a:lnTo>
                    <a:lnTo>
                      <a:pt x="46" y="3"/>
                    </a:lnTo>
                    <a:lnTo>
                      <a:pt x="44" y="5"/>
                    </a:lnTo>
                    <a:lnTo>
                      <a:pt x="42" y="6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6" y="10"/>
                    </a:lnTo>
                    <a:lnTo>
                      <a:pt x="34" y="10"/>
                    </a:lnTo>
                    <a:lnTo>
                      <a:pt x="33" y="11"/>
                    </a:lnTo>
                    <a:lnTo>
                      <a:pt x="30" y="13"/>
                    </a:lnTo>
                    <a:lnTo>
                      <a:pt x="29" y="13"/>
                    </a:lnTo>
                    <a:lnTo>
                      <a:pt x="27" y="12"/>
                    </a:lnTo>
                    <a:lnTo>
                      <a:pt x="26" y="13"/>
                    </a:lnTo>
                    <a:lnTo>
                      <a:pt x="25" y="12"/>
                    </a:lnTo>
                    <a:lnTo>
                      <a:pt x="26" y="11"/>
                    </a:lnTo>
                    <a:lnTo>
                      <a:pt x="25" y="11"/>
                    </a:lnTo>
                    <a:lnTo>
                      <a:pt x="23" y="11"/>
                    </a:lnTo>
                    <a:lnTo>
                      <a:pt x="19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7" y="9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4" name="Freeform 188"/>
              <p:cNvSpPr>
                <a:spLocks/>
              </p:cNvSpPr>
              <p:nvPr/>
            </p:nvSpPr>
            <p:spPr bwMode="auto">
              <a:xfrm>
                <a:off x="4141" y="2179"/>
                <a:ext cx="610" cy="249"/>
              </a:xfrm>
              <a:custGeom>
                <a:avLst/>
                <a:gdLst>
                  <a:gd name="T0" fmla="*/ 51 w 119"/>
                  <a:gd name="T1" fmla="*/ 976 h 51"/>
                  <a:gd name="T2" fmla="*/ 108 w 119"/>
                  <a:gd name="T3" fmla="*/ 928 h 51"/>
                  <a:gd name="T4" fmla="*/ 133 w 119"/>
                  <a:gd name="T5" fmla="*/ 859 h 51"/>
                  <a:gd name="T6" fmla="*/ 369 w 119"/>
                  <a:gd name="T7" fmla="*/ 737 h 51"/>
                  <a:gd name="T8" fmla="*/ 472 w 119"/>
                  <a:gd name="T9" fmla="*/ 644 h 51"/>
                  <a:gd name="T10" fmla="*/ 528 w 119"/>
                  <a:gd name="T11" fmla="*/ 644 h 51"/>
                  <a:gd name="T12" fmla="*/ 554 w 119"/>
                  <a:gd name="T13" fmla="*/ 596 h 51"/>
                  <a:gd name="T14" fmla="*/ 605 w 119"/>
                  <a:gd name="T15" fmla="*/ 596 h 51"/>
                  <a:gd name="T16" fmla="*/ 738 w 119"/>
                  <a:gd name="T17" fmla="*/ 547 h 51"/>
                  <a:gd name="T18" fmla="*/ 866 w 119"/>
                  <a:gd name="T19" fmla="*/ 405 h 51"/>
                  <a:gd name="T20" fmla="*/ 866 w 119"/>
                  <a:gd name="T21" fmla="*/ 308 h 51"/>
                  <a:gd name="T22" fmla="*/ 974 w 119"/>
                  <a:gd name="T23" fmla="*/ 308 h 51"/>
                  <a:gd name="T24" fmla="*/ 1102 w 119"/>
                  <a:gd name="T25" fmla="*/ 288 h 51"/>
                  <a:gd name="T26" fmla="*/ 2968 w 119"/>
                  <a:gd name="T27" fmla="*/ 24 h 51"/>
                  <a:gd name="T28" fmla="*/ 2994 w 119"/>
                  <a:gd name="T29" fmla="*/ 49 h 51"/>
                  <a:gd name="T30" fmla="*/ 3050 w 119"/>
                  <a:gd name="T31" fmla="*/ 117 h 51"/>
                  <a:gd name="T32" fmla="*/ 3050 w 119"/>
                  <a:gd name="T33" fmla="*/ 142 h 51"/>
                  <a:gd name="T34" fmla="*/ 2994 w 119"/>
                  <a:gd name="T35" fmla="*/ 117 h 51"/>
                  <a:gd name="T36" fmla="*/ 2968 w 119"/>
                  <a:gd name="T37" fmla="*/ 142 h 51"/>
                  <a:gd name="T38" fmla="*/ 2865 w 119"/>
                  <a:gd name="T39" fmla="*/ 190 h 51"/>
                  <a:gd name="T40" fmla="*/ 2758 w 119"/>
                  <a:gd name="T41" fmla="*/ 264 h 51"/>
                  <a:gd name="T42" fmla="*/ 2783 w 119"/>
                  <a:gd name="T43" fmla="*/ 288 h 51"/>
                  <a:gd name="T44" fmla="*/ 2942 w 119"/>
                  <a:gd name="T45" fmla="*/ 215 h 51"/>
                  <a:gd name="T46" fmla="*/ 2994 w 119"/>
                  <a:gd name="T47" fmla="*/ 264 h 51"/>
                  <a:gd name="T48" fmla="*/ 3019 w 119"/>
                  <a:gd name="T49" fmla="*/ 264 h 51"/>
                  <a:gd name="T50" fmla="*/ 3101 w 119"/>
                  <a:gd name="T51" fmla="*/ 215 h 51"/>
                  <a:gd name="T52" fmla="*/ 3127 w 119"/>
                  <a:gd name="T53" fmla="*/ 332 h 51"/>
                  <a:gd name="T54" fmla="*/ 3076 w 119"/>
                  <a:gd name="T55" fmla="*/ 405 h 51"/>
                  <a:gd name="T56" fmla="*/ 2994 w 119"/>
                  <a:gd name="T57" fmla="*/ 454 h 51"/>
                  <a:gd name="T58" fmla="*/ 2891 w 119"/>
                  <a:gd name="T59" fmla="*/ 478 h 51"/>
                  <a:gd name="T60" fmla="*/ 2865 w 119"/>
                  <a:gd name="T61" fmla="*/ 454 h 51"/>
                  <a:gd name="T62" fmla="*/ 2840 w 119"/>
                  <a:gd name="T63" fmla="*/ 430 h 51"/>
                  <a:gd name="T64" fmla="*/ 2840 w 119"/>
                  <a:gd name="T65" fmla="*/ 503 h 51"/>
                  <a:gd name="T66" fmla="*/ 2865 w 119"/>
                  <a:gd name="T67" fmla="*/ 522 h 51"/>
                  <a:gd name="T68" fmla="*/ 2891 w 119"/>
                  <a:gd name="T69" fmla="*/ 571 h 51"/>
                  <a:gd name="T70" fmla="*/ 2758 w 119"/>
                  <a:gd name="T71" fmla="*/ 644 h 51"/>
                  <a:gd name="T72" fmla="*/ 2758 w 119"/>
                  <a:gd name="T73" fmla="*/ 693 h 51"/>
                  <a:gd name="T74" fmla="*/ 2942 w 119"/>
                  <a:gd name="T75" fmla="*/ 644 h 51"/>
                  <a:gd name="T76" fmla="*/ 2994 w 119"/>
                  <a:gd name="T77" fmla="*/ 644 h 51"/>
                  <a:gd name="T78" fmla="*/ 2865 w 119"/>
                  <a:gd name="T79" fmla="*/ 762 h 51"/>
                  <a:gd name="T80" fmla="*/ 2707 w 119"/>
                  <a:gd name="T81" fmla="*/ 859 h 51"/>
                  <a:gd name="T82" fmla="*/ 2681 w 119"/>
                  <a:gd name="T83" fmla="*/ 884 h 51"/>
                  <a:gd name="T84" fmla="*/ 2522 w 119"/>
                  <a:gd name="T85" fmla="*/ 1050 h 51"/>
                  <a:gd name="T86" fmla="*/ 2445 w 119"/>
                  <a:gd name="T87" fmla="*/ 1191 h 51"/>
                  <a:gd name="T88" fmla="*/ 1815 w 119"/>
                  <a:gd name="T89" fmla="*/ 928 h 51"/>
                  <a:gd name="T90" fmla="*/ 1312 w 119"/>
                  <a:gd name="T91" fmla="*/ 859 h 51"/>
                  <a:gd name="T92" fmla="*/ 1287 w 119"/>
                  <a:gd name="T93" fmla="*/ 859 h 51"/>
                  <a:gd name="T94" fmla="*/ 789 w 119"/>
                  <a:gd name="T95" fmla="*/ 884 h 51"/>
                  <a:gd name="T96" fmla="*/ 682 w 119"/>
                  <a:gd name="T97" fmla="*/ 952 h 51"/>
                  <a:gd name="T98" fmla="*/ 0 w 119"/>
                  <a:gd name="T99" fmla="*/ 1074 h 5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19"/>
                  <a:gd name="T151" fmla="*/ 0 h 51"/>
                  <a:gd name="T152" fmla="*/ 119 w 119"/>
                  <a:gd name="T153" fmla="*/ 51 h 5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19" h="51">
                    <a:moveTo>
                      <a:pt x="0" y="45"/>
                    </a:moveTo>
                    <a:lnTo>
                      <a:pt x="1" y="41"/>
                    </a:lnTo>
                    <a:lnTo>
                      <a:pt x="2" y="41"/>
                    </a:lnTo>
                    <a:lnTo>
                      <a:pt x="3" y="40"/>
                    </a:lnTo>
                    <a:lnTo>
                      <a:pt x="4" y="39"/>
                    </a:lnTo>
                    <a:lnTo>
                      <a:pt x="3" y="38"/>
                    </a:lnTo>
                    <a:lnTo>
                      <a:pt x="4" y="37"/>
                    </a:lnTo>
                    <a:lnTo>
                      <a:pt x="5" y="36"/>
                    </a:lnTo>
                    <a:lnTo>
                      <a:pt x="8" y="35"/>
                    </a:lnTo>
                    <a:lnTo>
                      <a:pt x="11" y="34"/>
                    </a:lnTo>
                    <a:lnTo>
                      <a:pt x="14" y="31"/>
                    </a:lnTo>
                    <a:lnTo>
                      <a:pt x="15" y="31"/>
                    </a:lnTo>
                    <a:lnTo>
                      <a:pt x="17" y="29"/>
                    </a:lnTo>
                    <a:lnTo>
                      <a:pt x="18" y="27"/>
                    </a:lnTo>
                    <a:lnTo>
                      <a:pt x="19" y="27"/>
                    </a:lnTo>
                    <a:lnTo>
                      <a:pt x="20" y="27"/>
                    </a:lnTo>
                    <a:lnTo>
                      <a:pt x="20" y="26"/>
                    </a:lnTo>
                    <a:lnTo>
                      <a:pt x="21" y="25"/>
                    </a:lnTo>
                    <a:lnTo>
                      <a:pt x="22" y="26"/>
                    </a:lnTo>
                    <a:lnTo>
                      <a:pt x="23" y="25"/>
                    </a:lnTo>
                    <a:lnTo>
                      <a:pt x="25" y="23"/>
                    </a:lnTo>
                    <a:lnTo>
                      <a:pt x="26" y="23"/>
                    </a:lnTo>
                    <a:lnTo>
                      <a:pt x="28" y="23"/>
                    </a:lnTo>
                    <a:lnTo>
                      <a:pt x="31" y="19"/>
                    </a:lnTo>
                    <a:lnTo>
                      <a:pt x="32" y="18"/>
                    </a:lnTo>
                    <a:lnTo>
                      <a:pt x="33" y="17"/>
                    </a:lnTo>
                    <a:lnTo>
                      <a:pt x="33" y="16"/>
                    </a:lnTo>
                    <a:lnTo>
                      <a:pt x="33" y="14"/>
                    </a:lnTo>
                    <a:lnTo>
                      <a:pt x="33" y="13"/>
                    </a:lnTo>
                    <a:lnTo>
                      <a:pt x="37" y="12"/>
                    </a:lnTo>
                    <a:lnTo>
                      <a:pt x="37" y="13"/>
                    </a:lnTo>
                    <a:lnTo>
                      <a:pt x="40" y="13"/>
                    </a:lnTo>
                    <a:lnTo>
                      <a:pt x="42" y="12"/>
                    </a:lnTo>
                    <a:lnTo>
                      <a:pt x="78" y="7"/>
                    </a:lnTo>
                    <a:lnTo>
                      <a:pt x="112" y="0"/>
                    </a:lnTo>
                    <a:lnTo>
                      <a:pt x="113" y="1"/>
                    </a:lnTo>
                    <a:lnTo>
                      <a:pt x="114" y="2"/>
                    </a:lnTo>
                    <a:lnTo>
                      <a:pt x="115" y="3"/>
                    </a:lnTo>
                    <a:lnTo>
                      <a:pt x="116" y="5"/>
                    </a:lnTo>
                    <a:lnTo>
                      <a:pt x="116" y="6"/>
                    </a:lnTo>
                    <a:lnTo>
                      <a:pt x="115" y="5"/>
                    </a:lnTo>
                    <a:lnTo>
                      <a:pt x="114" y="5"/>
                    </a:lnTo>
                    <a:lnTo>
                      <a:pt x="113" y="5"/>
                    </a:lnTo>
                    <a:lnTo>
                      <a:pt x="112" y="5"/>
                    </a:lnTo>
                    <a:lnTo>
                      <a:pt x="113" y="6"/>
                    </a:lnTo>
                    <a:lnTo>
                      <a:pt x="110" y="8"/>
                    </a:lnTo>
                    <a:lnTo>
                      <a:pt x="109" y="8"/>
                    </a:lnTo>
                    <a:lnTo>
                      <a:pt x="108" y="10"/>
                    </a:lnTo>
                    <a:lnTo>
                      <a:pt x="106" y="10"/>
                    </a:lnTo>
                    <a:lnTo>
                      <a:pt x="105" y="11"/>
                    </a:lnTo>
                    <a:lnTo>
                      <a:pt x="105" y="12"/>
                    </a:lnTo>
                    <a:lnTo>
                      <a:pt x="106" y="12"/>
                    </a:lnTo>
                    <a:lnTo>
                      <a:pt x="108" y="11"/>
                    </a:lnTo>
                    <a:lnTo>
                      <a:pt x="111" y="10"/>
                    </a:lnTo>
                    <a:lnTo>
                      <a:pt x="112" y="9"/>
                    </a:lnTo>
                    <a:lnTo>
                      <a:pt x="114" y="9"/>
                    </a:lnTo>
                    <a:lnTo>
                      <a:pt x="114" y="10"/>
                    </a:lnTo>
                    <a:lnTo>
                      <a:pt x="114" y="11"/>
                    </a:lnTo>
                    <a:lnTo>
                      <a:pt x="115" y="12"/>
                    </a:lnTo>
                    <a:lnTo>
                      <a:pt x="115" y="11"/>
                    </a:lnTo>
                    <a:lnTo>
                      <a:pt x="116" y="11"/>
                    </a:lnTo>
                    <a:lnTo>
                      <a:pt x="117" y="9"/>
                    </a:lnTo>
                    <a:lnTo>
                      <a:pt x="118" y="9"/>
                    </a:lnTo>
                    <a:lnTo>
                      <a:pt x="119" y="11"/>
                    </a:lnTo>
                    <a:lnTo>
                      <a:pt x="119" y="14"/>
                    </a:lnTo>
                    <a:lnTo>
                      <a:pt x="119" y="15"/>
                    </a:lnTo>
                    <a:lnTo>
                      <a:pt x="117" y="16"/>
                    </a:lnTo>
                    <a:lnTo>
                      <a:pt x="117" y="17"/>
                    </a:lnTo>
                    <a:lnTo>
                      <a:pt x="117" y="18"/>
                    </a:lnTo>
                    <a:lnTo>
                      <a:pt x="115" y="19"/>
                    </a:lnTo>
                    <a:lnTo>
                      <a:pt x="114" y="19"/>
                    </a:lnTo>
                    <a:lnTo>
                      <a:pt x="113" y="20"/>
                    </a:lnTo>
                    <a:lnTo>
                      <a:pt x="111" y="20"/>
                    </a:lnTo>
                    <a:lnTo>
                      <a:pt x="110" y="20"/>
                    </a:lnTo>
                    <a:lnTo>
                      <a:pt x="109" y="19"/>
                    </a:lnTo>
                    <a:lnTo>
                      <a:pt x="109" y="18"/>
                    </a:lnTo>
                    <a:lnTo>
                      <a:pt x="108" y="18"/>
                    </a:lnTo>
                    <a:lnTo>
                      <a:pt x="108" y="20"/>
                    </a:lnTo>
                    <a:lnTo>
                      <a:pt x="108" y="21"/>
                    </a:lnTo>
                    <a:lnTo>
                      <a:pt x="108" y="22"/>
                    </a:lnTo>
                    <a:lnTo>
                      <a:pt x="109" y="22"/>
                    </a:lnTo>
                    <a:lnTo>
                      <a:pt x="110" y="23"/>
                    </a:lnTo>
                    <a:lnTo>
                      <a:pt x="110" y="24"/>
                    </a:lnTo>
                    <a:lnTo>
                      <a:pt x="107" y="28"/>
                    </a:lnTo>
                    <a:lnTo>
                      <a:pt x="105" y="27"/>
                    </a:lnTo>
                    <a:lnTo>
                      <a:pt x="104" y="27"/>
                    </a:lnTo>
                    <a:lnTo>
                      <a:pt x="104" y="28"/>
                    </a:lnTo>
                    <a:lnTo>
                      <a:pt x="105" y="29"/>
                    </a:lnTo>
                    <a:lnTo>
                      <a:pt x="108" y="28"/>
                    </a:lnTo>
                    <a:lnTo>
                      <a:pt x="110" y="28"/>
                    </a:lnTo>
                    <a:lnTo>
                      <a:pt x="112" y="27"/>
                    </a:lnTo>
                    <a:lnTo>
                      <a:pt x="112" y="26"/>
                    </a:lnTo>
                    <a:lnTo>
                      <a:pt x="113" y="26"/>
                    </a:lnTo>
                    <a:lnTo>
                      <a:pt x="114" y="27"/>
                    </a:lnTo>
                    <a:lnTo>
                      <a:pt x="113" y="29"/>
                    </a:lnTo>
                    <a:lnTo>
                      <a:pt x="111" y="31"/>
                    </a:lnTo>
                    <a:lnTo>
                      <a:pt x="109" y="32"/>
                    </a:lnTo>
                    <a:lnTo>
                      <a:pt x="108" y="32"/>
                    </a:lnTo>
                    <a:lnTo>
                      <a:pt x="105" y="32"/>
                    </a:lnTo>
                    <a:lnTo>
                      <a:pt x="103" y="36"/>
                    </a:lnTo>
                    <a:lnTo>
                      <a:pt x="102" y="37"/>
                    </a:lnTo>
                    <a:lnTo>
                      <a:pt x="99" y="39"/>
                    </a:lnTo>
                    <a:lnTo>
                      <a:pt x="97" y="41"/>
                    </a:lnTo>
                    <a:lnTo>
                      <a:pt x="96" y="44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3" y="50"/>
                    </a:lnTo>
                    <a:lnTo>
                      <a:pt x="88" y="51"/>
                    </a:lnTo>
                    <a:lnTo>
                      <a:pt x="87" y="51"/>
                    </a:lnTo>
                    <a:lnTo>
                      <a:pt x="69" y="39"/>
                    </a:lnTo>
                    <a:lnTo>
                      <a:pt x="54" y="41"/>
                    </a:lnTo>
                    <a:lnTo>
                      <a:pt x="53" y="39"/>
                    </a:lnTo>
                    <a:lnTo>
                      <a:pt x="50" y="36"/>
                    </a:lnTo>
                    <a:lnTo>
                      <a:pt x="49" y="37"/>
                    </a:lnTo>
                    <a:lnTo>
                      <a:pt x="49" y="36"/>
                    </a:lnTo>
                    <a:lnTo>
                      <a:pt x="49" y="35"/>
                    </a:lnTo>
                    <a:lnTo>
                      <a:pt x="31" y="37"/>
                    </a:lnTo>
                    <a:lnTo>
                      <a:pt x="30" y="37"/>
                    </a:lnTo>
                    <a:lnTo>
                      <a:pt x="30" y="38"/>
                    </a:lnTo>
                    <a:lnTo>
                      <a:pt x="26" y="40"/>
                    </a:lnTo>
                    <a:lnTo>
                      <a:pt x="25" y="40"/>
                    </a:lnTo>
                    <a:lnTo>
                      <a:pt x="21" y="42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5" name="Freeform 189"/>
              <p:cNvSpPr>
                <a:spLocks/>
              </p:cNvSpPr>
              <p:nvPr/>
            </p:nvSpPr>
            <p:spPr bwMode="auto">
              <a:xfrm>
                <a:off x="3962" y="2716"/>
                <a:ext cx="630" cy="453"/>
              </a:xfrm>
              <a:custGeom>
                <a:avLst/>
                <a:gdLst>
                  <a:gd name="T0" fmla="*/ 0 w 123"/>
                  <a:gd name="T1" fmla="*/ 190 h 93"/>
                  <a:gd name="T2" fmla="*/ 0 w 123"/>
                  <a:gd name="T3" fmla="*/ 239 h 93"/>
                  <a:gd name="T4" fmla="*/ 51 w 123"/>
                  <a:gd name="T5" fmla="*/ 283 h 93"/>
                  <a:gd name="T6" fmla="*/ 77 w 123"/>
                  <a:gd name="T7" fmla="*/ 356 h 93"/>
                  <a:gd name="T8" fmla="*/ 102 w 123"/>
                  <a:gd name="T9" fmla="*/ 404 h 93"/>
                  <a:gd name="T10" fmla="*/ 77 w 123"/>
                  <a:gd name="T11" fmla="*/ 453 h 93"/>
                  <a:gd name="T12" fmla="*/ 184 w 123"/>
                  <a:gd name="T13" fmla="*/ 429 h 93"/>
                  <a:gd name="T14" fmla="*/ 236 w 123"/>
                  <a:gd name="T15" fmla="*/ 356 h 93"/>
                  <a:gd name="T16" fmla="*/ 261 w 123"/>
                  <a:gd name="T17" fmla="*/ 356 h 93"/>
                  <a:gd name="T18" fmla="*/ 236 w 123"/>
                  <a:gd name="T19" fmla="*/ 404 h 93"/>
                  <a:gd name="T20" fmla="*/ 497 w 123"/>
                  <a:gd name="T21" fmla="*/ 331 h 93"/>
                  <a:gd name="T22" fmla="*/ 497 w 123"/>
                  <a:gd name="T23" fmla="*/ 380 h 93"/>
                  <a:gd name="T24" fmla="*/ 656 w 123"/>
                  <a:gd name="T25" fmla="*/ 404 h 93"/>
                  <a:gd name="T26" fmla="*/ 763 w 123"/>
                  <a:gd name="T27" fmla="*/ 429 h 93"/>
                  <a:gd name="T28" fmla="*/ 814 w 123"/>
                  <a:gd name="T29" fmla="*/ 453 h 93"/>
                  <a:gd name="T30" fmla="*/ 814 w 123"/>
                  <a:gd name="T31" fmla="*/ 472 h 93"/>
                  <a:gd name="T32" fmla="*/ 942 w 123"/>
                  <a:gd name="T33" fmla="*/ 570 h 93"/>
                  <a:gd name="T34" fmla="*/ 917 w 123"/>
                  <a:gd name="T35" fmla="*/ 594 h 93"/>
                  <a:gd name="T36" fmla="*/ 891 w 123"/>
                  <a:gd name="T37" fmla="*/ 619 h 93"/>
                  <a:gd name="T38" fmla="*/ 1076 w 123"/>
                  <a:gd name="T39" fmla="*/ 570 h 93"/>
                  <a:gd name="T40" fmla="*/ 1311 w 123"/>
                  <a:gd name="T41" fmla="*/ 497 h 93"/>
                  <a:gd name="T42" fmla="*/ 1311 w 123"/>
                  <a:gd name="T43" fmla="*/ 429 h 93"/>
                  <a:gd name="T44" fmla="*/ 1598 w 123"/>
                  <a:gd name="T45" fmla="*/ 497 h 93"/>
                  <a:gd name="T46" fmla="*/ 1808 w 123"/>
                  <a:gd name="T47" fmla="*/ 662 h 93"/>
                  <a:gd name="T48" fmla="*/ 1941 w 123"/>
                  <a:gd name="T49" fmla="*/ 711 h 93"/>
                  <a:gd name="T50" fmla="*/ 2018 w 123"/>
                  <a:gd name="T51" fmla="*/ 852 h 93"/>
                  <a:gd name="T52" fmla="*/ 1992 w 123"/>
                  <a:gd name="T53" fmla="*/ 1140 h 93"/>
                  <a:gd name="T54" fmla="*/ 2100 w 123"/>
                  <a:gd name="T55" fmla="*/ 1281 h 93"/>
                  <a:gd name="T56" fmla="*/ 2074 w 123"/>
                  <a:gd name="T57" fmla="*/ 1189 h 93"/>
                  <a:gd name="T58" fmla="*/ 2151 w 123"/>
                  <a:gd name="T59" fmla="*/ 1208 h 93"/>
                  <a:gd name="T60" fmla="*/ 2177 w 123"/>
                  <a:gd name="T61" fmla="*/ 1189 h 93"/>
                  <a:gd name="T62" fmla="*/ 2177 w 123"/>
                  <a:gd name="T63" fmla="*/ 1257 h 93"/>
                  <a:gd name="T64" fmla="*/ 2100 w 123"/>
                  <a:gd name="T65" fmla="*/ 1354 h 93"/>
                  <a:gd name="T66" fmla="*/ 2177 w 123"/>
                  <a:gd name="T67" fmla="*/ 1447 h 93"/>
                  <a:gd name="T68" fmla="*/ 2336 w 123"/>
                  <a:gd name="T69" fmla="*/ 1612 h 93"/>
                  <a:gd name="T70" fmla="*/ 2387 w 123"/>
                  <a:gd name="T71" fmla="*/ 1637 h 93"/>
                  <a:gd name="T72" fmla="*/ 2464 w 123"/>
                  <a:gd name="T73" fmla="*/ 1754 h 93"/>
                  <a:gd name="T74" fmla="*/ 2597 w 123"/>
                  <a:gd name="T75" fmla="*/ 1944 h 93"/>
                  <a:gd name="T76" fmla="*/ 2832 w 123"/>
                  <a:gd name="T77" fmla="*/ 2090 h 93"/>
                  <a:gd name="T78" fmla="*/ 2914 w 123"/>
                  <a:gd name="T79" fmla="*/ 2133 h 93"/>
                  <a:gd name="T80" fmla="*/ 2884 w 123"/>
                  <a:gd name="T81" fmla="*/ 2158 h 93"/>
                  <a:gd name="T82" fmla="*/ 2858 w 123"/>
                  <a:gd name="T83" fmla="*/ 2182 h 93"/>
                  <a:gd name="T84" fmla="*/ 2966 w 123"/>
                  <a:gd name="T85" fmla="*/ 2182 h 93"/>
                  <a:gd name="T86" fmla="*/ 3176 w 123"/>
                  <a:gd name="T87" fmla="*/ 2090 h 93"/>
                  <a:gd name="T88" fmla="*/ 3176 w 123"/>
                  <a:gd name="T89" fmla="*/ 1944 h 93"/>
                  <a:gd name="T90" fmla="*/ 3201 w 123"/>
                  <a:gd name="T91" fmla="*/ 1754 h 93"/>
                  <a:gd name="T92" fmla="*/ 3176 w 123"/>
                  <a:gd name="T93" fmla="*/ 1447 h 93"/>
                  <a:gd name="T94" fmla="*/ 2966 w 123"/>
                  <a:gd name="T95" fmla="*/ 1140 h 93"/>
                  <a:gd name="T96" fmla="*/ 2884 w 123"/>
                  <a:gd name="T97" fmla="*/ 1018 h 93"/>
                  <a:gd name="T98" fmla="*/ 2884 w 123"/>
                  <a:gd name="T99" fmla="*/ 901 h 93"/>
                  <a:gd name="T100" fmla="*/ 2704 w 123"/>
                  <a:gd name="T101" fmla="*/ 687 h 93"/>
                  <a:gd name="T102" fmla="*/ 2597 w 123"/>
                  <a:gd name="T103" fmla="*/ 570 h 93"/>
                  <a:gd name="T104" fmla="*/ 2412 w 123"/>
                  <a:gd name="T105" fmla="*/ 190 h 93"/>
                  <a:gd name="T106" fmla="*/ 2361 w 123"/>
                  <a:gd name="T107" fmla="*/ 141 h 93"/>
                  <a:gd name="T108" fmla="*/ 2310 w 123"/>
                  <a:gd name="T109" fmla="*/ 24 h 93"/>
                  <a:gd name="T110" fmla="*/ 2151 w 123"/>
                  <a:gd name="T111" fmla="*/ 24 h 93"/>
                  <a:gd name="T112" fmla="*/ 2151 w 123"/>
                  <a:gd name="T113" fmla="*/ 166 h 93"/>
                  <a:gd name="T114" fmla="*/ 2100 w 123"/>
                  <a:gd name="T115" fmla="*/ 190 h 93"/>
                  <a:gd name="T116" fmla="*/ 1024 w 123"/>
                  <a:gd name="T117" fmla="*/ 166 h 93"/>
                  <a:gd name="T118" fmla="*/ 999 w 123"/>
                  <a:gd name="T119" fmla="*/ 73 h 93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23"/>
                  <a:gd name="T181" fmla="*/ 0 h 93"/>
                  <a:gd name="T182" fmla="*/ 123 w 123"/>
                  <a:gd name="T183" fmla="*/ 93 h 93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23" h="93">
                    <a:moveTo>
                      <a:pt x="38" y="3"/>
                    </a:moveTo>
                    <a:lnTo>
                      <a:pt x="0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4" y="13"/>
                    </a:lnTo>
                    <a:lnTo>
                      <a:pt x="4" y="14"/>
                    </a:lnTo>
                    <a:lnTo>
                      <a:pt x="3" y="15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4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4" y="19"/>
                    </a:lnTo>
                    <a:lnTo>
                      <a:pt x="6" y="18"/>
                    </a:lnTo>
                    <a:lnTo>
                      <a:pt x="7" y="18"/>
                    </a:lnTo>
                    <a:lnTo>
                      <a:pt x="7" y="16"/>
                    </a:lnTo>
                    <a:lnTo>
                      <a:pt x="8" y="15"/>
                    </a:lnTo>
                    <a:lnTo>
                      <a:pt x="9" y="15"/>
                    </a:lnTo>
                    <a:lnTo>
                      <a:pt x="10" y="15"/>
                    </a:lnTo>
                    <a:lnTo>
                      <a:pt x="10" y="16"/>
                    </a:lnTo>
                    <a:lnTo>
                      <a:pt x="9" y="17"/>
                    </a:lnTo>
                    <a:lnTo>
                      <a:pt x="10" y="17"/>
                    </a:lnTo>
                    <a:lnTo>
                      <a:pt x="12" y="16"/>
                    </a:lnTo>
                    <a:lnTo>
                      <a:pt x="19" y="14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19" y="16"/>
                    </a:lnTo>
                    <a:lnTo>
                      <a:pt x="22" y="16"/>
                    </a:lnTo>
                    <a:lnTo>
                      <a:pt x="25" y="17"/>
                    </a:lnTo>
                    <a:lnTo>
                      <a:pt x="28" y="19"/>
                    </a:lnTo>
                    <a:lnTo>
                      <a:pt x="29" y="19"/>
                    </a:lnTo>
                    <a:lnTo>
                      <a:pt x="29" y="18"/>
                    </a:lnTo>
                    <a:lnTo>
                      <a:pt x="30" y="18"/>
                    </a:lnTo>
                    <a:lnTo>
                      <a:pt x="31" y="19"/>
                    </a:lnTo>
                    <a:lnTo>
                      <a:pt x="32" y="19"/>
                    </a:lnTo>
                    <a:lnTo>
                      <a:pt x="32" y="20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6" y="23"/>
                    </a:lnTo>
                    <a:lnTo>
                      <a:pt x="36" y="24"/>
                    </a:lnTo>
                    <a:lnTo>
                      <a:pt x="36" y="25"/>
                    </a:lnTo>
                    <a:lnTo>
                      <a:pt x="35" y="26"/>
                    </a:lnTo>
                    <a:lnTo>
                      <a:pt x="35" y="25"/>
                    </a:lnTo>
                    <a:lnTo>
                      <a:pt x="34" y="25"/>
                    </a:lnTo>
                    <a:lnTo>
                      <a:pt x="34" y="26"/>
                    </a:lnTo>
                    <a:lnTo>
                      <a:pt x="35" y="27"/>
                    </a:lnTo>
                    <a:lnTo>
                      <a:pt x="40" y="25"/>
                    </a:lnTo>
                    <a:lnTo>
                      <a:pt x="41" y="24"/>
                    </a:lnTo>
                    <a:lnTo>
                      <a:pt x="43" y="24"/>
                    </a:lnTo>
                    <a:lnTo>
                      <a:pt x="47" y="21"/>
                    </a:lnTo>
                    <a:lnTo>
                      <a:pt x="50" y="21"/>
                    </a:lnTo>
                    <a:lnTo>
                      <a:pt x="50" y="20"/>
                    </a:lnTo>
                    <a:lnTo>
                      <a:pt x="49" y="19"/>
                    </a:lnTo>
                    <a:lnTo>
                      <a:pt x="50" y="18"/>
                    </a:lnTo>
                    <a:lnTo>
                      <a:pt x="55" y="17"/>
                    </a:lnTo>
                    <a:lnTo>
                      <a:pt x="61" y="20"/>
                    </a:lnTo>
                    <a:lnTo>
                      <a:pt x="61" y="21"/>
                    </a:lnTo>
                    <a:lnTo>
                      <a:pt x="63" y="23"/>
                    </a:lnTo>
                    <a:lnTo>
                      <a:pt x="65" y="25"/>
                    </a:lnTo>
                    <a:lnTo>
                      <a:pt x="69" y="28"/>
                    </a:lnTo>
                    <a:lnTo>
                      <a:pt x="69" y="29"/>
                    </a:lnTo>
                    <a:lnTo>
                      <a:pt x="71" y="30"/>
                    </a:lnTo>
                    <a:lnTo>
                      <a:pt x="74" y="30"/>
                    </a:lnTo>
                    <a:lnTo>
                      <a:pt x="76" y="34"/>
                    </a:lnTo>
                    <a:lnTo>
                      <a:pt x="77" y="35"/>
                    </a:lnTo>
                    <a:lnTo>
                      <a:pt x="77" y="36"/>
                    </a:lnTo>
                    <a:lnTo>
                      <a:pt x="78" y="39"/>
                    </a:lnTo>
                    <a:lnTo>
                      <a:pt x="77" y="43"/>
                    </a:lnTo>
                    <a:lnTo>
                      <a:pt x="76" y="48"/>
                    </a:lnTo>
                    <a:lnTo>
                      <a:pt x="76" y="51"/>
                    </a:lnTo>
                    <a:lnTo>
                      <a:pt x="77" y="53"/>
                    </a:lnTo>
                    <a:lnTo>
                      <a:pt x="80" y="54"/>
                    </a:lnTo>
                    <a:lnTo>
                      <a:pt x="80" y="53"/>
                    </a:lnTo>
                    <a:lnTo>
                      <a:pt x="80" y="52"/>
                    </a:lnTo>
                    <a:lnTo>
                      <a:pt x="79" y="50"/>
                    </a:lnTo>
                    <a:lnTo>
                      <a:pt x="79" y="49"/>
                    </a:lnTo>
                    <a:lnTo>
                      <a:pt x="80" y="49"/>
                    </a:lnTo>
                    <a:lnTo>
                      <a:pt x="82" y="51"/>
                    </a:lnTo>
                    <a:lnTo>
                      <a:pt x="82" y="50"/>
                    </a:lnTo>
                    <a:lnTo>
                      <a:pt x="83" y="50"/>
                    </a:lnTo>
                    <a:lnTo>
                      <a:pt x="84" y="51"/>
                    </a:lnTo>
                    <a:lnTo>
                      <a:pt x="83" y="52"/>
                    </a:lnTo>
                    <a:lnTo>
                      <a:pt x="83" y="53"/>
                    </a:lnTo>
                    <a:lnTo>
                      <a:pt x="82" y="54"/>
                    </a:lnTo>
                    <a:lnTo>
                      <a:pt x="81" y="57"/>
                    </a:lnTo>
                    <a:lnTo>
                      <a:pt x="80" y="57"/>
                    </a:lnTo>
                    <a:lnTo>
                      <a:pt x="80" y="59"/>
                    </a:lnTo>
                    <a:lnTo>
                      <a:pt x="81" y="59"/>
                    </a:lnTo>
                    <a:lnTo>
                      <a:pt x="83" y="61"/>
                    </a:lnTo>
                    <a:lnTo>
                      <a:pt x="85" y="66"/>
                    </a:lnTo>
                    <a:lnTo>
                      <a:pt x="89" y="68"/>
                    </a:lnTo>
                    <a:lnTo>
                      <a:pt x="89" y="67"/>
                    </a:lnTo>
                    <a:lnTo>
                      <a:pt x="90" y="67"/>
                    </a:lnTo>
                    <a:lnTo>
                      <a:pt x="91" y="69"/>
                    </a:lnTo>
                    <a:lnTo>
                      <a:pt x="91" y="70"/>
                    </a:lnTo>
                    <a:lnTo>
                      <a:pt x="92" y="73"/>
                    </a:lnTo>
                    <a:lnTo>
                      <a:pt x="94" y="74"/>
                    </a:lnTo>
                    <a:lnTo>
                      <a:pt x="95" y="74"/>
                    </a:lnTo>
                    <a:lnTo>
                      <a:pt x="98" y="81"/>
                    </a:lnTo>
                    <a:lnTo>
                      <a:pt x="99" y="82"/>
                    </a:lnTo>
                    <a:lnTo>
                      <a:pt x="102" y="83"/>
                    </a:lnTo>
                    <a:lnTo>
                      <a:pt x="104" y="83"/>
                    </a:lnTo>
                    <a:lnTo>
                      <a:pt x="108" y="88"/>
                    </a:lnTo>
                    <a:lnTo>
                      <a:pt x="110" y="90"/>
                    </a:lnTo>
                    <a:lnTo>
                      <a:pt x="111" y="90"/>
                    </a:lnTo>
                    <a:lnTo>
                      <a:pt x="111" y="91"/>
                    </a:lnTo>
                    <a:lnTo>
                      <a:pt x="110" y="91"/>
                    </a:lnTo>
                    <a:lnTo>
                      <a:pt x="109" y="91"/>
                    </a:lnTo>
                    <a:lnTo>
                      <a:pt x="109" y="92"/>
                    </a:lnTo>
                    <a:lnTo>
                      <a:pt x="110" y="93"/>
                    </a:lnTo>
                    <a:lnTo>
                      <a:pt x="112" y="93"/>
                    </a:lnTo>
                    <a:lnTo>
                      <a:pt x="113" y="92"/>
                    </a:lnTo>
                    <a:lnTo>
                      <a:pt x="114" y="92"/>
                    </a:lnTo>
                    <a:lnTo>
                      <a:pt x="120" y="90"/>
                    </a:lnTo>
                    <a:lnTo>
                      <a:pt x="121" y="88"/>
                    </a:lnTo>
                    <a:lnTo>
                      <a:pt x="121" y="87"/>
                    </a:lnTo>
                    <a:lnTo>
                      <a:pt x="121" y="84"/>
                    </a:lnTo>
                    <a:lnTo>
                      <a:pt x="121" y="82"/>
                    </a:lnTo>
                    <a:lnTo>
                      <a:pt x="122" y="79"/>
                    </a:lnTo>
                    <a:lnTo>
                      <a:pt x="123" y="80"/>
                    </a:lnTo>
                    <a:lnTo>
                      <a:pt x="122" y="74"/>
                    </a:lnTo>
                    <a:lnTo>
                      <a:pt x="122" y="71"/>
                    </a:lnTo>
                    <a:lnTo>
                      <a:pt x="122" y="66"/>
                    </a:lnTo>
                    <a:lnTo>
                      <a:pt x="121" y="61"/>
                    </a:lnTo>
                    <a:lnTo>
                      <a:pt x="120" y="60"/>
                    </a:lnTo>
                    <a:lnTo>
                      <a:pt x="116" y="54"/>
                    </a:lnTo>
                    <a:lnTo>
                      <a:pt x="113" y="48"/>
                    </a:lnTo>
                    <a:lnTo>
                      <a:pt x="110" y="44"/>
                    </a:lnTo>
                    <a:lnTo>
                      <a:pt x="110" y="43"/>
                    </a:lnTo>
                    <a:lnTo>
                      <a:pt x="109" y="40"/>
                    </a:lnTo>
                    <a:lnTo>
                      <a:pt x="109" y="39"/>
                    </a:lnTo>
                    <a:lnTo>
                      <a:pt x="110" y="38"/>
                    </a:lnTo>
                    <a:lnTo>
                      <a:pt x="110" y="37"/>
                    </a:lnTo>
                    <a:lnTo>
                      <a:pt x="106" y="31"/>
                    </a:lnTo>
                    <a:lnTo>
                      <a:pt x="103" y="29"/>
                    </a:lnTo>
                    <a:lnTo>
                      <a:pt x="102" y="28"/>
                    </a:lnTo>
                    <a:lnTo>
                      <a:pt x="101" y="27"/>
                    </a:lnTo>
                    <a:lnTo>
                      <a:pt x="99" y="24"/>
                    </a:lnTo>
                    <a:lnTo>
                      <a:pt x="95" y="17"/>
                    </a:lnTo>
                    <a:lnTo>
                      <a:pt x="94" y="14"/>
                    </a:lnTo>
                    <a:lnTo>
                      <a:pt x="92" y="8"/>
                    </a:lnTo>
                    <a:lnTo>
                      <a:pt x="92" y="7"/>
                    </a:lnTo>
                    <a:lnTo>
                      <a:pt x="91" y="7"/>
                    </a:lnTo>
                    <a:lnTo>
                      <a:pt x="90" y="6"/>
                    </a:lnTo>
                    <a:lnTo>
                      <a:pt x="90" y="2"/>
                    </a:lnTo>
                    <a:lnTo>
                      <a:pt x="89" y="1"/>
                    </a:lnTo>
                    <a:lnTo>
                      <a:pt x="88" y="1"/>
                    </a:lnTo>
                    <a:lnTo>
                      <a:pt x="86" y="1"/>
                    </a:lnTo>
                    <a:lnTo>
                      <a:pt x="83" y="0"/>
                    </a:lnTo>
                    <a:lnTo>
                      <a:pt x="82" y="1"/>
                    </a:lnTo>
                    <a:lnTo>
                      <a:pt x="82" y="2"/>
                    </a:lnTo>
                    <a:lnTo>
                      <a:pt x="81" y="3"/>
                    </a:lnTo>
                    <a:lnTo>
                      <a:pt x="82" y="7"/>
                    </a:lnTo>
                    <a:lnTo>
                      <a:pt x="82" y="9"/>
                    </a:lnTo>
                    <a:lnTo>
                      <a:pt x="80" y="8"/>
                    </a:lnTo>
                    <a:lnTo>
                      <a:pt x="79" y="6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9" y="6"/>
                    </a:lnTo>
                    <a:lnTo>
                      <a:pt x="38" y="4"/>
                    </a:lnTo>
                    <a:lnTo>
                      <a:pt x="38" y="3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Freeform 190"/>
              <p:cNvSpPr>
                <a:spLocks/>
              </p:cNvSpPr>
              <p:nvPr/>
            </p:nvSpPr>
            <p:spPr bwMode="auto">
              <a:xfrm>
                <a:off x="3433" y="2298"/>
                <a:ext cx="344" cy="302"/>
              </a:xfrm>
              <a:custGeom>
                <a:avLst/>
                <a:gdLst>
                  <a:gd name="T0" fmla="*/ 0 w 67"/>
                  <a:gd name="T1" fmla="*/ 73 h 62"/>
                  <a:gd name="T2" fmla="*/ 1581 w 67"/>
                  <a:gd name="T3" fmla="*/ 0 h 62"/>
                  <a:gd name="T4" fmla="*/ 1581 w 67"/>
                  <a:gd name="T5" fmla="*/ 24 h 62"/>
                  <a:gd name="T6" fmla="*/ 1607 w 67"/>
                  <a:gd name="T7" fmla="*/ 49 h 62"/>
                  <a:gd name="T8" fmla="*/ 1633 w 67"/>
                  <a:gd name="T9" fmla="*/ 73 h 62"/>
                  <a:gd name="T10" fmla="*/ 1607 w 67"/>
                  <a:gd name="T11" fmla="*/ 117 h 62"/>
                  <a:gd name="T12" fmla="*/ 1581 w 67"/>
                  <a:gd name="T13" fmla="*/ 141 h 62"/>
                  <a:gd name="T14" fmla="*/ 1530 w 67"/>
                  <a:gd name="T15" fmla="*/ 190 h 62"/>
                  <a:gd name="T16" fmla="*/ 1530 w 67"/>
                  <a:gd name="T17" fmla="*/ 214 h 62"/>
                  <a:gd name="T18" fmla="*/ 1766 w 67"/>
                  <a:gd name="T19" fmla="*/ 214 h 62"/>
                  <a:gd name="T20" fmla="*/ 1766 w 67"/>
                  <a:gd name="T21" fmla="*/ 214 h 62"/>
                  <a:gd name="T22" fmla="*/ 1766 w 67"/>
                  <a:gd name="T23" fmla="*/ 239 h 62"/>
                  <a:gd name="T24" fmla="*/ 1741 w 67"/>
                  <a:gd name="T25" fmla="*/ 283 h 62"/>
                  <a:gd name="T26" fmla="*/ 1715 w 67"/>
                  <a:gd name="T27" fmla="*/ 307 h 62"/>
                  <a:gd name="T28" fmla="*/ 1689 w 67"/>
                  <a:gd name="T29" fmla="*/ 404 h 62"/>
                  <a:gd name="T30" fmla="*/ 1633 w 67"/>
                  <a:gd name="T31" fmla="*/ 453 h 62"/>
                  <a:gd name="T32" fmla="*/ 1633 w 67"/>
                  <a:gd name="T33" fmla="*/ 521 h 62"/>
                  <a:gd name="T34" fmla="*/ 1633 w 67"/>
                  <a:gd name="T35" fmla="*/ 594 h 62"/>
                  <a:gd name="T36" fmla="*/ 1633 w 67"/>
                  <a:gd name="T37" fmla="*/ 594 h 62"/>
                  <a:gd name="T38" fmla="*/ 1581 w 67"/>
                  <a:gd name="T39" fmla="*/ 619 h 62"/>
                  <a:gd name="T40" fmla="*/ 1581 w 67"/>
                  <a:gd name="T41" fmla="*/ 643 h 62"/>
                  <a:gd name="T42" fmla="*/ 1504 w 67"/>
                  <a:gd name="T43" fmla="*/ 687 h 62"/>
                  <a:gd name="T44" fmla="*/ 1504 w 67"/>
                  <a:gd name="T45" fmla="*/ 760 h 62"/>
                  <a:gd name="T46" fmla="*/ 1504 w 67"/>
                  <a:gd name="T47" fmla="*/ 828 h 62"/>
                  <a:gd name="T48" fmla="*/ 1479 w 67"/>
                  <a:gd name="T49" fmla="*/ 852 h 62"/>
                  <a:gd name="T50" fmla="*/ 1422 w 67"/>
                  <a:gd name="T51" fmla="*/ 901 h 62"/>
                  <a:gd name="T52" fmla="*/ 1371 w 67"/>
                  <a:gd name="T53" fmla="*/ 950 h 62"/>
                  <a:gd name="T54" fmla="*/ 1345 w 67"/>
                  <a:gd name="T55" fmla="*/ 974 h 62"/>
                  <a:gd name="T56" fmla="*/ 1345 w 67"/>
                  <a:gd name="T57" fmla="*/ 1018 h 62"/>
                  <a:gd name="T58" fmla="*/ 1320 w 67"/>
                  <a:gd name="T59" fmla="*/ 1067 h 62"/>
                  <a:gd name="T60" fmla="*/ 1320 w 67"/>
                  <a:gd name="T61" fmla="*/ 1091 h 62"/>
                  <a:gd name="T62" fmla="*/ 1294 w 67"/>
                  <a:gd name="T63" fmla="*/ 1164 h 62"/>
                  <a:gd name="T64" fmla="*/ 1263 w 67"/>
                  <a:gd name="T65" fmla="*/ 1208 h 62"/>
                  <a:gd name="T66" fmla="*/ 1294 w 67"/>
                  <a:gd name="T67" fmla="*/ 1281 h 62"/>
                  <a:gd name="T68" fmla="*/ 1320 w 67"/>
                  <a:gd name="T69" fmla="*/ 1305 h 62"/>
                  <a:gd name="T70" fmla="*/ 1320 w 67"/>
                  <a:gd name="T71" fmla="*/ 1354 h 62"/>
                  <a:gd name="T72" fmla="*/ 1320 w 67"/>
                  <a:gd name="T73" fmla="*/ 1354 h 62"/>
                  <a:gd name="T74" fmla="*/ 1320 w 67"/>
                  <a:gd name="T75" fmla="*/ 1378 h 62"/>
                  <a:gd name="T76" fmla="*/ 1320 w 67"/>
                  <a:gd name="T77" fmla="*/ 1378 h 62"/>
                  <a:gd name="T78" fmla="*/ 1294 w 67"/>
                  <a:gd name="T79" fmla="*/ 1422 h 62"/>
                  <a:gd name="T80" fmla="*/ 1320 w 67"/>
                  <a:gd name="T81" fmla="*/ 1447 h 62"/>
                  <a:gd name="T82" fmla="*/ 211 w 67"/>
                  <a:gd name="T83" fmla="*/ 1471 h 62"/>
                  <a:gd name="T84" fmla="*/ 211 w 67"/>
                  <a:gd name="T85" fmla="*/ 1257 h 62"/>
                  <a:gd name="T86" fmla="*/ 159 w 67"/>
                  <a:gd name="T87" fmla="*/ 1232 h 62"/>
                  <a:gd name="T88" fmla="*/ 108 w 67"/>
                  <a:gd name="T89" fmla="*/ 1257 h 62"/>
                  <a:gd name="T90" fmla="*/ 108 w 67"/>
                  <a:gd name="T91" fmla="*/ 1257 h 62"/>
                  <a:gd name="T92" fmla="*/ 51 w 67"/>
                  <a:gd name="T93" fmla="*/ 1208 h 62"/>
                  <a:gd name="T94" fmla="*/ 51 w 67"/>
                  <a:gd name="T95" fmla="*/ 521 h 62"/>
                  <a:gd name="T96" fmla="*/ 0 w 67"/>
                  <a:gd name="T97" fmla="*/ 73 h 62"/>
                  <a:gd name="T98" fmla="*/ 0 w 67"/>
                  <a:gd name="T99" fmla="*/ 73 h 6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7"/>
                  <a:gd name="T151" fmla="*/ 0 h 62"/>
                  <a:gd name="T152" fmla="*/ 67 w 67"/>
                  <a:gd name="T153" fmla="*/ 62 h 6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7" h="62">
                    <a:moveTo>
                      <a:pt x="0" y="3"/>
                    </a:moveTo>
                    <a:lnTo>
                      <a:pt x="60" y="0"/>
                    </a:lnTo>
                    <a:lnTo>
                      <a:pt x="60" y="1"/>
                    </a:lnTo>
                    <a:lnTo>
                      <a:pt x="61" y="2"/>
                    </a:lnTo>
                    <a:lnTo>
                      <a:pt x="62" y="3"/>
                    </a:lnTo>
                    <a:lnTo>
                      <a:pt x="61" y="5"/>
                    </a:lnTo>
                    <a:lnTo>
                      <a:pt x="60" y="6"/>
                    </a:lnTo>
                    <a:lnTo>
                      <a:pt x="58" y="8"/>
                    </a:lnTo>
                    <a:lnTo>
                      <a:pt x="5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2"/>
                    </a:lnTo>
                    <a:lnTo>
                      <a:pt x="65" y="13"/>
                    </a:lnTo>
                    <a:lnTo>
                      <a:pt x="64" y="17"/>
                    </a:lnTo>
                    <a:lnTo>
                      <a:pt x="62" y="19"/>
                    </a:lnTo>
                    <a:lnTo>
                      <a:pt x="62" y="22"/>
                    </a:lnTo>
                    <a:lnTo>
                      <a:pt x="62" y="25"/>
                    </a:lnTo>
                    <a:lnTo>
                      <a:pt x="60" y="26"/>
                    </a:lnTo>
                    <a:lnTo>
                      <a:pt x="60" y="27"/>
                    </a:lnTo>
                    <a:lnTo>
                      <a:pt x="57" y="29"/>
                    </a:lnTo>
                    <a:lnTo>
                      <a:pt x="57" y="32"/>
                    </a:lnTo>
                    <a:lnTo>
                      <a:pt x="57" y="35"/>
                    </a:lnTo>
                    <a:lnTo>
                      <a:pt x="56" y="36"/>
                    </a:lnTo>
                    <a:lnTo>
                      <a:pt x="54" y="38"/>
                    </a:lnTo>
                    <a:lnTo>
                      <a:pt x="52" y="40"/>
                    </a:lnTo>
                    <a:lnTo>
                      <a:pt x="51" y="41"/>
                    </a:lnTo>
                    <a:lnTo>
                      <a:pt x="51" y="43"/>
                    </a:lnTo>
                    <a:lnTo>
                      <a:pt x="50" y="45"/>
                    </a:lnTo>
                    <a:lnTo>
                      <a:pt x="50" y="46"/>
                    </a:lnTo>
                    <a:lnTo>
                      <a:pt x="49" y="49"/>
                    </a:lnTo>
                    <a:lnTo>
                      <a:pt x="48" y="51"/>
                    </a:lnTo>
                    <a:lnTo>
                      <a:pt x="49" y="54"/>
                    </a:lnTo>
                    <a:lnTo>
                      <a:pt x="50" y="55"/>
                    </a:lnTo>
                    <a:lnTo>
                      <a:pt x="50" y="57"/>
                    </a:lnTo>
                    <a:lnTo>
                      <a:pt x="50" y="58"/>
                    </a:lnTo>
                    <a:lnTo>
                      <a:pt x="49" y="60"/>
                    </a:lnTo>
                    <a:lnTo>
                      <a:pt x="50" y="61"/>
                    </a:lnTo>
                    <a:lnTo>
                      <a:pt x="8" y="62"/>
                    </a:lnTo>
                    <a:lnTo>
                      <a:pt x="8" y="53"/>
                    </a:lnTo>
                    <a:lnTo>
                      <a:pt x="6" y="52"/>
                    </a:lnTo>
                    <a:lnTo>
                      <a:pt x="4" y="53"/>
                    </a:lnTo>
                    <a:lnTo>
                      <a:pt x="2" y="51"/>
                    </a:lnTo>
                    <a:lnTo>
                      <a:pt x="2" y="2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7" name="Freeform 191"/>
              <p:cNvSpPr>
                <a:spLocks/>
              </p:cNvSpPr>
              <p:nvPr/>
            </p:nvSpPr>
            <p:spPr bwMode="auto">
              <a:xfrm>
                <a:off x="1491" y="1614"/>
                <a:ext cx="553" cy="897"/>
              </a:xfrm>
              <a:custGeom>
                <a:avLst/>
                <a:gdLst>
                  <a:gd name="T0" fmla="*/ 1598 w 108"/>
                  <a:gd name="T1" fmla="*/ 4256 h 184"/>
                  <a:gd name="T2" fmla="*/ 1598 w 108"/>
                  <a:gd name="T3" fmla="*/ 4207 h 184"/>
                  <a:gd name="T4" fmla="*/ 1572 w 108"/>
                  <a:gd name="T5" fmla="*/ 4158 h 184"/>
                  <a:gd name="T6" fmla="*/ 1495 w 108"/>
                  <a:gd name="T7" fmla="*/ 3876 h 184"/>
                  <a:gd name="T8" fmla="*/ 1311 w 108"/>
                  <a:gd name="T9" fmla="*/ 3710 h 184"/>
                  <a:gd name="T10" fmla="*/ 1260 w 108"/>
                  <a:gd name="T11" fmla="*/ 3637 h 184"/>
                  <a:gd name="T12" fmla="*/ 1208 w 108"/>
                  <a:gd name="T13" fmla="*/ 3564 h 184"/>
                  <a:gd name="T14" fmla="*/ 1024 w 108"/>
                  <a:gd name="T15" fmla="*/ 3495 h 184"/>
                  <a:gd name="T16" fmla="*/ 865 w 108"/>
                  <a:gd name="T17" fmla="*/ 3349 h 184"/>
                  <a:gd name="T18" fmla="*/ 579 w 108"/>
                  <a:gd name="T19" fmla="*/ 3232 h 184"/>
                  <a:gd name="T20" fmla="*/ 579 w 108"/>
                  <a:gd name="T21" fmla="*/ 3140 h 184"/>
                  <a:gd name="T22" fmla="*/ 604 w 108"/>
                  <a:gd name="T23" fmla="*/ 3018 h 184"/>
                  <a:gd name="T24" fmla="*/ 553 w 108"/>
                  <a:gd name="T25" fmla="*/ 2901 h 184"/>
                  <a:gd name="T26" fmla="*/ 579 w 108"/>
                  <a:gd name="T27" fmla="*/ 2852 h 184"/>
                  <a:gd name="T28" fmla="*/ 420 w 108"/>
                  <a:gd name="T29" fmla="*/ 2589 h 184"/>
                  <a:gd name="T30" fmla="*/ 312 w 108"/>
                  <a:gd name="T31" fmla="*/ 2423 h 184"/>
                  <a:gd name="T32" fmla="*/ 369 w 108"/>
                  <a:gd name="T33" fmla="*/ 2281 h 184"/>
                  <a:gd name="T34" fmla="*/ 369 w 108"/>
                  <a:gd name="T35" fmla="*/ 2164 h 184"/>
                  <a:gd name="T36" fmla="*/ 236 w 108"/>
                  <a:gd name="T37" fmla="*/ 2043 h 184"/>
                  <a:gd name="T38" fmla="*/ 236 w 108"/>
                  <a:gd name="T39" fmla="*/ 1852 h 184"/>
                  <a:gd name="T40" fmla="*/ 287 w 108"/>
                  <a:gd name="T41" fmla="*/ 1784 h 184"/>
                  <a:gd name="T42" fmla="*/ 312 w 108"/>
                  <a:gd name="T43" fmla="*/ 1877 h 184"/>
                  <a:gd name="T44" fmla="*/ 394 w 108"/>
                  <a:gd name="T45" fmla="*/ 1852 h 184"/>
                  <a:gd name="T46" fmla="*/ 369 w 108"/>
                  <a:gd name="T47" fmla="*/ 1687 h 184"/>
                  <a:gd name="T48" fmla="*/ 312 w 108"/>
                  <a:gd name="T49" fmla="*/ 1736 h 184"/>
                  <a:gd name="T50" fmla="*/ 184 w 108"/>
                  <a:gd name="T51" fmla="*/ 1662 h 184"/>
                  <a:gd name="T52" fmla="*/ 159 w 108"/>
                  <a:gd name="T53" fmla="*/ 1448 h 184"/>
                  <a:gd name="T54" fmla="*/ 26 w 108"/>
                  <a:gd name="T55" fmla="*/ 1214 h 184"/>
                  <a:gd name="T56" fmla="*/ 26 w 108"/>
                  <a:gd name="T57" fmla="*/ 1092 h 184"/>
                  <a:gd name="T58" fmla="*/ 102 w 108"/>
                  <a:gd name="T59" fmla="*/ 951 h 184"/>
                  <a:gd name="T60" fmla="*/ 51 w 108"/>
                  <a:gd name="T61" fmla="*/ 761 h 184"/>
                  <a:gd name="T62" fmla="*/ 0 w 108"/>
                  <a:gd name="T63" fmla="*/ 663 h 184"/>
                  <a:gd name="T64" fmla="*/ 0 w 108"/>
                  <a:gd name="T65" fmla="*/ 570 h 184"/>
                  <a:gd name="T66" fmla="*/ 159 w 108"/>
                  <a:gd name="T67" fmla="*/ 356 h 184"/>
                  <a:gd name="T68" fmla="*/ 236 w 108"/>
                  <a:gd name="T69" fmla="*/ 239 h 184"/>
                  <a:gd name="T70" fmla="*/ 236 w 108"/>
                  <a:gd name="T71" fmla="*/ 24 h 184"/>
                  <a:gd name="T72" fmla="*/ 1260 w 108"/>
                  <a:gd name="T73" fmla="*/ 1521 h 184"/>
                  <a:gd name="T74" fmla="*/ 2729 w 108"/>
                  <a:gd name="T75" fmla="*/ 3539 h 184"/>
                  <a:gd name="T76" fmla="*/ 2755 w 108"/>
                  <a:gd name="T77" fmla="*/ 3637 h 184"/>
                  <a:gd name="T78" fmla="*/ 2780 w 108"/>
                  <a:gd name="T79" fmla="*/ 3729 h 184"/>
                  <a:gd name="T80" fmla="*/ 2806 w 108"/>
                  <a:gd name="T81" fmla="*/ 3802 h 184"/>
                  <a:gd name="T82" fmla="*/ 2698 w 108"/>
                  <a:gd name="T83" fmla="*/ 3851 h 184"/>
                  <a:gd name="T84" fmla="*/ 2570 w 108"/>
                  <a:gd name="T85" fmla="*/ 4090 h 184"/>
                  <a:gd name="T86" fmla="*/ 2545 w 108"/>
                  <a:gd name="T87" fmla="*/ 4134 h 184"/>
                  <a:gd name="T88" fmla="*/ 2519 w 108"/>
                  <a:gd name="T89" fmla="*/ 4231 h 184"/>
                  <a:gd name="T90" fmla="*/ 2570 w 108"/>
                  <a:gd name="T91" fmla="*/ 4300 h 184"/>
                  <a:gd name="T92" fmla="*/ 2519 w 108"/>
                  <a:gd name="T93" fmla="*/ 4373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8"/>
                  <a:gd name="T142" fmla="*/ 0 h 184"/>
                  <a:gd name="T143" fmla="*/ 108 w 108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8" h="184">
                    <a:moveTo>
                      <a:pt x="94" y="183"/>
                    </a:moveTo>
                    <a:lnTo>
                      <a:pt x="61" y="180"/>
                    </a:lnTo>
                    <a:lnTo>
                      <a:pt x="61" y="179"/>
                    </a:lnTo>
                    <a:lnTo>
                      <a:pt x="60" y="178"/>
                    </a:lnTo>
                    <a:lnTo>
                      <a:pt x="60" y="177"/>
                    </a:lnTo>
                    <a:lnTo>
                      <a:pt x="61" y="177"/>
                    </a:lnTo>
                    <a:lnTo>
                      <a:pt x="60" y="176"/>
                    </a:lnTo>
                    <a:lnTo>
                      <a:pt x="60" y="175"/>
                    </a:lnTo>
                    <a:lnTo>
                      <a:pt x="60" y="174"/>
                    </a:lnTo>
                    <a:lnTo>
                      <a:pt x="60" y="169"/>
                    </a:lnTo>
                    <a:lnTo>
                      <a:pt x="57" y="163"/>
                    </a:lnTo>
                    <a:lnTo>
                      <a:pt x="55" y="161"/>
                    </a:lnTo>
                    <a:lnTo>
                      <a:pt x="54" y="159"/>
                    </a:lnTo>
                    <a:lnTo>
                      <a:pt x="50" y="156"/>
                    </a:lnTo>
                    <a:lnTo>
                      <a:pt x="48" y="156"/>
                    </a:lnTo>
                    <a:lnTo>
                      <a:pt x="47" y="155"/>
                    </a:lnTo>
                    <a:lnTo>
                      <a:pt x="48" y="153"/>
                    </a:lnTo>
                    <a:lnTo>
                      <a:pt x="48" y="152"/>
                    </a:lnTo>
                    <a:lnTo>
                      <a:pt x="48" y="151"/>
                    </a:lnTo>
                    <a:lnTo>
                      <a:pt x="46" y="150"/>
                    </a:lnTo>
                    <a:lnTo>
                      <a:pt x="43" y="149"/>
                    </a:lnTo>
                    <a:lnTo>
                      <a:pt x="41" y="149"/>
                    </a:lnTo>
                    <a:lnTo>
                      <a:pt x="39" y="147"/>
                    </a:lnTo>
                    <a:lnTo>
                      <a:pt x="37" y="143"/>
                    </a:lnTo>
                    <a:lnTo>
                      <a:pt x="35" y="141"/>
                    </a:lnTo>
                    <a:lnTo>
                      <a:pt x="33" y="141"/>
                    </a:lnTo>
                    <a:lnTo>
                      <a:pt x="27" y="138"/>
                    </a:lnTo>
                    <a:lnTo>
                      <a:pt x="25" y="138"/>
                    </a:lnTo>
                    <a:lnTo>
                      <a:pt x="22" y="136"/>
                    </a:lnTo>
                    <a:lnTo>
                      <a:pt x="21" y="135"/>
                    </a:lnTo>
                    <a:lnTo>
                      <a:pt x="21" y="133"/>
                    </a:lnTo>
                    <a:lnTo>
                      <a:pt x="22" y="132"/>
                    </a:lnTo>
                    <a:lnTo>
                      <a:pt x="22" y="129"/>
                    </a:lnTo>
                    <a:lnTo>
                      <a:pt x="23" y="128"/>
                    </a:lnTo>
                    <a:lnTo>
                      <a:pt x="23" y="127"/>
                    </a:lnTo>
                    <a:lnTo>
                      <a:pt x="22" y="124"/>
                    </a:lnTo>
                    <a:lnTo>
                      <a:pt x="21" y="124"/>
                    </a:lnTo>
                    <a:lnTo>
                      <a:pt x="21" y="122"/>
                    </a:lnTo>
                    <a:lnTo>
                      <a:pt x="21" y="121"/>
                    </a:lnTo>
                    <a:lnTo>
                      <a:pt x="22" y="120"/>
                    </a:lnTo>
                    <a:lnTo>
                      <a:pt x="20" y="118"/>
                    </a:lnTo>
                    <a:lnTo>
                      <a:pt x="16" y="111"/>
                    </a:lnTo>
                    <a:lnTo>
                      <a:pt x="16" y="109"/>
                    </a:lnTo>
                    <a:lnTo>
                      <a:pt x="15" y="107"/>
                    </a:lnTo>
                    <a:lnTo>
                      <a:pt x="15" y="106"/>
                    </a:lnTo>
                    <a:lnTo>
                      <a:pt x="12" y="102"/>
                    </a:lnTo>
                    <a:lnTo>
                      <a:pt x="12" y="97"/>
                    </a:lnTo>
                    <a:lnTo>
                      <a:pt x="13" y="96"/>
                    </a:lnTo>
                    <a:lnTo>
                      <a:pt x="14" y="96"/>
                    </a:lnTo>
                    <a:lnTo>
                      <a:pt x="15" y="95"/>
                    </a:lnTo>
                    <a:lnTo>
                      <a:pt x="15" y="92"/>
                    </a:lnTo>
                    <a:lnTo>
                      <a:pt x="14" y="91"/>
                    </a:lnTo>
                    <a:lnTo>
                      <a:pt x="12" y="90"/>
                    </a:lnTo>
                    <a:lnTo>
                      <a:pt x="10" y="88"/>
                    </a:lnTo>
                    <a:lnTo>
                      <a:pt x="9" y="86"/>
                    </a:lnTo>
                    <a:lnTo>
                      <a:pt x="9" y="80"/>
                    </a:lnTo>
                    <a:lnTo>
                      <a:pt x="10" y="79"/>
                    </a:lnTo>
                    <a:lnTo>
                      <a:pt x="9" y="78"/>
                    </a:lnTo>
                    <a:lnTo>
                      <a:pt x="10" y="78"/>
                    </a:lnTo>
                    <a:lnTo>
                      <a:pt x="10" y="75"/>
                    </a:lnTo>
                    <a:lnTo>
                      <a:pt x="11" y="75"/>
                    </a:lnTo>
                    <a:lnTo>
                      <a:pt x="12" y="76"/>
                    </a:lnTo>
                    <a:lnTo>
                      <a:pt x="12" y="78"/>
                    </a:lnTo>
                    <a:lnTo>
                      <a:pt x="12" y="79"/>
                    </a:lnTo>
                    <a:lnTo>
                      <a:pt x="14" y="80"/>
                    </a:lnTo>
                    <a:lnTo>
                      <a:pt x="14" y="79"/>
                    </a:lnTo>
                    <a:lnTo>
                      <a:pt x="15" y="78"/>
                    </a:lnTo>
                    <a:lnTo>
                      <a:pt x="14" y="75"/>
                    </a:lnTo>
                    <a:lnTo>
                      <a:pt x="13" y="73"/>
                    </a:lnTo>
                    <a:lnTo>
                      <a:pt x="14" y="71"/>
                    </a:lnTo>
                    <a:lnTo>
                      <a:pt x="13" y="70"/>
                    </a:lnTo>
                    <a:lnTo>
                      <a:pt x="12" y="72"/>
                    </a:lnTo>
                    <a:lnTo>
                      <a:pt x="12" y="73"/>
                    </a:lnTo>
                    <a:lnTo>
                      <a:pt x="11" y="74"/>
                    </a:lnTo>
                    <a:lnTo>
                      <a:pt x="9" y="73"/>
                    </a:lnTo>
                    <a:lnTo>
                      <a:pt x="7" y="70"/>
                    </a:lnTo>
                    <a:lnTo>
                      <a:pt x="5" y="69"/>
                    </a:lnTo>
                    <a:lnTo>
                      <a:pt x="6" y="68"/>
                    </a:lnTo>
                    <a:lnTo>
                      <a:pt x="6" y="61"/>
                    </a:lnTo>
                    <a:lnTo>
                      <a:pt x="4" y="59"/>
                    </a:lnTo>
                    <a:lnTo>
                      <a:pt x="3" y="56"/>
                    </a:lnTo>
                    <a:lnTo>
                      <a:pt x="1" y="51"/>
                    </a:lnTo>
                    <a:lnTo>
                      <a:pt x="2" y="49"/>
                    </a:lnTo>
                    <a:lnTo>
                      <a:pt x="1" y="48"/>
                    </a:lnTo>
                    <a:lnTo>
                      <a:pt x="1" y="46"/>
                    </a:lnTo>
                    <a:lnTo>
                      <a:pt x="2" y="43"/>
                    </a:lnTo>
                    <a:lnTo>
                      <a:pt x="3" y="41"/>
                    </a:lnTo>
                    <a:lnTo>
                      <a:pt x="4" y="40"/>
                    </a:lnTo>
                    <a:lnTo>
                      <a:pt x="3" y="36"/>
                    </a:lnTo>
                    <a:lnTo>
                      <a:pt x="2" y="33"/>
                    </a:lnTo>
                    <a:lnTo>
                      <a:pt x="2" y="32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2" y="21"/>
                    </a:lnTo>
                    <a:lnTo>
                      <a:pt x="6" y="16"/>
                    </a:lnTo>
                    <a:lnTo>
                      <a:pt x="6" y="15"/>
                    </a:lnTo>
                    <a:lnTo>
                      <a:pt x="7" y="13"/>
                    </a:lnTo>
                    <a:lnTo>
                      <a:pt x="8" y="12"/>
                    </a:lnTo>
                    <a:lnTo>
                      <a:pt x="9" y="10"/>
                    </a:lnTo>
                    <a:lnTo>
                      <a:pt x="9" y="5"/>
                    </a:lnTo>
                    <a:lnTo>
                      <a:pt x="8" y="3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61" y="13"/>
                    </a:lnTo>
                    <a:lnTo>
                      <a:pt x="48" y="64"/>
                    </a:lnTo>
                    <a:lnTo>
                      <a:pt x="104" y="146"/>
                    </a:lnTo>
                    <a:lnTo>
                      <a:pt x="104" y="148"/>
                    </a:lnTo>
                    <a:lnTo>
                      <a:pt x="104" y="149"/>
                    </a:lnTo>
                    <a:lnTo>
                      <a:pt x="104" y="150"/>
                    </a:lnTo>
                    <a:lnTo>
                      <a:pt x="105" y="152"/>
                    </a:lnTo>
                    <a:lnTo>
                      <a:pt x="105" y="153"/>
                    </a:lnTo>
                    <a:lnTo>
                      <a:pt x="105" y="155"/>
                    </a:lnTo>
                    <a:lnTo>
                      <a:pt x="106" y="157"/>
                    </a:lnTo>
                    <a:lnTo>
                      <a:pt x="107" y="158"/>
                    </a:lnTo>
                    <a:lnTo>
                      <a:pt x="108" y="160"/>
                    </a:lnTo>
                    <a:lnTo>
                      <a:pt x="107" y="160"/>
                    </a:lnTo>
                    <a:lnTo>
                      <a:pt x="105" y="161"/>
                    </a:lnTo>
                    <a:lnTo>
                      <a:pt x="103" y="162"/>
                    </a:lnTo>
                    <a:lnTo>
                      <a:pt x="102" y="164"/>
                    </a:lnTo>
                    <a:lnTo>
                      <a:pt x="100" y="169"/>
                    </a:lnTo>
                    <a:lnTo>
                      <a:pt x="98" y="172"/>
                    </a:lnTo>
                    <a:lnTo>
                      <a:pt x="96" y="172"/>
                    </a:lnTo>
                    <a:lnTo>
                      <a:pt x="96" y="173"/>
                    </a:lnTo>
                    <a:lnTo>
                      <a:pt x="97" y="174"/>
                    </a:lnTo>
                    <a:lnTo>
                      <a:pt x="96" y="175"/>
                    </a:lnTo>
                    <a:lnTo>
                      <a:pt x="96" y="177"/>
                    </a:lnTo>
                    <a:lnTo>
                      <a:pt x="96" y="178"/>
                    </a:lnTo>
                    <a:lnTo>
                      <a:pt x="98" y="180"/>
                    </a:lnTo>
                    <a:lnTo>
                      <a:pt x="99" y="181"/>
                    </a:lnTo>
                    <a:lnTo>
                      <a:pt x="98" y="181"/>
                    </a:lnTo>
                    <a:lnTo>
                      <a:pt x="98" y="183"/>
                    </a:lnTo>
                    <a:lnTo>
                      <a:pt x="97" y="184"/>
                    </a:lnTo>
                    <a:lnTo>
                      <a:pt x="96" y="184"/>
                    </a:lnTo>
                    <a:lnTo>
                      <a:pt x="94" y="183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8" name="Freeform 192"/>
              <p:cNvSpPr>
                <a:spLocks/>
              </p:cNvSpPr>
              <p:nvPr/>
            </p:nvSpPr>
            <p:spPr bwMode="auto">
              <a:xfrm>
                <a:off x="2356" y="1545"/>
                <a:ext cx="483" cy="381"/>
              </a:xfrm>
              <a:custGeom>
                <a:avLst/>
                <a:gdLst>
                  <a:gd name="T0" fmla="*/ 2323 w 94"/>
                  <a:gd name="T1" fmla="*/ 1861 h 78"/>
                  <a:gd name="T2" fmla="*/ 2405 w 94"/>
                  <a:gd name="T3" fmla="*/ 1050 h 78"/>
                  <a:gd name="T4" fmla="*/ 2482 w 94"/>
                  <a:gd name="T5" fmla="*/ 239 h 78"/>
                  <a:gd name="T6" fmla="*/ 262 w 94"/>
                  <a:gd name="T7" fmla="*/ 0 h 78"/>
                  <a:gd name="T8" fmla="*/ 236 w 94"/>
                  <a:gd name="T9" fmla="*/ 190 h 78"/>
                  <a:gd name="T10" fmla="*/ 77 w 94"/>
                  <a:gd name="T11" fmla="*/ 1192 h 78"/>
                  <a:gd name="T12" fmla="*/ 51 w 94"/>
                  <a:gd name="T13" fmla="*/ 1192 h 78"/>
                  <a:gd name="T14" fmla="*/ 0 w 94"/>
                  <a:gd name="T15" fmla="*/ 1597 h 78"/>
                  <a:gd name="T16" fmla="*/ 658 w 94"/>
                  <a:gd name="T17" fmla="*/ 1695 h 78"/>
                  <a:gd name="T18" fmla="*/ 2323 w 94"/>
                  <a:gd name="T19" fmla="*/ 1861 h 78"/>
                  <a:gd name="T20" fmla="*/ 2323 w 94"/>
                  <a:gd name="T21" fmla="*/ 1861 h 7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4"/>
                  <a:gd name="T34" fmla="*/ 0 h 78"/>
                  <a:gd name="T35" fmla="*/ 94 w 94"/>
                  <a:gd name="T36" fmla="*/ 78 h 7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4" h="78">
                    <a:moveTo>
                      <a:pt x="88" y="78"/>
                    </a:moveTo>
                    <a:lnTo>
                      <a:pt x="91" y="44"/>
                    </a:lnTo>
                    <a:lnTo>
                      <a:pt x="94" y="10"/>
                    </a:lnTo>
                    <a:lnTo>
                      <a:pt x="10" y="0"/>
                    </a:lnTo>
                    <a:lnTo>
                      <a:pt x="9" y="8"/>
                    </a:lnTo>
                    <a:lnTo>
                      <a:pt x="3" y="50"/>
                    </a:lnTo>
                    <a:lnTo>
                      <a:pt x="2" y="50"/>
                    </a:lnTo>
                    <a:lnTo>
                      <a:pt x="0" y="67"/>
                    </a:lnTo>
                    <a:lnTo>
                      <a:pt x="25" y="71"/>
                    </a:lnTo>
                    <a:lnTo>
                      <a:pt x="88" y="78"/>
                    </a:lnTo>
                    <a:close/>
                  </a:path>
                </a:pathLst>
              </a:custGeom>
              <a:solidFill>
                <a:srgbClr val="69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9" name="Freeform 193"/>
              <p:cNvSpPr>
                <a:spLocks/>
              </p:cNvSpPr>
              <p:nvPr/>
            </p:nvSpPr>
            <p:spPr bwMode="auto">
              <a:xfrm>
                <a:off x="2434" y="1892"/>
                <a:ext cx="508" cy="375"/>
              </a:xfrm>
              <a:custGeom>
                <a:avLst/>
                <a:gdLst>
                  <a:gd name="T0" fmla="*/ 0 w 99"/>
                  <a:gd name="T1" fmla="*/ 1588 h 77"/>
                  <a:gd name="T2" fmla="*/ 262 w 99"/>
                  <a:gd name="T3" fmla="*/ 0 h 77"/>
                  <a:gd name="T4" fmla="*/ 1924 w 99"/>
                  <a:gd name="T5" fmla="*/ 166 h 77"/>
                  <a:gd name="T6" fmla="*/ 2607 w 99"/>
                  <a:gd name="T7" fmla="*/ 214 h 77"/>
                  <a:gd name="T8" fmla="*/ 2581 w 99"/>
                  <a:gd name="T9" fmla="*/ 619 h 77"/>
                  <a:gd name="T10" fmla="*/ 2499 w 99"/>
                  <a:gd name="T11" fmla="*/ 1826 h 77"/>
                  <a:gd name="T12" fmla="*/ 2160 w 99"/>
                  <a:gd name="T13" fmla="*/ 1802 h 77"/>
                  <a:gd name="T14" fmla="*/ 0 w 99"/>
                  <a:gd name="T15" fmla="*/ 1588 h 77"/>
                  <a:gd name="T16" fmla="*/ 0 w 99"/>
                  <a:gd name="T17" fmla="*/ 1588 h 7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9"/>
                  <a:gd name="T28" fmla="*/ 0 h 77"/>
                  <a:gd name="T29" fmla="*/ 99 w 99"/>
                  <a:gd name="T30" fmla="*/ 77 h 7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9" h="77">
                    <a:moveTo>
                      <a:pt x="0" y="67"/>
                    </a:moveTo>
                    <a:lnTo>
                      <a:pt x="10" y="0"/>
                    </a:lnTo>
                    <a:lnTo>
                      <a:pt x="73" y="7"/>
                    </a:lnTo>
                    <a:lnTo>
                      <a:pt x="99" y="9"/>
                    </a:lnTo>
                    <a:lnTo>
                      <a:pt x="98" y="26"/>
                    </a:lnTo>
                    <a:lnTo>
                      <a:pt x="95" y="77"/>
                    </a:lnTo>
                    <a:lnTo>
                      <a:pt x="82" y="76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69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0" name="Freeform 194"/>
              <p:cNvSpPr>
                <a:spLocks/>
              </p:cNvSpPr>
              <p:nvPr/>
            </p:nvSpPr>
            <p:spPr bwMode="auto">
              <a:xfrm>
                <a:off x="2368" y="2218"/>
                <a:ext cx="485" cy="478"/>
              </a:xfrm>
              <a:custGeom>
                <a:avLst/>
                <a:gdLst>
                  <a:gd name="T0" fmla="*/ 337 w 95"/>
                  <a:gd name="T1" fmla="*/ 0 h 98"/>
                  <a:gd name="T2" fmla="*/ 0 w 95"/>
                  <a:gd name="T3" fmla="*/ 2283 h 98"/>
                  <a:gd name="T4" fmla="*/ 0 w 95"/>
                  <a:gd name="T5" fmla="*/ 2283 h 98"/>
                  <a:gd name="T6" fmla="*/ 311 w 95"/>
                  <a:gd name="T7" fmla="*/ 2331 h 98"/>
                  <a:gd name="T8" fmla="*/ 337 w 95"/>
                  <a:gd name="T9" fmla="*/ 2141 h 98"/>
                  <a:gd name="T10" fmla="*/ 965 w 95"/>
                  <a:gd name="T11" fmla="*/ 2214 h 98"/>
                  <a:gd name="T12" fmla="*/ 965 w 95"/>
                  <a:gd name="T13" fmla="*/ 2214 h 98"/>
                  <a:gd name="T14" fmla="*/ 939 w 95"/>
                  <a:gd name="T15" fmla="*/ 2190 h 98"/>
                  <a:gd name="T16" fmla="*/ 965 w 95"/>
                  <a:gd name="T17" fmla="*/ 2166 h 98"/>
                  <a:gd name="T18" fmla="*/ 939 w 95"/>
                  <a:gd name="T19" fmla="*/ 2141 h 98"/>
                  <a:gd name="T20" fmla="*/ 939 w 95"/>
                  <a:gd name="T21" fmla="*/ 2141 h 98"/>
                  <a:gd name="T22" fmla="*/ 939 w 95"/>
                  <a:gd name="T23" fmla="*/ 2141 h 98"/>
                  <a:gd name="T24" fmla="*/ 2267 w 95"/>
                  <a:gd name="T25" fmla="*/ 2234 h 98"/>
                  <a:gd name="T26" fmla="*/ 2425 w 95"/>
                  <a:gd name="T27" fmla="*/ 429 h 98"/>
                  <a:gd name="T28" fmla="*/ 2451 w 95"/>
                  <a:gd name="T29" fmla="*/ 429 h 98"/>
                  <a:gd name="T30" fmla="*/ 2476 w 95"/>
                  <a:gd name="T31" fmla="*/ 215 h 98"/>
                  <a:gd name="T32" fmla="*/ 337 w 95"/>
                  <a:gd name="T33" fmla="*/ 0 h 98"/>
                  <a:gd name="T34" fmla="*/ 337 w 95"/>
                  <a:gd name="T35" fmla="*/ 0 h 9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5"/>
                  <a:gd name="T55" fmla="*/ 0 h 98"/>
                  <a:gd name="T56" fmla="*/ 95 w 95"/>
                  <a:gd name="T57" fmla="*/ 98 h 9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5" h="98">
                    <a:moveTo>
                      <a:pt x="13" y="0"/>
                    </a:moveTo>
                    <a:lnTo>
                      <a:pt x="0" y="96"/>
                    </a:lnTo>
                    <a:lnTo>
                      <a:pt x="12" y="98"/>
                    </a:lnTo>
                    <a:lnTo>
                      <a:pt x="13" y="90"/>
                    </a:lnTo>
                    <a:lnTo>
                      <a:pt x="37" y="93"/>
                    </a:lnTo>
                    <a:lnTo>
                      <a:pt x="36" y="92"/>
                    </a:lnTo>
                    <a:lnTo>
                      <a:pt x="37" y="91"/>
                    </a:lnTo>
                    <a:lnTo>
                      <a:pt x="36" y="90"/>
                    </a:lnTo>
                    <a:lnTo>
                      <a:pt x="87" y="94"/>
                    </a:lnTo>
                    <a:lnTo>
                      <a:pt x="93" y="18"/>
                    </a:lnTo>
                    <a:lnTo>
                      <a:pt x="94" y="18"/>
                    </a:lnTo>
                    <a:lnTo>
                      <a:pt x="95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69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1" name="Freeform 195"/>
              <p:cNvSpPr>
                <a:spLocks/>
              </p:cNvSpPr>
              <p:nvPr/>
            </p:nvSpPr>
            <p:spPr bwMode="auto">
              <a:xfrm>
                <a:off x="2552" y="2306"/>
                <a:ext cx="969" cy="898"/>
              </a:xfrm>
              <a:custGeom>
                <a:avLst/>
                <a:gdLst>
                  <a:gd name="T0" fmla="*/ 4496 w 189"/>
                  <a:gd name="T1" fmla="*/ 1191 h 184"/>
                  <a:gd name="T2" fmla="*/ 4178 w 189"/>
                  <a:gd name="T3" fmla="*/ 1118 h 184"/>
                  <a:gd name="T4" fmla="*/ 3968 w 189"/>
                  <a:gd name="T5" fmla="*/ 1166 h 184"/>
                  <a:gd name="T6" fmla="*/ 3809 w 189"/>
                  <a:gd name="T7" fmla="*/ 1166 h 184"/>
                  <a:gd name="T8" fmla="*/ 3758 w 189"/>
                  <a:gd name="T9" fmla="*/ 1166 h 184"/>
                  <a:gd name="T10" fmla="*/ 3681 w 189"/>
                  <a:gd name="T11" fmla="*/ 1118 h 184"/>
                  <a:gd name="T12" fmla="*/ 3599 w 189"/>
                  <a:gd name="T13" fmla="*/ 1215 h 184"/>
                  <a:gd name="T14" fmla="*/ 3548 w 189"/>
                  <a:gd name="T15" fmla="*/ 1142 h 184"/>
                  <a:gd name="T16" fmla="*/ 3389 w 189"/>
                  <a:gd name="T17" fmla="*/ 1118 h 184"/>
                  <a:gd name="T18" fmla="*/ 3286 w 189"/>
                  <a:gd name="T19" fmla="*/ 1098 h 184"/>
                  <a:gd name="T20" fmla="*/ 3127 w 189"/>
                  <a:gd name="T21" fmla="*/ 1049 h 184"/>
                  <a:gd name="T22" fmla="*/ 3025 w 189"/>
                  <a:gd name="T23" fmla="*/ 1025 h 184"/>
                  <a:gd name="T24" fmla="*/ 2866 w 189"/>
                  <a:gd name="T25" fmla="*/ 976 h 184"/>
                  <a:gd name="T26" fmla="*/ 2784 w 189"/>
                  <a:gd name="T27" fmla="*/ 903 h 184"/>
                  <a:gd name="T28" fmla="*/ 2630 w 189"/>
                  <a:gd name="T29" fmla="*/ 859 h 184"/>
                  <a:gd name="T30" fmla="*/ 1523 w 189"/>
                  <a:gd name="T31" fmla="*/ 0 h 184"/>
                  <a:gd name="T32" fmla="*/ 0 w 189"/>
                  <a:gd name="T33" fmla="*/ 1713 h 184"/>
                  <a:gd name="T34" fmla="*/ 26 w 189"/>
                  <a:gd name="T35" fmla="*/ 1786 h 184"/>
                  <a:gd name="T36" fmla="*/ 133 w 189"/>
                  <a:gd name="T37" fmla="*/ 1928 h 184"/>
                  <a:gd name="T38" fmla="*/ 605 w 189"/>
                  <a:gd name="T39" fmla="*/ 2357 h 184"/>
                  <a:gd name="T40" fmla="*/ 656 w 189"/>
                  <a:gd name="T41" fmla="*/ 2479 h 184"/>
                  <a:gd name="T42" fmla="*/ 1000 w 189"/>
                  <a:gd name="T43" fmla="*/ 2928 h 184"/>
                  <a:gd name="T44" fmla="*/ 1287 w 189"/>
                  <a:gd name="T45" fmla="*/ 2977 h 184"/>
                  <a:gd name="T46" fmla="*/ 1471 w 189"/>
                  <a:gd name="T47" fmla="*/ 2714 h 184"/>
                  <a:gd name="T48" fmla="*/ 1579 w 189"/>
                  <a:gd name="T49" fmla="*/ 2689 h 184"/>
                  <a:gd name="T50" fmla="*/ 1764 w 189"/>
                  <a:gd name="T51" fmla="*/ 2738 h 184"/>
                  <a:gd name="T52" fmla="*/ 1974 w 189"/>
                  <a:gd name="T53" fmla="*/ 2836 h 184"/>
                  <a:gd name="T54" fmla="*/ 2025 w 189"/>
                  <a:gd name="T55" fmla="*/ 2884 h 184"/>
                  <a:gd name="T56" fmla="*/ 2184 w 189"/>
                  <a:gd name="T57" fmla="*/ 3075 h 184"/>
                  <a:gd name="T58" fmla="*/ 2471 w 189"/>
                  <a:gd name="T59" fmla="*/ 3548 h 184"/>
                  <a:gd name="T60" fmla="*/ 2630 w 189"/>
                  <a:gd name="T61" fmla="*/ 3690 h 184"/>
                  <a:gd name="T62" fmla="*/ 2681 w 189"/>
                  <a:gd name="T63" fmla="*/ 3929 h 184"/>
                  <a:gd name="T64" fmla="*/ 2917 w 189"/>
                  <a:gd name="T65" fmla="*/ 4192 h 184"/>
                  <a:gd name="T66" fmla="*/ 3312 w 189"/>
                  <a:gd name="T67" fmla="*/ 4309 h 184"/>
                  <a:gd name="T68" fmla="*/ 3548 w 189"/>
                  <a:gd name="T69" fmla="*/ 4334 h 184"/>
                  <a:gd name="T70" fmla="*/ 3522 w 189"/>
                  <a:gd name="T71" fmla="*/ 4285 h 184"/>
                  <a:gd name="T72" fmla="*/ 3445 w 189"/>
                  <a:gd name="T73" fmla="*/ 3860 h 184"/>
                  <a:gd name="T74" fmla="*/ 3420 w 189"/>
                  <a:gd name="T75" fmla="*/ 3812 h 184"/>
                  <a:gd name="T76" fmla="*/ 3497 w 189"/>
                  <a:gd name="T77" fmla="*/ 3646 h 184"/>
                  <a:gd name="T78" fmla="*/ 3522 w 189"/>
                  <a:gd name="T79" fmla="*/ 3597 h 184"/>
                  <a:gd name="T80" fmla="*/ 3599 w 189"/>
                  <a:gd name="T81" fmla="*/ 3455 h 184"/>
                  <a:gd name="T82" fmla="*/ 3656 w 189"/>
                  <a:gd name="T83" fmla="*/ 3455 h 184"/>
                  <a:gd name="T84" fmla="*/ 3707 w 189"/>
                  <a:gd name="T85" fmla="*/ 3382 h 184"/>
                  <a:gd name="T86" fmla="*/ 3758 w 189"/>
                  <a:gd name="T87" fmla="*/ 3382 h 184"/>
                  <a:gd name="T88" fmla="*/ 3866 w 189"/>
                  <a:gd name="T89" fmla="*/ 3333 h 184"/>
                  <a:gd name="T90" fmla="*/ 3917 w 189"/>
                  <a:gd name="T91" fmla="*/ 3241 h 184"/>
                  <a:gd name="T92" fmla="*/ 3943 w 189"/>
                  <a:gd name="T93" fmla="*/ 3289 h 184"/>
                  <a:gd name="T94" fmla="*/ 4337 w 189"/>
                  <a:gd name="T95" fmla="*/ 3094 h 184"/>
                  <a:gd name="T96" fmla="*/ 4414 w 189"/>
                  <a:gd name="T97" fmla="*/ 2884 h 184"/>
                  <a:gd name="T98" fmla="*/ 4496 w 189"/>
                  <a:gd name="T99" fmla="*/ 2860 h 184"/>
                  <a:gd name="T100" fmla="*/ 4758 w 189"/>
                  <a:gd name="T101" fmla="*/ 2836 h 184"/>
                  <a:gd name="T102" fmla="*/ 4835 w 189"/>
                  <a:gd name="T103" fmla="*/ 2787 h 184"/>
                  <a:gd name="T104" fmla="*/ 4860 w 189"/>
                  <a:gd name="T105" fmla="*/ 2714 h 184"/>
                  <a:gd name="T106" fmla="*/ 4891 w 189"/>
                  <a:gd name="T107" fmla="*/ 2523 h 184"/>
                  <a:gd name="T108" fmla="*/ 4942 w 189"/>
                  <a:gd name="T109" fmla="*/ 2406 h 184"/>
                  <a:gd name="T110" fmla="*/ 4917 w 189"/>
                  <a:gd name="T111" fmla="*/ 2167 h 184"/>
                  <a:gd name="T112" fmla="*/ 4860 w 189"/>
                  <a:gd name="T113" fmla="*/ 2094 h 184"/>
                  <a:gd name="T114" fmla="*/ 4835 w 189"/>
                  <a:gd name="T115" fmla="*/ 1952 h 184"/>
                  <a:gd name="T116" fmla="*/ 4732 w 189"/>
                  <a:gd name="T117" fmla="*/ 1264 h 184"/>
                  <a:gd name="T118" fmla="*/ 4573 w 189"/>
                  <a:gd name="T119" fmla="*/ 1215 h 18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89"/>
                  <a:gd name="T181" fmla="*/ 0 h 184"/>
                  <a:gd name="T182" fmla="*/ 189 w 189"/>
                  <a:gd name="T183" fmla="*/ 184 h 18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89" h="184">
                    <a:moveTo>
                      <a:pt x="174" y="51"/>
                    </a:moveTo>
                    <a:lnTo>
                      <a:pt x="173" y="51"/>
                    </a:lnTo>
                    <a:lnTo>
                      <a:pt x="172" y="51"/>
                    </a:lnTo>
                    <a:lnTo>
                      <a:pt x="171" y="50"/>
                    </a:lnTo>
                    <a:lnTo>
                      <a:pt x="165" y="47"/>
                    </a:lnTo>
                    <a:lnTo>
                      <a:pt x="164" y="47"/>
                    </a:lnTo>
                    <a:lnTo>
                      <a:pt x="162" y="48"/>
                    </a:lnTo>
                    <a:lnTo>
                      <a:pt x="159" y="47"/>
                    </a:lnTo>
                    <a:lnTo>
                      <a:pt x="158" y="47"/>
                    </a:lnTo>
                    <a:lnTo>
                      <a:pt x="157" y="47"/>
                    </a:lnTo>
                    <a:lnTo>
                      <a:pt x="154" y="48"/>
                    </a:lnTo>
                    <a:lnTo>
                      <a:pt x="151" y="49"/>
                    </a:lnTo>
                    <a:lnTo>
                      <a:pt x="150" y="49"/>
                    </a:lnTo>
                    <a:lnTo>
                      <a:pt x="148" y="51"/>
                    </a:lnTo>
                    <a:lnTo>
                      <a:pt x="146" y="49"/>
                    </a:lnTo>
                    <a:lnTo>
                      <a:pt x="145" y="49"/>
                    </a:lnTo>
                    <a:lnTo>
                      <a:pt x="145" y="48"/>
                    </a:lnTo>
                    <a:lnTo>
                      <a:pt x="143" y="48"/>
                    </a:lnTo>
                    <a:lnTo>
                      <a:pt x="143" y="49"/>
                    </a:lnTo>
                    <a:lnTo>
                      <a:pt x="142" y="49"/>
                    </a:lnTo>
                    <a:lnTo>
                      <a:pt x="141" y="48"/>
                    </a:lnTo>
                    <a:lnTo>
                      <a:pt x="140" y="47"/>
                    </a:lnTo>
                    <a:lnTo>
                      <a:pt x="139" y="48"/>
                    </a:lnTo>
                    <a:lnTo>
                      <a:pt x="138" y="49"/>
                    </a:lnTo>
                    <a:lnTo>
                      <a:pt x="138" y="50"/>
                    </a:lnTo>
                    <a:lnTo>
                      <a:pt x="137" y="51"/>
                    </a:lnTo>
                    <a:lnTo>
                      <a:pt x="136" y="50"/>
                    </a:lnTo>
                    <a:lnTo>
                      <a:pt x="137" y="48"/>
                    </a:lnTo>
                    <a:lnTo>
                      <a:pt x="136" y="48"/>
                    </a:lnTo>
                    <a:lnTo>
                      <a:pt x="135" y="48"/>
                    </a:lnTo>
                    <a:lnTo>
                      <a:pt x="134" y="49"/>
                    </a:lnTo>
                    <a:lnTo>
                      <a:pt x="133" y="49"/>
                    </a:lnTo>
                    <a:lnTo>
                      <a:pt x="130" y="46"/>
                    </a:lnTo>
                    <a:lnTo>
                      <a:pt x="129" y="47"/>
                    </a:lnTo>
                    <a:lnTo>
                      <a:pt x="128" y="48"/>
                    </a:lnTo>
                    <a:lnTo>
                      <a:pt x="126" y="48"/>
                    </a:lnTo>
                    <a:lnTo>
                      <a:pt x="126" y="46"/>
                    </a:lnTo>
                    <a:lnTo>
                      <a:pt x="125" y="46"/>
                    </a:lnTo>
                    <a:lnTo>
                      <a:pt x="124" y="44"/>
                    </a:lnTo>
                    <a:lnTo>
                      <a:pt x="123" y="44"/>
                    </a:lnTo>
                    <a:lnTo>
                      <a:pt x="120" y="43"/>
                    </a:lnTo>
                    <a:lnTo>
                      <a:pt x="119" y="44"/>
                    </a:lnTo>
                    <a:lnTo>
                      <a:pt x="117" y="44"/>
                    </a:lnTo>
                    <a:lnTo>
                      <a:pt x="117" y="42"/>
                    </a:lnTo>
                    <a:lnTo>
                      <a:pt x="116" y="43"/>
                    </a:lnTo>
                    <a:lnTo>
                      <a:pt x="115" y="43"/>
                    </a:lnTo>
                    <a:lnTo>
                      <a:pt x="113" y="42"/>
                    </a:lnTo>
                    <a:lnTo>
                      <a:pt x="109" y="42"/>
                    </a:lnTo>
                    <a:lnTo>
                      <a:pt x="109" y="41"/>
                    </a:lnTo>
                    <a:lnTo>
                      <a:pt x="108" y="40"/>
                    </a:lnTo>
                    <a:lnTo>
                      <a:pt x="108" y="39"/>
                    </a:lnTo>
                    <a:lnTo>
                      <a:pt x="106" y="38"/>
                    </a:lnTo>
                    <a:lnTo>
                      <a:pt x="105" y="39"/>
                    </a:lnTo>
                    <a:lnTo>
                      <a:pt x="103" y="39"/>
                    </a:lnTo>
                    <a:lnTo>
                      <a:pt x="102" y="38"/>
                    </a:lnTo>
                    <a:lnTo>
                      <a:pt x="100" y="36"/>
                    </a:lnTo>
                    <a:lnTo>
                      <a:pt x="99" y="35"/>
                    </a:lnTo>
                    <a:lnTo>
                      <a:pt x="98" y="35"/>
                    </a:lnTo>
                    <a:lnTo>
                      <a:pt x="99" y="2"/>
                    </a:lnTo>
                    <a:lnTo>
                      <a:pt x="58" y="0"/>
                    </a:lnTo>
                    <a:lnTo>
                      <a:pt x="57" y="0"/>
                    </a:lnTo>
                    <a:lnTo>
                      <a:pt x="51" y="76"/>
                    </a:lnTo>
                    <a:lnTo>
                      <a:pt x="0" y="72"/>
                    </a:lnTo>
                    <a:lnTo>
                      <a:pt x="1" y="73"/>
                    </a:lnTo>
                    <a:lnTo>
                      <a:pt x="0" y="74"/>
                    </a:lnTo>
                    <a:lnTo>
                      <a:pt x="1" y="75"/>
                    </a:lnTo>
                    <a:lnTo>
                      <a:pt x="3" y="77"/>
                    </a:lnTo>
                    <a:lnTo>
                      <a:pt x="4" y="79"/>
                    </a:lnTo>
                    <a:lnTo>
                      <a:pt x="5" y="81"/>
                    </a:lnTo>
                    <a:lnTo>
                      <a:pt x="8" y="83"/>
                    </a:lnTo>
                    <a:lnTo>
                      <a:pt x="16" y="92"/>
                    </a:lnTo>
                    <a:lnTo>
                      <a:pt x="22" y="98"/>
                    </a:lnTo>
                    <a:lnTo>
                      <a:pt x="23" y="99"/>
                    </a:lnTo>
                    <a:lnTo>
                      <a:pt x="23" y="100"/>
                    </a:lnTo>
                    <a:lnTo>
                      <a:pt x="23" y="101"/>
                    </a:lnTo>
                    <a:lnTo>
                      <a:pt x="24" y="102"/>
                    </a:lnTo>
                    <a:lnTo>
                      <a:pt x="25" y="104"/>
                    </a:lnTo>
                    <a:lnTo>
                      <a:pt x="25" y="110"/>
                    </a:lnTo>
                    <a:lnTo>
                      <a:pt x="25" y="112"/>
                    </a:lnTo>
                    <a:lnTo>
                      <a:pt x="28" y="115"/>
                    </a:lnTo>
                    <a:lnTo>
                      <a:pt x="38" y="123"/>
                    </a:lnTo>
                    <a:lnTo>
                      <a:pt x="45" y="127"/>
                    </a:lnTo>
                    <a:lnTo>
                      <a:pt x="46" y="127"/>
                    </a:lnTo>
                    <a:lnTo>
                      <a:pt x="48" y="127"/>
                    </a:lnTo>
                    <a:lnTo>
                      <a:pt x="49" y="125"/>
                    </a:lnTo>
                    <a:lnTo>
                      <a:pt x="50" y="124"/>
                    </a:lnTo>
                    <a:lnTo>
                      <a:pt x="53" y="117"/>
                    </a:lnTo>
                    <a:lnTo>
                      <a:pt x="55" y="115"/>
                    </a:lnTo>
                    <a:lnTo>
                      <a:pt x="56" y="114"/>
                    </a:lnTo>
                    <a:lnTo>
                      <a:pt x="58" y="115"/>
                    </a:lnTo>
                    <a:lnTo>
                      <a:pt x="59" y="115"/>
                    </a:lnTo>
                    <a:lnTo>
                      <a:pt x="59" y="114"/>
                    </a:lnTo>
                    <a:lnTo>
                      <a:pt x="60" y="113"/>
                    </a:lnTo>
                    <a:lnTo>
                      <a:pt x="61" y="114"/>
                    </a:lnTo>
                    <a:lnTo>
                      <a:pt x="62" y="114"/>
                    </a:lnTo>
                    <a:lnTo>
                      <a:pt x="66" y="115"/>
                    </a:lnTo>
                    <a:lnTo>
                      <a:pt x="67" y="115"/>
                    </a:lnTo>
                    <a:lnTo>
                      <a:pt x="70" y="116"/>
                    </a:lnTo>
                    <a:lnTo>
                      <a:pt x="71" y="116"/>
                    </a:lnTo>
                    <a:lnTo>
                      <a:pt x="74" y="117"/>
                    </a:lnTo>
                    <a:lnTo>
                      <a:pt x="75" y="119"/>
                    </a:lnTo>
                    <a:lnTo>
                      <a:pt x="75" y="120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9" y="123"/>
                    </a:lnTo>
                    <a:lnTo>
                      <a:pt x="82" y="126"/>
                    </a:lnTo>
                    <a:lnTo>
                      <a:pt x="83" y="128"/>
                    </a:lnTo>
                    <a:lnTo>
                      <a:pt x="83" y="129"/>
                    </a:lnTo>
                    <a:lnTo>
                      <a:pt x="88" y="140"/>
                    </a:lnTo>
                    <a:lnTo>
                      <a:pt x="89" y="142"/>
                    </a:lnTo>
                    <a:lnTo>
                      <a:pt x="93" y="147"/>
                    </a:lnTo>
                    <a:lnTo>
                      <a:pt x="94" y="149"/>
                    </a:lnTo>
                    <a:lnTo>
                      <a:pt x="97" y="152"/>
                    </a:lnTo>
                    <a:lnTo>
                      <a:pt x="98" y="153"/>
                    </a:lnTo>
                    <a:lnTo>
                      <a:pt x="99" y="154"/>
                    </a:lnTo>
                    <a:lnTo>
                      <a:pt x="100" y="155"/>
                    </a:lnTo>
                    <a:lnTo>
                      <a:pt x="100" y="159"/>
                    </a:lnTo>
                    <a:lnTo>
                      <a:pt x="101" y="160"/>
                    </a:lnTo>
                    <a:lnTo>
                      <a:pt x="101" y="164"/>
                    </a:lnTo>
                    <a:lnTo>
                      <a:pt x="102" y="165"/>
                    </a:lnTo>
                    <a:lnTo>
                      <a:pt x="105" y="172"/>
                    </a:lnTo>
                    <a:lnTo>
                      <a:pt x="106" y="174"/>
                    </a:lnTo>
                    <a:lnTo>
                      <a:pt x="108" y="174"/>
                    </a:lnTo>
                    <a:lnTo>
                      <a:pt x="111" y="176"/>
                    </a:lnTo>
                    <a:lnTo>
                      <a:pt x="114" y="177"/>
                    </a:lnTo>
                    <a:lnTo>
                      <a:pt x="119" y="180"/>
                    </a:lnTo>
                    <a:lnTo>
                      <a:pt x="125" y="181"/>
                    </a:lnTo>
                    <a:lnTo>
                      <a:pt x="126" y="181"/>
                    </a:lnTo>
                    <a:lnTo>
                      <a:pt x="130" y="183"/>
                    </a:lnTo>
                    <a:lnTo>
                      <a:pt x="132" y="184"/>
                    </a:lnTo>
                    <a:lnTo>
                      <a:pt x="133" y="182"/>
                    </a:lnTo>
                    <a:lnTo>
                      <a:pt x="135" y="182"/>
                    </a:lnTo>
                    <a:lnTo>
                      <a:pt x="135" y="181"/>
                    </a:lnTo>
                    <a:lnTo>
                      <a:pt x="134" y="180"/>
                    </a:lnTo>
                    <a:lnTo>
                      <a:pt x="133" y="178"/>
                    </a:lnTo>
                    <a:lnTo>
                      <a:pt x="130" y="170"/>
                    </a:lnTo>
                    <a:lnTo>
                      <a:pt x="129" y="167"/>
                    </a:lnTo>
                    <a:lnTo>
                      <a:pt x="131" y="162"/>
                    </a:lnTo>
                    <a:lnTo>
                      <a:pt x="131" y="160"/>
                    </a:lnTo>
                    <a:lnTo>
                      <a:pt x="130" y="160"/>
                    </a:lnTo>
                    <a:lnTo>
                      <a:pt x="130" y="159"/>
                    </a:lnTo>
                    <a:lnTo>
                      <a:pt x="132" y="158"/>
                    </a:lnTo>
                    <a:lnTo>
                      <a:pt x="133" y="153"/>
                    </a:lnTo>
                    <a:lnTo>
                      <a:pt x="132" y="153"/>
                    </a:lnTo>
                    <a:lnTo>
                      <a:pt x="132" y="151"/>
                    </a:lnTo>
                    <a:lnTo>
                      <a:pt x="133" y="150"/>
                    </a:lnTo>
                    <a:lnTo>
                      <a:pt x="134" y="151"/>
                    </a:lnTo>
                    <a:lnTo>
                      <a:pt x="137" y="149"/>
                    </a:lnTo>
                    <a:lnTo>
                      <a:pt x="137" y="147"/>
                    </a:lnTo>
                    <a:lnTo>
                      <a:pt x="136" y="146"/>
                    </a:lnTo>
                    <a:lnTo>
                      <a:pt x="137" y="145"/>
                    </a:lnTo>
                    <a:lnTo>
                      <a:pt x="138" y="145"/>
                    </a:lnTo>
                    <a:lnTo>
                      <a:pt x="138" y="144"/>
                    </a:lnTo>
                    <a:lnTo>
                      <a:pt x="139" y="145"/>
                    </a:lnTo>
                    <a:lnTo>
                      <a:pt x="140" y="145"/>
                    </a:lnTo>
                    <a:lnTo>
                      <a:pt x="141" y="144"/>
                    </a:lnTo>
                    <a:lnTo>
                      <a:pt x="141" y="142"/>
                    </a:lnTo>
                    <a:lnTo>
                      <a:pt x="142" y="141"/>
                    </a:lnTo>
                    <a:lnTo>
                      <a:pt x="142" y="142"/>
                    </a:lnTo>
                    <a:lnTo>
                      <a:pt x="143" y="142"/>
                    </a:lnTo>
                    <a:lnTo>
                      <a:pt x="146" y="141"/>
                    </a:lnTo>
                    <a:lnTo>
                      <a:pt x="147" y="141"/>
                    </a:lnTo>
                    <a:lnTo>
                      <a:pt x="147" y="140"/>
                    </a:lnTo>
                    <a:lnTo>
                      <a:pt x="145" y="139"/>
                    </a:lnTo>
                    <a:lnTo>
                      <a:pt x="145" y="138"/>
                    </a:lnTo>
                    <a:lnTo>
                      <a:pt x="148" y="137"/>
                    </a:lnTo>
                    <a:lnTo>
                      <a:pt x="149" y="136"/>
                    </a:lnTo>
                    <a:lnTo>
                      <a:pt x="150" y="136"/>
                    </a:lnTo>
                    <a:lnTo>
                      <a:pt x="149" y="137"/>
                    </a:lnTo>
                    <a:lnTo>
                      <a:pt x="150" y="138"/>
                    </a:lnTo>
                    <a:lnTo>
                      <a:pt x="151" y="137"/>
                    </a:lnTo>
                    <a:lnTo>
                      <a:pt x="156" y="135"/>
                    </a:lnTo>
                    <a:lnTo>
                      <a:pt x="165" y="130"/>
                    </a:lnTo>
                    <a:lnTo>
                      <a:pt x="165" y="128"/>
                    </a:lnTo>
                    <a:lnTo>
                      <a:pt x="169" y="124"/>
                    </a:lnTo>
                    <a:lnTo>
                      <a:pt x="168" y="121"/>
                    </a:lnTo>
                    <a:lnTo>
                      <a:pt x="168" y="119"/>
                    </a:lnTo>
                    <a:lnTo>
                      <a:pt x="171" y="118"/>
                    </a:lnTo>
                    <a:lnTo>
                      <a:pt x="171" y="120"/>
                    </a:lnTo>
                    <a:lnTo>
                      <a:pt x="171" y="121"/>
                    </a:lnTo>
                    <a:lnTo>
                      <a:pt x="174" y="121"/>
                    </a:lnTo>
                    <a:lnTo>
                      <a:pt x="175" y="122"/>
                    </a:lnTo>
                    <a:lnTo>
                      <a:pt x="181" y="119"/>
                    </a:lnTo>
                    <a:lnTo>
                      <a:pt x="185" y="119"/>
                    </a:lnTo>
                    <a:lnTo>
                      <a:pt x="184" y="118"/>
                    </a:lnTo>
                    <a:lnTo>
                      <a:pt x="184" y="117"/>
                    </a:lnTo>
                    <a:lnTo>
                      <a:pt x="184" y="116"/>
                    </a:lnTo>
                    <a:lnTo>
                      <a:pt x="184" y="115"/>
                    </a:lnTo>
                    <a:lnTo>
                      <a:pt x="185" y="114"/>
                    </a:lnTo>
                    <a:lnTo>
                      <a:pt x="187" y="110"/>
                    </a:lnTo>
                    <a:lnTo>
                      <a:pt x="186" y="108"/>
                    </a:lnTo>
                    <a:lnTo>
                      <a:pt x="186" y="107"/>
                    </a:lnTo>
                    <a:lnTo>
                      <a:pt x="186" y="106"/>
                    </a:lnTo>
                    <a:lnTo>
                      <a:pt x="186" y="105"/>
                    </a:lnTo>
                    <a:lnTo>
                      <a:pt x="186" y="103"/>
                    </a:lnTo>
                    <a:lnTo>
                      <a:pt x="187" y="102"/>
                    </a:lnTo>
                    <a:lnTo>
                      <a:pt x="188" y="101"/>
                    </a:lnTo>
                    <a:lnTo>
                      <a:pt x="189" y="98"/>
                    </a:lnTo>
                    <a:lnTo>
                      <a:pt x="189" y="96"/>
                    </a:lnTo>
                    <a:lnTo>
                      <a:pt x="188" y="93"/>
                    </a:lnTo>
                    <a:lnTo>
                      <a:pt x="187" y="91"/>
                    </a:lnTo>
                    <a:lnTo>
                      <a:pt x="186" y="91"/>
                    </a:lnTo>
                    <a:lnTo>
                      <a:pt x="187" y="90"/>
                    </a:lnTo>
                    <a:lnTo>
                      <a:pt x="186" y="89"/>
                    </a:lnTo>
                    <a:lnTo>
                      <a:pt x="185" y="88"/>
                    </a:lnTo>
                    <a:lnTo>
                      <a:pt x="184" y="87"/>
                    </a:lnTo>
                    <a:lnTo>
                      <a:pt x="184" y="86"/>
                    </a:lnTo>
                    <a:lnTo>
                      <a:pt x="185" y="85"/>
                    </a:lnTo>
                    <a:lnTo>
                      <a:pt x="184" y="82"/>
                    </a:lnTo>
                    <a:lnTo>
                      <a:pt x="181" y="80"/>
                    </a:lnTo>
                    <a:lnTo>
                      <a:pt x="181" y="79"/>
                    </a:lnTo>
                    <a:lnTo>
                      <a:pt x="180" y="62"/>
                    </a:lnTo>
                    <a:lnTo>
                      <a:pt x="180" y="53"/>
                    </a:lnTo>
                    <a:lnTo>
                      <a:pt x="178" y="52"/>
                    </a:lnTo>
                    <a:lnTo>
                      <a:pt x="176" y="53"/>
                    </a:lnTo>
                    <a:lnTo>
                      <a:pt x="174" y="51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2" name="Freeform 196"/>
              <p:cNvSpPr>
                <a:spLocks/>
              </p:cNvSpPr>
              <p:nvPr/>
            </p:nvSpPr>
            <p:spPr bwMode="auto">
              <a:xfrm>
                <a:off x="2095" y="1760"/>
                <a:ext cx="391" cy="458"/>
              </a:xfrm>
              <a:custGeom>
                <a:avLst/>
                <a:gdLst>
                  <a:gd name="T0" fmla="*/ 1749 w 76"/>
                  <a:gd name="T1" fmla="*/ 2232 h 94"/>
                  <a:gd name="T2" fmla="*/ 2012 w 76"/>
                  <a:gd name="T3" fmla="*/ 643 h 94"/>
                  <a:gd name="T4" fmla="*/ 1348 w 76"/>
                  <a:gd name="T5" fmla="*/ 546 h 94"/>
                  <a:gd name="T6" fmla="*/ 1405 w 76"/>
                  <a:gd name="T7" fmla="*/ 141 h 94"/>
                  <a:gd name="T8" fmla="*/ 422 w 76"/>
                  <a:gd name="T9" fmla="*/ 0 h 94"/>
                  <a:gd name="T10" fmla="*/ 0 w 76"/>
                  <a:gd name="T11" fmla="*/ 1993 h 94"/>
                  <a:gd name="T12" fmla="*/ 0 w 76"/>
                  <a:gd name="T13" fmla="*/ 1993 h 94"/>
                  <a:gd name="T14" fmla="*/ 1749 w 76"/>
                  <a:gd name="T15" fmla="*/ 2232 h 94"/>
                  <a:gd name="T16" fmla="*/ 1749 w 76"/>
                  <a:gd name="T17" fmla="*/ 2232 h 9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6"/>
                  <a:gd name="T28" fmla="*/ 0 h 94"/>
                  <a:gd name="T29" fmla="*/ 76 w 76"/>
                  <a:gd name="T30" fmla="*/ 94 h 9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6" h="94">
                    <a:moveTo>
                      <a:pt x="66" y="94"/>
                    </a:moveTo>
                    <a:lnTo>
                      <a:pt x="76" y="27"/>
                    </a:lnTo>
                    <a:lnTo>
                      <a:pt x="51" y="23"/>
                    </a:lnTo>
                    <a:lnTo>
                      <a:pt x="53" y="6"/>
                    </a:lnTo>
                    <a:lnTo>
                      <a:pt x="16" y="0"/>
                    </a:lnTo>
                    <a:lnTo>
                      <a:pt x="0" y="84"/>
                    </a:lnTo>
                    <a:lnTo>
                      <a:pt x="66" y="94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3" name="Freeform 197"/>
              <p:cNvSpPr>
                <a:spLocks/>
              </p:cNvSpPr>
              <p:nvPr/>
            </p:nvSpPr>
            <p:spPr bwMode="auto">
              <a:xfrm>
                <a:off x="1661" y="1077"/>
                <a:ext cx="460" cy="322"/>
              </a:xfrm>
              <a:custGeom>
                <a:avLst/>
                <a:gdLst>
                  <a:gd name="T0" fmla="*/ 26 w 90"/>
                  <a:gd name="T1" fmla="*/ 951 h 66"/>
                  <a:gd name="T2" fmla="*/ 0 w 90"/>
                  <a:gd name="T3" fmla="*/ 951 h 66"/>
                  <a:gd name="T4" fmla="*/ 26 w 90"/>
                  <a:gd name="T5" fmla="*/ 883 h 66"/>
                  <a:gd name="T6" fmla="*/ 26 w 90"/>
                  <a:gd name="T7" fmla="*/ 834 h 66"/>
                  <a:gd name="T8" fmla="*/ 26 w 90"/>
                  <a:gd name="T9" fmla="*/ 834 h 66"/>
                  <a:gd name="T10" fmla="*/ 51 w 90"/>
                  <a:gd name="T11" fmla="*/ 859 h 66"/>
                  <a:gd name="T12" fmla="*/ 26 w 90"/>
                  <a:gd name="T13" fmla="*/ 883 h 66"/>
                  <a:gd name="T14" fmla="*/ 77 w 90"/>
                  <a:gd name="T15" fmla="*/ 859 h 66"/>
                  <a:gd name="T16" fmla="*/ 77 w 90"/>
                  <a:gd name="T17" fmla="*/ 834 h 66"/>
                  <a:gd name="T18" fmla="*/ 77 w 90"/>
                  <a:gd name="T19" fmla="*/ 785 h 66"/>
                  <a:gd name="T20" fmla="*/ 51 w 90"/>
                  <a:gd name="T21" fmla="*/ 712 h 66"/>
                  <a:gd name="T22" fmla="*/ 77 w 90"/>
                  <a:gd name="T23" fmla="*/ 712 h 66"/>
                  <a:gd name="T24" fmla="*/ 133 w 90"/>
                  <a:gd name="T25" fmla="*/ 688 h 66"/>
                  <a:gd name="T26" fmla="*/ 102 w 90"/>
                  <a:gd name="T27" fmla="*/ 668 h 66"/>
                  <a:gd name="T28" fmla="*/ 77 w 90"/>
                  <a:gd name="T29" fmla="*/ 688 h 66"/>
                  <a:gd name="T30" fmla="*/ 77 w 90"/>
                  <a:gd name="T31" fmla="*/ 595 h 66"/>
                  <a:gd name="T32" fmla="*/ 77 w 90"/>
                  <a:gd name="T33" fmla="*/ 522 h 66"/>
                  <a:gd name="T34" fmla="*/ 77 w 90"/>
                  <a:gd name="T35" fmla="*/ 405 h 66"/>
                  <a:gd name="T36" fmla="*/ 51 w 90"/>
                  <a:gd name="T37" fmla="*/ 263 h 66"/>
                  <a:gd name="T38" fmla="*/ 51 w 90"/>
                  <a:gd name="T39" fmla="*/ 141 h 66"/>
                  <a:gd name="T40" fmla="*/ 286 w 90"/>
                  <a:gd name="T41" fmla="*/ 215 h 66"/>
                  <a:gd name="T42" fmla="*/ 496 w 90"/>
                  <a:gd name="T43" fmla="*/ 307 h 66"/>
                  <a:gd name="T44" fmla="*/ 603 w 90"/>
                  <a:gd name="T45" fmla="*/ 332 h 66"/>
                  <a:gd name="T46" fmla="*/ 629 w 90"/>
                  <a:gd name="T47" fmla="*/ 356 h 66"/>
                  <a:gd name="T48" fmla="*/ 629 w 90"/>
                  <a:gd name="T49" fmla="*/ 478 h 66"/>
                  <a:gd name="T50" fmla="*/ 572 w 90"/>
                  <a:gd name="T51" fmla="*/ 546 h 66"/>
                  <a:gd name="T52" fmla="*/ 572 w 90"/>
                  <a:gd name="T53" fmla="*/ 595 h 66"/>
                  <a:gd name="T54" fmla="*/ 572 w 90"/>
                  <a:gd name="T55" fmla="*/ 644 h 66"/>
                  <a:gd name="T56" fmla="*/ 603 w 90"/>
                  <a:gd name="T57" fmla="*/ 668 h 66"/>
                  <a:gd name="T58" fmla="*/ 654 w 90"/>
                  <a:gd name="T59" fmla="*/ 571 h 66"/>
                  <a:gd name="T60" fmla="*/ 705 w 90"/>
                  <a:gd name="T61" fmla="*/ 498 h 66"/>
                  <a:gd name="T62" fmla="*/ 756 w 90"/>
                  <a:gd name="T63" fmla="*/ 429 h 66"/>
                  <a:gd name="T64" fmla="*/ 680 w 90"/>
                  <a:gd name="T65" fmla="*/ 239 h 66"/>
                  <a:gd name="T66" fmla="*/ 705 w 90"/>
                  <a:gd name="T67" fmla="*/ 215 h 66"/>
                  <a:gd name="T68" fmla="*/ 756 w 90"/>
                  <a:gd name="T69" fmla="*/ 166 h 66"/>
                  <a:gd name="T70" fmla="*/ 705 w 90"/>
                  <a:gd name="T71" fmla="*/ 117 h 66"/>
                  <a:gd name="T72" fmla="*/ 705 w 90"/>
                  <a:gd name="T73" fmla="*/ 0 h 66"/>
                  <a:gd name="T74" fmla="*/ 1620 w 90"/>
                  <a:gd name="T75" fmla="*/ 215 h 66"/>
                  <a:gd name="T76" fmla="*/ 2351 w 90"/>
                  <a:gd name="T77" fmla="*/ 381 h 66"/>
                  <a:gd name="T78" fmla="*/ 2090 w 90"/>
                  <a:gd name="T79" fmla="*/ 1405 h 66"/>
                  <a:gd name="T80" fmla="*/ 2090 w 90"/>
                  <a:gd name="T81" fmla="*/ 1429 h 66"/>
                  <a:gd name="T82" fmla="*/ 2090 w 90"/>
                  <a:gd name="T83" fmla="*/ 1454 h 66"/>
                  <a:gd name="T84" fmla="*/ 2116 w 90"/>
                  <a:gd name="T85" fmla="*/ 1498 h 66"/>
                  <a:gd name="T86" fmla="*/ 2090 w 90"/>
                  <a:gd name="T87" fmla="*/ 1522 h 66"/>
                  <a:gd name="T88" fmla="*/ 2090 w 90"/>
                  <a:gd name="T89" fmla="*/ 1571 h 66"/>
                  <a:gd name="T90" fmla="*/ 1436 w 90"/>
                  <a:gd name="T91" fmla="*/ 1454 h 66"/>
                  <a:gd name="T92" fmla="*/ 1360 w 90"/>
                  <a:gd name="T93" fmla="*/ 1454 h 66"/>
                  <a:gd name="T94" fmla="*/ 1308 w 90"/>
                  <a:gd name="T95" fmla="*/ 1429 h 66"/>
                  <a:gd name="T96" fmla="*/ 1227 w 90"/>
                  <a:gd name="T97" fmla="*/ 1454 h 66"/>
                  <a:gd name="T98" fmla="*/ 1150 w 90"/>
                  <a:gd name="T99" fmla="*/ 1429 h 66"/>
                  <a:gd name="T100" fmla="*/ 1073 w 90"/>
                  <a:gd name="T101" fmla="*/ 1454 h 66"/>
                  <a:gd name="T102" fmla="*/ 966 w 90"/>
                  <a:gd name="T103" fmla="*/ 1429 h 66"/>
                  <a:gd name="T104" fmla="*/ 782 w 90"/>
                  <a:gd name="T105" fmla="*/ 1429 h 66"/>
                  <a:gd name="T106" fmla="*/ 629 w 90"/>
                  <a:gd name="T107" fmla="*/ 1381 h 66"/>
                  <a:gd name="T108" fmla="*/ 496 w 90"/>
                  <a:gd name="T109" fmla="*/ 1381 h 66"/>
                  <a:gd name="T110" fmla="*/ 312 w 90"/>
                  <a:gd name="T111" fmla="*/ 1332 h 66"/>
                  <a:gd name="T112" fmla="*/ 286 w 90"/>
                  <a:gd name="T113" fmla="*/ 1190 h 66"/>
                  <a:gd name="T114" fmla="*/ 286 w 90"/>
                  <a:gd name="T115" fmla="*/ 1117 h 66"/>
                  <a:gd name="T116" fmla="*/ 184 w 90"/>
                  <a:gd name="T117" fmla="*/ 1049 h 66"/>
                  <a:gd name="T118" fmla="*/ 158 w 90"/>
                  <a:gd name="T119" fmla="*/ 1025 h 66"/>
                  <a:gd name="T120" fmla="*/ 77 w 90"/>
                  <a:gd name="T121" fmla="*/ 1000 h 6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90"/>
                  <a:gd name="T184" fmla="*/ 0 h 66"/>
                  <a:gd name="T185" fmla="*/ 90 w 90"/>
                  <a:gd name="T186" fmla="*/ 66 h 6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90" h="66">
                    <a:moveTo>
                      <a:pt x="3" y="42"/>
                    </a:moveTo>
                    <a:lnTo>
                      <a:pt x="1" y="40"/>
                    </a:lnTo>
                    <a:lnTo>
                      <a:pt x="0" y="40"/>
                    </a:lnTo>
                    <a:lnTo>
                      <a:pt x="0" y="39"/>
                    </a:lnTo>
                    <a:lnTo>
                      <a:pt x="1" y="37"/>
                    </a:lnTo>
                    <a:lnTo>
                      <a:pt x="1" y="36"/>
                    </a:lnTo>
                    <a:lnTo>
                      <a:pt x="1" y="35"/>
                    </a:lnTo>
                    <a:lnTo>
                      <a:pt x="2" y="35"/>
                    </a:lnTo>
                    <a:lnTo>
                      <a:pt x="2" y="36"/>
                    </a:lnTo>
                    <a:lnTo>
                      <a:pt x="2" y="37"/>
                    </a:lnTo>
                    <a:lnTo>
                      <a:pt x="1" y="37"/>
                    </a:lnTo>
                    <a:lnTo>
                      <a:pt x="2" y="38"/>
                    </a:lnTo>
                    <a:lnTo>
                      <a:pt x="3" y="36"/>
                    </a:lnTo>
                    <a:lnTo>
                      <a:pt x="3" y="35"/>
                    </a:lnTo>
                    <a:lnTo>
                      <a:pt x="4" y="34"/>
                    </a:lnTo>
                    <a:lnTo>
                      <a:pt x="3" y="33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3" y="30"/>
                    </a:lnTo>
                    <a:lnTo>
                      <a:pt x="4" y="30"/>
                    </a:lnTo>
                    <a:lnTo>
                      <a:pt x="5" y="29"/>
                    </a:lnTo>
                    <a:lnTo>
                      <a:pt x="4" y="28"/>
                    </a:lnTo>
                    <a:lnTo>
                      <a:pt x="3" y="29"/>
                    </a:lnTo>
                    <a:lnTo>
                      <a:pt x="3" y="27"/>
                    </a:lnTo>
                    <a:lnTo>
                      <a:pt x="3" y="25"/>
                    </a:lnTo>
                    <a:lnTo>
                      <a:pt x="3" y="24"/>
                    </a:lnTo>
                    <a:lnTo>
                      <a:pt x="3" y="22"/>
                    </a:lnTo>
                    <a:lnTo>
                      <a:pt x="3" y="20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2" y="11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3" y="3"/>
                    </a:lnTo>
                    <a:lnTo>
                      <a:pt x="11" y="9"/>
                    </a:lnTo>
                    <a:lnTo>
                      <a:pt x="16" y="12"/>
                    </a:lnTo>
                    <a:lnTo>
                      <a:pt x="19" y="13"/>
                    </a:lnTo>
                    <a:lnTo>
                      <a:pt x="21" y="14"/>
                    </a:lnTo>
                    <a:lnTo>
                      <a:pt x="23" y="14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20"/>
                    </a:lnTo>
                    <a:lnTo>
                      <a:pt x="24" y="20"/>
                    </a:lnTo>
                    <a:lnTo>
                      <a:pt x="23" y="21"/>
                    </a:lnTo>
                    <a:lnTo>
                      <a:pt x="22" y="23"/>
                    </a:lnTo>
                    <a:lnTo>
                      <a:pt x="22" y="25"/>
                    </a:lnTo>
                    <a:lnTo>
                      <a:pt x="22" y="26"/>
                    </a:lnTo>
                    <a:lnTo>
                      <a:pt x="22" y="27"/>
                    </a:lnTo>
                    <a:lnTo>
                      <a:pt x="22" y="28"/>
                    </a:lnTo>
                    <a:lnTo>
                      <a:pt x="23" y="28"/>
                    </a:lnTo>
                    <a:lnTo>
                      <a:pt x="24" y="27"/>
                    </a:lnTo>
                    <a:lnTo>
                      <a:pt x="25" y="24"/>
                    </a:lnTo>
                    <a:lnTo>
                      <a:pt x="26" y="23"/>
                    </a:lnTo>
                    <a:lnTo>
                      <a:pt x="27" y="21"/>
                    </a:lnTo>
                    <a:lnTo>
                      <a:pt x="29" y="19"/>
                    </a:lnTo>
                    <a:lnTo>
                      <a:pt x="29" y="18"/>
                    </a:lnTo>
                    <a:lnTo>
                      <a:pt x="28" y="15"/>
                    </a:lnTo>
                    <a:lnTo>
                      <a:pt x="26" y="10"/>
                    </a:lnTo>
                    <a:lnTo>
                      <a:pt x="26" y="9"/>
                    </a:lnTo>
                    <a:lnTo>
                      <a:pt x="27" y="9"/>
                    </a:lnTo>
                    <a:lnTo>
                      <a:pt x="28" y="9"/>
                    </a:lnTo>
                    <a:lnTo>
                      <a:pt x="29" y="7"/>
                    </a:lnTo>
                    <a:lnTo>
                      <a:pt x="29" y="5"/>
                    </a:lnTo>
                    <a:lnTo>
                      <a:pt x="27" y="5"/>
                    </a:lnTo>
                    <a:lnTo>
                      <a:pt x="27" y="3"/>
                    </a:lnTo>
                    <a:lnTo>
                      <a:pt x="27" y="0"/>
                    </a:lnTo>
                    <a:lnTo>
                      <a:pt x="45" y="5"/>
                    </a:lnTo>
                    <a:lnTo>
                      <a:pt x="62" y="9"/>
                    </a:lnTo>
                    <a:lnTo>
                      <a:pt x="90" y="16"/>
                    </a:lnTo>
                    <a:lnTo>
                      <a:pt x="80" y="59"/>
                    </a:lnTo>
                    <a:lnTo>
                      <a:pt x="80" y="60"/>
                    </a:lnTo>
                    <a:lnTo>
                      <a:pt x="80" y="61"/>
                    </a:lnTo>
                    <a:lnTo>
                      <a:pt x="81" y="62"/>
                    </a:lnTo>
                    <a:lnTo>
                      <a:pt x="81" y="63"/>
                    </a:lnTo>
                    <a:lnTo>
                      <a:pt x="80" y="63"/>
                    </a:lnTo>
                    <a:lnTo>
                      <a:pt x="80" y="64"/>
                    </a:lnTo>
                    <a:lnTo>
                      <a:pt x="80" y="65"/>
                    </a:lnTo>
                    <a:lnTo>
                      <a:pt x="80" y="66"/>
                    </a:lnTo>
                    <a:lnTo>
                      <a:pt x="56" y="60"/>
                    </a:lnTo>
                    <a:lnTo>
                      <a:pt x="55" y="61"/>
                    </a:lnTo>
                    <a:lnTo>
                      <a:pt x="53" y="61"/>
                    </a:lnTo>
                    <a:lnTo>
                      <a:pt x="52" y="61"/>
                    </a:lnTo>
                    <a:lnTo>
                      <a:pt x="51" y="61"/>
                    </a:lnTo>
                    <a:lnTo>
                      <a:pt x="50" y="60"/>
                    </a:lnTo>
                    <a:lnTo>
                      <a:pt x="48" y="60"/>
                    </a:lnTo>
                    <a:lnTo>
                      <a:pt x="47" y="61"/>
                    </a:lnTo>
                    <a:lnTo>
                      <a:pt x="45" y="60"/>
                    </a:lnTo>
                    <a:lnTo>
                      <a:pt x="44" y="60"/>
                    </a:lnTo>
                    <a:lnTo>
                      <a:pt x="42" y="61"/>
                    </a:lnTo>
                    <a:lnTo>
                      <a:pt x="41" y="61"/>
                    </a:lnTo>
                    <a:lnTo>
                      <a:pt x="38" y="61"/>
                    </a:lnTo>
                    <a:lnTo>
                      <a:pt x="37" y="60"/>
                    </a:lnTo>
                    <a:lnTo>
                      <a:pt x="35" y="60"/>
                    </a:lnTo>
                    <a:lnTo>
                      <a:pt x="30" y="60"/>
                    </a:lnTo>
                    <a:lnTo>
                      <a:pt x="29" y="59"/>
                    </a:lnTo>
                    <a:lnTo>
                      <a:pt x="24" y="58"/>
                    </a:lnTo>
                    <a:lnTo>
                      <a:pt x="22" y="57"/>
                    </a:lnTo>
                    <a:lnTo>
                      <a:pt x="19" y="58"/>
                    </a:lnTo>
                    <a:lnTo>
                      <a:pt x="15" y="57"/>
                    </a:lnTo>
                    <a:lnTo>
                      <a:pt x="12" y="56"/>
                    </a:lnTo>
                    <a:lnTo>
                      <a:pt x="11" y="54"/>
                    </a:lnTo>
                    <a:lnTo>
                      <a:pt x="11" y="50"/>
                    </a:lnTo>
                    <a:lnTo>
                      <a:pt x="12" y="49"/>
                    </a:lnTo>
                    <a:lnTo>
                      <a:pt x="11" y="47"/>
                    </a:lnTo>
                    <a:lnTo>
                      <a:pt x="9" y="44"/>
                    </a:lnTo>
                    <a:lnTo>
                      <a:pt x="7" y="44"/>
                    </a:lnTo>
                    <a:lnTo>
                      <a:pt x="6" y="43"/>
                    </a:lnTo>
                    <a:lnTo>
                      <a:pt x="3" y="42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4" name="Freeform 198"/>
              <p:cNvSpPr>
                <a:spLocks/>
              </p:cNvSpPr>
              <p:nvPr/>
            </p:nvSpPr>
            <p:spPr bwMode="auto">
              <a:xfrm>
                <a:off x="1537" y="1282"/>
                <a:ext cx="554" cy="439"/>
              </a:xfrm>
              <a:custGeom>
                <a:avLst/>
                <a:gdLst>
                  <a:gd name="T0" fmla="*/ 0 w 108"/>
                  <a:gd name="T1" fmla="*/ 1595 h 90"/>
                  <a:gd name="T2" fmla="*/ 0 w 108"/>
                  <a:gd name="T3" fmla="*/ 1473 h 90"/>
                  <a:gd name="T4" fmla="*/ 26 w 108"/>
                  <a:gd name="T5" fmla="*/ 1356 h 90"/>
                  <a:gd name="T6" fmla="*/ 51 w 108"/>
                  <a:gd name="T7" fmla="*/ 1215 h 90"/>
                  <a:gd name="T8" fmla="*/ 77 w 108"/>
                  <a:gd name="T9" fmla="*/ 1166 h 90"/>
                  <a:gd name="T10" fmla="*/ 133 w 108"/>
                  <a:gd name="T11" fmla="*/ 1117 h 90"/>
                  <a:gd name="T12" fmla="*/ 133 w 108"/>
                  <a:gd name="T13" fmla="*/ 1073 h 90"/>
                  <a:gd name="T14" fmla="*/ 262 w 108"/>
                  <a:gd name="T15" fmla="*/ 878 h 90"/>
                  <a:gd name="T16" fmla="*/ 421 w 108"/>
                  <a:gd name="T17" fmla="*/ 546 h 90"/>
                  <a:gd name="T18" fmla="*/ 528 w 108"/>
                  <a:gd name="T19" fmla="*/ 307 h 90"/>
                  <a:gd name="T20" fmla="*/ 631 w 108"/>
                  <a:gd name="T21" fmla="*/ 73 h 90"/>
                  <a:gd name="T22" fmla="*/ 631 w 108"/>
                  <a:gd name="T23" fmla="*/ 0 h 90"/>
                  <a:gd name="T24" fmla="*/ 713 w 108"/>
                  <a:gd name="T25" fmla="*/ 0 h 90"/>
                  <a:gd name="T26" fmla="*/ 790 w 108"/>
                  <a:gd name="T27" fmla="*/ 24 h 90"/>
                  <a:gd name="T28" fmla="*/ 816 w 108"/>
                  <a:gd name="T29" fmla="*/ 49 h 90"/>
                  <a:gd name="T30" fmla="*/ 923 w 108"/>
                  <a:gd name="T31" fmla="*/ 117 h 90"/>
                  <a:gd name="T32" fmla="*/ 923 w 108"/>
                  <a:gd name="T33" fmla="*/ 190 h 90"/>
                  <a:gd name="T34" fmla="*/ 949 w 108"/>
                  <a:gd name="T35" fmla="*/ 332 h 90"/>
                  <a:gd name="T36" fmla="*/ 1134 w 108"/>
                  <a:gd name="T37" fmla="*/ 380 h 90"/>
                  <a:gd name="T38" fmla="*/ 1262 w 108"/>
                  <a:gd name="T39" fmla="*/ 380 h 90"/>
                  <a:gd name="T40" fmla="*/ 1421 w 108"/>
                  <a:gd name="T41" fmla="*/ 429 h 90"/>
                  <a:gd name="T42" fmla="*/ 1606 w 108"/>
                  <a:gd name="T43" fmla="*/ 429 h 90"/>
                  <a:gd name="T44" fmla="*/ 1708 w 108"/>
                  <a:gd name="T45" fmla="*/ 454 h 90"/>
                  <a:gd name="T46" fmla="*/ 1790 w 108"/>
                  <a:gd name="T47" fmla="*/ 429 h 90"/>
                  <a:gd name="T48" fmla="*/ 1867 w 108"/>
                  <a:gd name="T49" fmla="*/ 454 h 90"/>
                  <a:gd name="T50" fmla="*/ 1949 w 108"/>
                  <a:gd name="T51" fmla="*/ 429 h 90"/>
                  <a:gd name="T52" fmla="*/ 2001 w 108"/>
                  <a:gd name="T53" fmla="*/ 454 h 90"/>
                  <a:gd name="T54" fmla="*/ 2078 w 108"/>
                  <a:gd name="T55" fmla="*/ 454 h 90"/>
                  <a:gd name="T56" fmla="*/ 2734 w 108"/>
                  <a:gd name="T57" fmla="*/ 571 h 90"/>
                  <a:gd name="T58" fmla="*/ 2765 w 108"/>
                  <a:gd name="T59" fmla="*/ 644 h 90"/>
                  <a:gd name="T60" fmla="*/ 2842 w 108"/>
                  <a:gd name="T61" fmla="*/ 668 h 90"/>
                  <a:gd name="T62" fmla="*/ 2683 w 108"/>
                  <a:gd name="T63" fmla="*/ 951 h 90"/>
                  <a:gd name="T64" fmla="*/ 2657 w 108"/>
                  <a:gd name="T65" fmla="*/ 1000 h 90"/>
                  <a:gd name="T66" fmla="*/ 2580 w 108"/>
                  <a:gd name="T67" fmla="*/ 1049 h 90"/>
                  <a:gd name="T68" fmla="*/ 2472 w 108"/>
                  <a:gd name="T69" fmla="*/ 1215 h 90"/>
                  <a:gd name="T70" fmla="*/ 2555 w 108"/>
                  <a:gd name="T71" fmla="*/ 1263 h 90"/>
                  <a:gd name="T72" fmla="*/ 2555 w 108"/>
                  <a:gd name="T73" fmla="*/ 1307 h 90"/>
                  <a:gd name="T74" fmla="*/ 2524 w 108"/>
                  <a:gd name="T75" fmla="*/ 1332 h 90"/>
                  <a:gd name="T76" fmla="*/ 2498 w 108"/>
                  <a:gd name="T77" fmla="*/ 1429 h 90"/>
                  <a:gd name="T78" fmla="*/ 1370 w 108"/>
                  <a:gd name="T79" fmla="*/ 1927 h 90"/>
                  <a:gd name="T80" fmla="*/ 26 w 108"/>
                  <a:gd name="T81" fmla="*/ 1619 h 9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08"/>
                  <a:gd name="T124" fmla="*/ 0 h 90"/>
                  <a:gd name="T125" fmla="*/ 108 w 108"/>
                  <a:gd name="T126" fmla="*/ 90 h 9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08" h="90">
                    <a:moveTo>
                      <a:pt x="1" y="68"/>
                    </a:moveTo>
                    <a:lnTo>
                      <a:pt x="0" y="67"/>
                    </a:lnTo>
                    <a:lnTo>
                      <a:pt x="0" y="63"/>
                    </a:lnTo>
                    <a:lnTo>
                      <a:pt x="0" y="62"/>
                    </a:lnTo>
                    <a:lnTo>
                      <a:pt x="0" y="60"/>
                    </a:lnTo>
                    <a:lnTo>
                      <a:pt x="1" y="57"/>
                    </a:lnTo>
                    <a:lnTo>
                      <a:pt x="1" y="52"/>
                    </a:lnTo>
                    <a:lnTo>
                      <a:pt x="2" y="51"/>
                    </a:lnTo>
                    <a:lnTo>
                      <a:pt x="3" y="50"/>
                    </a:lnTo>
                    <a:lnTo>
                      <a:pt x="3" y="49"/>
                    </a:lnTo>
                    <a:lnTo>
                      <a:pt x="4" y="48"/>
                    </a:lnTo>
                    <a:lnTo>
                      <a:pt x="5" y="47"/>
                    </a:lnTo>
                    <a:lnTo>
                      <a:pt x="5" y="45"/>
                    </a:lnTo>
                    <a:lnTo>
                      <a:pt x="9" y="41"/>
                    </a:lnTo>
                    <a:lnTo>
                      <a:pt x="10" y="37"/>
                    </a:lnTo>
                    <a:lnTo>
                      <a:pt x="13" y="32"/>
                    </a:lnTo>
                    <a:lnTo>
                      <a:pt x="16" y="23"/>
                    </a:lnTo>
                    <a:lnTo>
                      <a:pt x="18" y="19"/>
                    </a:lnTo>
                    <a:lnTo>
                      <a:pt x="20" y="13"/>
                    </a:lnTo>
                    <a:lnTo>
                      <a:pt x="23" y="5"/>
                    </a:lnTo>
                    <a:lnTo>
                      <a:pt x="24" y="3"/>
                    </a:lnTo>
                    <a:lnTo>
                      <a:pt x="24" y="1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1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5" y="5"/>
                    </a:lnTo>
                    <a:lnTo>
                      <a:pt x="36" y="7"/>
                    </a:lnTo>
                    <a:lnTo>
                      <a:pt x="35" y="8"/>
                    </a:lnTo>
                    <a:lnTo>
                      <a:pt x="35" y="12"/>
                    </a:lnTo>
                    <a:lnTo>
                      <a:pt x="36" y="14"/>
                    </a:lnTo>
                    <a:lnTo>
                      <a:pt x="39" y="15"/>
                    </a:lnTo>
                    <a:lnTo>
                      <a:pt x="43" y="16"/>
                    </a:lnTo>
                    <a:lnTo>
                      <a:pt x="46" y="15"/>
                    </a:lnTo>
                    <a:lnTo>
                      <a:pt x="48" y="16"/>
                    </a:lnTo>
                    <a:lnTo>
                      <a:pt x="53" y="17"/>
                    </a:lnTo>
                    <a:lnTo>
                      <a:pt x="54" y="18"/>
                    </a:lnTo>
                    <a:lnTo>
                      <a:pt x="59" y="18"/>
                    </a:lnTo>
                    <a:lnTo>
                      <a:pt x="61" y="18"/>
                    </a:lnTo>
                    <a:lnTo>
                      <a:pt x="62" y="19"/>
                    </a:lnTo>
                    <a:lnTo>
                      <a:pt x="65" y="19"/>
                    </a:lnTo>
                    <a:lnTo>
                      <a:pt x="66" y="19"/>
                    </a:lnTo>
                    <a:lnTo>
                      <a:pt x="68" y="18"/>
                    </a:lnTo>
                    <a:lnTo>
                      <a:pt x="69" y="18"/>
                    </a:lnTo>
                    <a:lnTo>
                      <a:pt x="71" y="19"/>
                    </a:lnTo>
                    <a:lnTo>
                      <a:pt x="72" y="18"/>
                    </a:lnTo>
                    <a:lnTo>
                      <a:pt x="74" y="18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7" y="19"/>
                    </a:lnTo>
                    <a:lnTo>
                      <a:pt x="79" y="19"/>
                    </a:lnTo>
                    <a:lnTo>
                      <a:pt x="80" y="18"/>
                    </a:lnTo>
                    <a:lnTo>
                      <a:pt x="104" y="24"/>
                    </a:lnTo>
                    <a:lnTo>
                      <a:pt x="104" y="25"/>
                    </a:lnTo>
                    <a:lnTo>
                      <a:pt x="105" y="27"/>
                    </a:lnTo>
                    <a:lnTo>
                      <a:pt x="107" y="27"/>
                    </a:lnTo>
                    <a:lnTo>
                      <a:pt x="108" y="28"/>
                    </a:lnTo>
                    <a:lnTo>
                      <a:pt x="108" y="31"/>
                    </a:lnTo>
                    <a:lnTo>
                      <a:pt x="102" y="40"/>
                    </a:lnTo>
                    <a:lnTo>
                      <a:pt x="101" y="41"/>
                    </a:lnTo>
                    <a:lnTo>
                      <a:pt x="101" y="42"/>
                    </a:lnTo>
                    <a:lnTo>
                      <a:pt x="100" y="43"/>
                    </a:lnTo>
                    <a:lnTo>
                      <a:pt x="98" y="44"/>
                    </a:lnTo>
                    <a:lnTo>
                      <a:pt x="95" y="49"/>
                    </a:lnTo>
                    <a:lnTo>
                      <a:pt x="94" y="51"/>
                    </a:lnTo>
                    <a:lnTo>
                      <a:pt x="95" y="52"/>
                    </a:lnTo>
                    <a:lnTo>
                      <a:pt x="97" y="53"/>
                    </a:lnTo>
                    <a:lnTo>
                      <a:pt x="98" y="54"/>
                    </a:lnTo>
                    <a:lnTo>
                      <a:pt x="97" y="55"/>
                    </a:lnTo>
                    <a:lnTo>
                      <a:pt x="97" y="56"/>
                    </a:lnTo>
                    <a:lnTo>
                      <a:pt x="96" y="56"/>
                    </a:lnTo>
                    <a:lnTo>
                      <a:pt x="96" y="58"/>
                    </a:lnTo>
                    <a:lnTo>
                      <a:pt x="95" y="60"/>
                    </a:lnTo>
                    <a:lnTo>
                      <a:pt x="88" y="90"/>
                    </a:lnTo>
                    <a:lnTo>
                      <a:pt x="52" y="81"/>
                    </a:lnTo>
                    <a:lnTo>
                      <a:pt x="1" y="68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5" name="Freeform 199"/>
              <p:cNvSpPr>
                <a:spLocks/>
              </p:cNvSpPr>
              <p:nvPr/>
            </p:nvSpPr>
            <p:spPr bwMode="auto">
              <a:xfrm>
                <a:off x="1988" y="1155"/>
                <a:ext cx="415" cy="634"/>
              </a:xfrm>
              <a:custGeom>
                <a:avLst/>
                <a:gdLst>
                  <a:gd name="T0" fmla="*/ 184 w 81"/>
                  <a:gd name="T1" fmla="*/ 2043 h 130"/>
                  <a:gd name="T2" fmla="*/ 210 w 81"/>
                  <a:gd name="T3" fmla="*/ 1951 h 130"/>
                  <a:gd name="T4" fmla="*/ 236 w 81"/>
                  <a:gd name="T5" fmla="*/ 1926 h 130"/>
                  <a:gd name="T6" fmla="*/ 236 w 81"/>
                  <a:gd name="T7" fmla="*/ 1878 h 130"/>
                  <a:gd name="T8" fmla="*/ 159 w 81"/>
                  <a:gd name="T9" fmla="*/ 1834 h 130"/>
                  <a:gd name="T10" fmla="*/ 261 w 81"/>
                  <a:gd name="T11" fmla="*/ 1663 h 130"/>
                  <a:gd name="T12" fmla="*/ 343 w 81"/>
                  <a:gd name="T13" fmla="*/ 1619 h 130"/>
                  <a:gd name="T14" fmla="*/ 369 w 81"/>
                  <a:gd name="T15" fmla="*/ 1570 h 130"/>
                  <a:gd name="T16" fmla="*/ 523 w 81"/>
                  <a:gd name="T17" fmla="*/ 1283 h 130"/>
                  <a:gd name="T18" fmla="*/ 446 w 81"/>
                  <a:gd name="T19" fmla="*/ 1258 h 130"/>
                  <a:gd name="T20" fmla="*/ 420 w 81"/>
                  <a:gd name="T21" fmla="*/ 1190 h 130"/>
                  <a:gd name="T22" fmla="*/ 420 w 81"/>
                  <a:gd name="T23" fmla="*/ 1117 h 130"/>
                  <a:gd name="T24" fmla="*/ 420 w 81"/>
                  <a:gd name="T25" fmla="*/ 1068 h 130"/>
                  <a:gd name="T26" fmla="*/ 420 w 81"/>
                  <a:gd name="T27" fmla="*/ 1024 h 130"/>
                  <a:gd name="T28" fmla="*/ 681 w 81"/>
                  <a:gd name="T29" fmla="*/ 0 h 130"/>
                  <a:gd name="T30" fmla="*/ 891 w 81"/>
                  <a:gd name="T31" fmla="*/ 454 h 130"/>
                  <a:gd name="T32" fmla="*/ 943 w 81"/>
                  <a:gd name="T33" fmla="*/ 619 h 130"/>
                  <a:gd name="T34" fmla="*/ 917 w 81"/>
                  <a:gd name="T35" fmla="*/ 688 h 130"/>
                  <a:gd name="T36" fmla="*/ 973 w 81"/>
                  <a:gd name="T37" fmla="*/ 736 h 130"/>
                  <a:gd name="T38" fmla="*/ 1102 w 81"/>
                  <a:gd name="T39" fmla="*/ 927 h 130"/>
                  <a:gd name="T40" fmla="*/ 1127 w 81"/>
                  <a:gd name="T41" fmla="*/ 1024 h 130"/>
                  <a:gd name="T42" fmla="*/ 1184 w 81"/>
                  <a:gd name="T43" fmla="*/ 1068 h 130"/>
                  <a:gd name="T44" fmla="*/ 1286 w 81"/>
                  <a:gd name="T45" fmla="*/ 1092 h 130"/>
                  <a:gd name="T46" fmla="*/ 1209 w 81"/>
                  <a:gd name="T47" fmla="*/ 1239 h 130"/>
                  <a:gd name="T48" fmla="*/ 1184 w 81"/>
                  <a:gd name="T49" fmla="*/ 1331 h 130"/>
                  <a:gd name="T50" fmla="*/ 1184 w 81"/>
                  <a:gd name="T51" fmla="*/ 1356 h 130"/>
                  <a:gd name="T52" fmla="*/ 1127 w 81"/>
                  <a:gd name="T53" fmla="*/ 1429 h 130"/>
                  <a:gd name="T54" fmla="*/ 1127 w 81"/>
                  <a:gd name="T55" fmla="*/ 1473 h 130"/>
                  <a:gd name="T56" fmla="*/ 1209 w 81"/>
                  <a:gd name="T57" fmla="*/ 1546 h 130"/>
                  <a:gd name="T58" fmla="*/ 1312 w 81"/>
                  <a:gd name="T59" fmla="*/ 1448 h 130"/>
                  <a:gd name="T60" fmla="*/ 1337 w 81"/>
                  <a:gd name="T61" fmla="*/ 1497 h 130"/>
                  <a:gd name="T62" fmla="*/ 1363 w 81"/>
                  <a:gd name="T63" fmla="*/ 1522 h 130"/>
                  <a:gd name="T64" fmla="*/ 1363 w 81"/>
                  <a:gd name="T65" fmla="*/ 1644 h 130"/>
                  <a:gd name="T66" fmla="*/ 1419 w 81"/>
                  <a:gd name="T67" fmla="*/ 1761 h 130"/>
                  <a:gd name="T68" fmla="*/ 1394 w 81"/>
                  <a:gd name="T69" fmla="*/ 1809 h 130"/>
                  <a:gd name="T70" fmla="*/ 1470 w 81"/>
                  <a:gd name="T71" fmla="*/ 1853 h 130"/>
                  <a:gd name="T72" fmla="*/ 1496 w 81"/>
                  <a:gd name="T73" fmla="*/ 1926 h 130"/>
                  <a:gd name="T74" fmla="*/ 1496 w 81"/>
                  <a:gd name="T75" fmla="*/ 2000 h 130"/>
                  <a:gd name="T76" fmla="*/ 1547 w 81"/>
                  <a:gd name="T77" fmla="*/ 2068 h 130"/>
                  <a:gd name="T78" fmla="*/ 1604 w 81"/>
                  <a:gd name="T79" fmla="*/ 2000 h 130"/>
                  <a:gd name="T80" fmla="*/ 1706 w 81"/>
                  <a:gd name="T81" fmla="*/ 2043 h 130"/>
                  <a:gd name="T82" fmla="*/ 1757 w 81"/>
                  <a:gd name="T83" fmla="*/ 2000 h 130"/>
                  <a:gd name="T84" fmla="*/ 1865 w 81"/>
                  <a:gd name="T85" fmla="*/ 2024 h 130"/>
                  <a:gd name="T86" fmla="*/ 1916 w 81"/>
                  <a:gd name="T87" fmla="*/ 2043 h 130"/>
                  <a:gd name="T88" fmla="*/ 1993 w 81"/>
                  <a:gd name="T89" fmla="*/ 2000 h 130"/>
                  <a:gd name="T90" fmla="*/ 2075 w 81"/>
                  <a:gd name="T91" fmla="*/ 2024 h 130"/>
                  <a:gd name="T92" fmla="*/ 2126 w 81"/>
                  <a:gd name="T93" fmla="*/ 2092 h 130"/>
                  <a:gd name="T94" fmla="*/ 1942 w 81"/>
                  <a:gd name="T95" fmla="*/ 3092 h 130"/>
                  <a:gd name="T96" fmla="*/ 0 w 81"/>
                  <a:gd name="T97" fmla="*/ 2760 h 13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81"/>
                  <a:gd name="T148" fmla="*/ 0 h 130"/>
                  <a:gd name="T149" fmla="*/ 81 w 81"/>
                  <a:gd name="T150" fmla="*/ 130 h 13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81" h="130">
                    <a:moveTo>
                      <a:pt x="0" y="116"/>
                    </a:moveTo>
                    <a:lnTo>
                      <a:pt x="7" y="86"/>
                    </a:lnTo>
                    <a:lnTo>
                      <a:pt x="8" y="84"/>
                    </a:lnTo>
                    <a:lnTo>
                      <a:pt x="8" y="82"/>
                    </a:lnTo>
                    <a:lnTo>
                      <a:pt x="9" y="82"/>
                    </a:lnTo>
                    <a:lnTo>
                      <a:pt x="9" y="81"/>
                    </a:lnTo>
                    <a:lnTo>
                      <a:pt x="10" y="80"/>
                    </a:lnTo>
                    <a:lnTo>
                      <a:pt x="9" y="79"/>
                    </a:lnTo>
                    <a:lnTo>
                      <a:pt x="7" y="78"/>
                    </a:lnTo>
                    <a:lnTo>
                      <a:pt x="6" y="77"/>
                    </a:lnTo>
                    <a:lnTo>
                      <a:pt x="7" y="75"/>
                    </a:lnTo>
                    <a:lnTo>
                      <a:pt x="10" y="70"/>
                    </a:lnTo>
                    <a:lnTo>
                      <a:pt x="12" y="69"/>
                    </a:lnTo>
                    <a:lnTo>
                      <a:pt x="13" y="68"/>
                    </a:lnTo>
                    <a:lnTo>
                      <a:pt x="13" y="67"/>
                    </a:lnTo>
                    <a:lnTo>
                      <a:pt x="14" y="66"/>
                    </a:lnTo>
                    <a:lnTo>
                      <a:pt x="20" y="57"/>
                    </a:lnTo>
                    <a:lnTo>
                      <a:pt x="20" y="54"/>
                    </a:lnTo>
                    <a:lnTo>
                      <a:pt x="19" y="53"/>
                    </a:lnTo>
                    <a:lnTo>
                      <a:pt x="17" y="53"/>
                    </a:lnTo>
                    <a:lnTo>
                      <a:pt x="16" y="51"/>
                    </a:lnTo>
                    <a:lnTo>
                      <a:pt x="16" y="50"/>
                    </a:lnTo>
                    <a:lnTo>
                      <a:pt x="16" y="48"/>
                    </a:lnTo>
                    <a:lnTo>
                      <a:pt x="16" y="47"/>
                    </a:lnTo>
                    <a:lnTo>
                      <a:pt x="17" y="46"/>
                    </a:lnTo>
                    <a:lnTo>
                      <a:pt x="16" y="45"/>
                    </a:lnTo>
                    <a:lnTo>
                      <a:pt x="16" y="43"/>
                    </a:lnTo>
                    <a:lnTo>
                      <a:pt x="26" y="0"/>
                    </a:lnTo>
                    <a:lnTo>
                      <a:pt x="37" y="3"/>
                    </a:lnTo>
                    <a:lnTo>
                      <a:pt x="34" y="19"/>
                    </a:lnTo>
                    <a:lnTo>
                      <a:pt x="36" y="23"/>
                    </a:lnTo>
                    <a:lnTo>
                      <a:pt x="36" y="26"/>
                    </a:lnTo>
                    <a:lnTo>
                      <a:pt x="36" y="28"/>
                    </a:lnTo>
                    <a:lnTo>
                      <a:pt x="35" y="29"/>
                    </a:lnTo>
                    <a:lnTo>
                      <a:pt x="36" y="30"/>
                    </a:lnTo>
                    <a:lnTo>
                      <a:pt x="37" y="31"/>
                    </a:lnTo>
                    <a:lnTo>
                      <a:pt x="40" y="34"/>
                    </a:lnTo>
                    <a:lnTo>
                      <a:pt x="42" y="39"/>
                    </a:lnTo>
                    <a:lnTo>
                      <a:pt x="42" y="41"/>
                    </a:lnTo>
                    <a:lnTo>
                      <a:pt x="43" y="43"/>
                    </a:lnTo>
                    <a:lnTo>
                      <a:pt x="45" y="43"/>
                    </a:lnTo>
                    <a:lnTo>
                      <a:pt x="45" y="45"/>
                    </a:lnTo>
                    <a:lnTo>
                      <a:pt x="48" y="45"/>
                    </a:lnTo>
                    <a:lnTo>
                      <a:pt x="49" y="46"/>
                    </a:lnTo>
                    <a:lnTo>
                      <a:pt x="46" y="51"/>
                    </a:lnTo>
                    <a:lnTo>
                      <a:pt x="46" y="52"/>
                    </a:lnTo>
                    <a:lnTo>
                      <a:pt x="45" y="53"/>
                    </a:lnTo>
                    <a:lnTo>
                      <a:pt x="45" y="56"/>
                    </a:lnTo>
                    <a:lnTo>
                      <a:pt x="45" y="57"/>
                    </a:lnTo>
                    <a:lnTo>
                      <a:pt x="43" y="59"/>
                    </a:lnTo>
                    <a:lnTo>
                      <a:pt x="43" y="60"/>
                    </a:lnTo>
                    <a:lnTo>
                      <a:pt x="43" y="61"/>
                    </a:lnTo>
                    <a:lnTo>
                      <a:pt x="43" y="62"/>
                    </a:lnTo>
                    <a:lnTo>
                      <a:pt x="45" y="65"/>
                    </a:lnTo>
                    <a:lnTo>
                      <a:pt x="46" y="65"/>
                    </a:lnTo>
                    <a:lnTo>
                      <a:pt x="49" y="62"/>
                    </a:lnTo>
                    <a:lnTo>
                      <a:pt x="50" y="61"/>
                    </a:lnTo>
                    <a:lnTo>
                      <a:pt x="50" y="62"/>
                    </a:lnTo>
                    <a:lnTo>
                      <a:pt x="51" y="63"/>
                    </a:lnTo>
                    <a:lnTo>
                      <a:pt x="52" y="64"/>
                    </a:lnTo>
                    <a:lnTo>
                      <a:pt x="52" y="66"/>
                    </a:lnTo>
                    <a:lnTo>
                      <a:pt x="52" y="69"/>
                    </a:lnTo>
                    <a:lnTo>
                      <a:pt x="52" y="72"/>
                    </a:lnTo>
                    <a:lnTo>
                      <a:pt x="54" y="74"/>
                    </a:lnTo>
                    <a:lnTo>
                      <a:pt x="54" y="75"/>
                    </a:lnTo>
                    <a:lnTo>
                      <a:pt x="53" y="76"/>
                    </a:lnTo>
                    <a:lnTo>
                      <a:pt x="54" y="78"/>
                    </a:lnTo>
                    <a:lnTo>
                      <a:pt x="56" y="78"/>
                    </a:lnTo>
                    <a:lnTo>
                      <a:pt x="57" y="80"/>
                    </a:lnTo>
                    <a:lnTo>
                      <a:pt x="57" y="81"/>
                    </a:lnTo>
                    <a:lnTo>
                      <a:pt x="57" y="83"/>
                    </a:lnTo>
                    <a:lnTo>
                      <a:pt x="57" y="84"/>
                    </a:lnTo>
                    <a:lnTo>
                      <a:pt x="58" y="86"/>
                    </a:lnTo>
                    <a:lnTo>
                      <a:pt x="59" y="87"/>
                    </a:lnTo>
                    <a:lnTo>
                      <a:pt x="60" y="85"/>
                    </a:lnTo>
                    <a:lnTo>
                      <a:pt x="61" y="84"/>
                    </a:lnTo>
                    <a:lnTo>
                      <a:pt x="63" y="85"/>
                    </a:lnTo>
                    <a:lnTo>
                      <a:pt x="65" y="86"/>
                    </a:lnTo>
                    <a:lnTo>
                      <a:pt x="66" y="85"/>
                    </a:lnTo>
                    <a:lnTo>
                      <a:pt x="67" y="84"/>
                    </a:lnTo>
                    <a:lnTo>
                      <a:pt x="67" y="85"/>
                    </a:lnTo>
                    <a:lnTo>
                      <a:pt x="71" y="85"/>
                    </a:lnTo>
                    <a:lnTo>
                      <a:pt x="72" y="86"/>
                    </a:lnTo>
                    <a:lnTo>
                      <a:pt x="73" y="86"/>
                    </a:lnTo>
                    <a:lnTo>
                      <a:pt x="76" y="86"/>
                    </a:lnTo>
                    <a:lnTo>
                      <a:pt x="76" y="84"/>
                    </a:lnTo>
                    <a:lnTo>
                      <a:pt x="77" y="83"/>
                    </a:lnTo>
                    <a:lnTo>
                      <a:pt x="79" y="85"/>
                    </a:lnTo>
                    <a:lnTo>
                      <a:pt x="79" y="87"/>
                    </a:lnTo>
                    <a:lnTo>
                      <a:pt x="81" y="88"/>
                    </a:lnTo>
                    <a:lnTo>
                      <a:pt x="75" y="130"/>
                    </a:lnTo>
                    <a:lnTo>
                      <a:pt x="74" y="130"/>
                    </a:lnTo>
                    <a:lnTo>
                      <a:pt x="37" y="124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6" name="Freeform 200"/>
              <p:cNvSpPr>
                <a:spLocks/>
              </p:cNvSpPr>
              <p:nvPr/>
            </p:nvSpPr>
            <p:spPr bwMode="auto">
              <a:xfrm>
                <a:off x="2162" y="1170"/>
                <a:ext cx="707" cy="424"/>
              </a:xfrm>
              <a:custGeom>
                <a:avLst/>
                <a:gdLst>
                  <a:gd name="T0" fmla="*/ 1260 w 138"/>
                  <a:gd name="T1" fmla="*/ 1828 h 87"/>
                  <a:gd name="T2" fmla="*/ 1183 w 138"/>
                  <a:gd name="T3" fmla="*/ 1993 h 87"/>
                  <a:gd name="T4" fmla="*/ 1127 w 138"/>
                  <a:gd name="T5" fmla="*/ 1901 h 87"/>
                  <a:gd name="T6" fmla="*/ 1101 w 138"/>
                  <a:gd name="T7" fmla="*/ 1974 h 87"/>
                  <a:gd name="T8" fmla="*/ 999 w 138"/>
                  <a:gd name="T9" fmla="*/ 1974 h 87"/>
                  <a:gd name="T10" fmla="*/ 866 w 138"/>
                  <a:gd name="T11" fmla="*/ 1949 h 87"/>
                  <a:gd name="T12" fmla="*/ 840 w 138"/>
                  <a:gd name="T13" fmla="*/ 1949 h 87"/>
                  <a:gd name="T14" fmla="*/ 763 w 138"/>
                  <a:gd name="T15" fmla="*/ 1949 h 87"/>
                  <a:gd name="T16" fmla="*/ 681 w 138"/>
                  <a:gd name="T17" fmla="*/ 1949 h 87"/>
                  <a:gd name="T18" fmla="*/ 630 w 138"/>
                  <a:gd name="T19" fmla="*/ 1974 h 87"/>
                  <a:gd name="T20" fmla="*/ 605 w 138"/>
                  <a:gd name="T21" fmla="*/ 1901 h 87"/>
                  <a:gd name="T22" fmla="*/ 605 w 138"/>
                  <a:gd name="T23" fmla="*/ 1828 h 87"/>
                  <a:gd name="T24" fmla="*/ 523 w 138"/>
                  <a:gd name="T25" fmla="*/ 1784 h 87"/>
                  <a:gd name="T26" fmla="*/ 523 w 138"/>
                  <a:gd name="T27" fmla="*/ 1711 h 87"/>
                  <a:gd name="T28" fmla="*/ 471 w 138"/>
                  <a:gd name="T29" fmla="*/ 1638 h 87"/>
                  <a:gd name="T30" fmla="*/ 471 w 138"/>
                  <a:gd name="T31" fmla="*/ 1496 h 87"/>
                  <a:gd name="T32" fmla="*/ 446 w 138"/>
                  <a:gd name="T33" fmla="*/ 1423 h 87"/>
                  <a:gd name="T34" fmla="*/ 420 w 138"/>
                  <a:gd name="T35" fmla="*/ 1404 h 87"/>
                  <a:gd name="T36" fmla="*/ 394 w 138"/>
                  <a:gd name="T37" fmla="*/ 1404 h 87"/>
                  <a:gd name="T38" fmla="*/ 287 w 138"/>
                  <a:gd name="T39" fmla="*/ 1472 h 87"/>
                  <a:gd name="T40" fmla="*/ 236 w 138"/>
                  <a:gd name="T41" fmla="*/ 1379 h 87"/>
                  <a:gd name="T42" fmla="*/ 236 w 138"/>
                  <a:gd name="T43" fmla="*/ 1330 h 87"/>
                  <a:gd name="T44" fmla="*/ 287 w 138"/>
                  <a:gd name="T45" fmla="*/ 1257 h 87"/>
                  <a:gd name="T46" fmla="*/ 287 w 138"/>
                  <a:gd name="T47" fmla="*/ 1189 h 87"/>
                  <a:gd name="T48" fmla="*/ 313 w 138"/>
                  <a:gd name="T49" fmla="*/ 1140 h 87"/>
                  <a:gd name="T50" fmla="*/ 369 w 138"/>
                  <a:gd name="T51" fmla="*/ 999 h 87"/>
                  <a:gd name="T52" fmla="*/ 287 w 138"/>
                  <a:gd name="T53" fmla="*/ 950 h 87"/>
                  <a:gd name="T54" fmla="*/ 210 w 138"/>
                  <a:gd name="T55" fmla="*/ 902 h 87"/>
                  <a:gd name="T56" fmla="*/ 159 w 138"/>
                  <a:gd name="T57" fmla="*/ 736 h 87"/>
                  <a:gd name="T58" fmla="*/ 51 w 138"/>
                  <a:gd name="T59" fmla="*/ 643 h 87"/>
                  <a:gd name="T60" fmla="*/ 51 w 138"/>
                  <a:gd name="T61" fmla="*/ 595 h 87"/>
                  <a:gd name="T62" fmla="*/ 51 w 138"/>
                  <a:gd name="T63" fmla="*/ 473 h 87"/>
                  <a:gd name="T64" fmla="*/ 77 w 138"/>
                  <a:gd name="T65" fmla="*/ 0 h 87"/>
                  <a:gd name="T66" fmla="*/ 1286 w 138"/>
                  <a:gd name="T67" fmla="*/ 190 h 87"/>
                  <a:gd name="T68" fmla="*/ 3622 w 138"/>
                  <a:gd name="T69" fmla="*/ 453 h 87"/>
                  <a:gd name="T70" fmla="*/ 3463 w 138"/>
                  <a:gd name="T71" fmla="*/ 2066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38"/>
                  <a:gd name="T109" fmla="*/ 0 h 87"/>
                  <a:gd name="T110" fmla="*/ 138 w 138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38" h="87">
                    <a:moveTo>
                      <a:pt x="132" y="87"/>
                    </a:moveTo>
                    <a:lnTo>
                      <a:pt x="48" y="77"/>
                    </a:lnTo>
                    <a:lnTo>
                      <a:pt x="47" y="85"/>
                    </a:lnTo>
                    <a:lnTo>
                      <a:pt x="45" y="84"/>
                    </a:lnTo>
                    <a:lnTo>
                      <a:pt x="45" y="82"/>
                    </a:lnTo>
                    <a:lnTo>
                      <a:pt x="43" y="80"/>
                    </a:lnTo>
                    <a:lnTo>
                      <a:pt x="42" y="81"/>
                    </a:lnTo>
                    <a:lnTo>
                      <a:pt x="42" y="83"/>
                    </a:lnTo>
                    <a:lnTo>
                      <a:pt x="39" y="83"/>
                    </a:lnTo>
                    <a:lnTo>
                      <a:pt x="38" y="83"/>
                    </a:lnTo>
                    <a:lnTo>
                      <a:pt x="37" y="82"/>
                    </a:lnTo>
                    <a:lnTo>
                      <a:pt x="33" y="82"/>
                    </a:lnTo>
                    <a:lnTo>
                      <a:pt x="33" y="81"/>
                    </a:lnTo>
                    <a:lnTo>
                      <a:pt x="32" y="82"/>
                    </a:lnTo>
                    <a:lnTo>
                      <a:pt x="31" y="83"/>
                    </a:lnTo>
                    <a:lnTo>
                      <a:pt x="29" y="82"/>
                    </a:lnTo>
                    <a:lnTo>
                      <a:pt x="27" y="81"/>
                    </a:lnTo>
                    <a:lnTo>
                      <a:pt x="26" y="82"/>
                    </a:lnTo>
                    <a:lnTo>
                      <a:pt x="25" y="84"/>
                    </a:lnTo>
                    <a:lnTo>
                      <a:pt x="24" y="83"/>
                    </a:lnTo>
                    <a:lnTo>
                      <a:pt x="23" y="81"/>
                    </a:lnTo>
                    <a:lnTo>
                      <a:pt x="23" y="80"/>
                    </a:lnTo>
                    <a:lnTo>
                      <a:pt x="23" y="78"/>
                    </a:lnTo>
                    <a:lnTo>
                      <a:pt x="23" y="77"/>
                    </a:lnTo>
                    <a:lnTo>
                      <a:pt x="22" y="75"/>
                    </a:lnTo>
                    <a:lnTo>
                      <a:pt x="20" y="75"/>
                    </a:lnTo>
                    <a:lnTo>
                      <a:pt x="19" y="73"/>
                    </a:lnTo>
                    <a:lnTo>
                      <a:pt x="20" y="72"/>
                    </a:lnTo>
                    <a:lnTo>
                      <a:pt x="20" y="71"/>
                    </a:lnTo>
                    <a:lnTo>
                      <a:pt x="18" y="69"/>
                    </a:lnTo>
                    <a:lnTo>
                      <a:pt x="18" y="66"/>
                    </a:lnTo>
                    <a:lnTo>
                      <a:pt x="18" y="63"/>
                    </a:lnTo>
                    <a:lnTo>
                      <a:pt x="18" y="61"/>
                    </a:lnTo>
                    <a:lnTo>
                      <a:pt x="17" y="60"/>
                    </a:lnTo>
                    <a:lnTo>
                      <a:pt x="16" y="59"/>
                    </a:lnTo>
                    <a:lnTo>
                      <a:pt x="16" y="58"/>
                    </a:lnTo>
                    <a:lnTo>
                      <a:pt x="15" y="59"/>
                    </a:lnTo>
                    <a:lnTo>
                      <a:pt x="12" y="62"/>
                    </a:lnTo>
                    <a:lnTo>
                      <a:pt x="11" y="62"/>
                    </a:lnTo>
                    <a:lnTo>
                      <a:pt x="9" y="59"/>
                    </a:lnTo>
                    <a:lnTo>
                      <a:pt x="9" y="58"/>
                    </a:lnTo>
                    <a:lnTo>
                      <a:pt x="9" y="57"/>
                    </a:lnTo>
                    <a:lnTo>
                      <a:pt x="9" y="56"/>
                    </a:lnTo>
                    <a:lnTo>
                      <a:pt x="11" y="54"/>
                    </a:lnTo>
                    <a:lnTo>
                      <a:pt x="11" y="53"/>
                    </a:lnTo>
                    <a:lnTo>
                      <a:pt x="11" y="50"/>
                    </a:lnTo>
                    <a:lnTo>
                      <a:pt x="12" y="49"/>
                    </a:lnTo>
                    <a:lnTo>
                      <a:pt x="12" y="48"/>
                    </a:lnTo>
                    <a:lnTo>
                      <a:pt x="15" y="43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11" y="40"/>
                    </a:lnTo>
                    <a:lnTo>
                      <a:pt x="9" y="40"/>
                    </a:lnTo>
                    <a:lnTo>
                      <a:pt x="8" y="38"/>
                    </a:lnTo>
                    <a:lnTo>
                      <a:pt x="8" y="36"/>
                    </a:lnTo>
                    <a:lnTo>
                      <a:pt x="6" y="31"/>
                    </a:lnTo>
                    <a:lnTo>
                      <a:pt x="3" y="28"/>
                    </a:lnTo>
                    <a:lnTo>
                      <a:pt x="2" y="27"/>
                    </a:lnTo>
                    <a:lnTo>
                      <a:pt x="1" y="26"/>
                    </a:lnTo>
                    <a:lnTo>
                      <a:pt x="2" y="25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0" y="16"/>
                    </a:lnTo>
                    <a:lnTo>
                      <a:pt x="3" y="0"/>
                    </a:lnTo>
                    <a:lnTo>
                      <a:pt x="15" y="2"/>
                    </a:lnTo>
                    <a:lnTo>
                      <a:pt x="49" y="8"/>
                    </a:lnTo>
                    <a:lnTo>
                      <a:pt x="84" y="13"/>
                    </a:lnTo>
                    <a:lnTo>
                      <a:pt x="138" y="19"/>
                    </a:lnTo>
                    <a:lnTo>
                      <a:pt x="133" y="70"/>
                    </a:lnTo>
                    <a:lnTo>
                      <a:pt x="132" y="87"/>
                    </a:lnTo>
                    <a:close/>
                  </a:path>
                </a:pathLst>
              </a:custGeom>
              <a:solidFill>
                <a:srgbClr val="69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7" name="Freeform 201"/>
              <p:cNvSpPr>
                <a:spLocks/>
              </p:cNvSpPr>
              <p:nvPr/>
            </p:nvSpPr>
            <p:spPr bwMode="auto">
              <a:xfrm>
                <a:off x="1737" y="1677"/>
                <a:ext cx="440" cy="649"/>
              </a:xfrm>
              <a:custGeom>
                <a:avLst/>
                <a:gdLst>
                  <a:gd name="T0" fmla="*/ 343 w 86"/>
                  <a:gd name="T1" fmla="*/ 0 h 133"/>
                  <a:gd name="T2" fmla="*/ 0 w 86"/>
                  <a:gd name="T3" fmla="*/ 1215 h 133"/>
                  <a:gd name="T4" fmla="*/ 1468 w 86"/>
                  <a:gd name="T5" fmla="*/ 3167 h 133"/>
                  <a:gd name="T6" fmla="*/ 1468 w 86"/>
                  <a:gd name="T7" fmla="*/ 3143 h 133"/>
                  <a:gd name="T8" fmla="*/ 1468 w 86"/>
                  <a:gd name="T9" fmla="*/ 3118 h 133"/>
                  <a:gd name="T10" fmla="*/ 1494 w 86"/>
                  <a:gd name="T11" fmla="*/ 3025 h 133"/>
                  <a:gd name="T12" fmla="*/ 1494 w 86"/>
                  <a:gd name="T13" fmla="*/ 3001 h 133"/>
                  <a:gd name="T14" fmla="*/ 1494 w 86"/>
                  <a:gd name="T15" fmla="*/ 2811 h 133"/>
                  <a:gd name="T16" fmla="*/ 1494 w 86"/>
                  <a:gd name="T17" fmla="*/ 2738 h 133"/>
                  <a:gd name="T18" fmla="*/ 1494 w 86"/>
                  <a:gd name="T19" fmla="*/ 2713 h 133"/>
                  <a:gd name="T20" fmla="*/ 1571 w 86"/>
                  <a:gd name="T21" fmla="*/ 2713 h 133"/>
                  <a:gd name="T22" fmla="*/ 1622 w 86"/>
                  <a:gd name="T23" fmla="*/ 2713 h 133"/>
                  <a:gd name="T24" fmla="*/ 1647 w 86"/>
                  <a:gd name="T25" fmla="*/ 2738 h 133"/>
                  <a:gd name="T26" fmla="*/ 1647 w 86"/>
                  <a:gd name="T27" fmla="*/ 2762 h 133"/>
                  <a:gd name="T28" fmla="*/ 1673 w 86"/>
                  <a:gd name="T29" fmla="*/ 2786 h 133"/>
                  <a:gd name="T30" fmla="*/ 1729 w 86"/>
                  <a:gd name="T31" fmla="*/ 2786 h 133"/>
                  <a:gd name="T32" fmla="*/ 1780 w 86"/>
                  <a:gd name="T33" fmla="*/ 2620 h 133"/>
                  <a:gd name="T34" fmla="*/ 1832 w 86"/>
                  <a:gd name="T35" fmla="*/ 2406 h 133"/>
                  <a:gd name="T36" fmla="*/ 2251 w 86"/>
                  <a:gd name="T37" fmla="*/ 405 h 133"/>
                  <a:gd name="T38" fmla="*/ 1284 w 86"/>
                  <a:gd name="T39" fmla="*/ 215 h 133"/>
                  <a:gd name="T40" fmla="*/ 343 w 86"/>
                  <a:gd name="T41" fmla="*/ 0 h 133"/>
                  <a:gd name="T42" fmla="*/ 343 w 86"/>
                  <a:gd name="T43" fmla="*/ 0 h 13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6"/>
                  <a:gd name="T67" fmla="*/ 0 h 133"/>
                  <a:gd name="T68" fmla="*/ 86 w 86"/>
                  <a:gd name="T69" fmla="*/ 133 h 13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6" h="133">
                    <a:moveTo>
                      <a:pt x="13" y="0"/>
                    </a:moveTo>
                    <a:lnTo>
                      <a:pt x="0" y="51"/>
                    </a:lnTo>
                    <a:lnTo>
                      <a:pt x="56" y="133"/>
                    </a:lnTo>
                    <a:lnTo>
                      <a:pt x="56" y="132"/>
                    </a:lnTo>
                    <a:lnTo>
                      <a:pt x="56" y="131"/>
                    </a:lnTo>
                    <a:lnTo>
                      <a:pt x="57" y="127"/>
                    </a:lnTo>
                    <a:lnTo>
                      <a:pt x="57" y="126"/>
                    </a:lnTo>
                    <a:lnTo>
                      <a:pt x="57" y="118"/>
                    </a:lnTo>
                    <a:lnTo>
                      <a:pt x="57" y="115"/>
                    </a:lnTo>
                    <a:lnTo>
                      <a:pt x="57" y="114"/>
                    </a:lnTo>
                    <a:lnTo>
                      <a:pt x="60" y="114"/>
                    </a:lnTo>
                    <a:lnTo>
                      <a:pt x="62" y="114"/>
                    </a:lnTo>
                    <a:lnTo>
                      <a:pt x="63" y="115"/>
                    </a:lnTo>
                    <a:lnTo>
                      <a:pt x="63" y="116"/>
                    </a:lnTo>
                    <a:lnTo>
                      <a:pt x="64" y="117"/>
                    </a:lnTo>
                    <a:lnTo>
                      <a:pt x="66" y="117"/>
                    </a:lnTo>
                    <a:lnTo>
                      <a:pt x="68" y="110"/>
                    </a:lnTo>
                    <a:lnTo>
                      <a:pt x="70" y="101"/>
                    </a:lnTo>
                    <a:lnTo>
                      <a:pt x="86" y="17"/>
                    </a:lnTo>
                    <a:lnTo>
                      <a:pt x="49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69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8" name="Freeform 202"/>
              <p:cNvSpPr>
                <a:spLocks/>
              </p:cNvSpPr>
              <p:nvPr/>
            </p:nvSpPr>
            <p:spPr bwMode="auto">
              <a:xfrm>
                <a:off x="1967" y="2170"/>
                <a:ext cx="467" cy="517"/>
              </a:xfrm>
              <a:custGeom>
                <a:avLst/>
                <a:gdLst>
                  <a:gd name="T0" fmla="*/ 2053 w 91"/>
                  <a:gd name="T1" fmla="*/ 2522 h 106"/>
                  <a:gd name="T2" fmla="*/ 2397 w 91"/>
                  <a:gd name="T3" fmla="*/ 239 h 106"/>
                  <a:gd name="T4" fmla="*/ 657 w 91"/>
                  <a:gd name="T5" fmla="*/ 0 h 106"/>
                  <a:gd name="T6" fmla="*/ 657 w 91"/>
                  <a:gd name="T7" fmla="*/ 0 h 106"/>
                  <a:gd name="T8" fmla="*/ 606 w 91"/>
                  <a:gd name="T9" fmla="*/ 215 h 106"/>
                  <a:gd name="T10" fmla="*/ 554 w 91"/>
                  <a:gd name="T11" fmla="*/ 380 h 106"/>
                  <a:gd name="T12" fmla="*/ 503 w 91"/>
                  <a:gd name="T13" fmla="*/ 380 h 106"/>
                  <a:gd name="T14" fmla="*/ 472 w 91"/>
                  <a:gd name="T15" fmla="*/ 356 h 106"/>
                  <a:gd name="T16" fmla="*/ 472 w 91"/>
                  <a:gd name="T17" fmla="*/ 332 h 106"/>
                  <a:gd name="T18" fmla="*/ 446 w 91"/>
                  <a:gd name="T19" fmla="*/ 307 h 106"/>
                  <a:gd name="T20" fmla="*/ 395 w 91"/>
                  <a:gd name="T21" fmla="*/ 307 h 106"/>
                  <a:gd name="T22" fmla="*/ 318 w 91"/>
                  <a:gd name="T23" fmla="*/ 307 h 106"/>
                  <a:gd name="T24" fmla="*/ 318 w 91"/>
                  <a:gd name="T25" fmla="*/ 332 h 106"/>
                  <a:gd name="T26" fmla="*/ 318 w 91"/>
                  <a:gd name="T27" fmla="*/ 405 h 106"/>
                  <a:gd name="T28" fmla="*/ 318 w 91"/>
                  <a:gd name="T29" fmla="*/ 595 h 106"/>
                  <a:gd name="T30" fmla="*/ 318 w 91"/>
                  <a:gd name="T31" fmla="*/ 619 h 106"/>
                  <a:gd name="T32" fmla="*/ 287 w 91"/>
                  <a:gd name="T33" fmla="*/ 712 h 106"/>
                  <a:gd name="T34" fmla="*/ 287 w 91"/>
                  <a:gd name="T35" fmla="*/ 736 h 106"/>
                  <a:gd name="T36" fmla="*/ 287 w 91"/>
                  <a:gd name="T37" fmla="*/ 761 h 106"/>
                  <a:gd name="T38" fmla="*/ 287 w 91"/>
                  <a:gd name="T39" fmla="*/ 810 h 106"/>
                  <a:gd name="T40" fmla="*/ 287 w 91"/>
                  <a:gd name="T41" fmla="*/ 834 h 106"/>
                  <a:gd name="T42" fmla="*/ 287 w 91"/>
                  <a:gd name="T43" fmla="*/ 858 h 106"/>
                  <a:gd name="T44" fmla="*/ 318 w 91"/>
                  <a:gd name="T45" fmla="*/ 902 h 106"/>
                  <a:gd name="T46" fmla="*/ 318 w 91"/>
                  <a:gd name="T47" fmla="*/ 927 h 106"/>
                  <a:gd name="T48" fmla="*/ 318 w 91"/>
                  <a:gd name="T49" fmla="*/ 975 h 106"/>
                  <a:gd name="T50" fmla="*/ 344 w 91"/>
                  <a:gd name="T51" fmla="*/ 1024 h 106"/>
                  <a:gd name="T52" fmla="*/ 344 w 91"/>
                  <a:gd name="T53" fmla="*/ 1024 h 106"/>
                  <a:gd name="T54" fmla="*/ 369 w 91"/>
                  <a:gd name="T55" fmla="*/ 1049 h 106"/>
                  <a:gd name="T56" fmla="*/ 395 w 91"/>
                  <a:gd name="T57" fmla="*/ 1093 h 106"/>
                  <a:gd name="T58" fmla="*/ 369 w 91"/>
                  <a:gd name="T59" fmla="*/ 1093 h 106"/>
                  <a:gd name="T60" fmla="*/ 369 w 91"/>
                  <a:gd name="T61" fmla="*/ 1093 h 106"/>
                  <a:gd name="T62" fmla="*/ 318 w 91"/>
                  <a:gd name="T63" fmla="*/ 1117 h 106"/>
                  <a:gd name="T64" fmla="*/ 262 w 91"/>
                  <a:gd name="T65" fmla="*/ 1141 h 106"/>
                  <a:gd name="T66" fmla="*/ 236 w 91"/>
                  <a:gd name="T67" fmla="*/ 1190 h 106"/>
                  <a:gd name="T68" fmla="*/ 185 w 91"/>
                  <a:gd name="T69" fmla="*/ 1307 h 106"/>
                  <a:gd name="T70" fmla="*/ 133 w 91"/>
                  <a:gd name="T71" fmla="*/ 1380 h 106"/>
                  <a:gd name="T72" fmla="*/ 77 w 91"/>
                  <a:gd name="T73" fmla="*/ 1380 h 106"/>
                  <a:gd name="T74" fmla="*/ 77 w 91"/>
                  <a:gd name="T75" fmla="*/ 1405 h 106"/>
                  <a:gd name="T76" fmla="*/ 108 w 91"/>
                  <a:gd name="T77" fmla="*/ 1429 h 106"/>
                  <a:gd name="T78" fmla="*/ 77 w 91"/>
                  <a:gd name="T79" fmla="*/ 1453 h 106"/>
                  <a:gd name="T80" fmla="*/ 77 w 91"/>
                  <a:gd name="T81" fmla="*/ 1497 h 106"/>
                  <a:gd name="T82" fmla="*/ 77 w 91"/>
                  <a:gd name="T83" fmla="*/ 1522 h 106"/>
                  <a:gd name="T84" fmla="*/ 133 w 91"/>
                  <a:gd name="T85" fmla="*/ 1571 h 106"/>
                  <a:gd name="T86" fmla="*/ 159 w 91"/>
                  <a:gd name="T87" fmla="*/ 1595 h 106"/>
                  <a:gd name="T88" fmla="*/ 133 w 91"/>
                  <a:gd name="T89" fmla="*/ 1595 h 106"/>
                  <a:gd name="T90" fmla="*/ 133 w 91"/>
                  <a:gd name="T91" fmla="*/ 1644 h 106"/>
                  <a:gd name="T92" fmla="*/ 108 w 91"/>
                  <a:gd name="T93" fmla="*/ 1663 h 106"/>
                  <a:gd name="T94" fmla="*/ 77 w 91"/>
                  <a:gd name="T95" fmla="*/ 1663 h 106"/>
                  <a:gd name="T96" fmla="*/ 26 w 91"/>
                  <a:gd name="T97" fmla="*/ 1644 h 106"/>
                  <a:gd name="T98" fmla="*/ 0 w 91"/>
                  <a:gd name="T99" fmla="*/ 1736 h 106"/>
                  <a:gd name="T100" fmla="*/ 1288 w 91"/>
                  <a:gd name="T101" fmla="*/ 2424 h 106"/>
                  <a:gd name="T102" fmla="*/ 2053 w 91"/>
                  <a:gd name="T103" fmla="*/ 2522 h 106"/>
                  <a:gd name="T104" fmla="*/ 2053 w 91"/>
                  <a:gd name="T105" fmla="*/ 2522 h 106"/>
                  <a:gd name="T106" fmla="*/ 2053 w 91"/>
                  <a:gd name="T107" fmla="*/ 2522 h 10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91"/>
                  <a:gd name="T163" fmla="*/ 0 h 106"/>
                  <a:gd name="T164" fmla="*/ 91 w 91"/>
                  <a:gd name="T165" fmla="*/ 106 h 10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91" h="106">
                    <a:moveTo>
                      <a:pt x="78" y="106"/>
                    </a:moveTo>
                    <a:lnTo>
                      <a:pt x="91" y="10"/>
                    </a:lnTo>
                    <a:lnTo>
                      <a:pt x="25" y="0"/>
                    </a:lnTo>
                    <a:lnTo>
                      <a:pt x="23" y="9"/>
                    </a:lnTo>
                    <a:lnTo>
                      <a:pt x="21" y="16"/>
                    </a:lnTo>
                    <a:lnTo>
                      <a:pt x="19" y="16"/>
                    </a:lnTo>
                    <a:lnTo>
                      <a:pt x="18" y="15"/>
                    </a:lnTo>
                    <a:lnTo>
                      <a:pt x="18" y="14"/>
                    </a:lnTo>
                    <a:lnTo>
                      <a:pt x="17" y="13"/>
                    </a:lnTo>
                    <a:lnTo>
                      <a:pt x="15" y="13"/>
                    </a:lnTo>
                    <a:lnTo>
                      <a:pt x="12" y="13"/>
                    </a:lnTo>
                    <a:lnTo>
                      <a:pt x="12" y="14"/>
                    </a:lnTo>
                    <a:lnTo>
                      <a:pt x="12" y="17"/>
                    </a:lnTo>
                    <a:lnTo>
                      <a:pt x="12" y="25"/>
                    </a:lnTo>
                    <a:lnTo>
                      <a:pt x="12" y="26"/>
                    </a:lnTo>
                    <a:lnTo>
                      <a:pt x="11" y="30"/>
                    </a:lnTo>
                    <a:lnTo>
                      <a:pt x="11" y="31"/>
                    </a:lnTo>
                    <a:lnTo>
                      <a:pt x="11" y="32"/>
                    </a:lnTo>
                    <a:lnTo>
                      <a:pt x="11" y="34"/>
                    </a:lnTo>
                    <a:lnTo>
                      <a:pt x="11" y="35"/>
                    </a:lnTo>
                    <a:lnTo>
                      <a:pt x="11" y="36"/>
                    </a:lnTo>
                    <a:lnTo>
                      <a:pt x="12" y="38"/>
                    </a:lnTo>
                    <a:lnTo>
                      <a:pt x="12" y="39"/>
                    </a:lnTo>
                    <a:lnTo>
                      <a:pt x="12" y="41"/>
                    </a:lnTo>
                    <a:lnTo>
                      <a:pt x="13" y="43"/>
                    </a:lnTo>
                    <a:lnTo>
                      <a:pt x="14" y="44"/>
                    </a:lnTo>
                    <a:lnTo>
                      <a:pt x="15" y="46"/>
                    </a:lnTo>
                    <a:lnTo>
                      <a:pt x="14" y="46"/>
                    </a:lnTo>
                    <a:lnTo>
                      <a:pt x="12" y="47"/>
                    </a:lnTo>
                    <a:lnTo>
                      <a:pt x="10" y="48"/>
                    </a:lnTo>
                    <a:lnTo>
                      <a:pt x="9" y="50"/>
                    </a:lnTo>
                    <a:lnTo>
                      <a:pt x="7" y="55"/>
                    </a:lnTo>
                    <a:lnTo>
                      <a:pt x="5" y="58"/>
                    </a:lnTo>
                    <a:lnTo>
                      <a:pt x="3" y="58"/>
                    </a:lnTo>
                    <a:lnTo>
                      <a:pt x="3" y="59"/>
                    </a:lnTo>
                    <a:lnTo>
                      <a:pt x="4" y="60"/>
                    </a:lnTo>
                    <a:lnTo>
                      <a:pt x="3" y="61"/>
                    </a:lnTo>
                    <a:lnTo>
                      <a:pt x="3" y="63"/>
                    </a:lnTo>
                    <a:lnTo>
                      <a:pt x="3" y="64"/>
                    </a:lnTo>
                    <a:lnTo>
                      <a:pt x="5" y="66"/>
                    </a:lnTo>
                    <a:lnTo>
                      <a:pt x="6" y="67"/>
                    </a:lnTo>
                    <a:lnTo>
                      <a:pt x="5" y="67"/>
                    </a:lnTo>
                    <a:lnTo>
                      <a:pt x="5" y="69"/>
                    </a:lnTo>
                    <a:lnTo>
                      <a:pt x="4" y="70"/>
                    </a:lnTo>
                    <a:lnTo>
                      <a:pt x="3" y="70"/>
                    </a:lnTo>
                    <a:lnTo>
                      <a:pt x="1" y="69"/>
                    </a:lnTo>
                    <a:lnTo>
                      <a:pt x="0" y="73"/>
                    </a:lnTo>
                    <a:lnTo>
                      <a:pt x="49" y="102"/>
                    </a:lnTo>
                    <a:lnTo>
                      <a:pt x="78" y="106"/>
                    </a:lnTo>
                    <a:close/>
                  </a:path>
                </a:pathLst>
              </a:custGeom>
              <a:solidFill>
                <a:srgbClr val="6987E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9" name="Freeform 203"/>
              <p:cNvSpPr>
                <a:spLocks/>
              </p:cNvSpPr>
              <p:nvPr/>
            </p:nvSpPr>
            <p:spPr bwMode="auto">
              <a:xfrm>
                <a:off x="3265" y="1248"/>
                <a:ext cx="455" cy="487"/>
              </a:xfrm>
              <a:custGeom>
                <a:avLst/>
                <a:gdLst>
                  <a:gd name="T0" fmla="*/ 210 w 89"/>
                  <a:gd name="T1" fmla="*/ 1636 h 100"/>
                  <a:gd name="T2" fmla="*/ 102 w 89"/>
                  <a:gd name="T3" fmla="*/ 1519 h 100"/>
                  <a:gd name="T4" fmla="*/ 184 w 89"/>
                  <a:gd name="T5" fmla="*/ 1422 h 100"/>
                  <a:gd name="T6" fmla="*/ 184 w 89"/>
                  <a:gd name="T7" fmla="*/ 1330 h 100"/>
                  <a:gd name="T8" fmla="*/ 133 w 89"/>
                  <a:gd name="T9" fmla="*/ 1115 h 100"/>
                  <a:gd name="T10" fmla="*/ 133 w 89"/>
                  <a:gd name="T11" fmla="*/ 1018 h 100"/>
                  <a:gd name="T12" fmla="*/ 102 w 89"/>
                  <a:gd name="T13" fmla="*/ 784 h 100"/>
                  <a:gd name="T14" fmla="*/ 51 w 89"/>
                  <a:gd name="T15" fmla="*/ 618 h 100"/>
                  <a:gd name="T16" fmla="*/ 0 w 89"/>
                  <a:gd name="T17" fmla="*/ 380 h 100"/>
                  <a:gd name="T18" fmla="*/ 26 w 89"/>
                  <a:gd name="T19" fmla="*/ 282 h 100"/>
                  <a:gd name="T20" fmla="*/ 0 w 89"/>
                  <a:gd name="T21" fmla="*/ 166 h 100"/>
                  <a:gd name="T22" fmla="*/ 603 w 89"/>
                  <a:gd name="T23" fmla="*/ 73 h 100"/>
                  <a:gd name="T24" fmla="*/ 654 w 89"/>
                  <a:gd name="T25" fmla="*/ 24 h 100"/>
                  <a:gd name="T26" fmla="*/ 731 w 89"/>
                  <a:gd name="T27" fmla="*/ 117 h 100"/>
                  <a:gd name="T28" fmla="*/ 731 w 89"/>
                  <a:gd name="T29" fmla="*/ 239 h 100"/>
                  <a:gd name="T30" fmla="*/ 838 w 89"/>
                  <a:gd name="T31" fmla="*/ 282 h 100"/>
                  <a:gd name="T32" fmla="*/ 890 w 89"/>
                  <a:gd name="T33" fmla="*/ 307 h 100"/>
                  <a:gd name="T34" fmla="*/ 992 w 89"/>
                  <a:gd name="T35" fmla="*/ 307 h 100"/>
                  <a:gd name="T36" fmla="*/ 1017 w 89"/>
                  <a:gd name="T37" fmla="*/ 331 h 100"/>
                  <a:gd name="T38" fmla="*/ 1125 w 89"/>
                  <a:gd name="T39" fmla="*/ 307 h 100"/>
                  <a:gd name="T40" fmla="*/ 1334 w 89"/>
                  <a:gd name="T41" fmla="*/ 331 h 100"/>
                  <a:gd name="T42" fmla="*/ 1360 w 89"/>
                  <a:gd name="T43" fmla="*/ 356 h 100"/>
                  <a:gd name="T44" fmla="*/ 1385 w 89"/>
                  <a:gd name="T45" fmla="*/ 356 h 100"/>
                  <a:gd name="T46" fmla="*/ 1411 w 89"/>
                  <a:gd name="T47" fmla="*/ 429 h 100"/>
                  <a:gd name="T48" fmla="*/ 1488 w 89"/>
                  <a:gd name="T49" fmla="*/ 404 h 100"/>
                  <a:gd name="T50" fmla="*/ 1544 w 89"/>
                  <a:gd name="T51" fmla="*/ 404 h 100"/>
                  <a:gd name="T52" fmla="*/ 1621 w 89"/>
                  <a:gd name="T53" fmla="*/ 453 h 100"/>
                  <a:gd name="T54" fmla="*/ 1672 w 89"/>
                  <a:gd name="T55" fmla="*/ 497 h 100"/>
                  <a:gd name="T56" fmla="*/ 1779 w 89"/>
                  <a:gd name="T57" fmla="*/ 497 h 100"/>
                  <a:gd name="T58" fmla="*/ 1907 w 89"/>
                  <a:gd name="T59" fmla="*/ 429 h 100"/>
                  <a:gd name="T60" fmla="*/ 2117 w 89"/>
                  <a:gd name="T61" fmla="*/ 472 h 100"/>
                  <a:gd name="T62" fmla="*/ 2168 w 89"/>
                  <a:gd name="T63" fmla="*/ 472 h 100"/>
                  <a:gd name="T64" fmla="*/ 2249 w 89"/>
                  <a:gd name="T65" fmla="*/ 497 h 100"/>
                  <a:gd name="T66" fmla="*/ 2275 w 89"/>
                  <a:gd name="T67" fmla="*/ 521 h 100"/>
                  <a:gd name="T68" fmla="*/ 2117 w 89"/>
                  <a:gd name="T69" fmla="*/ 594 h 100"/>
                  <a:gd name="T70" fmla="*/ 2040 w 89"/>
                  <a:gd name="T71" fmla="*/ 662 h 100"/>
                  <a:gd name="T72" fmla="*/ 1907 w 89"/>
                  <a:gd name="T73" fmla="*/ 711 h 100"/>
                  <a:gd name="T74" fmla="*/ 1544 w 89"/>
                  <a:gd name="T75" fmla="*/ 1042 h 100"/>
                  <a:gd name="T76" fmla="*/ 1488 w 89"/>
                  <a:gd name="T77" fmla="*/ 1091 h 100"/>
                  <a:gd name="T78" fmla="*/ 1488 w 89"/>
                  <a:gd name="T79" fmla="*/ 1330 h 100"/>
                  <a:gd name="T80" fmla="*/ 1360 w 89"/>
                  <a:gd name="T81" fmla="*/ 1398 h 100"/>
                  <a:gd name="T82" fmla="*/ 1360 w 89"/>
                  <a:gd name="T83" fmla="*/ 1446 h 100"/>
                  <a:gd name="T84" fmla="*/ 1360 w 89"/>
                  <a:gd name="T85" fmla="*/ 1544 h 100"/>
                  <a:gd name="T86" fmla="*/ 1385 w 89"/>
                  <a:gd name="T87" fmla="*/ 1636 h 100"/>
                  <a:gd name="T88" fmla="*/ 1360 w 89"/>
                  <a:gd name="T89" fmla="*/ 1734 h 100"/>
                  <a:gd name="T90" fmla="*/ 1385 w 89"/>
                  <a:gd name="T91" fmla="*/ 1875 h 100"/>
                  <a:gd name="T92" fmla="*/ 1437 w 89"/>
                  <a:gd name="T93" fmla="*/ 1899 h 100"/>
                  <a:gd name="T94" fmla="*/ 1518 w 89"/>
                  <a:gd name="T95" fmla="*/ 1919 h 100"/>
                  <a:gd name="T96" fmla="*/ 1544 w 89"/>
                  <a:gd name="T97" fmla="*/ 1967 h 100"/>
                  <a:gd name="T98" fmla="*/ 1672 w 89"/>
                  <a:gd name="T99" fmla="*/ 2065 h 100"/>
                  <a:gd name="T100" fmla="*/ 1881 w 89"/>
                  <a:gd name="T101" fmla="*/ 2182 h 100"/>
                  <a:gd name="T102" fmla="*/ 1881 w 89"/>
                  <a:gd name="T103" fmla="*/ 2255 h 100"/>
                  <a:gd name="T104" fmla="*/ 210 w 89"/>
                  <a:gd name="T105" fmla="*/ 2372 h 10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89"/>
                  <a:gd name="T160" fmla="*/ 0 h 100"/>
                  <a:gd name="T161" fmla="*/ 89 w 89"/>
                  <a:gd name="T162" fmla="*/ 100 h 10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89" h="100">
                    <a:moveTo>
                      <a:pt x="8" y="100"/>
                    </a:moveTo>
                    <a:lnTo>
                      <a:pt x="8" y="69"/>
                    </a:lnTo>
                    <a:lnTo>
                      <a:pt x="4" y="65"/>
                    </a:lnTo>
                    <a:lnTo>
                      <a:pt x="4" y="64"/>
                    </a:lnTo>
                    <a:lnTo>
                      <a:pt x="6" y="61"/>
                    </a:lnTo>
                    <a:lnTo>
                      <a:pt x="7" y="60"/>
                    </a:lnTo>
                    <a:lnTo>
                      <a:pt x="7" y="58"/>
                    </a:lnTo>
                    <a:lnTo>
                      <a:pt x="7" y="56"/>
                    </a:lnTo>
                    <a:lnTo>
                      <a:pt x="7" y="54"/>
                    </a:lnTo>
                    <a:lnTo>
                      <a:pt x="5" y="47"/>
                    </a:lnTo>
                    <a:lnTo>
                      <a:pt x="5" y="46"/>
                    </a:lnTo>
                    <a:lnTo>
                      <a:pt x="5" y="43"/>
                    </a:lnTo>
                    <a:lnTo>
                      <a:pt x="4" y="41"/>
                    </a:lnTo>
                    <a:lnTo>
                      <a:pt x="4" y="33"/>
                    </a:lnTo>
                    <a:lnTo>
                      <a:pt x="3" y="28"/>
                    </a:lnTo>
                    <a:lnTo>
                      <a:pt x="2" y="26"/>
                    </a:lnTo>
                    <a:lnTo>
                      <a:pt x="0" y="21"/>
                    </a:lnTo>
                    <a:lnTo>
                      <a:pt x="0" y="16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23" y="7"/>
                    </a:lnTo>
                    <a:lnTo>
                      <a:pt x="23" y="3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7" y="2"/>
                    </a:lnTo>
                    <a:lnTo>
                      <a:pt x="28" y="5"/>
                    </a:lnTo>
                    <a:lnTo>
                      <a:pt x="28" y="8"/>
                    </a:lnTo>
                    <a:lnTo>
                      <a:pt x="28" y="10"/>
                    </a:lnTo>
                    <a:lnTo>
                      <a:pt x="31" y="12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4" y="13"/>
                    </a:lnTo>
                    <a:lnTo>
                      <a:pt x="36" y="13"/>
                    </a:lnTo>
                    <a:lnTo>
                      <a:pt x="38" y="13"/>
                    </a:lnTo>
                    <a:lnTo>
                      <a:pt x="39" y="14"/>
                    </a:lnTo>
                    <a:lnTo>
                      <a:pt x="42" y="14"/>
                    </a:lnTo>
                    <a:lnTo>
                      <a:pt x="43" y="13"/>
                    </a:lnTo>
                    <a:lnTo>
                      <a:pt x="48" y="13"/>
                    </a:lnTo>
                    <a:lnTo>
                      <a:pt x="51" y="14"/>
                    </a:lnTo>
                    <a:lnTo>
                      <a:pt x="52" y="14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4" y="16"/>
                    </a:lnTo>
                    <a:lnTo>
                      <a:pt x="54" y="18"/>
                    </a:lnTo>
                    <a:lnTo>
                      <a:pt x="55" y="19"/>
                    </a:lnTo>
                    <a:lnTo>
                      <a:pt x="57" y="17"/>
                    </a:lnTo>
                    <a:lnTo>
                      <a:pt x="59" y="17"/>
                    </a:lnTo>
                    <a:lnTo>
                      <a:pt x="60" y="19"/>
                    </a:lnTo>
                    <a:lnTo>
                      <a:pt x="62" y="19"/>
                    </a:lnTo>
                    <a:lnTo>
                      <a:pt x="63" y="20"/>
                    </a:lnTo>
                    <a:lnTo>
                      <a:pt x="64" y="21"/>
                    </a:lnTo>
                    <a:lnTo>
                      <a:pt x="66" y="21"/>
                    </a:lnTo>
                    <a:lnTo>
                      <a:pt x="68" y="21"/>
                    </a:lnTo>
                    <a:lnTo>
                      <a:pt x="72" y="18"/>
                    </a:lnTo>
                    <a:lnTo>
                      <a:pt x="73" y="18"/>
                    </a:lnTo>
                    <a:lnTo>
                      <a:pt x="74" y="20"/>
                    </a:lnTo>
                    <a:lnTo>
                      <a:pt x="81" y="20"/>
                    </a:lnTo>
                    <a:lnTo>
                      <a:pt x="82" y="20"/>
                    </a:lnTo>
                    <a:lnTo>
                      <a:pt x="83" y="20"/>
                    </a:lnTo>
                    <a:lnTo>
                      <a:pt x="84" y="22"/>
                    </a:lnTo>
                    <a:lnTo>
                      <a:pt x="86" y="21"/>
                    </a:lnTo>
                    <a:lnTo>
                      <a:pt x="89" y="21"/>
                    </a:lnTo>
                    <a:lnTo>
                      <a:pt x="87" y="22"/>
                    </a:lnTo>
                    <a:lnTo>
                      <a:pt x="83" y="25"/>
                    </a:lnTo>
                    <a:lnTo>
                      <a:pt x="81" y="25"/>
                    </a:lnTo>
                    <a:lnTo>
                      <a:pt x="79" y="26"/>
                    </a:lnTo>
                    <a:lnTo>
                      <a:pt x="78" y="28"/>
                    </a:lnTo>
                    <a:lnTo>
                      <a:pt x="74" y="29"/>
                    </a:lnTo>
                    <a:lnTo>
                      <a:pt x="73" y="30"/>
                    </a:lnTo>
                    <a:lnTo>
                      <a:pt x="67" y="36"/>
                    </a:lnTo>
                    <a:lnTo>
                      <a:pt x="59" y="44"/>
                    </a:lnTo>
                    <a:lnTo>
                      <a:pt x="58" y="45"/>
                    </a:lnTo>
                    <a:lnTo>
                      <a:pt x="57" y="46"/>
                    </a:lnTo>
                    <a:lnTo>
                      <a:pt x="58" y="55"/>
                    </a:lnTo>
                    <a:lnTo>
                      <a:pt x="57" y="56"/>
                    </a:lnTo>
                    <a:lnTo>
                      <a:pt x="56" y="56"/>
                    </a:lnTo>
                    <a:lnTo>
                      <a:pt x="52" y="59"/>
                    </a:lnTo>
                    <a:lnTo>
                      <a:pt x="52" y="61"/>
                    </a:lnTo>
                    <a:lnTo>
                      <a:pt x="51" y="64"/>
                    </a:lnTo>
                    <a:lnTo>
                      <a:pt x="52" y="65"/>
                    </a:lnTo>
                    <a:lnTo>
                      <a:pt x="54" y="67"/>
                    </a:lnTo>
                    <a:lnTo>
                      <a:pt x="53" y="69"/>
                    </a:lnTo>
                    <a:lnTo>
                      <a:pt x="53" y="70"/>
                    </a:lnTo>
                    <a:lnTo>
                      <a:pt x="52" y="73"/>
                    </a:lnTo>
                    <a:lnTo>
                      <a:pt x="52" y="78"/>
                    </a:lnTo>
                    <a:lnTo>
                      <a:pt x="53" y="79"/>
                    </a:lnTo>
                    <a:lnTo>
                      <a:pt x="54" y="80"/>
                    </a:lnTo>
                    <a:lnTo>
                      <a:pt x="55" y="80"/>
                    </a:lnTo>
                    <a:lnTo>
                      <a:pt x="58" y="81"/>
                    </a:lnTo>
                    <a:lnTo>
                      <a:pt x="59" y="82"/>
                    </a:lnTo>
                    <a:lnTo>
                      <a:pt x="59" y="83"/>
                    </a:lnTo>
                    <a:lnTo>
                      <a:pt x="63" y="84"/>
                    </a:lnTo>
                    <a:lnTo>
                      <a:pt x="64" y="87"/>
                    </a:lnTo>
                    <a:lnTo>
                      <a:pt x="68" y="89"/>
                    </a:lnTo>
                    <a:lnTo>
                      <a:pt x="72" y="92"/>
                    </a:lnTo>
                    <a:lnTo>
                      <a:pt x="72" y="93"/>
                    </a:lnTo>
                    <a:lnTo>
                      <a:pt x="72" y="95"/>
                    </a:lnTo>
                    <a:lnTo>
                      <a:pt x="72" y="98"/>
                    </a:lnTo>
                    <a:lnTo>
                      <a:pt x="8" y="100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0" name="Freeform 204"/>
              <p:cNvSpPr>
                <a:spLocks/>
              </p:cNvSpPr>
              <p:nvPr/>
            </p:nvSpPr>
            <p:spPr bwMode="auto">
              <a:xfrm>
                <a:off x="3633" y="1799"/>
                <a:ext cx="277" cy="463"/>
              </a:xfrm>
              <a:custGeom>
                <a:avLst/>
                <a:gdLst>
                  <a:gd name="T0" fmla="*/ 236 w 54"/>
                  <a:gd name="T1" fmla="*/ 49 h 95"/>
                  <a:gd name="T2" fmla="*/ 318 w 54"/>
                  <a:gd name="T3" fmla="*/ 117 h 95"/>
                  <a:gd name="T4" fmla="*/ 395 w 54"/>
                  <a:gd name="T5" fmla="*/ 190 h 95"/>
                  <a:gd name="T6" fmla="*/ 395 w 54"/>
                  <a:gd name="T7" fmla="*/ 283 h 95"/>
                  <a:gd name="T8" fmla="*/ 369 w 54"/>
                  <a:gd name="T9" fmla="*/ 356 h 95"/>
                  <a:gd name="T10" fmla="*/ 287 w 54"/>
                  <a:gd name="T11" fmla="*/ 453 h 95"/>
                  <a:gd name="T12" fmla="*/ 236 w 54"/>
                  <a:gd name="T13" fmla="*/ 473 h 95"/>
                  <a:gd name="T14" fmla="*/ 133 w 54"/>
                  <a:gd name="T15" fmla="*/ 497 h 95"/>
                  <a:gd name="T16" fmla="*/ 108 w 54"/>
                  <a:gd name="T17" fmla="*/ 570 h 95"/>
                  <a:gd name="T18" fmla="*/ 159 w 54"/>
                  <a:gd name="T19" fmla="*/ 643 h 95"/>
                  <a:gd name="T20" fmla="*/ 108 w 54"/>
                  <a:gd name="T21" fmla="*/ 809 h 95"/>
                  <a:gd name="T22" fmla="*/ 26 w 54"/>
                  <a:gd name="T23" fmla="*/ 853 h 95"/>
                  <a:gd name="T24" fmla="*/ 0 w 54"/>
                  <a:gd name="T25" fmla="*/ 926 h 95"/>
                  <a:gd name="T26" fmla="*/ 0 w 54"/>
                  <a:gd name="T27" fmla="*/ 975 h 95"/>
                  <a:gd name="T28" fmla="*/ 26 w 54"/>
                  <a:gd name="T29" fmla="*/ 1140 h 95"/>
                  <a:gd name="T30" fmla="*/ 133 w 54"/>
                  <a:gd name="T31" fmla="*/ 1257 h 95"/>
                  <a:gd name="T32" fmla="*/ 262 w 54"/>
                  <a:gd name="T33" fmla="*/ 1355 h 95"/>
                  <a:gd name="T34" fmla="*/ 344 w 54"/>
                  <a:gd name="T35" fmla="*/ 1521 h 95"/>
                  <a:gd name="T36" fmla="*/ 395 w 54"/>
                  <a:gd name="T37" fmla="*/ 1472 h 95"/>
                  <a:gd name="T38" fmla="*/ 498 w 54"/>
                  <a:gd name="T39" fmla="*/ 1545 h 95"/>
                  <a:gd name="T40" fmla="*/ 498 w 54"/>
                  <a:gd name="T41" fmla="*/ 1638 h 95"/>
                  <a:gd name="T42" fmla="*/ 421 w 54"/>
                  <a:gd name="T43" fmla="*/ 1735 h 95"/>
                  <a:gd name="T44" fmla="*/ 498 w 54"/>
                  <a:gd name="T45" fmla="*/ 1852 h 95"/>
                  <a:gd name="T46" fmla="*/ 631 w 54"/>
                  <a:gd name="T47" fmla="*/ 1925 h 95"/>
                  <a:gd name="T48" fmla="*/ 764 w 54"/>
                  <a:gd name="T49" fmla="*/ 2066 h 95"/>
                  <a:gd name="T50" fmla="*/ 790 w 54"/>
                  <a:gd name="T51" fmla="*/ 2115 h 95"/>
                  <a:gd name="T52" fmla="*/ 764 w 54"/>
                  <a:gd name="T53" fmla="*/ 2164 h 95"/>
                  <a:gd name="T54" fmla="*/ 841 w 54"/>
                  <a:gd name="T55" fmla="*/ 2257 h 95"/>
                  <a:gd name="T56" fmla="*/ 867 w 54"/>
                  <a:gd name="T57" fmla="*/ 2232 h 95"/>
                  <a:gd name="T58" fmla="*/ 893 w 54"/>
                  <a:gd name="T59" fmla="*/ 2183 h 95"/>
                  <a:gd name="T60" fmla="*/ 1000 w 54"/>
                  <a:gd name="T61" fmla="*/ 2164 h 95"/>
                  <a:gd name="T62" fmla="*/ 1103 w 54"/>
                  <a:gd name="T63" fmla="*/ 2208 h 95"/>
                  <a:gd name="T64" fmla="*/ 1134 w 54"/>
                  <a:gd name="T65" fmla="*/ 2115 h 95"/>
                  <a:gd name="T66" fmla="*/ 1159 w 54"/>
                  <a:gd name="T67" fmla="*/ 2066 h 95"/>
                  <a:gd name="T68" fmla="*/ 1262 w 54"/>
                  <a:gd name="T69" fmla="*/ 2018 h 95"/>
                  <a:gd name="T70" fmla="*/ 1236 w 54"/>
                  <a:gd name="T71" fmla="*/ 1974 h 95"/>
                  <a:gd name="T72" fmla="*/ 1236 w 54"/>
                  <a:gd name="T73" fmla="*/ 1925 h 95"/>
                  <a:gd name="T74" fmla="*/ 1262 w 54"/>
                  <a:gd name="T75" fmla="*/ 1901 h 95"/>
                  <a:gd name="T76" fmla="*/ 1262 w 54"/>
                  <a:gd name="T77" fmla="*/ 1876 h 95"/>
                  <a:gd name="T78" fmla="*/ 1262 w 54"/>
                  <a:gd name="T79" fmla="*/ 1735 h 95"/>
                  <a:gd name="T80" fmla="*/ 1370 w 54"/>
                  <a:gd name="T81" fmla="*/ 1613 h 95"/>
                  <a:gd name="T82" fmla="*/ 1421 w 54"/>
                  <a:gd name="T83" fmla="*/ 1521 h 95"/>
                  <a:gd name="T84" fmla="*/ 1370 w 54"/>
                  <a:gd name="T85" fmla="*/ 1355 h 95"/>
                  <a:gd name="T86" fmla="*/ 1370 w 54"/>
                  <a:gd name="T87" fmla="*/ 1282 h 95"/>
                  <a:gd name="T88" fmla="*/ 1288 w 54"/>
                  <a:gd name="T89" fmla="*/ 307 h 95"/>
                  <a:gd name="T90" fmla="*/ 1262 w 54"/>
                  <a:gd name="T91" fmla="*/ 263 h 95"/>
                  <a:gd name="T92" fmla="*/ 1211 w 54"/>
                  <a:gd name="T93" fmla="*/ 141 h 95"/>
                  <a:gd name="T94" fmla="*/ 1159 w 54"/>
                  <a:gd name="T95" fmla="*/ 73 h 95"/>
                  <a:gd name="T96" fmla="*/ 1159 w 54"/>
                  <a:gd name="T97" fmla="*/ 0 h 9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4"/>
                  <a:gd name="T148" fmla="*/ 0 h 95"/>
                  <a:gd name="T149" fmla="*/ 54 w 54"/>
                  <a:gd name="T150" fmla="*/ 95 h 9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4" h="95">
                    <a:moveTo>
                      <a:pt x="44" y="0"/>
                    </a:moveTo>
                    <a:lnTo>
                      <a:pt x="9" y="2"/>
                    </a:lnTo>
                    <a:lnTo>
                      <a:pt x="9" y="3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5" y="8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4" y="14"/>
                    </a:lnTo>
                    <a:lnTo>
                      <a:pt x="14" y="15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20"/>
                    </a:lnTo>
                    <a:lnTo>
                      <a:pt x="6" y="20"/>
                    </a:lnTo>
                    <a:lnTo>
                      <a:pt x="5" y="21"/>
                    </a:lnTo>
                    <a:lnTo>
                      <a:pt x="4" y="23"/>
                    </a:lnTo>
                    <a:lnTo>
                      <a:pt x="4" y="24"/>
                    </a:lnTo>
                    <a:lnTo>
                      <a:pt x="6" y="26"/>
                    </a:lnTo>
                    <a:lnTo>
                      <a:pt x="6" y="27"/>
                    </a:lnTo>
                    <a:lnTo>
                      <a:pt x="6" y="29"/>
                    </a:lnTo>
                    <a:lnTo>
                      <a:pt x="4" y="34"/>
                    </a:lnTo>
                    <a:lnTo>
                      <a:pt x="2" y="35"/>
                    </a:lnTo>
                    <a:lnTo>
                      <a:pt x="1" y="36"/>
                    </a:lnTo>
                    <a:lnTo>
                      <a:pt x="1" y="38"/>
                    </a:lnTo>
                    <a:lnTo>
                      <a:pt x="0" y="39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1" y="48"/>
                    </a:lnTo>
                    <a:lnTo>
                      <a:pt x="1" y="49"/>
                    </a:lnTo>
                    <a:lnTo>
                      <a:pt x="5" y="53"/>
                    </a:lnTo>
                    <a:lnTo>
                      <a:pt x="9" y="56"/>
                    </a:lnTo>
                    <a:lnTo>
                      <a:pt x="10" y="57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4" y="63"/>
                    </a:lnTo>
                    <a:lnTo>
                      <a:pt x="15" y="62"/>
                    </a:lnTo>
                    <a:lnTo>
                      <a:pt x="18" y="64"/>
                    </a:lnTo>
                    <a:lnTo>
                      <a:pt x="19" y="65"/>
                    </a:lnTo>
                    <a:lnTo>
                      <a:pt x="18" y="67"/>
                    </a:lnTo>
                    <a:lnTo>
                      <a:pt x="19" y="69"/>
                    </a:lnTo>
                    <a:lnTo>
                      <a:pt x="16" y="72"/>
                    </a:lnTo>
                    <a:lnTo>
                      <a:pt x="16" y="73"/>
                    </a:lnTo>
                    <a:lnTo>
                      <a:pt x="17" y="75"/>
                    </a:lnTo>
                    <a:lnTo>
                      <a:pt x="19" y="78"/>
                    </a:lnTo>
                    <a:lnTo>
                      <a:pt x="23" y="80"/>
                    </a:lnTo>
                    <a:lnTo>
                      <a:pt x="24" y="81"/>
                    </a:lnTo>
                    <a:lnTo>
                      <a:pt x="28" y="84"/>
                    </a:lnTo>
                    <a:lnTo>
                      <a:pt x="29" y="87"/>
                    </a:lnTo>
                    <a:lnTo>
                      <a:pt x="30" y="88"/>
                    </a:lnTo>
                    <a:lnTo>
                      <a:pt x="30" y="89"/>
                    </a:lnTo>
                    <a:lnTo>
                      <a:pt x="29" y="90"/>
                    </a:lnTo>
                    <a:lnTo>
                      <a:pt x="29" y="91"/>
                    </a:lnTo>
                    <a:lnTo>
                      <a:pt x="32" y="95"/>
                    </a:lnTo>
                    <a:lnTo>
                      <a:pt x="32" y="94"/>
                    </a:lnTo>
                    <a:lnTo>
                      <a:pt x="33" y="94"/>
                    </a:lnTo>
                    <a:lnTo>
                      <a:pt x="34" y="95"/>
                    </a:lnTo>
                    <a:lnTo>
                      <a:pt x="34" y="92"/>
                    </a:lnTo>
                    <a:lnTo>
                      <a:pt x="36" y="91"/>
                    </a:lnTo>
                    <a:lnTo>
                      <a:pt x="38" y="91"/>
                    </a:lnTo>
                    <a:lnTo>
                      <a:pt x="40" y="92"/>
                    </a:lnTo>
                    <a:lnTo>
                      <a:pt x="42" y="93"/>
                    </a:lnTo>
                    <a:lnTo>
                      <a:pt x="43" y="93"/>
                    </a:lnTo>
                    <a:lnTo>
                      <a:pt x="43" y="89"/>
                    </a:lnTo>
                    <a:lnTo>
                      <a:pt x="42" y="87"/>
                    </a:lnTo>
                    <a:lnTo>
                      <a:pt x="44" y="87"/>
                    </a:lnTo>
                    <a:lnTo>
                      <a:pt x="48" y="86"/>
                    </a:lnTo>
                    <a:lnTo>
                      <a:pt x="48" y="85"/>
                    </a:lnTo>
                    <a:lnTo>
                      <a:pt x="47" y="83"/>
                    </a:lnTo>
                    <a:lnTo>
                      <a:pt x="47" y="81"/>
                    </a:lnTo>
                    <a:lnTo>
                      <a:pt x="48" y="80"/>
                    </a:lnTo>
                    <a:lnTo>
                      <a:pt x="48" y="79"/>
                    </a:lnTo>
                    <a:lnTo>
                      <a:pt x="48" y="76"/>
                    </a:lnTo>
                    <a:lnTo>
                      <a:pt x="48" y="73"/>
                    </a:lnTo>
                    <a:lnTo>
                      <a:pt x="50" y="71"/>
                    </a:lnTo>
                    <a:lnTo>
                      <a:pt x="52" y="68"/>
                    </a:lnTo>
                    <a:lnTo>
                      <a:pt x="52" y="67"/>
                    </a:lnTo>
                    <a:lnTo>
                      <a:pt x="54" y="64"/>
                    </a:lnTo>
                    <a:lnTo>
                      <a:pt x="53" y="60"/>
                    </a:lnTo>
                    <a:lnTo>
                      <a:pt x="52" y="57"/>
                    </a:lnTo>
                    <a:lnTo>
                      <a:pt x="52" y="55"/>
                    </a:lnTo>
                    <a:lnTo>
                      <a:pt x="52" y="54"/>
                    </a:lnTo>
                    <a:lnTo>
                      <a:pt x="52" y="53"/>
                    </a:lnTo>
                    <a:lnTo>
                      <a:pt x="49" y="13"/>
                    </a:lnTo>
                    <a:lnTo>
                      <a:pt x="48" y="12"/>
                    </a:lnTo>
                    <a:lnTo>
                      <a:pt x="48" y="11"/>
                    </a:lnTo>
                    <a:lnTo>
                      <a:pt x="47" y="8"/>
                    </a:lnTo>
                    <a:lnTo>
                      <a:pt x="46" y="6"/>
                    </a:lnTo>
                    <a:lnTo>
                      <a:pt x="45" y="5"/>
                    </a:lnTo>
                    <a:lnTo>
                      <a:pt x="44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1" name="Freeform 205"/>
              <p:cNvSpPr>
                <a:spLocks/>
              </p:cNvSpPr>
              <p:nvPr/>
            </p:nvSpPr>
            <p:spPr bwMode="auto">
              <a:xfrm>
                <a:off x="3879" y="1838"/>
                <a:ext cx="206" cy="351"/>
              </a:xfrm>
              <a:custGeom>
                <a:avLst/>
                <a:gdLst>
                  <a:gd name="T0" fmla="*/ 26 w 40"/>
                  <a:gd name="T1" fmla="*/ 117 h 72"/>
                  <a:gd name="T2" fmla="*/ 108 w 40"/>
                  <a:gd name="T3" fmla="*/ 1068 h 72"/>
                  <a:gd name="T4" fmla="*/ 108 w 40"/>
                  <a:gd name="T5" fmla="*/ 1092 h 72"/>
                  <a:gd name="T6" fmla="*/ 108 w 40"/>
                  <a:gd name="T7" fmla="*/ 1116 h 72"/>
                  <a:gd name="T8" fmla="*/ 108 w 40"/>
                  <a:gd name="T9" fmla="*/ 1165 h 72"/>
                  <a:gd name="T10" fmla="*/ 134 w 40"/>
                  <a:gd name="T11" fmla="*/ 1233 h 72"/>
                  <a:gd name="T12" fmla="*/ 160 w 40"/>
                  <a:gd name="T13" fmla="*/ 1331 h 72"/>
                  <a:gd name="T14" fmla="*/ 108 w 40"/>
                  <a:gd name="T15" fmla="*/ 1404 h 72"/>
                  <a:gd name="T16" fmla="*/ 108 w 40"/>
                  <a:gd name="T17" fmla="*/ 1423 h 72"/>
                  <a:gd name="T18" fmla="*/ 52 w 40"/>
                  <a:gd name="T19" fmla="*/ 1497 h 72"/>
                  <a:gd name="T20" fmla="*/ 0 w 40"/>
                  <a:gd name="T21" fmla="*/ 1545 h 72"/>
                  <a:gd name="T22" fmla="*/ 0 w 40"/>
                  <a:gd name="T23" fmla="*/ 1618 h 72"/>
                  <a:gd name="T24" fmla="*/ 0 w 40"/>
                  <a:gd name="T25" fmla="*/ 1687 h 72"/>
                  <a:gd name="T26" fmla="*/ 0 w 40"/>
                  <a:gd name="T27" fmla="*/ 1687 h 72"/>
                  <a:gd name="T28" fmla="*/ 0 w 40"/>
                  <a:gd name="T29" fmla="*/ 1711 h 72"/>
                  <a:gd name="T30" fmla="*/ 0 w 40"/>
                  <a:gd name="T31" fmla="*/ 1711 h 72"/>
                  <a:gd name="T32" fmla="*/ 26 w 40"/>
                  <a:gd name="T33" fmla="*/ 1711 h 72"/>
                  <a:gd name="T34" fmla="*/ 52 w 40"/>
                  <a:gd name="T35" fmla="*/ 1711 h 72"/>
                  <a:gd name="T36" fmla="*/ 52 w 40"/>
                  <a:gd name="T37" fmla="*/ 1687 h 72"/>
                  <a:gd name="T38" fmla="*/ 52 w 40"/>
                  <a:gd name="T39" fmla="*/ 1662 h 72"/>
                  <a:gd name="T40" fmla="*/ 134 w 40"/>
                  <a:gd name="T41" fmla="*/ 1662 h 72"/>
                  <a:gd name="T42" fmla="*/ 211 w 40"/>
                  <a:gd name="T43" fmla="*/ 1638 h 72"/>
                  <a:gd name="T44" fmla="*/ 319 w 40"/>
                  <a:gd name="T45" fmla="*/ 1687 h 72"/>
                  <a:gd name="T46" fmla="*/ 319 w 40"/>
                  <a:gd name="T47" fmla="*/ 1687 h 72"/>
                  <a:gd name="T48" fmla="*/ 345 w 40"/>
                  <a:gd name="T49" fmla="*/ 1687 h 72"/>
                  <a:gd name="T50" fmla="*/ 371 w 40"/>
                  <a:gd name="T51" fmla="*/ 1618 h 72"/>
                  <a:gd name="T52" fmla="*/ 422 w 40"/>
                  <a:gd name="T53" fmla="*/ 1618 h 72"/>
                  <a:gd name="T54" fmla="*/ 453 w 40"/>
                  <a:gd name="T55" fmla="*/ 1638 h 72"/>
                  <a:gd name="T56" fmla="*/ 479 w 40"/>
                  <a:gd name="T57" fmla="*/ 1662 h 72"/>
                  <a:gd name="T58" fmla="*/ 505 w 40"/>
                  <a:gd name="T59" fmla="*/ 1638 h 72"/>
                  <a:gd name="T60" fmla="*/ 530 w 40"/>
                  <a:gd name="T61" fmla="*/ 1545 h 72"/>
                  <a:gd name="T62" fmla="*/ 556 w 40"/>
                  <a:gd name="T63" fmla="*/ 1521 h 72"/>
                  <a:gd name="T64" fmla="*/ 582 w 40"/>
                  <a:gd name="T65" fmla="*/ 1521 h 72"/>
                  <a:gd name="T66" fmla="*/ 639 w 40"/>
                  <a:gd name="T67" fmla="*/ 1570 h 72"/>
                  <a:gd name="T68" fmla="*/ 716 w 40"/>
                  <a:gd name="T69" fmla="*/ 1570 h 72"/>
                  <a:gd name="T70" fmla="*/ 742 w 40"/>
                  <a:gd name="T71" fmla="*/ 1497 h 72"/>
                  <a:gd name="T72" fmla="*/ 875 w 40"/>
                  <a:gd name="T73" fmla="*/ 1331 h 72"/>
                  <a:gd name="T74" fmla="*/ 875 w 40"/>
                  <a:gd name="T75" fmla="*/ 1258 h 72"/>
                  <a:gd name="T76" fmla="*/ 901 w 40"/>
                  <a:gd name="T77" fmla="*/ 1258 h 72"/>
                  <a:gd name="T78" fmla="*/ 984 w 40"/>
                  <a:gd name="T79" fmla="*/ 1258 h 72"/>
                  <a:gd name="T80" fmla="*/ 1009 w 40"/>
                  <a:gd name="T81" fmla="*/ 1233 h 72"/>
                  <a:gd name="T82" fmla="*/ 1061 w 40"/>
                  <a:gd name="T83" fmla="*/ 1214 h 72"/>
                  <a:gd name="T84" fmla="*/ 1061 w 40"/>
                  <a:gd name="T85" fmla="*/ 1189 h 72"/>
                  <a:gd name="T86" fmla="*/ 1061 w 40"/>
                  <a:gd name="T87" fmla="*/ 1116 h 72"/>
                  <a:gd name="T88" fmla="*/ 1061 w 40"/>
                  <a:gd name="T89" fmla="*/ 1116 h 72"/>
                  <a:gd name="T90" fmla="*/ 1061 w 40"/>
                  <a:gd name="T91" fmla="*/ 1068 h 72"/>
                  <a:gd name="T92" fmla="*/ 927 w 40"/>
                  <a:gd name="T93" fmla="*/ 24 h 72"/>
                  <a:gd name="T94" fmla="*/ 927 w 40"/>
                  <a:gd name="T95" fmla="*/ 0 h 72"/>
                  <a:gd name="T96" fmla="*/ 237 w 40"/>
                  <a:gd name="T97" fmla="*/ 73 h 72"/>
                  <a:gd name="T98" fmla="*/ 211 w 40"/>
                  <a:gd name="T99" fmla="*/ 97 h 72"/>
                  <a:gd name="T100" fmla="*/ 160 w 40"/>
                  <a:gd name="T101" fmla="*/ 117 h 72"/>
                  <a:gd name="T102" fmla="*/ 134 w 40"/>
                  <a:gd name="T103" fmla="*/ 141 h 72"/>
                  <a:gd name="T104" fmla="*/ 77 w 40"/>
                  <a:gd name="T105" fmla="*/ 141 h 72"/>
                  <a:gd name="T106" fmla="*/ 26 w 40"/>
                  <a:gd name="T107" fmla="*/ 117 h 72"/>
                  <a:gd name="T108" fmla="*/ 26 w 40"/>
                  <a:gd name="T109" fmla="*/ 117 h 7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40"/>
                  <a:gd name="T166" fmla="*/ 0 h 72"/>
                  <a:gd name="T167" fmla="*/ 40 w 40"/>
                  <a:gd name="T168" fmla="*/ 72 h 7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40" h="72">
                    <a:moveTo>
                      <a:pt x="1" y="5"/>
                    </a:moveTo>
                    <a:lnTo>
                      <a:pt x="4" y="45"/>
                    </a:lnTo>
                    <a:lnTo>
                      <a:pt x="4" y="46"/>
                    </a:lnTo>
                    <a:lnTo>
                      <a:pt x="4" y="47"/>
                    </a:lnTo>
                    <a:lnTo>
                      <a:pt x="4" y="49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4" y="59"/>
                    </a:lnTo>
                    <a:lnTo>
                      <a:pt x="4" y="60"/>
                    </a:lnTo>
                    <a:lnTo>
                      <a:pt x="2" y="63"/>
                    </a:lnTo>
                    <a:lnTo>
                      <a:pt x="0" y="65"/>
                    </a:lnTo>
                    <a:lnTo>
                      <a:pt x="0" y="68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1" y="72"/>
                    </a:lnTo>
                    <a:lnTo>
                      <a:pt x="2" y="72"/>
                    </a:lnTo>
                    <a:lnTo>
                      <a:pt x="2" y="71"/>
                    </a:lnTo>
                    <a:lnTo>
                      <a:pt x="2" y="70"/>
                    </a:lnTo>
                    <a:lnTo>
                      <a:pt x="5" y="70"/>
                    </a:lnTo>
                    <a:lnTo>
                      <a:pt x="8" y="69"/>
                    </a:lnTo>
                    <a:lnTo>
                      <a:pt x="12" y="71"/>
                    </a:lnTo>
                    <a:lnTo>
                      <a:pt x="13" y="71"/>
                    </a:lnTo>
                    <a:lnTo>
                      <a:pt x="14" y="68"/>
                    </a:lnTo>
                    <a:lnTo>
                      <a:pt x="16" y="68"/>
                    </a:lnTo>
                    <a:lnTo>
                      <a:pt x="17" y="69"/>
                    </a:lnTo>
                    <a:lnTo>
                      <a:pt x="18" y="70"/>
                    </a:lnTo>
                    <a:lnTo>
                      <a:pt x="19" y="69"/>
                    </a:lnTo>
                    <a:lnTo>
                      <a:pt x="20" y="65"/>
                    </a:lnTo>
                    <a:lnTo>
                      <a:pt x="21" y="64"/>
                    </a:lnTo>
                    <a:lnTo>
                      <a:pt x="22" y="64"/>
                    </a:lnTo>
                    <a:lnTo>
                      <a:pt x="24" y="66"/>
                    </a:lnTo>
                    <a:lnTo>
                      <a:pt x="27" y="66"/>
                    </a:lnTo>
                    <a:lnTo>
                      <a:pt x="28" y="63"/>
                    </a:lnTo>
                    <a:lnTo>
                      <a:pt x="33" y="56"/>
                    </a:lnTo>
                    <a:lnTo>
                      <a:pt x="33" y="53"/>
                    </a:lnTo>
                    <a:lnTo>
                      <a:pt x="34" y="53"/>
                    </a:lnTo>
                    <a:lnTo>
                      <a:pt x="37" y="53"/>
                    </a:lnTo>
                    <a:lnTo>
                      <a:pt x="38" y="52"/>
                    </a:lnTo>
                    <a:lnTo>
                      <a:pt x="40" y="51"/>
                    </a:lnTo>
                    <a:lnTo>
                      <a:pt x="40" y="50"/>
                    </a:lnTo>
                    <a:lnTo>
                      <a:pt x="40" y="47"/>
                    </a:lnTo>
                    <a:lnTo>
                      <a:pt x="40" y="45"/>
                    </a:lnTo>
                    <a:lnTo>
                      <a:pt x="35" y="1"/>
                    </a:lnTo>
                    <a:lnTo>
                      <a:pt x="35" y="0"/>
                    </a:lnTo>
                    <a:lnTo>
                      <a:pt x="9" y="3"/>
                    </a:lnTo>
                    <a:lnTo>
                      <a:pt x="8" y="4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2" name="Freeform 206"/>
              <p:cNvSpPr>
                <a:spLocks/>
              </p:cNvSpPr>
              <p:nvPr/>
            </p:nvSpPr>
            <p:spPr bwMode="auto">
              <a:xfrm>
                <a:off x="4331" y="1721"/>
                <a:ext cx="404" cy="249"/>
              </a:xfrm>
              <a:custGeom>
                <a:avLst/>
                <a:gdLst>
                  <a:gd name="T0" fmla="*/ 496 w 79"/>
                  <a:gd name="T1" fmla="*/ 1167 h 51"/>
                  <a:gd name="T2" fmla="*/ 1437 w 79"/>
                  <a:gd name="T3" fmla="*/ 1001 h 51"/>
                  <a:gd name="T4" fmla="*/ 1729 w 79"/>
                  <a:gd name="T5" fmla="*/ 952 h 51"/>
                  <a:gd name="T6" fmla="*/ 1754 w 79"/>
                  <a:gd name="T7" fmla="*/ 952 h 51"/>
                  <a:gd name="T8" fmla="*/ 1754 w 79"/>
                  <a:gd name="T9" fmla="*/ 928 h 51"/>
                  <a:gd name="T10" fmla="*/ 1754 w 79"/>
                  <a:gd name="T11" fmla="*/ 908 h 51"/>
                  <a:gd name="T12" fmla="*/ 1780 w 79"/>
                  <a:gd name="T13" fmla="*/ 884 h 51"/>
                  <a:gd name="T14" fmla="*/ 1831 w 79"/>
                  <a:gd name="T15" fmla="*/ 884 h 51"/>
                  <a:gd name="T16" fmla="*/ 1856 w 79"/>
                  <a:gd name="T17" fmla="*/ 884 h 51"/>
                  <a:gd name="T18" fmla="*/ 1933 w 79"/>
                  <a:gd name="T19" fmla="*/ 835 h 51"/>
                  <a:gd name="T20" fmla="*/ 1933 w 79"/>
                  <a:gd name="T21" fmla="*/ 786 h 51"/>
                  <a:gd name="T22" fmla="*/ 2015 w 79"/>
                  <a:gd name="T23" fmla="*/ 737 h 51"/>
                  <a:gd name="T24" fmla="*/ 2066 w 79"/>
                  <a:gd name="T25" fmla="*/ 713 h 51"/>
                  <a:gd name="T26" fmla="*/ 2066 w 79"/>
                  <a:gd name="T27" fmla="*/ 693 h 51"/>
                  <a:gd name="T28" fmla="*/ 2015 w 79"/>
                  <a:gd name="T29" fmla="*/ 669 h 51"/>
                  <a:gd name="T30" fmla="*/ 1989 w 79"/>
                  <a:gd name="T31" fmla="*/ 644 h 51"/>
                  <a:gd name="T32" fmla="*/ 1964 w 79"/>
                  <a:gd name="T33" fmla="*/ 644 h 51"/>
                  <a:gd name="T34" fmla="*/ 1964 w 79"/>
                  <a:gd name="T35" fmla="*/ 620 h 51"/>
                  <a:gd name="T36" fmla="*/ 1907 w 79"/>
                  <a:gd name="T37" fmla="*/ 620 h 51"/>
                  <a:gd name="T38" fmla="*/ 1907 w 79"/>
                  <a:gd name="T39" fmla="*/ 571 h 51"/>
                  <a:gd name="T40" fmla="*/ 1856 w 79"/>
                  <a:gd name="T41" fmla="*/ 571 h 51"/>
                  <a:gd name="T42" fmla="*/ 1856 w 79"/>
                  <a:gd name="T43" fmla="*/ 547 h 51"/>
                  <a:gd name="T44" fmla="*/ 1856 w 79"/>
                  <a:gd name="T45" fmla="*/ 478 h 51"/>
                  <a:gd name="T46" fmla="*/ 1882 w 79"/>
                  <a:gd name="T47" fmla="*/ 478 h 51"/>
                  <a:gd name="T48" fmla="*/ 1856 w 79"/>
                  <a:gd name="T49" fmla="*/ 430 h 51"/>
                  <a:gd name="T50" fmla="*/ 1831 w 79"/>
                  <a:gd name="T51" fmla="*/ 405 h 51"/>
                  <a:gd name="T52" fmla="*/ 1831 w 79"/>
                  <a:gd name="T53" fmla="*/ 405 h 51"/>
                  <a:gd name="T54" fmla="*/ 1856 w 79"/>
                  <a:gd name="T55" fmla="*/ 381 h 51"/>
                  <a:gd name="T56" fmla="*/ 1882 w 79"/>
                  <a:gd name="T57" fmla="*/ 356 h 51"/>
                  <a:gd name="T58" fmla="*/ 1907 w 79"/>
                  <a:gd name="T59" fmla="*/ 288 h 51"/>
                  <a:gd name="T60" fmla="*/ 1907 w 79"/>
                  <a:gd name="T61" fmla="*/ 264 h 51"/>
                  <a:gd name="T62" fmla="*/ 1933 w 79"/>
                  <a:gd name="T63" fmla="*/ 239 h 51"/>
                  <a:gd name="T64" fmla="*/ 1933 w 79"/>
                  <a:gd name="T65" fmla="*/ 215 h 51"/>
                  <a:gd name="T66" fmla="*/ 1907 w 79"/>
                  <a:gd name="T67" fmla="*/ 215 h 51"/>
                  <a:gd name="T68" fmla="*/ 1831 w 79"/>
                  <a:gd name="T69" fmla="*/ 190 h 51"/>
                  <a:gd name="T70" fmla="*/ 1831 w 79"/>
                  <a:gd name="T71" fmla="*/ 190 h 51"/>
                  <a:gd name="T72" fmla="*/ 1805 w 79"/>
                  <a:gd name="T73" fmla="*/ 166 h 51"/>
                  <a:gd name="T74" fmla="*/ 1805 w 79"/>
                  <a:gd name="T75" fmla="*/ 142 h 51"/>
                  <a:gd name="T76" fmla="*/ 1754 w 79"/>
                  <a:gd name="T77" fmla="*/ 73 h 51"/>
                  <a:gd name="T78" fmla="*/ 1729 w 79"/>
                  <a:gd name="T79" fmla="*/ 73 h 51"/>
                  <a:gd name="T80" fmla="*/ 1729 w 79"/>
                  <a:gd name="T81" fmla="*/ 49 h 51"/>
                  <a:gd name="T82" fmla="*/ 1698 w 79"/>
                  <a:gd name="T83" fmla="*/ 49 h 51"/>
                  <a:gd name="T84" fmla="*/ 1698 w 79"/>
                  <a:gd name="T85" fmla="*/ 49 h 51"/>
                  <a:gd name="T86" fmla="*/ 1698 w 79"/>
                  <a:gd name="T87" fmla="*/ 24 h 51"/>
                  <a:gd name="T88" fmla="*/ 1672 w 79"/>
                  <a:gd name="T89" fmla="*/ 0 h 51"/>
                  <a:gd name="T90" fmla="*/ 235 w 79"/>
                  <a:gd name="T91" fmla="*/ 264 h 51"/>
                  <a:gd name="T92" fmla="*/ 210 w 79"/>
                  <a:gd name="T93" fmla="*/ 166 h 51"/>
                  <a:gd name="T94" fmla="*/ 133 w 79"/>
                  <a:gd name="T95" fmla="*/ 239 h 51"/>
                  <a:gd name="T96" fmla="*/ 133 w 79"/>
                  <a:gd name="T97" fmla="*/ 239 h 51"/>
                  <a:gd name="T98" fmla="*/ 102 w 79"/>
                  <a:gd name="T99" fmla="*/ 215 h 51"/>
                  <a:gd name="T100" fmla="*/ 102 w 79"/>
                  <a:gd name="T101" fmla="*/ 215 h 51"/>
                  <a:gd name="T102" fmla="*/ 77 w 79"/>
                  <a:gd name="T103" fmla="*/ 264 h 51"/>
                  <a:gd name="T104" fmla="*/ 26 w 79"/>
                  <a:gd name="T105" fmla="*/ 308 h 51"/>
                  <a:gd name="T106" fmla="*/ 0 w 79"/>
                  <a:gd name="T107" fmla="*/ 332 h 51"/>
                  <a:gd name="T108" fmla="*/ 102 w 79"/>
                  <a:gd name="T109" fmla="*/ 859 h 51"/>
                  <a:gd name="T110" fmla="*/ 159 w 79"/>
                  <a:gd name="T111" fmla="*/ 1216 h 51"/>
                  <a:gd name="T112" fmla="*/ 496 w 79"/>
                  <a:gd name="T113" fmla="*/ 1167 h 51"/>
                  <a:gd name="T114" fmla="*/ 496 w 79"/>
                  <a:gd name="T115" fmla="*/ 1167 h 5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79"/>
                  <a:gd name="T175" fmla="*/ 0 h 51"/>
                  <a:gd name="T176" fmla="*/ 79 w 79"/>
                  <a:gd name="T177" fmla="*/ 51 h 5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79" h="51">
                    <a:moveTo>
                      <a:pt x="19" y="49"/>
                    </a:moveTo>
                    <a:lnTo>
                      <a:pt x="55" y="42"/>
                    </a:lnTo>
                    <a:lnTo>
                      <a:pt x="66" y="40"/>
                    </a:lnTo>
                    <a:lnTo>
                      <a:pt x="67" y="40"/>
                    </a:lnTo>
                    <a:lnTo>
                      <a:pt x="67" y="39"/>
                    </a:lnTo>
                    <a:lnTo>
                      <a:pt x="67" y="38"/>
                    </a:lnTo>
                    <a:lnTo>
                      <a:pt x="68" y="37"/>
                    </a:lnTo>
                    <a:lnTo>
                      <a:pt x="70" y="37"/>
                    </a:lnTo>
                    <a:lnTo>
                      <a:pt x="71" y="37"/>
                    </a:lnTo>
                    <a:lnTo>
                      <a:pt x="74" y="35"/>
                    </a:lnTo>
                    <a:lnTo>
                      <a:pt x="74" y="33"/>
                    </a:lnTo>
                    <a:lnTo>
                      <a:pt x="77" y="31"/>
                    </a:lnTo>
                    <a:lnTo>
                      <a:pt x="79" y="30"/>
                    </a:lnTo>
                    <a:lnTo>
                      <a:pt x="79" y="29"/>
                    </a:lnTo>
                    <a:lnTo>
                      <a:pt x="77" y="28"/>
                    </a:lnTo>
                    <a:lnTo>
                      <a:pt x="76" y="27"/>
                    </a:lnTo>
                    <a:lnTo>
                      <a:pt x="75" y="27"/>
                    </a:lnTo>
                    <a:lnTo>
                      <a:pt x="75" y="26"/>
                    </a:lnTo>
                    <a:lnTo>
                      <a:pt x="73" y="26"/>
                    </a:lnTo>
                    <a:lnTo>
                      <a:pt x="73" y="24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0"/>
                    </a:lnTo>
                    <a:lnTo>
                      <a:pt x="72" y="20"/>
                    </a:lnTo>
                    <a:lnTo>
                      <a:pt x="71" y="18"/>
                    </a:lnTo>
                    <a:lnTo>
                      <a:pt x="70" y="17"/>
                    </a:lnTo>
                    <a:lnTo>
                      <a:pt x="71" y="16"/>
                    </a:lnTo>
                    <a:lnTo>
                      <a:pt x="72" y="15"/>
                    </a:lnTo>
                    <a:lnTo>
                      <a:pt x="73" y="12"/>
                    </a:lnTo>
                    <a:lnTo>
                      <a:pt x="73" y="11"/>
                    </a:lnTo>
                    <a:lnTo>
                      <a:pt x="74" y="10"/>
                    </a:lnTo>
                    <a:lnTo>
                      <a:pt x="74" y="9"/>
                    </a:lnTo>
                    <a:lnTo>
                      <a:pt x="73" y="9"/>
                    </a:lnTo>
                    <a:lnTo>
                      <a:pt x="70" y="8"/>
                    </a:lnTo>
                    <a:lnTo>
                      <a:pt x="69" y="7"/>
                    </a:lnTo>
                    <a:lnTo>
                      <a:pt x="69" y="6"/>
                    </a:lnTo>
                    <a:lnTo>
                      <a:pt x="67" y="3"/>
                    </a:lnTo>
                    <a:lnTo>
                      <a:pt x="66" y="3"/>
                    </a:lnTo>
                    <a:lnTo>
                      <a:pt x="66" y="2"/>
                    </a:lnTo>
                    <a:lnTo>
                      <a:pt x="65" y="2"/>
                    </a:lnTo>
                    <a:lnTo>
                      <a:pt x="65" y="1"/>
                    </a:lnTo>
                    <a:lnTo>
                      <a:pt x="64" y="0"/>
                    </a:lnTo>
                    <a:lnTo>
                      <a:pt x="9" y="11"/>
                    </a:lnTo>
                    <a:lnTo>
                      <a:pt x="8" y="7"/>
                    </a:lnTo>
                    <a:lnTo>
                      <a:pt x="5" y="10"/>
                    </a:lnTo>
                    <a:lnTo>
                      <a:pt x="4" y="9"/>
                    </a:lnTo>
                    <a:lnTo>
                      <a:pt x="3" y="11"/>
                    </a:lnTo>
                    <a:lnTo>
                      <a:pt x="1" y="13"/>
                    </a:lnTo>
                    <a:lnTo>
                      <a:pt x="0" y="14"/>
                    </a:lnTo>
                    <a:lnTo>
                      <a:pt x="4" y="36"/>
                    </a:lnTo>
                    <a:lnTo>
                      <a:pt x="6" y="51"/>
                    </a:lnTo>
                    <a:lnTo>
                      <a:pt x="19" y="49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3" name="Freeform 207"/>
              <p:cNvSpPr>
                <a:spLocks/>
              </p:cNvSpPr>
              <p:nvPr/>
            </p:nvSpPr>
            <p:spPr bwMode="auto">
              <a:xfrm>
                <a:off x="4197" y="1970"/>
                <a:ext cx="523" cy="287"/>
              </a:xfrm>
              <a:custGeom>
                <a:avLst/>
                <a:gdLst>
                  <a:gd name="T0" fmla="*/ 815 w 102"/>
                  <a:gd name="T1" fmla="*/ 1304 h 59"/>
                  <a:gd name="T2" fmla="*/ 682 w 102"/>
                  <a:gd name="T3" fmla="*/ 1323 h 59"/>
                  <a:gd name="T4" fmla="*/ 579 w 102"/>
                  <a:gd name="T5" fmla="*/ 1323 h 59"/>
                  <a:gd name="T6" fmla="*/ 133 w 102"/>
                  <a:gd name="T7" fmla="*/ 1323 h 59"/>
                  <a:gd name="T8" fmla="*/ 236 w 102"/>
                  <a:gd name="T9" fmla="*/ 1231 h 59"/>
                  <a:gd name="T10" fmla="*/ 262 w 102"/>
                  <a:gd name="T11" fmla="*/ 1158 h 59"/>
                  <a:gd name="T12" fmla="*/ 497 w 102"/>
                  <a:gd name="T13" fmla="*/ 949 h 59"/>
                  <a:gd name="T14" fmla="*/ 554 w 102"/>
                  <a:gd name="T15" fmla="*/ 1041 h 59"/>
                  <a:gd name="T16" fmla="*/ 708 w 102"/>
                  <a:gd name="T17" fmla="*/ 1041 h 59"/>
                  <a:gd name="T18" fmla="*/ 764 w 102"/>
                  <a:gd name="T19" fmla="*/ 1017 h 59"/>
                  <a:gd name="T20" fmla="*/ 892 w 102"/>
                  <a:gd name="T21" fmla="*/ 992 h 59"/>
                  <a:gd name="T22" fmla="*/ 949 w 102"/>
                  <a:gd name="T23" fmla="*/ 968 h 59"/>
                  <a:gd name="T24" fmla="*/ 1102 w 102"/>
                  <a:gd name="T25" fmla="*/ 851 h 59"/>
                  <a:gd name="T26" fmla="*/ 1159 w 102"/>
                  <a:gd name="T27" fmla="*/ 662 h 59"/>
                  <a:gd name="T28" fmla="*/ 1287 w 102"/>
                  <a:gd name="T29" fmla="*/ 428 h 59"/>
                  <a:gd name="T30" fmla="*/ 1369 w 102"/>
                  <a:gd name="T31" fmla="*/ 448 h 59"/>
                  <a:gd name="T32" fmla="*/ 1446 w 102"/>
                  <a:gd name="T33" fmla="*/ 282 h 59"/>
                  <a:gd name="T34" fmla="*/ 1554 w 102"/>
                  <a:gd name="T35" fmla="*/ 238 h 59"/>
                  <a:gd name="T36" fmla="*/ 1605 w 102"/>
                  <a:gd name="T37" fmla="*/ 117 h 59"/>
                  <a:gd name="T38" fmla="*/ 1605 w 102"/>
                  <a:gd name="T39" fmla="*/ 24 h 59"/>
                  <a:gd name="T40" fmla="*/ 1789 w 102"/>
                  <a:gd name="T41" fmla="*/ 92 h 59"/>
                  <a:gd name="T42" fmla="*/ 1841 w 102"/>
                  <a:gd name="T43" fmla="*/ 24 h 59"/>
                  <a:gd name="T44" fmla="*/ 1918 w 102"/>
                  <a:gd name="T45" fmla="*/ 49 h 59"/>
                  <a:gd name="T46" fmla="*/ 2000 w 102"/>
                  <a:gd name="T47" fmla="*/ 92 h 59"/>
                  <a:gd name="T48" fmla="*/ 2102 w 102"/>
                  <a:gd name="T49" fmla="*/ 190 h 59"/>
                  <a:gd name="T50" fmla="*/ 2025 w 102"/>
                  <a:gd name="T51" fmla="*/ 331 h 59"/>
                  <a:gd name="T52" fmla="*/ 2128 w 102"/>
                  <a:gd name="T53" fmla="*/ 355 h 59"/>
                  <a:gd name="T54" fmla="*/ 2210 w 102"/>
                  <a:gd name="T55" fmla="*/ 404 h 59"/>
                  <a:gd name="T56" fmla="*/ 2287 w 102"/>
                  <a:gd name="T57" fmla="*/ 428 h 59"/>
                  <a:gd name="T58" fmla="*/ 2446 w 102"/>
                  <a:gd name="T59" fmla="*/ 472 h 59"/>
                  <a:gd name="T60" fmla="*/ 2446 w 102"/>
                  <a:gd name="T61" fmla="*/ 545 h 59"/>
                  <a:gd name="T62" fmla="*/ 2420 w 102"/>
                  <a:gd name="T63" fmla="*/ 613 h 59"/>
                  <a:gd name="T64" fmla="*/ 2497 w 102"/>
                  <a:gd name="T65" fmla="*/ 686 h 59"/>
                  <a:gd name="T66" fmla="*/ 2446 w 102"/>
                  <a:gd name="T67" fmla="*/ 710 h 59"/>
                  <a:gd name="T68" fmla="*/ 2471 w 102"/>
                  <a:gd name="T69" fmla="*/ 735 h 59"/>
                  <a:gd name="T70" fmla="*/ 2420 w 102"/>
                  <a:gd name="T71" fmla="*/ 759 h 59"/>
                  <a:gd name="T72" fmla="*/ 2471 w 102"/>
                  <a:gd name="T73" fmla="*/ 783 h 59"/>
                  <a:gd name="T74" fmla="*/ 2471 w 102"/>
                  <a:gd name="T75" fmla="*/ 851 h 59"/>
                  <a:gd name="T76" fmla="*/ 2420 w 102"/>
                  <a:gd name="T77" fmla="*/ 851 h 59"/>
                  <a:gd name="T78" fmla="*/ 2523 w 102"/>
                  <a:gd name="T79" fmla="*/ 876 h 59"/>
                  <a:gd name="T80" fmla="*/ 2630 w 102"/>
                  <a:gd name="T81" fmla="*/ 851 h 59"/>
                  <a:gd name="T82" fmla="*/ 2656 w 102"/>
                  <a:gd name="T83" fmla="*/ 992 h 59"/>
                  <a:gd name="T84" fmla="*/ 2656 w 102"/>
                  <a:gd name="T85" fmla="*/ 1017 h 5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2"/>
                  <a:gd name="T130" fmla="*/ 0 h 59"/>
                  <a:gd name="T131" fmla="*/ 102 w 102"/>
                  <a:gd name="T132" fmla="*/ 59 h 5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2" h="59">
                    <a:moveTo>
                      <a:pt x="101" y="43"/>
                    </a:moveTo>
                    <a:lnTo>
                      <a:pt x="67" y="50"/>
                    </a:lnTo>
                    <a:lnTo>
                      <a:pt x="31" y="55"/>
                    </a:lnTo>
                    <a:lnTo>
                      <a:pt x="29" y="56"/>
                    </a:lnTo>
                    <a:lnTo>
                      <a:pt x="26" y="56"/>
                    </a:lnTo>
                    <a:lnTo>
                      <a:pt x="26" y="55"/>
                    </a:lnTo>
                    <a:lnTo>
                      <a:pt x="22" y="56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5" y="56"/>
                    </a:lnTo>
                    <a:lnTo>
                      <a:pt x="6" y="55"/>
                    </a:lnTo>
                    <a:lnTo>
                      <a:pt x="9" y="53"/>
                    </a:lnTo>
                    <a:lnTo>
                      <a:pt x="9" y="52"/>
                    </a:lnTo>
                    <a:lnTo>
                      <a:pt x="9" y="51"/>
                    </a:lnTo>
                    <a:lnTo>
                      <a:pt x="10" y="50"/>
                    </a:lnTo>
                    <a:lnTo>
                      <a:pt x="10" y="49"/>
                    </a:lnTo>
                    <a:lnTo>
                      <a:pt x="12" y="47"/>
                    </a:lnTo>
                    <a:lnTo>
                      <a:pt x="19" y="41"/>
                    </a:lnTo>
                    <a:lnTo>
                      <a:pt x="19" y="40"/>
                    </a:lnTo>
                    <a:lnTo>
                      <a:pt x="20" y="41"/>
                    </a:lnTo>
                    <a:lnTo>
                      <a:pt x="19" y="42"/>
                    </a:lnTo>
                    <a:lnTo>
                      <a:pt x="21" y="44"/>
                    </a:lnTo>
                    <a:lnTo>
                      <a:pt x="24" y="45"/>
                    </a:lnTo>
                    <a:lnTo>
                      <a:pt x="26" y="45"/>
                    </a:lnTo>
                    <a:lnTo>
                      <a:pt x="27" y="44"/>
                    </a:lnTo>
                    <a:lnTo>
                      <a:pt x="27" y="43"/>
                    </a:lnTo>
                    <a:lnTo>
                      <a:pt x="28" y="42"/>
                    </a:lnTo>
                    <a:lnTo>
                      <a:pt x="29" y="43"/>
                    </a:lnTo>
                    <a:lnTo>
                      <a:pt x="30" y="44"/>
                    </a:lnTo>
                    <a:lnTo>
                      <a:pt x="31" y="43"/>
                    </a:lnTo>
                    <a:lnTo>
                      <a:pt x="34" y="42"/>
                    </a:lnTo>
                    <a:lnTo>
                      <a:pt x="35" y="40"/>
                    </a:lnTo>
                    <a:lnTo>
                      <a:pt x="36" y="41"/>
                    </a:lnTo>
                    <a:lnTo>
                      <a:pt x="39" y="38"/>
                    </a:lnTo>
                    <a:lnTo>
                      <a:pt x="40" y="39"/>
                    </a:lnTo>
                    <a:lnTo>
                      <a:pt x="42" y="36"/>
                    </a:lnTo>
                    <a:lnTo>
                      <a:pt x="41" y="35"/>
                    </a:lnTo>
                    <a:lnTo>
                      <a:pt x="42" y="33"/>
                    </a:lnTo>
                    <a:lnTo>
                      <a:pt x="44" y="28"/>
                    </a:lnTo>
                    <a:lnTo>
                      <a:pt x="47" y="17"/>
                    </a:lnTo>
                    <a:lnTo>
                      <a:pt x="49" y="18"/>
                    </a:lnTo>
                    <a:lnTo>
                      <a:pt x="49" y="19"/>
                    </a:lnTo>
                    <a:lnTo>
                      <a:pt x="50" y="20"/>
                    </a:lnTo>
                    <a:lnTo>
                      <a:pt x="52" y="19"/>
                    </a:lnTo>
                    <a:lnTo>
                      <a:pt x="53" y="17"/>
                    </a:lnTo>
                    <a:lnTo>
                      <a:pt x="54" y="13"/>
                    </a:lnTo>
                    <a:lnTo>
                      <a:pt x="55" y="12"/>
                    </a:lnTo>
                    <a:lnTo>
                      <a:pt x="57" y="12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60" y="8"/>
                    </a:lnTo>
                    <a:lnTo>
                      <a:pt x="60" y="6"/>
                    </a:lnTo>
                    <a:lnTo>
                      <a:pt x="61" y="5"/>
                    </a:lnTo>
                    <a:lnTo>
                      <a:pt x="61" y="4"/>
                    </a:lnTo>
                    <a:lnTo>
                      <a:pt x="61" y="1"/>
                    </a:lnTo>
                    <a:lnTo>
                      <a:pt x="61" y="0"/>
                    </a:lnTo>
                    <a:lnTo>
                      <a:pt x="62" y="0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70" y="1"/>
                    </a:lnTo>
                    <a:lnTo>
                      <a:pt x="71" y="1"/>
                    </a:lnTo>
                    <a:lnTo>
                      <a:pt x="72" y="1"/>
                    </a:lnTo>
                    <a:lnTo>
                      <a:pt x="73" y="2"/>
                    </a:lnTo>
                    <a:lnTo>
                      <a:pt x="72" y="3"/>
                    </a:lnTo>
                    <a:lnTo>
                      <a:pt x="74" y="4"/>
                    </a:lnTo>
                    <a:lnTo>
                      <a:pt x="76" y="4"/>
                    </a:lnTo>
                    <a:lnTo>
                      <a:pt x="78" y="6"/>
                    </a:lnTo>
                    <a:lnTo>
                      <a:pt x="79" y="6"/>
                    </a:lnTo>
                    <a:lnTo>
                      <a:pt x="80" y="8"/>
                    </a:lnTo>
                    <a:lnTo>
                      <a:pt x="78" y="12"/>
                    </a:lnTo>
                    <a:lnTo>
                      <a:pt x="77" y="14"/>
                    </a:lnTo>
                    <a:lnTo>
                      <a:pt x="78" y="16"/>
                    </a:lnTo>
                    <a:lnTo>
                      <a:pt x="80" y="16"/>
                    </a:lnTo>
                    <a:lnTo>
                      <a:pt x="81" y="15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5" y="18"/>
                    </a:lnTo>
                    <a:lnTo>
                      <a:pt x="86" y="18"/>
                    </a:lnTo>
                    <a:lnTo>
                      <a:pt x="87" y="18"/>
                    </a:lnTo>
                    <a:lnTo>
                      <a:pt x="90" y="20"/>
                    </a:lnTo>
                    <a:lnTo>
                      <a:pt x="93" y="20"/>
                    </a:lnTo>
                    <a:lnTo>
                      <a:pt x="94" y="22"/>
                    </a:lnTo>
                    <a:lnTo>
                      <a:pt x="93" y="22"/>
                    </a:lnTo>
                    <a:lnTo>
                      <a:pt x="93" y="23"/>
                    </a:lnTo>
                    <a:lnTo>
                      <a:pt x="93" y="25"/>
                    </a:lnTo>
                    <a:lnTo>
                      <a:pt x="92" y="26"/>
                    </a:lnTo>
                    <a:lnTo>
                      <a:pt x="94" y="27"/>
                    </a:lnTo>
                    <a:lnTo>
                      <a:pt x="95" y="29"/>
                    </a:lnTo>
                    <a:lnTo>
                      <a:pt x="95" y="30"/>
                    </a:lnTo>
                    <a:lnTo>
                      <a:pt x="93" y="30"/>
                    </a:lnTo>
                    <a:lnTo>
                      <a:pt x="93" y="31"/>
                    </a:lnTo>
                    <a:lnTo>
                      <a:pt x="94" y="31"/>
                    </a:lnTo>
                    <a:lnTo>
                      <a:pt x="94" y="32"/>
                    </a:lnTo>
                    <a:lnTo>
                      <a:pt x="93" y="32"/>
                    </a:lnTo>
                    <a:lnTo>
                      <a:pt x="92" y="32"/>
                    </a:lnTo>
                    <a:lnTo>
                      <a:pt x="93" y="33"/>
                    </a:lnTo>
                    <a:lnTo>
                      <a:pt x="94" y="33"/>
                    </a:lnTo>
                    <a:lnTo>
                      <a:pt x="96" y="34"/>
                    </a:lnTo>
                    <a:lnTo>
                      <a:pt x="94" y="36"/>
                    </a:lnTo>
                    <a:lnTo>
                      <a:pt x="92" y="35"/>
                    </a:lnTo>
                    <a:lnTo>
                      <a:pt x="92" y="36"/>
                    </a:lnTo>
                    <a:lnTo>
                      <a:pt x="93" y="37"/>
                    </a:lnTo>
                    <a:lnTo>
                      <a:pt x="94" y="38"/>
                    </a:lnTo>
                    <a:lnTo>
                      <a:pt x="96" y="37"/>
                    </a:lnTo>
                    <a:lnTo>
                      <a:pt x="97" y="36"/>
                    </a:lnTo>
                    <a:lnTo>
                      <a:pt x="99" y="36"/>
                    </a:lnTo>
                    <a:lnTo>
                      <a:pt x="100" y="36"/>
                    </a:lnTo>
                    <a:lnTo>
                      <a:pt x="101" y="37"/>
                    </a:lnTo>
                    <a:lnTo>
                      <a:pt x="102" y="41"/>
                    </a:lnTo>
                    <a:lnTo>
                      <a:pt x="101" y="42"/>
                    </a:lnTo>
                    <a:lnTo>
                      <a:pt x="101" y="43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74" name="Group 208"/>
              <p:cNvGrpSpPr>
                <a:grpSpLocks/>
              </p:cNvGrpSpPr>
              <p:nvPr/>
            </p:nvGrpSpPr>
            <p:grpSpPr bwMode="auto">
              <a:xfrm>
                <a:off x="728" y="1384"/>
                <a:ext cx="3858" cy="1940"/>
                <a:chOff x="728" y="1384"/>
                <a:chExt cx="3858" cy="1940"/>
              </a:xfrm>
            </p:grpSpPr>
            <p:sp>
              <p:nvSpPr>
                <p:cNvPr id="9288" name="Freeform 209"/>
                <p:cNvSpPr>
                  <a:spLocks/>
                </p:cNvSpPr>
                <p:nvPr/>
              </p:nvSpPr>
              <p:spPr bwMode="auto">
                <a:xfrm>
                  <a:off x="3890" y="2409"/>
                  <a:ext cx="266" cy="404"/>
                </a:xfrm>
                <a:custGeom>
                  <a:avLst/>
                  <a:gdLst>
                    <a:gd name="T0" fmla="*/ 0 w 52"/>
                    <a:gd name="T1" fmla="*/ 73 h 83"/>
                    <a:gd name="T2" fmla="*/ 26 w 52"/>
                    <a:gd name="T3" fmla="*/ 117 h 83"/>
                    <a:gd name="T4" fmla="*/ 0 w 52"/>
                    <a:gd name="T5" fmla="*/ 1304 h 83"/>
                    <a:gd name="T6" fmla="*/ 0 w 52"/>
                    <a:gd name="T7" fmla="*/ 1348 h 83"/>
                    <a:gd name="T8" fmla="*/ 77 w 52"/>
                    <a:gd name="T9" fmla="*/ 1942 h 83"/>
                    <a:gd name="T10" fmla="*/ 102 w 52"/>
                    <a:gd name="T11" fmla="*/ 1942 h 83"/>
                    <a:gd name="T12" fmla="*/ 133 w 52"/>
                    <a:gd name="T13" fmla="*/ 1918 h 83"/>
                    <a:gd name="T14" fmla="*/ 184 w 52"/>
                    <a:gd name="T15" fmla="*/ 1942 h 83"/>
                    <a:gd name="T16" fmla="*/ 210 w 52"/>
                    <a:gd name="T17" fmla="*/ 1918 h 83"/>
                    <a:gd name="T18" fmla="*/ 210 w 52"/>
                    <a:gd name="T19" fmla="*/ 1825 h 83"/>
                    <a:gd name="T20" fmla="*/ 235 w 52"/>
                    <a:gd name="T21" fmla="*/ 1777 h 83"/>
                    <a:gd name="T22" fmla="*/ 261 w 52"/>
                    <a:gd name="T23" fmla="*/ 1825 h 83"/>
                    <a:gd name="T24" fmla="*/ 261 w 52"/>
                    <a:gd name="T25" fmla="*/ 1850 h 83"/>
                    <a:gd name="T26" fmla="*/ 286 w 52"/>
                    <a:gd name="T27" fmla="*/ 1893 h 83"/>
                    <a:gd name="T28" fmla="*/ 343 w 52"/>
                    <a:gd name="T29" fmla="*/ 1966 h 83"/>
                    <a:gd name="T30" fmla="*/ 368 w 52"/>
                    <a:gd name="T31" fmla="*/ 1966 h 83"/>
                    <a:gd name="T32" fmla="*/ 394 w 52"/>
                    <a:gd name="T33" fmla="*/ 1966 h 83"/>
                    <a:gd name="T34" fmla="*/ 445 w 52"/>
                    <a:gd name="T35" fmla="*/ 1918 h 83"/>
                    <a:gd name="T36" fmla="*/ 445 w 52"/>
                    <a:gd name="T37" fmla="*/ 1918 h 83"/>
                    <a:gd name="T38" fmla="*/ 471 w 52"/>
                    <a:gd name="T39" fmla="*/ 1893 h 83"/>
                    <a:gd name="T40" fmla="*/ 471 w 52"/>
                    <a:gd name="T41" fmla="*/ 1893 h 83"/>
                    <a:gd name="T42" fmla="*/ 471 w 52"/>
                    <a:gd name="T43" fmla="*/ 1874 h 83"/>
                    <a:gd name="T44" fmla="*/ 445 w 52"/>
                    <a:gd name="T45" fmla="*/ 1874 h 83"/>
                    <a:gd name="T46" fmla="*/ 445 w 52"/>
                    <a:gd name="T47" fmla="*/ 1850 h 83"/>
                    <a:gd name="T48" fmla="*/ 471 w 52"/>
                    <a:gd name="T49" fmla="*/ 1825 h 83"/>
                    <a:gd name="T50" fmla="*/ 471 w 52"/>
                    <a:gd name="T51" fmla="*/ 1801 h 83"/>
                    <a:gd name="T52" fmla="*/ 419 w 52"/>
                    <a:gd name="T53" fmla="*/ 1777 h 83"/>
                    <a:gd name="T54" fmla="*/ 419 w 52"/>
                    <a:gd name="T55" fmla="*/ 1777 h 83"/>
                    <a:gd name="T56" fmla="*/ 394 w 52"/>
                    <a:gd name="T57" fmla="*/ 1777 h 83"/>
                    <a:gd name="T58" fmla="*/ 368 w 52"/>
                    <a:gd name="T59" fmla="*/ 1728 h 83"/>
                    <a:gd name="T60" fmla="*/ 368 w 52"/>
                    <a:gd name="T61" fmla="*/ 1704 h 83"/>
                    <a:gd name="T62" fmla="*/ 368 w 52"/>
                    <a:gd name="T63" fmla="*/ 1684 h 83"/>
                    <a:gd name="T64" fmla="*/ 368 w 52"/>
                    <a:gd name="T65" fmla="*/ 1684 h 83"/>
                    <a:gd name="T66" fmla="*/ 368 w 52"/>
                    <a:gd name="T67" fmla="*/ 1660 h 83"/>
                    <a:gd name="T68" fmla="*/ 1361 w 52"/>
                    <a:gd name="T69" fmla="*/ 1562 h 83"/>
                    <a:gd name="T70" fmla="*/ 1361 w 52"/>
                    <a:gd name="T71" fmla="*/ 1538 h 83"/>
                    <a:gd name="T72" fmla="*/ 1310 w 52"/>
                    <a:gd name="T73" fmla="*/ 1494 h 83"/>
                    <a:gd name="T74" fmla="*/ 1310 w 52"/>
                    <a:gd name="T75" fmla="*/ 1373 h 83"/>
                    <a:gd name="T76" fmla="*/ 1258 w 52"/>
                    <a:gd name="T77" fmla="*/ 1304 h 83"/>
                    <a:gd name="T78" fmla="*/ 1258 w 52"/>
                    <a:gd name="T79" fmla="*/ 1231 h 83"/>
                    <a:gd name="T80" fmla="*/ 1284 w 52"/>
                    <a:gd name="T81" fmla="*/ 1183 h 83"/>
                    <a:gd name="T82" fmla="*/ 1284 w 52"/>
                    <a:gd name="T83" fmla="*/ 1115 h 83"/>
                    <a:gd name="T84" fmla="*/ 1310 w 52"/>
                    <a:gd name="T85" fmla="*/ 1066 h 83"/>
                    <a:gd name="T86" fmla="*/ 1335 w 52"/>
                    <a:gd name="T87" fmla="*/ 1066 h 83"/>
                    <a:gd name="T88" fmla="*/ 1284 w 52"/>
                    <a:gd name="T89" fmla="*/ 1042 h 83"/>
                    <a:gd name="T90" fmla="*/ 1310 w 52"/>
                    <a:gd name="T91" fmla="*/ 993 h 83"/>
                    <a:gd name="T92" fmla="*/ 1284 w 52"/>
                    <a:gd name="T93" fmla="*/ 973 h 83"/>
                    <a:gd name="T94" fmla="*/ 1258 w 52"/>
                    <a:gd name="T95" fmla="*/ 949 h 83"/>
                    <a:gd name="T96" fmla="*/ 1228 w 52"/>
                    <a:gd name="T97" fmla="*/ 925 h 83"/>
                    <a:gd name="T98" fmla="*/ 1202 w 52"/>
                    <a:gd name="T99" fmla="*/ 876 h 83"/>
                    <a:gd name="T100" fmla="*/ 1177 w 52"/>
                    <a:gd name="T101" fmla="*/ 852 h 83"/>
                    <a:gd name="T102" fmla="*/ 941 w 52"/>
                    <a:gd name="T103" fmla="*/ 0 h 83"/>
                    <a:gd name="T104" fmla="*/ 0 w 52"/>
                    <a:gd name="T105" fmla="*/ 73 h 83"/>
                    <a:gd name="T106" fmla="*/ 0 w 52"/>
                    <a:gd name="T107" fmla="*/ 73 h 83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52"/>
                    <a:gd name="T163" fmla="*/ 0 h 83"/>
                    <a:gd name="T164" fmla="*/ 52 w 52"/>
                    <a:gd name="T165" fmla="*/ 83 h 83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52" h="83">
                      <a:moveTo>
                        <a:pt x="0" y="3"/>
                      </a:moveTo>
                      <a:lnTo>
                        <a:pt x="1" y="5"/>
                      </a:lnTo>
                      <a:lnTo>
                        <a:pt x="0" y="55"/>
                      </a:lnTo>
                      <a:lnTo>
                        <a:pt x="0" y="57"/>
                      </a:lnTo>
                      <a:lnTo>
                        <a:pt x="3" y="82"/>
                      </a:lnTo>
                      <a:lnTo>
                        <a:pt x="4" y="82"/>
                      </a:lnTo>
                      <a:lnTo>
                        <a:pt x="5" y="81"/>
                      </a:lnTo>
                      <a:lnTo>
                        <a:pt x="7" y="82"/>
                      </a:lnTo>
                      <a:lnTo>
                        <a:pt x="8" y="81"/>
                      </a:lnTo>
                      <a:lnTo>
                        <a:pt x="8" y="77"/>
                      </a:lnTo>
                      <a:lnTo>
                        <a:pt x="9" y="75"/>
                      </a:lnTo>
                      <a:lnTo>
                        <a:pt x="10" y="77"/>
                      </a:lnTo>
                      <a:lnTo>
                        <a:pt x="10" y="78"/>
                      </a:lnTo>
                      <a:lnTo>
                        <a:pt x="11" y="80"/>
                      </a:lnTo>
                      <a:lnTo>
                        <a:pt x="13" y="83"/>
                      </a:lnTo>
                      <a:lnTo>
                        <a:pt x="14" y="83"/>
                      </a:lnTo>
                      <a:lnTo>
                        <a:pt x="15" y="83"/>
                      </a:lnTo>
                      <a:lnTo>
                        <a:pt x="17" y="81"/>
                      </a:lnTo>
                      <a:lnTo>
                        <a:pt x="18" y="80"/>
                      </a:lnTo>
                      <a:lnTo>
                        <a:pt x="18" y="79"/>
                      </a:lnTo>
                      <a:lnTo>
                        <a:pt x="17" y="79"/>
                      </a:lnTo>
                      <a:lnTo>
                        <a:pt x="17" y="78"/>
                      </a:lnTo>
                      <a:lnTo>
                        <a:pt x="18" y="77"/>
                      </a:lnTo>
                      <a:lnTo>
                        <a:pt x="18" y="76"/>
                      </a:lnTo>
                      <a:lnTo>
                        <a:pt x="16" y="75"/>
                      </a:lnTo>
                      <a:lnTo>
                        <a:pt x="15" y="75"/>
                      </a:lnTo>
                      <a:lnTo>
                        <a:pt x="14" y="73"/>
                      </a:lnTo>
                      <a:lnTo>
                        <a:pt x="14" y="72"/>
                      </a:lnTo>
                      <a:lnTo>
                        <a:pt x="14" y="71"/>
                      </a:lnTo>
                      <a:lnTo>
                        <a:pt x="14" y="70"/>
                      </a:lnTo>
                      <a:lnTo>
                        <a:pt x="52" y="66"/>
                      </a:lnTo>
                      <a:lnTo>
                        <a:pt x="52" y="65"/>
                      </a:lnTo>
                      <a:lnTo>
                        <a:pt x="50" y="63"/>
                      </a:lnTo>
                      <a:lnTo>
                        <a:pt x="50" y="58"/>
                      </a:lnTo>
                      <a:lnTo>
                        <a:pt x="48" y="55"/>
                      </a:lnTo>
                      <a:lnTo>
                        <a:pt x="48" y="52"/>
                      </a:lnTo>
                      <a:lnTo>
                        <a:pt x="49" y="50"/>
                      </a:lnTo>
                      <a:lnTo>
                        <a:pt x="49" y="47"/>
                      </a:lnTo>
                      <a:lnTo>
                        <a:pt x="50" y="45"/>
                      </a:lnTo>
                      <a:lnTo>
                        <a:pt x="51" y="45"/>
                      </a:lnTo>
                      <a:lnTo>
                        <a:pt x="49" y="44"/>
                      </a:lnTo>
                      <a:lnTo>
                        <a:pt x="50" y="42"/>
                      </a:lnTo>
                      <a:lnTo>
                        <a:pt x="49" y="41"/>
                      </a:lnTo>
                      <a:lnTo>
                        <a:pt x="48" y="40"/>
                      </a:lnTo>
                      <a:lnTo>
                        <a:pt x="47" y="39"/>
                      </a:lnTo>
                      <a:lnTo>
                        <a:pt x="46" y="37"/>
                      </a:lnTo>
                      <a:lnTo>
                        <a:pt x="45" y="36"/>
                      </a:lnTo>
                      <a:lnTo>
                        <a:pt x="36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9" name="Freeform 210"/>
                <p:cNvSpPr>
                  <a:spLocks/>
                </p:cNvSpPr>
                <p:nvPr/>
              </p:nvSpPr>
              <p:spPr bwMode="auto">
                <a:xfrm>
                  <a:off x="4243" y="1896"/>
                  <a:ext cx="313" cy="293"/>
                </a:xfrm>
                <a:custGeom>
                  <a:avLst/>
                  <a:gdLst>
                    <a:gd name="T0" fmla="*/ 529 w 61"/>
                    <a:gd name="T1" fmla="*/ 0 h 60"/>
                    <a:gd name="T2" fmla="*/ 529 w 61"/>
                    <a:gd name="T3" fmla="*/ 73 h 60"/>
                    <a:gd name="T4" fmla="*/ 554 w 61"/>
                    <a:gd name="T5" fmla="*/ 117 h 60"/>
                    <a:gd name="T6" fmla="*/ 498 w 61"/>
                    <a:gd name="T7" fmla="*/ 308 h 60"/>
                    <a:gd name="T8" fmla="*/ 498 w 61"/>
                    <a:gd name="T9" fmla="*/ 356 h 60"/>
                    <a:gd name="T10" fmla="*/ 472 w 61"/>
                    <a:gd name="T11" fmla="*/ 454 h 60"/>
                    <a:gd name="T12" fmla="*/ 395 w 61"/>
                    <a:gd name="T13" fmla="*/ 523 h 60"/>
                    <a:gd name="T14" fmla="*/ 344 w 61"/>
                    <a:gd name="T15" fmla="*/ 547 h 60"/>
                    <a:gd name="T16" fmla="*/ 287 w 61"/>
                    <a:gd name="T17" fmla="*/ 571 h 60"/>
                    <a:gd name="T18" fmla="*/ 262 w 61"/>
                    <a:gd name="T19" fmla="*/ 620 h 60"/>
                    <a:gd name="T20" fmla="*/ 236 w 61"/>
                    <a:gd name="T21" fmla="*/ 718 h 60"/>
                    <a:gd name="T22" fmla="*/ 159 w 61"/>
                    <a:gd name="T23" fmla="*/ 718 h 60"/>
                    <a:gd name="T24" fmla="*/ 108 w 61"/>
                    <a:gd name="T25" fmla="*/ 811 h 60"/>
                    <a:gd name="T26" fmla="*/ 108 w 61"/>
                    <a:gd name="T27" fmla="*/ 908 h 60"/>
                    <a:gd name="T28" fmla="*/ 51 w 61"/>
                    <a:gd name="T29" fmla="*/ 977 h 60"/>
                    <a:gd name="T30" fmla="*/ 0 w 61"/>
                    <a:gd name="T31" fmla="*/ 1026 h 60"/>
                    <a:gd name="T32" fmla="*/ 0 w 61"/>
                    <a:gd name="T33" fmla="*/ 1099 h 60"/>
                    <a:gd name="T34" fmla="*/ 77 w 61"/>
                    <a:gd name="T35" fmla="*/ 1216 h 60"/>
                    <a:gd name="T36" fmla="*/ 159 w 61"/>
                    <a:gd name="T37" fmla="*/ 1289 h 60"/>
                    <a:gd name="T38" fmla="*/ 210 w 61"/>
                    <a:gd name="T39" fmla="*/ 1289 h 60"/>
                    <a:gd name="T40" fmla="*/ 210 w 61"/>
                    <a:gd name="T41" fmla="*/ 1314 h 60"/>
                    <a:gd name="T42" fmla="*/ 262 w 61"/>
                    <a:gd name="T43" fmla="*/ 1314 h 60"/>
                    <a:gd name="T44" fmla="*/ 262 w 61"/>
                    <a:gd name="T45" fmla="*/ 1358 h 60"/>
                    <a:gd name="T46" fmla="*/ 395 w 61"/>
                    <a:gd name="T47" fmla="*/ 1431 h 60"/>
                    <a:gd name="T48" fmla="*/ 472 w 61"/>
                    <a:gd name="T49" fmla="*/ 1406 h 60"/>
                    <a:gd name="T50" fmla="*/ 498 w 61"/>
                    <a:gd name="T51" fmla="*/ 1358 h 60"/>
                    <a:gd name="T52" fmla="*/ 554 w 61"/>
                    <a:gd name="T53" fmla="*/ 1406 h 60"/>
                    <a:gd name="T54" fmla="*/ 657 w 61"/>
                    <a:gd name="T55" fmla="*/ 1358 h 60"/>
                    <a:gd name="T56" fmla="*/ 682 w 61"/>
                    <a:gd name="T57" fmla="*/ 1314 h 60"/>
                    <a:gd name="T58" fmla="*/ 790 w 61"/>
                    <a:gd name="T59" fmla="*/ 1265 h 60"/>
                    <a:gd name="T60" fmla="*/ 867 w 61"/>
                    <a:gd name="T61" fmla="*/ 1216 h 60"/>
                    <a:gd name="T62" fmla="*/ 867 w 61"/>
                    <a:gd name="T63" fmla="*/ 1143 h 60"/>
                    <a:gd name="T64" fmla="*/ 1001 w 61"/>
                    <a:gd name="T65" fmla="*/ 762 h 60"/>
                    <a:gd name="T66" fmla="*/ 1052 w 61"/>
                    <a:gd name="T67" fmla="*/ 786 h 60"/>
                    <a:gd name="T68" fmla="*/ 1078 w 61"/>
                    <a:gd name="T69" fmla="*/ 835 h 60"/>
                    <a:gd name="T70" fmla="*/ 1160 w 61"/>
                    <a:gd name="T71" fmla="*/ 762 h 60"/>
                    <a:gd name="T72" fmla="*/ 1211 w 61"/>
                    <a:gd name="T73" fmla="*/ 645 h 60"/>
                    <a:gd name="T74" fmla="*/ 1288 w 61"/>
                    <a:gd name="T75" fmla="*/ 596 h 60"/>
                    <a:gd name="T76" fmla="*/ 1344 w 61"/>
                    <a:gd name="T77" fmla="*/ 547 h 60"/>
                    <a:gd name="T78" fmla="*/ 1370 w 61"/>
                    <a:gd name="T79" fmla="*/ 479 h 60"/>
                    <a:gd name="T80" fmla="*/ 1370 w 61"/>
                    <a:gd name="T81" fmla="*/ 454 h 60"/>
                    <a:gd name="T82" fmla="*/ 1370 w 61"/>
                    <a:gd name="T83" fmla="*/ 356 h 60"/>
                    <a:gd name="T84" fmla="*/ 1555 w 61"/>
                    <a:gd name="T85" fmla="*/ 454 h 60"/>
                    <a:gd name="T86" fmla="*/ 1580 w 61"/>
                    <a:gd name="T87" fmla="*/ 454 h 60"/>
                    <a:gd name="T88" fmla="*/ 1555 w 61"/>
                    <a:gd name="T89" fmla="*/ 308 h 60"/>
                    <a:gd name="T90" fmla="*/ 1529 w 61"/>
                    <a:gd name="T91" fmla="*/ 264 h 60"/>
                    <a:gd name="T92" fmla="*/ 1473 w 61"/>
                    <a:gd name="T93" fmla="*/ 264 h 60"/>
                    <a:gd name="T94" fmla="*/ 1344 w 61"/>
                    <a:gd name="T95" fmla="*/ 288 h 60"/>
                    <a:gd name="T96" fmla="*/ 1288 w 61"/>
                    <a:gd name="T97" fmla="*/ 332 h 60"/>
                    <a:gd name="T98" fmla="*/ 1211 w 61"/>
                    <a:gd name="T99" fmla="*/ 308 h 60"/>
                    <a:gd name="T100" fmla="*/ 1185 w 61"/>
                    <a:gd name="T101" fmla="*/ 356 h 60"/>
                    <a:gd name="T102" fmla="*/ 1108 w 61"/>
                    <a:gd name="T103" fmla="*/ 405 h 60"/>
                    <a:gd name="T104" fmla="*/ 1026 w 61"/>
                    <a:gd name="T105" fmla="*/ 479 h 60"/>
                    <a:gd name="T106" fmla="*/ 949 w 61"/>
                    <a:gd name="T107" fmla="*/ 308 h 60"/>
                    <a:gd name="T108" fmla="*/ 554 w 61"/>
                    <a:gd name="T109" fmla="*/ 0 h 60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61"/>
                    <a:gd name="T166" fmla="*/ 0 h 60"/>
                    <a:gd name="T167" fmla="*/ 61 w 61"/>
                    <a:gd name="T168" fmla="*/ 60 h 60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61" h="60">
                      <a:moveTo>
                        <a:pt x="21" y="0"/>
                      </a:moveTo>
                      <a:lnTo>
                        <a:pt x="20" y="0"/>
                      </a:lnTo>
                      <a:lnTo>
                        <a:pt x="19" y="1"/>
                      </a:lnTo>
                      <a:lnTo>
                        <a:pt x="20" y="3"/>
                      </a:lnTo>
                      <a:lnTo>
                        <a:pt x="18" y="4"/>
                      </a:lnTo>
                      <a:lnTo>
                        <a:pt x="21" y="5"/>
                      </a:lnTo>
                      <a:lnTo>
                        <a:pt x="20" y="12"/>
                      </a:lnTo>
                      <a:lnTo>
                        <a:pt x="19" y="13"/>
                      </a:lnTo>
                      <a:lnTo>
                        <a:pt x="19" y="14"/>
                      </a:lnTo>
                      <a:lnTo>
                        <a:pt x="19" y="15"/>
                      </a:lnTo>
                      <a:lnTo>
                        <a:pt x="19" y="17"/>
                      </a:lnTo>
                      <a:lnTo>
                        <a:pt x="18" y="19"/>
                      </a:lnTo>
                      <a:lnTo>
                        <a:pt x="17" y="19"/>
                      </a:lnTo>
                      <a:lnTo>
                        <a:pt x="15" y="22"/>
                      </a:lnTo>
                      <a:lnTo>
                        <a:pt x="13" y="23"/>
                      </a:lnTo>
                      <a:lnTo>
                        <a:pt x="12" y="23"/>
                      </a:lnTo>
                      <a:lnTo>
                        <a:pt x="11" y="24"/>
                      </a:lnTo>
                      <a:lnTo>
                        <a:pt x="11" y="25"/>
                      </a:lnTo>
                      <a:lnTo>
                        <a:pt x="10" y="26"/>
                      </a:lnTo>
                      <a:lnTo>
                        <a:pt x="9" y="29"/>
                      </a:lnTo>
                      <a:lnTo>
                        <a:pt x="9" y="30"/>
                      </a:lnTo>
                      <a:lnTo>
                        <a:pt x="8" y="32"/>
                      </a:lnTo>
                      <a:lnTo>
                        <a:pt x="6" y="30"/>
                      </a:lnTo>
                      <a:lnTo>
                        <a:pt x="5" y="30"/>
                      </a:lnTo>
                      <a:lnTo>
                        <a:pt x="4" y="34"/>
                      </a:lnTo>
                      <a:lnTo>
                        <a:pt x="4" y="36"/>
                      </a:lnTo>
                      <a:lnTo>
                        <a:pt x="4" y="38"/>
                      </a:lnTo>
                      <a:lnTo>
                        <a:pt x="3" y="39"/>
                      </a:lnTo>
                      <a:lnTo>
                        <a:pt x="2" y="41"/>
                      </a:lnTo>
                      <a:lnTo>
                        <a:pt x="0" y="41"/>
                      </a:lnTo>
                      <a:lnTo>
                        <a:pt x="0" y="43"/>
                      </a:lnTo>
                      <a:lnTo>
                        <a:pt x="0" y="45"/>
                      </a:lnTo>
                      <a:lnTo>
                        <a:pt x="0" y="46"/>
                      </a:lnTo>
                      <a:lnTo>
                        <a:pt x="1" y="47"/>
                      </a:lnTo>
                      <a:lnTo>
                        <a:pt x="3" y="51"/>
                      </a:lnTo>
                      <a:lnTo>
                        <a:pt x="5" y="53"/>
                      </a:lnTo>
                      <a:lnTo>
                        <a:pt x="6" y="54"/>
                      </a:lnTo>
                      <a:lnTo>
                        <a:pt x="6" y="53"/>
                      </a:lnTo>
                      <a:lnTo>
                        <a:pt x="8" y="54"/>
                      </a:lnTo>
                      <a:lnTo>
                        <a:pt x="8" y="55"/>
                      </a:lnTo>
                      <a:lnTo>
                        <a:pt x="9" y="55"/>
                      </a:lnTo>
                      <a:lnTo>
                        <a:pt x="10" y="55"/>
                      </a:lnTo>
                      <a:lnTo>
                        <a:pt x="11" y="56"/>
                      </a:lnTo>
                      <a:lnTo>
                        <a:pt x="10" y="57"/>
                      </a:lnTo>
                      <a:lnTo>
                        <a:pt x="12" y="59"/>
                      </a:lnTo>
                      <a:lnTo>
                        <a:pt x="15" y="60"/>
                      </a:lnTo>
                      <a:lnTo>
                        <a:pt x="17" y="60"/>
                      </a:lnTo>
                      <a:lnTo>
                        <a:pt x="18" y="59"/>
                      </a:lnTo>
                      <a:lnTo>
                        <a:pt x="18" y="58"/>
                      </a:lnTo>
                      <a:lnTo>
                        <a:pt x="19" y="57"/>
                      </a:lnTo>
                      <a:lnTo>
                        <a:pt x="20" y="58"/>
                      </a:lnTo>
                      <a:lnTo>
                        <a:pt x="21" y="59"/>
                      </a:lnTo>
                      <a:lnTo>
                        <a:pt x="22" y="58"/>
                      </a:lnTo>
                      <a:lnTo>
                        <a:pt x="25" y="57"/>
                      </a:lnTo>
                      <a:lnTo>
                        <a:pt x="26" y="55"/>
                      </a:lnTo>
                      <a:lnTo>
                        <a:pt x="27" y="56"/>
                      </a:lnTo>
                      <a:lnTo>
                        <a:pt x="30" y="53"/>
                      </a:lnTo>
                      <a:lnTo>
                        <a:pt x="31" y="54"/>
                      </a:lnTo>
                      <a:lnTo>
                        <a:pt x="33" y="51"/>
                      </a:lnTo>
                      <a:lnTo>
                        <a:pt x="32" y="50"/>
                      </a:lnTo>
                      <a:lnTo>
                        <a:pt x="33" y="48"/>
                      </a:lnTo>
                      <a:lnTo>
                        <a:pt x="35" y="43"/>
                      </a:lnTo>
                      <a:lnTo>
                        <a:pt x="38" y="32"/>
                      </a:lnTo>
                      <a:lnTo>
                        <a:pt x="40" y="33"/>
                      </a:lnTo>
                      <a:lnTo>
                        <a:pt x="40" y="34"/>
                      </a:lnTo>
                      <a:lnTo>
                        <a:pt x="41" y="35"/>
                      </a:lnTo>
                      <a:lnTo>
                        <a:pt x="43" y="34"/>
                      </a:lnTo>
                      <a:lnTo>
                        <a:pt x="44" y="32"/>
                      </a:lnTo>
                      <a:lnTo>
                        <a:pt x="45" y="28"/>
                      </a:lnTo>
                      <a:lnTo>
                        <a:pt x="46" y="27"/>
                      </a:lnTo>
                      <a:lnTo>
                        <a:pt x="48" y="27"/>
                      </a:lnTo>
                      <a:lnTo>
                        <a:pt x="49" y="25"/>
                      </a:lnTo>
                      <a:lnTo>
                        <a:pt x="50" y="25"/>
                      </a:lnTo>
                      <a:lnTo>
                        <a:pt x="51" y="23"/>
                      </a:lnTo>
                      <a:lnTo>
                        <a:pt x="51" y="21"/>
                      </a:lnTo>
                      <a:lnTo>
                        <a:pt x="52" y="20"/>
                      </a:lnTo>
                      <a:lnTo>
                        <a:pt x="52" y="19"/>
                      </a:lnTo>
                      <a:lnTo>
                        <a:pt x="52" y="16"/>
                      </a:lnTo>
                      <a:lnTo>
                        <a:pt x="52" y="15"/>
                      </a:lnTo>
                      <a:lnTo>
                        <a:pt x="53" y="15"/>
                      </a:lnTo>
                      <a:lnTo>
                        <a:pt x="59" y="19"/>
                      </a:lnTo>
                      <a:lnTo>
                        <a:pt x="60" y="19"/>
                      </a:lnTo>
                      <a:lnTo>
                        <a:pt x="61" y="16"/>
                      </a:lnTo>
                      <a:lnTo>
                        <a:pt x="59" y="13"/>
                      </a:lnTo>
                      <a:lnTo>
                        <a:pt x="59" y="12"/>
                      </a:lnTo>
                      <a:lnTo>
                        <a:pt x="58" y="11"/>
                      </a:lnTo>
                      <a:lnTo>
                        <a:pt x="57" y="12"/>
                      </a:lnTo>
                      <a:lnTo>
                        <a:pt x="56" y="11"/>
                      </a:lnTo>
                      <a:lnTo>
                        <a:pt x="55" y="11"/>
                      </a:lnTo>
                      <a:lnTo>
                        <a:pt x="51" y="12"/>
                      </a:lnTo>
                      <a:lnTo>
                        <a:pt x="50" y="13"/>
                      </a:lnTo>
                      <a:lnTo>
                        <a:pt x="49" y="14"/>
                      </a:lnTo>
                      <a:lnTo>
                        <a:pt x="47" y="14"/>
                      </a:lnTo>
                      <a:lnTo>
                        <a:pt x="46" y="13"/>
                      </a:lnTo>
                      <a:lnTo>
                        <a:pt x="46" y="15"/>
                      </a:lnTo>
                      <a:lnTo>
                        <a:pt x="45" y="15"/>
                      </a:lnTo>
                      <a:lnTo>
                        <a:pt x="44" y="17"/>
                      </a:lnTo>
                      <a:lnTo>
                        <a:pt x="42" y="17"/>
                      </a:lnTo>
                      <a:lnTo>
                        <a:pt x="40" y="20"/>
                      </a:lnTo>
                      <a:lnTo>
                        <a:pt x="39" y="20"/>
                      </a:lnTo>
                      <a:lnTo>
                        <a:pt x="38" y="21"/>
                      </a:lnTo>
                      <a:lnTo>
                        <a:pt x="36" y="13"/>
                      </a:lnTo>
                      <a:lnTo>
                        <a:pt x="23" y="15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290" name="Group 211"/>
                <p:cNvGrpSpPr>
                  <a:grpSpLocks/>
                </p:cNvGrpSpPr>
                <p:nvPr/>
              </p:nvGrpSpPr>
              <p:grpSpPr bwMode="auto">
                <a:xfrm>
                  <a:off x="728" y="2448"/>
                  <a:ext cx="1266" cy="876"/>
                  <a:chOff x="768" y="2832"/>
                  <a:chExt cx="1203" cy="876"/>
                </a:xfrm>
              </p:grpSpPr>
              <p:sp>
                <p:nvSpPr>
                  <p:cNvPr id="9297" name="Freeform 212"/>
                  <p:cNvSpPr>
                    <a:spLocks/>
                  </p:cNvSpPr>
                  <p:nvPr/>
                </p:nvSpPr>
                <p:spPr bwMode="auto">
                  <a:xfrm>
                    <a:off x="1056" y="2832"/>
                    <a:ext cx="915" cy="780"/>
                  </a:xfrm>
                  <a:custGeom>
                    <a:avLst/>
                    <a:gdLst>
                      <a:gd name="T0" fmla="*/ 331 w 188"/>
                      <a:gd name="T1" fmla="*/ 736 h 160"/>
                      <a:gd name="T2" fmla="*/ 618 w 188"/>
                      <a:gd name="T3" fmla="*/ 951 h 160"/>
                      <a:gd name="T4" fmla="*/ 428 w 188"/>
                      <a:gd name="T5" fmla="*/ 1189 h 160"/>
                      <a:gd name="T6" fmla="*/ 380 w 188"/>
                      <a:gd name="T7" fmla="*/ 1024 h 160"/>
                      <a:gd name="T8" fmla="*/ 117 w 188"/>
                      <a:gd name="T9" fmla="*/ 1307 h 160"/>
                      <a:gd name="T10" fmla="*/ 263 w 188"/>
                      <a:gd name="T11" fmla="*/ 1521 h 160"/>
                      <a:gd name="T12" fmla="*/ 638 w 188"/>
                      <a:gd name="T13" fmla="*/ 1448 h 160"/>
                      <a:gd name="T14" fmla="*/ 521 w 188"/>
                      <a:gd name="T15" fmla="*/ 1760 h 160"/>
                      <a:gd name="T16" fmla="*/ 428 w 188"/>
                      <a:gd name="T17" fmla="*/ 1877 h 160"/>
                      <a:gd name="T18" fmla="*/ 238 w 188"/>
                      <a:gd name="T19" fmla="*/ 1950 h 160"/>
                      <a:gd name="T20" fmla="*/ 141 w 188"/>
                      <a:gd name="T21" fmla="*/ 2330 h 160"/>
                      <a:gd name="T22" fmla="*/ 263 w 188"/>
                      <a:gd name="T23" fmla="*/ 2545 h 160"/>
                      <a:gd name="T24" fmla="*/ 521 w 188"/>
                      <a:gd name="T25" fmla="*/ 2662 h 160"/>
                      <a:gd name="T26" fmla="*/ 521 w 188"/>
                      <a:gd name="T27" fmla="*/ 2852 h 160"/>
                      <a:gd name="T28" fmla="*/ 827 w 188"/>
                      <a:gd name="T29" fmla="*/ 2925 h 160"/>
                      <a:gd name="T30" fmla="*/ 993 w 188"/>
                      <a:gd name="T31" fmla="*/ 2969 h 160"/>
                      <a:gd name="T32" fmla="*/ 686 w 188"/>
                      <a:gd name="T33" fmla="*/ 3349 h 160"/>
                      <a:gd name="T34" fmla="*/ 448 w 188"/>
                      <a:gd name="T35" fmla="*/ 3495 h 160"/>
                      <a:gd name="T36" fmla="*/ 73 w 188"/>
                      <a:gd name="T37" fmla="*/ 3685 h 160"/>
                      <a:gd name="T38" fmla="*/ 73 w 188"/>
                      <a:gd name="T39" fmla="*/ 3802 h 160"/>
                      <a:gd name="T40" fmla="*/ 686 w 188"/>
                      <a:gd name="T41" fmla="*/ 3539 h 160"/>
                      <a:gd name="T42" fmla="*/ 1470 w 188"/>
                      <a:gd name="T43" fmla="*/ 2852 h 160"/>
                      <a:gd name="T44" fmla="*/ 1397 w 188"/>
                      <a:gd name="T45" fmla="*/ 2779 h 160"/>
                      <a:gd name="T46" fmla="*/ 1825 w 188"/>
                      <a:gd name="T47" fmla="*/ 2257 h 160"/>
                      <a:gd name="T48" fmla="*/ 1703 w 188"/>
                      <a:gd name="T49" fmla="*/ 2398 h 160"/>
                      <a:gd name="T50" fmla="*/ 1728 w 188"/>
                      <a:gd name="T51" fmla="*/ 2589 h 160"/>
                      <a:gd name="T52" fmla="*/ 1703 w 188"/>
                      <a:gd name="T53" fmla="*/ 2711 h 160"/>
                      <a:gd name="T54" fmla="*/ 2039 w 188"/>
                      <a:gd name="T55" fmla="*/ 2520 h 160"/>
                      <a:gd name="T56" fmla="*/ 2039 w 188"/>
                      <a:gd name="T57" fmla="*/ 2330 h 160"/>
                      <a:gd name="T58" fmla="*/ 2536 w 188"/>
                      <a:gd name="T59" fmla="*/ 2447 h 160"/>
                      <a:gd name="T60" fmla="*/ 2867 w 188"/>
                      <a:gd name="T61" fmla="*/ 2398 h 160"/>
                      <a:gd name="T62" fmla="*/ 3436 w 188"/>
                      <a:gd name="T63" fmla="*/ 2589 h 160"/>
                      <a:gd name="T64" fmla="*/ 3626 w 188"/>
                      <a:gd name="T65" fmla="*/ 2828 h 160"/>
                      <a:gd name="T66" fmla="*/ 3933 w 188"/>
                      <a:gd name="T67" fmla="*/ 3042 h 160"/>
                      <a:gd name="T68" fmla="*/ 4453 w 188"/>
                      <a:gd name="T69" fmla="*/ 3091 h 160"/>
                      <a:gd name="T70" fmla="*/ 4380 w 188"/>
                      <a:gd name="T71" fmla="*/ 2779 h 160"/>
                      <a:gd name="T72" fmla="*/ 4171 w 188"/>
                      <a:gd name="T73" fmla="*/ 2735 h 160"/>
                      <a:gd name="T74" fmla="*/ 3860 w 188"/>
                      <a:gd name="T75" fmla="*/ 2520 h 160"/>
                      <a:gd name="T76" fmla="*/ 3480 w 188"/>
                      <a:gd name="T77" fmla="*/ 2257 h 160"/>
                      <a:gd name="T78" fmla="*/ 3339 w 188"/>
                      <a:gd name="T79" fmla="*/ 2447 h 160"/>
                      <a:gd name="T80" fmla="*/ 3056 w 188"/>
                      <a:gd name="T81" fmla="*/ 2208 h 160"/>
                      <a:gd name="T82" fmla="*/ 2769 w 188"/>
                      <a:gd name="T83" fmla="*/ 1901 h 160"/>
                      <a:gd name="T84" fmla="*/ 2414 w 188"/>
                      <a:gd name="T85" fmla="*/ 497 h 160"/>
                      <a:gd name="T86" fmla="*/ 2132 w 188"/>
                      <a:gd name="T87" fmla="*/ 117 h 160"/>
                      <a:gd name="T88" fmla="*/ 1635 w 188"/>
                      <a:gd name="T89" fmla="*/ 117 h 160"/>
                      <a:gd name="T90" fmla="*/ 1397 w 188"/>
                      <a:gd name="T91" fmla="*/ 117 h 160"/>
                      <a:gd name="T92" fmla="*/ 1066 w 188"/>
                      <a:gd name="T93" fmla="*/ 0 h 160"/>
                      <a:gd name="T94" fmla="*/ 827 w 188"/>
                      <a:gd name="T95" fmla="*/ 98 h 160"/>
                      <a:gd name="T96" fmla="*/ 569 w 188"/>
                      <a:gd name="T97" fmla="*/ 307 h 160"/>
                      <a:gd name="T98" fmla="*/ 448 w 188"/>
                      <a:gd name="T99" fmla="*/ 497 h 160"/>
                      <a:gd name="T100" fmla="*/ 238 w 188"/>
                      <a:gd name="T101" fmla="*/ 619 h 160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w 188"/>
                      <a:gd name="T154" fmla="*/ 0 h 160"/>
                      <a:gd name="T155" fmla="*/ 188 w 188"/>
                      <a:gd name="T156" fmla="*/ 160 h 160"/>
                    </a:gdLst>
                    <a:ahLst/>
                    <a:cxnLst>
                      <a:cxn ang="T102">
                        <a:pos x="T0" y="T1"/>
                      </a:cxn>
                      <a:cxn ang="T103">
                        <a:pos x="T2" y="T3"/>
                      </a:cxn>
                      <a:cxn ang="T104">
                        <a:pos x="T4" y="T5"/>
                      </a:cxn>
                      <a:cxn ang="T105">
                        <a:pos x="T6" y="T7"/>
                      </a:cxn>
                      <a:cxn ang="T106">
                        <a:pos x="T8" y="T9"/>
                      </a:cxn>
                      <a:cxn ang="T107">
                        <a:pos x="T10" y="T11"/>
                      </a:cxn>
                      <a:cxn ang="T108">
                        <a:pos x="T12" y="T13"/>
                      </a:cxn>
                      <a:cxn ang="T109">
                        <a:pos x="T14" y="T15"/>
                      </a:cxn>
                      <a:cxn ang="T110">
                        <a:pos x="T16" y="T17"/>
                      </a:cxn>
                      <a:cxn ang="T111">
                        <a:pos x="T18" y="T19"/>
                      </a:cxn>
                      <a:cxn ang="T112">
                        <a:pos x="T20" y="T21"/>
                      </a:cxn>
                      <a:cxn ang="T113">
                        <a:pos x="T22" y="T23"/>
                      </a:cxn>
                      <a:cxn ang="T114">
                        <a:pos x="T24" y="T25"/>
                      </a:cxn>
                      <a:cxn ang="T115">
                        <a:pos x="T26" y="T27"/>
                      </a:cxn>
                      <a:cxn ang="T116">
                        <a:pos x="T28" y="T29"/>
                      </a:cxn>
                      <a:cxn ang="T117">
                        <a:pos x="T30" y="T31"/>
                      </a:cxn>
                      <a:cxn ang="T118">
                        <a:pos x="T32" y="T33"/>
                      </a:cxn>
                      <a:cxn ang="T119">
                        <a:pos x="T34" y="T35"/>
                      </a:cxn>
                      <a:cxn ang="T120">
                        <a:pos x="T36" y="T37"/>
                      </a:cxn>
                      <a:cxn ang="T121">
                        <a:pos x="T38" y="T39"/>
                      </a:cxn>
                      <a:cxn ang="T122">
                        <a:pos x="T40" y="T41"/>
                      </a:cxn>
                      <a:cxn ang="T123">
                        <a:pos x="T42" y="T43"/>
                      </a:cxn>
                      <a:cxn ang="T124">
                        <a:pos x="T44" y="T45"/>
                      </a:cxn>
                      <a:cxn ang="T125">
                        <a:pos x="T46" y="T47"/>
                      </a:cxn>
                      <a:cxn ang="T126">
                        <a:pos x="T48" y="T49"/>
                      </a:cxn>
                      <a:cxn ang="T127">
                        <a:pos x="T50" y="T51"/>
                      </a:cxn>
                      <a:cxn ang="T128">
                        <a:pos x="T52" y="T53"/>
                      </a:cxn>
                      <a:cxn ang="T129">
                        <a:pos x="T54" y="T55"/>
                      </a:cxn>
                      <a:cxn ang="T130">
                        <a:pos x="T56" y="T57"/>
                      </a:cxn>
                      <a:cxn ang="T131">
                        <a:pos x="T58" y="T59"/>
                      </a:cxn>
                      <a:cxn ang="T132">
                        <a:pos x="T60" y="T61"/>
                      </a:cxn>
                      <a:cxn ang="T133">
                        <a:pos x="T62" y="T63"/>
                      </a:cxn>
                      <a:cxn ang="T134">
                        <a:pos x="T64" y="T65"/>
                      </a:cxn>
                      <a:cxn ang="T135">
                        <a:pos x="T66" y="T67"/>
                      </a:cxn>
                      <a:cxn ang="T136">
                        <a:pos x="T68" y="T69"/>
                      </a:cxn>
                      <a:cxn ang="T137">
                        <a:pos x="T70" y="T71"/>
                      </a:cxn>
                      <a:cxn ang="T138">
                        <a:pos x="T72" y="T73"/>
                      </a:cxn>
                      <a:cxn ang="T139">
                        <a:pos x="T74" y="T75"/>
                      </a:cxn>
                      <a:cxn ang="T140">
                        <a:pos x="T76" y="T77"/>
                      </a:cxn>
                      <a:cxn ang="T141">
                        <a:pos x="T78" y="T79"/>
                      </a:cxn>
                      <a:cxn ang="T142">
                        <a:pos x="T80" y="T81"/>
                      </a:cxn>
                      <a:cxn ang="T143">
                        <a:pos x="T82" y="T83"/>
                      </a:cxn>
                      <a:cxn ang="T144">
                        <a:pos x="T84" y="T85"/>
                      </a:cxn>
                      <a:cxn ang="T145">
                        <a:pos x="T86" y="T87"/>
                      </a:cxn>
                      <a:cxn ang="T146">
                        <a:pos x="T88" y="T89"/>
                      </a:cxn>
                      <a:cxn ang="T147">
                        <a:pos x="T90" y="T91"/>
                      </a:cxn>
                      <a:cxn ang="T148">
                        <a:pos x="T92" y="T93"/>
                      </a:cxn>
                      <a:cxn ang="T149">
                        <a:pos x="T94" y="T95"/>
                      </a:cxn>
                      <a:cxn ang="T150">
                        <a:pos x="T96" y="T97"/>
                      </a:cxn>
                      <a:cxn ang="T151">
                        <a:pos x="T98" y="T99"/>
                      </a:cxn>
                      <a:cxn ang="T152">
                        <a:pos x="T100" y="T101"/>
                      </a:cxn>
                    </a:cxnLst>
                    <a:rect l="T153" t="T154" r="T155" b="T156"/>
                    <a:pathLst>
                      <a:path w="188" h="160">
                        <a:moveTo>
                          <a:pt x="10" y="26"/>
                        </a:moveTo>
                        <a:lnTo>
                          <a:pt x="14" y="31"/>
                        </a:lnTo>
                        <a:lnTo>
                          <a:pt x="19" y="39"/>
                        </a:lnTo>
                        <a:lnTo>
                          <a:pt x="26" y="40"/>
                        </a:lnTo>
                        <a:lnTo>
                          <a:pt x="26" y="50"/>
                        </a:lnTo>
                        <a:lnTo>
                          <a:pt x="18" y="50"/>
                        </a:lnTo>
                        <a:lnTo>
                          <a:pt x="18" y="43"/>
                        </a:lnTo>
                        <a:lnTo>
                          <a:pt x="16" y="43"/>
                        </a:lnTo>
                        <a:lnTo>
                          <a:pt x="0" y="50"/>
                        </a:lnTo>
                        <a:lnTo>
                          <a:pt x="5" y="55"/>
                        </a:lnTo>
                        <a:lnTo>
                          <a:pt x="5" y="61"/>
                        </a:lnTo>
                        <a:lnTo>
                          <a:pt x="11" y="64"/>
                        </a:lnTo>
                        <a:lnTo>
                          <a:pt x="21" y="66"/>
                        </a:lnTo>
                        <a:lnTo>
                          <a:pt x="27" y="61"/>
                        </a:lnTo>
                        <a:lnTo>
                          <a:pt x="29" y="72"/>
                        </a:lnTo>
                        <a:lnTo>
                          <a:pt x="22" y="74"/>
                        </a:lnTo>
                        <a:lnTo>
                          <a:pt x="21" y="77"/>
                        </a:lnTo>
                        <a:lnTo>
                          <a:pt x="18" y="79"/>
                        </a:lnTo>
                        <a:lnTo>
                          <a:pt x="13" y="75"/>
                        </a:lnTo>
                        <a:lnTo>
                          <a:pt x="10" y="82"/>
                        </a:lnTo>
                        <a:lnTo>
                          <a:pt x="2" y="90"/>
                        </a:lnTo>
                        <a:lnTo>
                          <a:pt x="6" y="98"/>
                        </a:lnTo>
                        <a:lnTo>
                          <a:pt x="5" y="101"/>
                        </a:lnTo>
                        <a:lnTo>
                          <a:pt x="11" y="107"/>
                        </a:lnTo>
                        <a:lnTo>
                          <a:pt x="19" y="107"/>
                        </a:lnTo>
                        <a:lnTo>
                          <a:pt x="22" y="112"/>
                        </a:lnTo>
                        <a:lnTo>
                          <a:pt x="21" y="115"/>
                        </a:lnTo>
                        <a:lnTo>
                          <a:pt x="22" y="120"/>
                        </a:lnTo>
                        <a:lnTo>
                          <a:pt x="29" y="117"/>
                        </a:lnTo>
                        <a:lnTo>
                          <a:pt x="35" y="123"/>
                        </a:lnTo>
                        <a:lnTo>
                          <a:pt x="45" y="119"/>
                        </a:lnTo>
                        <a:lnTo>
                          <a:pt x="42" y="125"/>
                        </a:lnTo>
                        <a:lnTo>
                          <a:pt x="42" y="131"/>
                        </a:lnTo>
                        <a:lnTo>
                          <a:pt x="29" y="141"/>
                        </a:lnTo>
                        <a:lnTo>
                          <a:pt x="24" y="147"/>
                        </a:lnTo>
                        <a:lnTo>
                          <a:pt x="19" y="147"/>
                        </a:lnTo>
                        <a:lnTo>
                          <a:pt x="11" y="154"/>
                        </a:lnTo>
                        <a:lnTo>
                          <a:pt x="3" y="155"/>
                        </a:lnTo>
                        <a:lnTo>
                          <a:pt x="0" y="159"/>
                        </a:lnTo>
                        <a:lnTo>
                          <a:pt x="3" y="160"/>
                        </a:lnTo>
                        <a:lnTo>
                          <a:pt x="19" y="154"/>
                        </a:lnTo>
                        <a:lnTo>
                          <a:pt x="29" y="149"/>
                        </a:lnTo>
                        <a:lnTo>
                          <a:pt x="48" y="136"/>
                        </a:lnTo>
                        <a:lnTo>
                          <a:pt x="62" y="120"/>
                        </a:lnTo>
                        <a:lnTo>
                          <a:pt x="64" y="117"/>
                        </a:lnTo>
                        <a:lnTo>
                          <a:pt x="59" y="117"/>
                        </a:lnTo>
                        <a:lnTo>
                          <a:pt x="73" y="96"/>
                        </a:lnTo>
                        <a:lnTo>
                          <a:pt x="77" y="95"/>
                        </a:lnTo>
                        <a:lnTo>
                          <a:pt x="77" y="98"/>
                        </a:lnTo>
                        <a:lnTo>
                          <a:pt x="72" y="101"/>
                        </a:lnTo>
                        <a:lnTo>
                          <a:pt x="70" y="111"/>
                        </a:lnTo>
                        <a:lnTo>
                          <a:pt x="73" y="109"/>
                        </a:lnTo>
                        <a:lnTo>
                          <a:pt x="70" y="112"/>
                        </a:lnTo>
                        <a:lnTo>
                          <a:pt x="72" y="114"/>
                        </a:lnTo>
                        <a:lnTo>
                          <a:pt x="82" y="107"/>
                        </a:lnTo>
                        <a:lnTo>
                          <a:pt x="86" y="106"/>
                        </a:lnTo>
                        <a:lnTo>
                          <a:pt x="88" y="101"/>
                        </a:lnTo>
                        <a:lnTo>
                          <a:pt x="86" y="98"/>
                        </a:lnTo>
                        <a:lnTo>
                          <a:pt x="96" y="96"/>
                        </a:lnTo>
                        <a:lnTo>
                          <a:pt x="107" y="103"/>
                        </a:lnTo>
                        <a:lnTo>
                          <a:pt x="117" y="99"/>
                        </a:lnTo>
                        <a:lnTo>
                          <a:pt x="121" y="101"/>
                        </a:lnTo>
                        <a:lnTo>
                          <a:pt x="128" y="101"/>
                        </a:lnTo>
                        <a:lnTo>
                          <a:pt x="145" y="109"/>
                        </a:lnTo>
                        <a:lnTo>
                          <a:pt x="149" y="112"/>
                        </a:lnTo>
                        <a:lnTo>
                          <a:pt x="153" y="119"/>
                        </a:lnTo>
                        <a:lnTo>
                          <a:pt x="163" y="125"/>
                        </a:lnTo>
                        <a:lnTo>
                          <a:pt x="166" y="128"/>
                        </a:lnTo>
                        <a:lnTo>
                          <a:pt x="177" y="135"/>
                        </a:lnTo>
                        <a:lnTo>
                          <a:pt x="188" y="130"/>
                        </a:lnTo>
                        <a:lnTo>
                          <a:pt x="188" y="123"/>
                        </a:lnTo>
                        <a:lnTo>
                          <a:pt x="185" y="117"/>
                        </a:lnTo>
                        <a:lnTo>
                          <a:pt x="180" y="115"/>
                        </a:lnTo>
                        <a:lnTo>
                          <a:pt x="176" y="115"/>
                        </a:lnTo>
                        <a:lnTo>
                          <a:pt x="169" y="111"/>
                        </a:lnTo>
                        <a:lnTo>
                          <a:pt x="163" y="106"/>
                        </a:lnTo>
                        <a:lnTo>
                          <a:pt x="150" y="93"/>
                        </a:lnTo>
                        <a:lnTo>
                          <a:pt x="147" y="95"/>
                        </a:lnTo>
                        <a:lnTo>
                          <a:pt x="144" y="99"/>
                        </a:lnTo>
                        <a:lnTo>
                          <a:pt x="141" y="103"/>
                        </a:lnTo>
                        <a:lnTo>
                          <a:pt x="129" y="96"/>
                        </a:lnTo>
                        <a:lnTo>
                          <a:pt x="129" y="93"/>
                        </a:lnTo>
                        <a:lnTo>
                          <a:pt x="120" y="96"/>
                        </a:lnTo>
                        <a:lnTo>
                          <a:pt x="117" y="80"/>
                        </a:lnTo>
                        <a:lnTo>
                          <a:pt x="109" y="45"/>
                        </a:lnTo>
                        <a:lnTo>
                          <a:pt x="102" y="21"/>
                        </a:lnTo>
                        <a:lnTo>
                          <a:pt x="99" y="10"/>
                        </a:lnTo>
                        <a:lnTo>
                          <a:pt x="90" y="5"/>
                        </a:lnTo>
                        <a:lnTo>
                          <a:pt x="85" y="8"/>
                        </a:lnTo>
                        <a:lnTo>
                          <a:pt x="69" y="5"/>
                        </a:lnTo>
                        <a:lnTo>
                          <a:pt x="64" y="7"/>
                        </a:lnTo>
                        <a:lnTo>
                          <a:pt x="59" y="5"/>
                        </a:lnTo>
                        <a:lnTo>
                          <a:pt x="59" y="4"/>
                        </a:lnTo>
                        <a:lnTo>
                          <a:pt x="45" y="0"/>
                        </a:lnTo>
                        <a:lnTo>
                          <a:pt x="43" y="4"/>
                        </a:lnTo>
                        <a:lnTo>
                          <a:pt x="35" y="4"/>
                        </a:lnTo>
                        <a:lnTo>
                          <a:pt x="29" y="8"/>
                        </a:lnTo>
                        <a:lnTo>
                          <a:pt x="24" y="13"/>
                        </a:lnTo>
                        <a:lnTo>
                          <a:pt x="22" y="18"/>
                        </a:lnTo>
                        <a:lnTo>
                          <a:pt x="19" y="21"/>
                        </a:lnTo>
                        <a:lnTo>
                          <a:pt x="13" y="21"/>
                        </a:lnTo>
                        <a:lnTo>
                          <a:pt x="10" y="26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8" name="Freeform 213"/>
                  <p:cNvSpPr>
                    <a:spLocks/>
                  </p:cNvSpPr>
                  <p:nvPr/>
                </p:nvSpPr>
                <p:spPr bwMode="auto">
                  <a:xfrm>
                    <a:off x="1021" y="3608"/>
                    <a:ext cx="20" cy="14"/>
                  </a:xfrm>
                  <a:custGeom>
                    <a:avLst/>
                    <a:gdLst>
                      <a:gd name="T0" fmla="*/ 50 w 4"/>
                      <a:gd name="T1" fmla="*/ 42 h 3"/>
                      <a:gd name="T2" fmla="*/ 50 w 4"/>
                      <a:gd name="T3" fmla="*/ 23 h 3"/>
                      <a:gd name="T4" fmla="*/ 50 w 4"/>
                      <a:gd name="T5" fmla="*/ 23 h 3"/>
                      <a:gd name="T6" fmla="*/ 50 w 4"/>
                      <a:gd name="T7" fmla="*/ 23 h 3"/>
                      <a:gd name="T8" fmla="*/ 50 w 4"/>
                      <a:gd name="T9" fmla="*/ 23 h 3"/>
                      <a:gd name="T10" fmla="*/ 50 w 4"/>
                      <a:gd name="T11" fmla="*/ 23 h 3"/>
                      <a:gd name="T12" fmla="*/ 50 w 4"/>
                      <a:gd name="T13" fmla="*/ 23 h 3"/>
                      <a:gd name="T14" fmla="*/ 25 w 4"/>
                      <a:gd name="T15" fmla="*/ 0 h 3"/>
                      <a:gd name="T16" fmla="*/ 25 w 4"/>
                      <a:gd name="T17" fmla="*/ 0 h 3"/>
                      <a:gd name="T18" fmla="*/ 0 w 4"/>
                      <a:gd name="T19" fmla="*/ 23 h 3"/>
                      <a:gd name="T20" fmla="*/ 0 w 4"/>
                      <a:gd name="T21" fmla="*/ 23 h 3"/>
                      <a:gd name="T22" fmla="*/ 0 w 4"/>
                      <a:gd name="T23" fmla="*/ 23 h 3"/>
                      <a:gd name="T24" fmla="*/ 0 w 4"/>
                      <a:gd name="T25" fmla="*/ 23 h 3"/>
                      <a:gd name="T26" fmla="*/ 0 w 4"/>
                      <a:gd name="T27" fmla="*/ 23 h 3"/>
                      <a:gd name="T28" fmla="*/ 0 w 4"/>
                      <a:gd name="T29" fmla="*/ 23 h 3"/>
                      <a:gd name="T30" fmla="*/ 0 w 4"/>
                      <a:gd name="T31" fmla="*/ 42 h 3"/>
                      <a:gd name="T32" fmla="*/ 0 w 4"/>
                      <a:gd name="T33" fmla="*/ 42 h 3"/>
                      <a:gd name="T34" fmla="*/ 25 w 4"/>
                      <a:gd name="T35" fmla="*/ 42 h 3"/>
                      <a:gd name="T36" fmla="*/ 25 w 4"/>
                      <a:gd name="T37" fmla="*/ 42 h 3"/>
                      <a:gd name="T38" fmla="*/ 25 w 4"/>
                      <a:gd name="T39" fmla="*/ 65 h 3"/>
                      <a:gd name="T40" fmla="*/ 50 w 4"/>
                      <a:gd name="T41" fmla="*/ 65 h 3"/>
                      <a:gd name="T42" fmla="*/ 50 w 4"/>
                      <a:gd name="T43" fmla="*/ 65 h 3"/>
                      <a:gd name="T44" fmla="*/ 75 w 4"/>
                      <a:gd name="T45" fmla="*/ 65 h 3"/>
                      <a:gd name="T46" fmla="*/ 75 w 4"/>
                      <a:gd name="T47" fmla="*/ 65 h 3"/>
                      <a:gd name="T48" fmla="*/ 100 w 4"/>
                      <a:gd name="T49" fmla="*/ 42 h 3"/>
                      <a:gd name="T50" fmla="*/ 100 w 4"/>
                      <a:gd name="T51" fmla="*/ 42 h 3"/>
                      <a:gd name="T52" fmla="*/ 100 w 4"/>
                      <a:gd name="T53" fmla="*/ 42 h 3"/>
                      <a:gd name="T54" fmla="*/ 100 w 4"/>
                      <a:gd name="T55" fmla="*/ 23 h 3"/>
                      <a:gd name="T56" fmla="*/ 100 w 4"/>
                      <a:gd name="T57" fmla="*/ 23 h 3"/>
                      <a:gd name="T58" fmla="*/ 100 w 4"/>
                      <a:gd name="T59" fmla="*/ 23 h 3"/>
                      <a:gd name="T60" fmla="*/ 100 w 4"/>
                      <a:gd name="T61" fmla="*/ 23 h 3"/>
                      <a:gd name="T62" fmla="*/ 100 w 4"/>
                      <a:gd name="T63" fmla="*/ 23 h 3"/>
                      <a:gd name="T64" fmla="*/ 100 w 4"/>
                      <a:gd name="T65" fmla="*/ 0 h 3"/>
                      <a:gd name="T66" fmla="*/ 100 w 4"/>
                      <a:gd name="T67" fmla="*/ 0 h 3"/>
                      <a:gd name="T68" fmla="*/ 100 w 4"/>
                      <a:gd name="T69" fmla="*/ 0 h 3"/>
                      <a:gd name="T70" fmla="*/ 100 w 4"/>
                      <a:gd name="T71" fmla="*/ 0 h 3"/>
                      <a:gd name="T72" fmla="*/ 100 w 4"/>
                      <a:gd name="T73" fmla="*/ 23 h 3"/>
                      <a:gd name="T74" fmla="*/ 75 w 4"/>
                      <a:gd name="T75" fmla="*/ 23 h 3"/>
                      <a:gd name="T76" fmla="*/ 75 w 4"/>
                      <a:gd name="T77" fmla="*/ 23 h 3"/>
                      <a:gd name="T78" fmla="*/ 50 w 4"/>
                      <a:gd name="T79" fmla="*/ 42 h 3"/>
                      <a:gd name="T80" fmla="*/ 50 w 4"/>
                      <a:gd name="T81" fmla="*/ 42 h 3"/>
                      <a:gd name="T82" fmla="*/ 50 w 4"/>
                      <a:gd name="T83" fmla="*/ 42 h 3"/>
                      <a:gd name="T84" fmla="*/ 50 w 4"/>
                      <a:gd name="T85" fmla="*/ 42 h 3"/>
                      <a:gd name="T86" fmla="*/ 50 w 4"/>
                      <a:gd name="T87" fmla="*/ 65 h 3"/>
                      <a:gd name="T88" fmla="*/ 75 w 4"/>
                      <a:gd name="T89" fmla="*/ 65 h 3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4"/>
                      <a:gd name="T136" fmla="*/ 0 h 3"/>
                      <a:gd name="T137" fmla="*/ 4 w 4"/>
                      <a:gd name="T138" fmla="*/ 3 h 3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4" h="3">
                        <a:moveTo>
                          <a:pt x="2" y="2"/>
                        </a:moveTo>
                        <a:lnTo>
                          <a:pt x="2" y="1"/>
                        </a:lnTo>
                        <a:lnTo>
                          <a:pt x="1" y="0"/>
                        </a:lnTo>
                        <a:lnTo>
                          <a:pt x="0" y="1"/>
                        </a:lnTo>
                        <a:lnTo>
                          <a:pt x="0" y="2"/>
                        </a:lnTo>
                        <a:lnTo>
                          <a:pt x="1" y="2"/>
                        </a:lnTo>
                        <a:lnTo>
                          <a:pt x="1" y="3"/>
                        </a:lnTo>
                        <a:lnTo>
                          <a:pt x="2" y="3"/>
                        </a:lnTo>
                        <a:lnTo>
                          <a:pt x="3" y="3"/>
                        </a:lnTo>
                        <a:lnTo>
                          <a:pt x="4" y="2"/>
                        </a:lnTo>
                        <a:lnTo>
                          <a:pt x="4" y="1"/>
                        </a:lnTo>
                        <a:lnTo>
                          <a:pt x="4" y="0"/>
                        </a:lnTo>
                        <a:lnTo>
                          <a:pt x="4" y="1"/>
                        </a:lnTo>
                        <a:lnTo>
                          <a:pt x="3" y="1"/>
                        </a:lnTo>
                        <a:lnTo>
                          <a:pt x="2" y="2"/>
                        </a:lnTo>
                        <a:lnTo>
                          <a:pt x="2" y="3"/>
                        </a:lnTo>
                        <a:lnTo>
                          <a:pt x="3" y="3"/>
                        </a:lnTo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9" name="Freeform 214"/>
                  <p:cNvSpPr>
                    <a:spLocks/>
                  </p:cNvSpPr>
                  <p:nvPr/>
                </p:nvSpPr>
                <p:spPr bwMode="auto">
                  <a:xfrm>
                    <a:off x="978" y="3610"/>
                    <a:ext cx="43" cy="30"/>
                  </a:xfrm>
                  <a:custGeom>
                    <a:avLst/>
                    <a:gdLst>
                      <a:gd name="T0" fmla="*/ 158 w 9"/>
                      <a:gd name="T1" fmla="*/ 0 h 6"/>
                      <a:gd name="T2" fmla="*/ 91 w 9"/>
                      <a:gd name="T3" fmla="*/ 0 h 6"/>
                      <a:gd name="T4" fmla="*/ 67 w 9"/>
                      <a:gd name="T5" fmla="*/ 25 h 6"/>
                      <a:gd name="T6" fmla="*/ 67 w 9"/>
                      <a:gd name="T7" fmla="*/ 25 h 6"/>
                      <a:gd name="T8" fmla="*/ 67 w 9"/>
                      <a:gd name="T9" fmla="*/ 50 h 6"/>
                      <a:gd name="T10" fmla="*/ 67 w 9"/>
                      <a:gd name="T11" fmla="*/ 75 h 6"/>
                      <a:gd name="T12" fmla="*/ 48 w 9"/>
                      <a:gd name="T13" fmla="*/ 75 h 6"/>
                      <a:gd name="T14" fmla="*/ 48 w 9"/>
                      <a:gd name="T15" fmla="*/ 75 h 6"/>
                      <a:gd name="T16" fmla="*/ 24 w 9"/>
                      <a:gd name="T17" fmla="*/ 75 h 6"/>
                      <a:gd name="T18" fmla="*/ 24 w 9"/>
                      <a:gd name="T19" fmla="*/ 100 h 6"/>
                      <a:gd name="T20" fmla="*/ 24 w 9"/>
                      <a:gd name="T21" fmla="*/ 125 h 6"/>
                      <a:gd name="T22" fmla="*/ 0 w 9"/>
                      <a:gd name="T23" fmla="*/ 125 h 6"/>
                      <a:gd name="T24" fmla="*/ 0 w 9"/>
                      <a:gd name="T25" fmla="*/ 150 h 6"/>
                      <a:gd name="T26" fmla="*/ 0 w 9"/>
                      <a:gd name="T27" fmla="*/ 150 h 6"/>
                      <a:gd name="T28" fmla="*/ 0 w 9"/>
                      <a:gd name="T29" fmla="*/ 150 h 6"/>
                      <a:gd name="T30" fmla="*/ 0 w 9"/>
                      <a:gd name="T31" fmla="*/ 150 h 6"/>
                      <a:gd name="T32" fmla="*/ 0 w 9"/>
                      <a:gd name="T33" fmla="*/ 150 h 6"/>
                      <a:gd name="T34" fmla="*/ 0 w 9"/>
                      <a:gd name="T35" fmla="*/ 150 h 6"/>
                      <a:gd name="T36" fmla="*/ 0 w 9"/>
                      <a:gd name="T37" fmla="*/ 150 h 6"/>
                      <a:gd name="T38" fmla="*/ 24 w 9"/>
                      <a:gd name="T39" fmla="*/ 150 h 6"/>
                      <a:gd name="T40" fmla="*/ 48 w 9"/>
                      <a:gd name="T41" fmla="*/ 150 h 6"/>
                      <a:gd name="T42" fmla="*/ 67 w 9"/>
                      <a:gd name="T43" fmla="*/ 125 h 6"/>
                      <a:gd name="T44" fmla="*/ 139 w 9"/>
                      <a:gd name="T45" fmla="*/ 75 h 6"/>
                      <a:gd name="T46" fmla="*/ 158 w 9"/>
                      <a:gd name="T47" fmla="*/ 50 h 6"/>
                      <a:gd name="T48" fmla="*/ 182 w 9"/>
                      <a:gd name="T49" fmla="*/ 50 h 6"/>
                      <a:gd name="T50" fmla="*/ 205 w 9"/>
                      <a:gd name="T51" fmla="*/ 25 h 6"/>
                      <a:gd name="T52" fmla="*/ 205 w 9"/>
                      <a:gd name="T53" fmla="*/ 25 h 6"/>
                      <a:gd name="T54" fmla="*/ 205 w 9"/>
                      <a:gd name="T55" fmla="*/ 25 h 6"/>
                      <a:gd name="T56" fmla="*/ 182 w 9"/>
                      <a:gd name="T57" fmla="*/ 0 h 6"/>
                      <a:gd name="T58" fmla="*/ 182 w 9"/>
                      <a:gd name="T59" fmla="*/ 0 h 6"/>
                      <a:gd name="T60" fmla="*/ 182 w 9"/>
                      <a:gd name="T61" fmla="*/ 0 h 6"/>
                      <a:gd name="T62" fmla="*/ 182 w 9"/>
                      <a:gd name="T63" fmla="*/ 0 h 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9"/>
                      <a:gd name="T97" fmla="*/ 0 h 6"/>
                      <a:gd name="T98" fmla="*/ 9 w 9"/>
                      <a:gd name="T99" fmla="*/ 6 h 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9" h="6">
                        <a:moveTo>
                          <a:pt x="8" y="0"/>
                        </a:move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4" y="0"/>
                        </a:lnTo>
                        <a:lnTo>
                          <a:pt x="4" y="1"/>
                        </a:lnTo>
                        <a:lnTo>
                          <a:pt x="3" y="1"/>
                        </a:lnTo>
                        <a:lnTo>
                          <a:pt x="3" y="2"/>
                        </a:lnTo>
                        <a:lnTo>
                          <a:pt x="3" y="3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1" y="5"/>
                        </a:lnTo>
                        <a:lnTo>
                          <a:pt x="0" y="5"/>
                        </a:lnTo>
                        <a:lnTo>
                          <a:pt x="0" y="6"/>
                        </a:lnTo>
                        <a:lnTo>
                          <a:pt x="1" y="6"/>
                        </a:lnTo>
                        <a:lnTo>
                          <a:pt x="2" y="6"/>
                        </a:lnTo>
                        <a:lnTo>
                          <a:pt x="2" y="5"/>
                        </a:lnTo>
                        <a:lnTo>
                          <a:pt x="3" y="5"/>
                        </a:lnTo>
                        <a:lnTo>
                          <a:pt x="5" y="4"/>
                        </a:lnTo>
                        <a:lnTo>
                          <a:pt x="6" y="3"/>
                        </a:lnTo>
                        <a:lnTo>
                          <a:pt x="7" y="2"/>
                        </a:lnTo>
                        <a:lnTo>
                          <a:pt x="8" y="2"/>
                        </a:lnTo>
                        <a:lnTo>
                          <a:pt x="9" y="1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0" name="Freeform 215"/>
                  <p:cNvSpPr>
                    <a:spLocks/>
                  </p:cNvSpPr>
                  <p:nvPr/>
                </p:nvSpPr>
                <p:spPr bwMode="auto">
                  <a:xfrm>
                    <a:off x="934" y="3632"/>
                    <a:ext cx="44" cy="34"/>
                  </a:xfrm>
                  <a:custGeom>
                    <a:avLst/>
                    <a:gdLst>
                      <a:gd name="T0" fmla="*/ 191 w 9"/>
                      <a:gd name="T1" fmla="*/ 73 h 7"/>
                      <a:gd name="T2" fmla="*/ 191 w 9"/>
                      <a:gd name="T3" fmla="*/ 24 h 7"/>
                      <a:gd name="T4" fmla="*/ 117 w 9"/>
                      <a:gd name="T5" fmla="*/ 73 h 7"/>
                      <a:gd name="T6" fmla="*/ 98 w 9"/>
                      <a:gd name="T7" fmla="*/ 92 h 7"/>
                      <a:gd name="T8" fmla="*/ 98 w 9"/>
                      <a:gd name="T9" fmla="*/ 92 h 7"/>
                      <a:gd name="T10" fmla="*/ 49 w 9"/>
                      <a:gd name="T11" fmla="*/ 117 h 7"/>
                      <a:gd name="T12" fmla="*/ 24 w 9"/>
                      <a:gd name="T13" fmla="*/ 141 h 7"/>
                      <a:gd name="T14" fmla="*/ 0 w 9"/>
                      <a:gd name="T15" fmla="*/ 141 h 7"/>
                      <a:gd name="T16" fmla="*/ 49 w 9"/>
                      <a:gd name="T17" fmla="*/ 141 h 7"/>
                      <a:gd name="T18" fmla="*/ 73 w 9"/>
                      <a:gd name="T19" fmla="*/ 117 h 7"/>
                      <a:gd name="T20" fmla="*/ 142 w 9"/>
                      <a:gd name="T21" fmla="*/ 92 h 7"/>
                      <a:gd name="T22" fmla="*/ 191 w 9"/>
                      <a:gd name="T23" fmla="*/ 73 h 7"/>
                      <a:gd name="T24" fmla="*/ 191 w 9"/>
                      <a:gd name="T25" fmla="*/ 73 h 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9"/>
                      <a:gd name="T40" fmla="*/ 0 h 7"/>
                      <a:gd name="T41" fmla="*/ 9 w 9"/>
                      <a:gd name="T42" fmla="*/ 7 h 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9" h="7">
                        <a:moveTo>
                          <a:pt x="8" y="3"/>
                        </a:moveTo>
                        <a:cubicBezTo>
                          <a:pt x="8" y="2"/>
                          <a:pt x="9" y="1"/>
                          <a:pt x="8" y="1"/>
                        </a:cubicBezTo>
                        <a:cubicBezTo>
                          <a:pt x="7" y="0"/>
                          <a:pt x="5" y="2"/>
                          <a:pt x="5" y="3"/>
                        </a:cubicBezTo>
                        <a:cubicBezTo>
                          <a:pt x="4" y="3"/>
                          <a:pt x="4" y="3"/>
                          <a:pt x="4" y="4"/>
                        </a:cubicBezTo>
                        <a:cubicBezTo>
                          <a:pt x="4" y="4"/>
                          <a:pt x="4" y="4"/>
                          <a:pt x="4" y="4"/>
                        </a:cubicBezTo>
                        <a:cubicBezTo>
                          <a:pt x="3" y="5"/>
                          <a:pt x="3" y="5"/>
                          <a:pt x="2" y="5"/>
                        </a:cubicBezTo>
                        <a:cubicBezTo>
                          <a:pt x="2" y="5"/>
                          <a:pt x="2" y="5"/>
                          <a:pt x="1" y="6"/>
                        </a:cubicBezTo>
                        <a:cubicBezTo>
                          <a:pt x="1" y="6"/>
                          <a:pt x="0" y="6"/>
                          <a:pt x="0" y="6"/>
                        </a:cubicBezTo>
                        <a:cubicBezTo>
                          <a:pt x="1" y="7"/>
                          <a:pt x="1" y="7"/>
                          <a:pt x="2" y="6"/>
                        </a:cubicBezTo>
                        <a:cubicBezTo>
                          <a:pt x="2" y="6"/>
                          <a:pt x="3" y="5"/>
                          <a:pt x="3" y="5"/>
                        </a:cubicBezTo>
                        <a:cubicBezTo>
                          <a:pt x="4" y="5"/>
                          <a:pt x="5" y="5"/>
                          <a:pt x="6" y="4"/>
                        </a:cubicBezTo>
                        <a:cubicBezTo>
                          <a:pt x="7" y="4"/>
                          <a:pt x="7" y="3"/>
                          <a:pt x="8" y="3"/>
                        </a:cubicBezTo>
                        <a:cubicBezTo>
                          <a:pt x="8" y="3"/>
                          <a:pt x="8" y="3"/>
                          <a:pt x="8" y="3"/>
                        </a:cubicBez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1" name="Freeform 216"/>
                  <p:cNvSpPr>
                    <a:spLocks/>
                  </p:cNvSpPr>
                  <p:nvPr/>
                </p:nvSpPr>
                <p:spPr bwMode="auto">
                  <a:xfrm>
                    <a:off x="934" y="3637"/>
                    <a:ext cx="39" cy="29"/>
                  </a:xfrm>
                  <a:custGeom>
                    <a:avLst/>
                    <a:gdLst>
                      <a:gd name="T0" fmla="*/ 190 w 8"/>
                      <a:gd name="T1" fmla="*/ 48 h 6"/>
                      <a:gd name="T2" fmla="*/ 190 w 8"/>
                      <a:gd name="T3" fmla="*/ 24 h 6"/>
                      <a:gd name="T4" fmla="*/ 190 w 8"/>
                      <a:gd name="T5" fmla="*/ 24 h 6"/>
                      <a:gd name="T6" fmla="*/ 190 w 8"/>
                      <a:gd name="T7" fmla="*/ 0 h 6"/>
                      <a:gd name="T8" fmla="*/ 190 w 8"/>
                      <a:gd name="T9" fmla="*/ 0 h 6"/>
                      <a:gd name="T10" fmla="*/ 190 w 8"/>
                      <a:gd name="T11" fmla="*/ 0 h 6"/>
                      <a:gd name="T12" fmla="*/ 190 w 8"/>
                      <a:gd name="T13" fmla="*/ 0 h 6"/>
                      <a:gd name="T14" fmla="*/ 190 w 8"/>
                      <a:gd name="T15" fmla="*/ 0 h 6"/>
                      <a:gd name="T16" fmla="*/ 190 w 8"/>
                      <a:gd name="T17" fmla="*/ 0 h 6"/>
                      <a:gd name="T18" fmla="*/ 190 w 8"/>
                      <a:gd name="T19" fmla="*/ 0 h 6"/>
                      <a:gd name="T20" fmla="*/ 166 w 8"/>
                      <a:gd name="T21" fmla="*/ 0 h 6"/>
                      <a:gd name="T22" fmla="*/ 166 w 8"/>
                      <a:gd name="T23" fmla="*/ 0 h 6"/>
                      <a:gd name="T24" fmla="*/ 141 w 8"/>
                      <a:gd name="T25" fmla="*/ 0 h 6"/>
                      <a:gd name="T26" fmla="*/ 117 w 8"/>
                      <a:gd name="T27" fmla="*/ 24 h 6"/>
                      <a:gd name="T28" fmla="*/ 117 w 8"/>
                      <a:gd name="T29" fmla="*/ 48 h 6"/>
                      <a:gd name="T30" fmla="*/ 117 w 8"/>
                      <a:gd name="T31" fmla="*/ 48 h 6"/>
                      <a:gd name="T32" fmla="*/ 97 w 8"/>
                      <a:gd name="T33" fmla="*/ 48 h 6"/>
                      <a:gd name="T34" fmla="*/ 97 w 8"/>
                      <a:gd name="T35" fmla="*/ 48 h 6"/>
                      <a:gd name="T36" fmla="*/ 97 w 8"/>
                      <a:gd name="T37" fmla="*/ 48 h 6"/>
                      <a:gd name="T38" fmla="*/ 97 w 8"/>
                      <a:gd name="T39" fmla="*/ 72 h 6"/>
                      <a:gd name="T40" fmla="*/ 97 w 8"/>
                      <a:gd name="T41" fmla="*/ 72 h 6"/>
                      <a:gd name="T42" fmla="*/ 97 w 8"/>
                      <a:gd name="T43" fmla="*/ 72 h 6"/>
                      <a:gd name="T44" fmla="*/ 97 w 8"/>
                      <a:gd name="T45" fmla="*/ 72 h 6"/>
                      <a:gd name="T46" fmla="*/ 49 w 8"/>
                      <a:gd name="T47" fmla="*/ 92 h 6"/>
                      <a:gd name="T48" fmla="*/ 49 w 8"/>
                      <a:gd name="T49" fmla="*/ 92 h 6"/>
                      <a:gd name="T50" fmla="*/ 49 w 8"/>
                      <a:gd name="T51" fmla="*/ 92 h 6"/>
                      <a:gd name="T52" fmla="*/ 49 w 8"/>
                      <a:gd name="T53" fmla="*/ 92 h 6"/>
                      <a:gd name="T54" fmla="*/ 24 w 8"/>
                      <a:gd name="T55" fmla="*/ 92 h 6"/>
                      <a:gd name="T56" fmla="*/ 24 w 8"/>
                      <a:gd name="T57" fmla="*/ 116 h 6"/>
                      <a:gd name="T58" fmla="*/ 24 w 8"/>
                      <a:gd name="T59" fmla="*/ 116 h 6"/>
                      <a:gd name="T60" fmla="*/ 0 w 8"/>
                      <a:gd name="T61" fmla="*/ 116 h 6"/>
                      <a:gd name="T62" fmla="*/ 0 w 8"/>
                      <a:gd name="T63" fmla="*/ 116 h 6"/>
                      <a:gd name="T64" fmla="*/ 0 w 8"/>
                      <a:gd name="T65" fmla="*/ 116 h 6"/>
                      <a:gd name="T66" fmla="*/ 24 w 8"/>
                      <a:gd name="T67" fmla="*/ 140 h 6"/>
                      <a:gd name="T68" fmla="*/ 24 w 8"/>
                      <a:gd name="T69" fmla="*/ 140 h 6"/>
                      <a:gd name="T70" fmla="*/ 24 w 8"/>
                      <a:gd name="T71" fmla="*/ 140 h 6"/>
                      <a:gd name="T72" fmla="*/ 24 w 8"/>
                      <a:gd name="T73" fmla="*/ 140 h 6"/>
                      <a:gd name="T74" fmla="*/ 49 w 8"/>
                      <a:gd name="T75" fmla="*/ 116 h 6"/>
                      <a:gd name="T76" fmla="*/ 49 w 8"/>
                      <a:gd name="T77" fmla="*/ 116 h 6"/>
                      <a:gd name="T78" fmla="*/ 73 w 8"/>
                      <a:gd name="T79" fmla="*/ 116 h 6"/>
                      <a:gd name="T80" fmla="*/ 73 w 8"/>
                      <a:gd name="T81" fmla="*/ 92 h 6"/>
                      <a:gd name="T82" fmla="*/ 73 w 8"/>
                      <a:gd name="T83" fmla="*/ 92 h 6"/>
                      <a:gd name="T84" fmla="*/ 117 w 8"/>
                      <a:gd name="T85" fmla="*/ 92 h 6"/>
                      <a:gd name="T86" fmla="*/ 117 w 8"/>
                      <a:gd name="T87" fmla="*/ 72 h 6"/>
                      <a:gd name="T88" fmla="*/ 141 w 8"/>
                      <a:gd name="T89" fmla="*/ 72 h 6"/>
                      <a:gd name="T90" fmla="*/ 166 w 8"/>
                      <a:gd name="T91" fmla="*/ 72 h 6"/>
                      <a:gd name="T92" fmla="*/ 166 w 8"/>
                      <a:gd name="T93" fmla="*/ 48 h 6"/>
                      <a:gd name="T94" fmla="*/ 166 w 8"/>
                      <a:gd name="T95" fmla="*/ 48 h 6"/>
                      <a:gd name="T96" fmla="*/ 190 w 8"/>
                      <a:gd name="T97" fmla="*/ 48 h 6"/>
                      <a:gd name="T98" fmla="*/ 190 w 8"/>
                      <a:gd name="T99" fmla="*/ 48 h 6"/>
                      <a:gd name="T100" fmla="*/ 190 w 8"/>
                      <a:gd name="T101" fmla="*/ 48 h 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w 8"/>
                      <a:gd name="T154" fmla="*/ 0 h 6"/>
                      <a:gd name="T155" fmla="*/ 8 w 8"/>
                      <a:gd name="T156" fmla="*/ 6 h 6"/>
                    </a:gdLst>
                    <a:ahLst/>
                    <a:cxnLst>
                      <a:cxn ang="T102">
                        <a:pos x="T0" y="T1"/>
                      </a:cxn>
                      <a:cxn ang="T103">
                        <a:pos x="T2" y="T3"/>
                      </a:cxn>
                      <a:cxn ang="T104">
                        <a:pos x="T4" y="T5"/>
                      </a:cxn>
                      <a:cxn ang="T105">
                        <a:pos x="T6" y="T7"/>
                      </a:cxn>
                      <a:cxn ang="T106">
                        <a:pos x="T8" y="T9"/>
                      </a:cxn>
                      <a:cxn ang="T107">
                        <a:pos x="T10" y="T11"/>
                      </a:cxn>
                      <a:cxn ang="T108">
                        <a:pos x="T12" y="T13"/>
                      </a:cxn>
                      <a:cxn ang="T109">
                        <a:pos x="T14" y="T15"/>
                      </a:cxn>
                      <a:cxn ang="T110">
                        <a:pos x="T16" y="T17"/>
                      </a:cxn>
                      <a:cxn ang="T111">
                        <a:pos x="T18" y="T19"/>
                      </a:cxn>
                      <a:cxn ang="T112">
                        <a:pos x="T20" y="T21"/>
                      </a:cxn>
                      <a:cxn ang="T113">
                        <a:pos x="T22" y="T23"/>
                      </a:cxn>
                      <a:cxn ang="T114">
                        <a:pos x="T24" y="T25"/>
                      </a:cxn>
                      <a:cxn ang="T115">
                        <a:pos x="T26" y="T27"/>
                      </a:cxn>
                      <a:cxn ang="T116">
                        <a:pos x="T28" y="T29"/>
                      </a:cxn>
                      <a:cxn ang="T117">
                        <a:pos x="T30" y="T31"/>
                      </a:cxn>
                      <a:cxn ang="T118">
                        <a:pos x="T32" y="T33"/>
                      </a:cxn>
                      <a:cxn ang="T119">
                        <a:pos x="T34" y="T35"/>
                      </a:cxn>
                      <a:cxn ang="T120">
                        <a:pos x="T36" y="T37"/>
                      </a:cxn>
                      <a:cxn ang="T121">
                        <a:pos x="T38" y="T39"/>
                      </a:cxn>
                      <a:cxn ang="T122">
                        <a:pos x="T40" y="T41"/>
                      </a:cxn>
                      <a:cxn ang="T123">
                        <a:pos x="T42" y="T43"/>
                      </a:cxn>
                      <a:cxn ang="T124">
                        <a:pos x="T44" y="T45"/>
                      </a:cxn>
                      <a:cxn ang="T125">
                        <a:pos x="T46" y="T47"/>
                      </a:cxn>
                      <a:cxn ang="T126">
                        <a:pos x="T48" y="T49"/>
                      </a:cxn>
                      <a:cxn ang="T127">
                        <a:pos x="T50" y="T51"/>
                      </a:cxn>
                      <a:cxn ang="T128">
                        <a:pos x="T52" y="T53"/>
                      </a:cxn>
                      <a:cxn ang="T129">
                        <a:pos x="T54" y="T55"/>
                      </a:cxn>
                      <a:cxn ang="T130">
                        <a:pos x="T56" y="T57"/>
                      </a:cxn>
                      <a:cxn ang="T131">
                        <a:pos x="T58" y="T59"/>
                      </a:cxn>
                      <a:cxn ang="T132">
                        <a:pos x="T60" y="T61"/>
                      </a:cxn>
                      <a:cxn ang="T133">
                        <a:pos x="T62" y="T63"/>
                      </a:cxn>
                      <a:cxn ang="T134">
                        <a:pos x="T64" y="T65"/>
                      </a:cxn>
                      <a:cxn ang="T135">
                        <a:pos x="T66" y="T67"/>
                      </a:cxn>
                      <a:cxn ang="T136">
                        <a:pos x="T68" y="T69"/>
                      </a:cxn>
                      <a:cxn ang="T137">
                        <a:pos x="T70" y="T71"/>
                      </a:cxn>
                      <a:cxn ang="T138">
                        <a:pos x="T72" y="T73"/>
                      </a:cxn>
                      <a:cxn ang="T139">
                        <a:pos x="T74" y="T75"/>
                      </a:cxn>
                      <a:cxn ang="T140">
                        <a:pos x="T76" y="T77"/>
                      </a:cxn>
                      <a:cxn ang="T141">
                        <a:pos x="T78" y="T79"/>
                      </a:cxn>
                      <a:cxn ang="T142">
                        <a:pos x="T80" y="T81"/>
                      </a:cxn>
                      <a:cxn ang="T143">
                        <a:pos x="T82" y="T83"/>
                      </a:cxn>
                      <a:cxn ang="T144">
                        <a:pos x="T84" y="T85"/>
                      </a:cxn>
                      <a:cxn ang="T145">
                        <a:pos x="T86" y="T87"/>
                      </a:cxn>
                      <a:cxn ang="T146">
                        <a:pos x="T88" y="T89"/>
                      </a:cxn>
                      <a:cxn ang="T147">
                        <a:pos x="T90" y="T91"/>
                      </a:cxn>
                      <a:cxn ang="T148">
                        <a:pos x="T92" y="T93"/>
                      </a:cxn>
                      <a:cxn ang="T149">
                        <a:pos x="T94" y="T95"/>
                      </a:cxn>
                      <a:cxn ang="T150">
                        <a:pos x="T96" y="T97"/>
                      </a:cxn>
                      <a:cxn ang="T151">
                        <a:pos x="T98" y="T99"/>
                      </a:cxn>
                      <a:cxn ang="T152">
                        <a:pos x="T100" y="T101"/>
                      </a:cxn>
                    </a:cxnLst>
                    <a:rect l="T153" t="T154" r="T155" b="T156"/>
                    <a:pathLst>
                      <a:path w="8" h="6">
                        <a:moveTo>
                          <a:pt x="8" y="2"/>
                        </a:moveTo>
                        <a:lnTo>
                          <a:pt x="8" y="1"/>
                        </a:lnTo>
                        <a:lnTo>
                          <a:pt x="8" y="0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5" y="1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4" y="3"/>
                        </a:lnTo>
                        <a:lnTo>
                          <a:pt x="2" y="4"/>
                        </a:lnTo>
                        <a:lnTo>
                          <a:pt x="1" y="4"/>
                        </a:lnTo>
                        <a:lnTo>
                          <a:pt x="1" y="5"/>
                        </a:lnTo>
                        <a:lnTo>
                          <a:pt x="0" y="5"/>
                        </a:lnTo>
                        <a:lnTo>
                          <a:pt x="1" y="6"/>
                        </a:lnTo>
                        <a:lnTo>
                          <a:pt x="2" y="5"/>
                        </a:lnTo>
                        <a:lnTo>
                          <a:pt x="3" y="5"/>
                        </a:lnTo>
                        <a:lnTo>
                          <a:pt x="3" y="4"/>
                        </a:lnTo>
                        <a:lnTo>
                          <a:pt x="5" y="4"/>
                        </a:lnTo>
                        <a:lnTo>
                          <a:pt x="5" y="3"/>
                        </a:lnTo>
                        <a:lnTo>
                          <a:pt x="6" y="3"/>
                        </a:lnTo>
                        <a:lnTo>
                          <a:pt x="7" y="3"/>
                        </a:lnTo>
                        <a:lnTo>
                          <a:pt x="7" y="2"/>
                        </a:lnTo>
                        <a:lnTo>
                          <a:pt x="8" y="2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2" name="Freeform 217"/>
                  <p:cNvSpPr>
                    <a:spLocks/>
                  </p:cNvSpPr>
                  <p:nvPr/>
                </p:nvSpPr>
                <p:spPr bwMode="auto">
                  <a:xfrm>
                    <a:off x="909" y="3676"/>
                    <a:ext cx="5" cy="5"/>
                  </a:xfrm>
                  <a:custGeom>
                    <a:avLst/>
                    <a:gdLst>
                      <a:gd name="T0" fmla="*/ 25 w 1"/>
                      <a:gd name="T1" fmla="*/ 0 h 1"/>
                      <a:gd name="T2" fmla="*/ 0 w 1"/>
                      <a:gd name="T3" fmla="*/ 0 h 1"/>
                      <a:gd name="T4" fmla="*/ 0 w 1"/>
                      <a:gd name="T5" fmla="*/ 25 h 1"/>
                      <a:gd name="T6" fmla="*/ 25 w 1"/>
                      <a:gd name="T7" fmla="*/ 0 h 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"/>
                      <a:gd name="T13" fmla="*/ 0 h 1"/>
                      <a:gd name="T14" fmla="*/ 1 w 1"/>
                      <a:gd name="T15" fmla="*/ 1 h 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" h="1">
                        <a:moveTo>
                          <a:pt x="1" y="0"/>
                        </a:moveTo>
                        <a:cubicBezTo>
                          <a:pt x="1" y="0"/>
                          <a:pt x="0" y="0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1"/>
                          <a:pt x="1" y="1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3" name="Freeform 218"/>
                  <p:cNvSpPr>
                    <a:spLocks/>
                  </p:cNvSpPr>
                  <p:nvPr/>
                </p:nvSpPr>
                <p:spPr bwMode="auto">
                  <a:xfrm>
                    <a:off x="909" y="3676"/>
                    <a:ext cx="5" cy="5"/>
                  </a:xfrm>
                  <a:custGeom>
                    <a:avLst/>
                    <a:gdLst>
                      <a:gd name="T0" fmla="*/ 25 w 1"/>
                      <a:gd name="T1" fmla="*/ 0 h 1"/>
                      <a:gd name="T2" fmla="*/ 25 w 1"/>
                      <a:gd name="T3" fmla="*/ 0 h 1"/>
                      <a:gd name="T4" fmla="*/ 25 w 1"/>
                      <a:gd name="T5" fmla="*/ 0 h 1"/>
                      <a:gd name="T6" fmla="*/ 25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25 h 1"/>
                      <a:gd name="T18" fmla="*/ 0 w 1"/>
                      <a:gd name="T19" fmla="*/ 25 h 1"/>
                      <a:gd name="T20" fmla="*/ 0 w 1"/>
                      <a:gd name="T21" fmla="*/ 25 h 1"/>
                      <a:gd name="T22" fmla="*/ 0 w 1"/>
                      <a:gd name="T23" fmla="*/ 25 h 1"/>
                      <a:gd name="T24" fmla="*/ 0 w 1"/>
                      <a:gd name="T25" fmla="*/ 25 h 1"/>
                      <a:gd name="T26" fmla="*/ 25 w 1"/>
                      <a:gd name="T27" fmla="*/ 25 h 1"/>
                      <a:gd name="T28" fmla="*/ 25 w 1"/>
                      <a:gd name="T29" fmla="*/ 0 h 1"/>
                      <a:gd name="T30" fmla="*/ 25 w 1"/>
                      <a:gd name="T31" fmla="*/ 0 h 1"/>
                      <a:gd name="T32" fmla="*/ 25 w 1"/>
                      <a:gd name="T33" fmla="*/ 0 h 1"/>
                      <a:gd name="T34" fmla="*/ 25 w 1"/>
                      <a:gd name="T35" fmla="*/ 0 h 1"/>
                      <a:gd name="T36" fmla="*/ 25 w 1"/>
                      <a:gd name="T37" fmla="*/ 0 h 1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"/>
                      <a:gd name="T58" fmla="*/ 0 h 1"/>
                      <a:gd name="T59" fmla="*/ 1 w 1"/>
                      <a:gd name="T60" fmla="*/ 1 h 1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4" name="Freeform 219"/>
                  <p:cNvSpPr>
                    <a:spLocks/>
                  </p:cNvSpPr>
                  <p:nvPr/>
                </p:nvSpPr>
                <p:spPr bwMode="auto">
                  <a:xfrm>
                    <a:off x="870" y="3682"/>
                    <a:ext cx="14" cy="14"/>
                  </a:xfrm>
                  <a:custGeom>
                    <a:avLst/>
                    <a:gdLst>
                      <a:gd name="T0" fmla="*/ 42 w 3"/>
                      <a:gd name="T1" fmla="*/ 23 h 3"/>
                      <a:gd name="T2" fmla="*/ 65 w 3"/>
                      <a:gd name="T3" fmla="*/ 23 h 3"/>
                      <a:gd name="T4" fmla="*/ 42 w 3"/>
                      <a:gd name="T5" fmla="*/ 23 h 3"/>
                      <a:gd name="T6" fmla="*/ 65 w 3"/>
                      <a:gd name="T7" fmla="*/ 42 h 3"/>
                      <a:gd name="T8" fmla="*/ 42 w 3"/>
                      <a:gd name="T9" fmla="*/ 42 h 3"/>
                      <a:gd name="T10" fmla="*/ 23 w 3"/>
                      <a:gd name="T11" fmla="*/ 65 h 3"/>
                      <a:gd name="T12" fmla="*/ 0 w 3"/>
                      <a:gd name="T13" fmla="*/ 65 h 3"/>
                      <a:gd name="T14" fmla="*/ 23 w 3"/>
                      <a:gd name="T15" fmla="*/ 23 h 3"/>
                      <a:gd name="T16" fmla="*/ 42 w 3"/>
                      <a:gd name="T17" fmla="*/ 23 h 3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"/>
                      <a:gd name="T28" fmla="*/ 0 h 3"/>
                      <a:gd name="T29" fmla="*/ 3 w 3"/>
                      <a:gd name="T30" fmla="*/ 3 h 3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" h="3">
                        <a:moveTo>
                          <a:pt x="2" y="1"/>
                        </a:moveTo>
                        <a:cubicBezTo>
                          <a:pt x="2" y="0"/>
                          <a:pt x="3" y="0"/>
                          <a:pt x="3" y="1"/>
                        </a:cubicBezTo>
                        <a:cubicBezTo>
                          <a:pt x="3" y="1"/>
                          <a:pt x="3" y="1"/>
                          <a:pt x="2" y="1"/>
                        </a:cubicBezTo>
                        <a:cubicBezTo>
                          <a:pt x="2" y="2"/>
                          <a:pt x="3" y="2"/>
                          <a:pt x="3" y="2"/>
                        </a:cubicBezTo>
                        <a:cubicBezTo>
                          <a:pt x="3" y="2"/>
                          <a:pt x="2" y="2"/>
                          <a:pt x="2" y="2"/>
                        </a:cubicBezTo>
                        <a:cubicBezTo>
                          <a:pt x="2" y="2"/>
                          <a:pt x="2" y="2"/>
                          <a:pt x="1" y="3"/>
                        </a:cubicBezTo>
                        <a:cubicBezTo>
                          <a:pt x="1" y="3"/>
                          <a:pt x="0" y="3"/>
                          <a:pt x="0" y="3"/>
                        </a:cubicBezTo>
                        <a:cubicBezTo>
                          <a:pt x="0" y="2"/>
                          <a:pt x="1" y="2"/>
                          <a:pt x="1" y="1"/>
                        </a:cubicBezTo>
                        <a:cubicBezTo>
                          <a:pt x="2" y="1"/>
                          <a:pt x="2" y="1"/>
                          <a:pt x="2" y="1"/>
                        </a:cubicBez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5" name="Freeform 220"/>
                  <p:cNvSpPr>
                    <a:spLocks/>
                  </p:cNvSpPr>
                  <p:nvPr/>
                </p:nvSpPr>
                <p:spPr bwMode="auto">
                  <a:xfrm>
                    <a:off x="875" y="3684"/>
                    <a:ext cx="14" cy="9"/>
                  </a:xfrm>
                  <a:custGeom>
                    <a:avLst/>
                    <a:gdLst>
                      <a:gd name="T0" fmla="*/ 42 w 3"/>
                      <a:gd name="T1" fmla="*/ 0 h 2"/>
                      <a:gd name="T2" fmla="*/ 42 w 3"/>
                      <a:gd name="T3" fmla="*/ 0 h 2"/>
                      <a:gd name="T4" fmla="*/ 42 w 3"/>
                      <a:gd name="T5" fmla="*/ 0 h 2"/>
                      <a:gd name="T6" fmla="*/ 42 w 3"/>
                      <a:gd name="T7" fmla="*/ 0 h 2"/>
                      <a:gd name="T8" fmla="*/ 65 w 3"/>
                      <a:gd name="T9" fmla="*/ 0 h 2"/>
                      <a:gd name="T10" fmla="*/ 65 w 3"/>
                      <a:gd name="T11" fmla="*/ 0 h 2"/>
                      <a:gd name="T12" fmla="*/ 65 w 3"/>
                      <a:gd name="T13" fmla="*/ 0 h 2"/>
                      <a:gd name="T14" fmla="*/ 65 w 3"/>
                      <a:gd name="T15" fmla="*/ 0 h 2"/>
                      <a:gd name="T16" fmla="*/ 65 w 3"/>
                      <a:gd name="T17" fmla="*/ 0 h 2"/>
                      <a:gd name="T18" fmla="*/ 65 w 3"/>
                      <a:gd name="T19" fmla="*/ 0 h 2"/>
                      <a:gd name="T20" fmla="*/ 65 w 3"/>
                      <a:gd name="T21" fmla="*/ 0 h 2"/>
                      <a:gd name="T22" fmla="*/ 42 w 3"/>
                      <a:gd name="T23" fmla="*/ 0 h 2"/>
                      <a:gd name="T24" fmla="*/ 42 w 3"/>
                      <a:gd name="T25" fmla="*/ 22 h 2"/>
                      <a:gd name="T26" fmla="*/ 65 w 3"/>
                      <a:gd name="T27" fmla="*/ 22 h 2"/>
                      <a:gd name="T28" fmla="*/ 65 w 3"/>
                      <a:gd name="T29" fmla="*/ 22 h 2"/>
                      <a:gd name="T30" fmla="*/ 65 w 3"/>
                      <a:gd name="T31" fmla="*/ 22 h 2"/>
                      <a:gd name="T32" fmla="*/ 42 w 3"/>
                      <a:gd name="T33" fmla="*/ 22 h 2"/>
                      <a:gd name="T34" fmla="*/ 42 w 3"/>
                      <a:gd name="T35" fmla="*/ 22 h 2"/>
                      <a:gd name="T36" fmla="*/ 42 w 3"/>
                      <a:gd name="T37" fmla="*/ 22 h 2"/>
                      <a:gd name="T38" fmla="*/ 42 w 3"/>
                      <a:gd name="T39" fmla="*/ 22 h 2"/>
                      <a:gd name="T40" fmla="*/ 42 w 3"/>
                      <a:gd name="T41" fmla="*/ 22 h 2"/>
                      <a:gd name="T42" fmla="*/ 23 w 3"/>
                      <a:gd name="T43" fmla="*/ 40 h 2"/>
                      <a:gd name="T44" fmla="*/ 23 w 3"/>
                      <a:gd name="T45" fmla="*/ 40 h 2"/>
                      <a:gd name="T46" fmla="*/ 23 w 3"/>
                      <a:gd name="T47" fmla="*/ 40 h 2"/>
                      <a:gd name="T48" fmla="*/ 0 w 3"/>
                      <a:gd name="T49" fmla="*/ 40 h 2"/>
                      <a:gd name="T50" fmla="*/ 0 w 3"/>
                      <a:gd name="T51" fmla="*/ 40 h 2"/>
                      <a:gd name="T52" fmla="*/ 0 w 3"/>
                      <a:gd name="T53" fmla="*/ 22 h 2"/>
                      <a:gd name="T54" fmla="*/ 23 w 3"/>
                      <a:gd name="T55" fmla="*/ 22 h 2"/>
                      <a:gd name="T56" fmla="*/ 23 w 3"/>
                      <a:gd name="T57" fmla="*/ 22 h 2"/>
                      <a:gd name="T58" fmla="*/ 23 w 3"/>
                      <a:gd name="T59" fmla="*/ 22 h 2"/>
                      <a:gd name="T60" fmla="*/ 23 w 3"/>
                      <a:gd name="T61" fmla="*/ 0 h 2"/>
                      <a:gd name="T62" fmla="*/ 42 w 3"/>
                      <a:gd name="T63" fmla="*/ 0 h 2"/>
                      <a:gd name="T64" fmla="*/ 42 w 3"/>
                      <a:gd name="T65" fmla="*/ 0 h 2"/>
                      <a:gd name="T66" fmla="*/ 42 w 3"/>
                      <a:gd name="T67" fmla="*/ 0 h 2"/>
                      <a:gd name="T68" fmla="*/ 42 w 3"/>
                      <a:gd name="T69" fmla="*/ 0 h 2"/>
                      <a:gd name="T70" fmla="*/ 42 w 3"/>
                      <a:gd name="T71" fmla="*/ 0 h 2"/>
                      <a:gd name="T72" fmla="*/ 42 w 3"/>
                      <a:gd name="T73" fmla="*/ 0 h 2"/>
                      <a:gd name="T74" fmla="*/ 42 w 3"/>
                      <a:gd name="T75" fmla="*/ 0 h 2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w 3"/>
                      <a:gd name="T115" fmla="*/ 0 h 2"/>
                      <a:gd name="T116" fmla="*/ 3 w 3"/>
                      <a:gd name="T117" fmla="*/ 2 h 2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T114" t="T115" r="T116" b="T117"/>
                    <a:pathLst>
                      <a:path w="3" h="2">
                        <a:moveTo>
                          <a:pt x="2" y="0"/>
                        </a:move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2" y="0"/>
                        </a:lnTo>
                        <a:lnTo>
                          <a:pt x="2" y="1"/>
                        </a:lnTo>
                        <a:lnTo>
                          <a:pt x="3" y="1"/>
                        </a:lnTo>
                        <a:lnTo>
                          <a:pt x="2" y="1"/>
                        </a:lnTo>
                        <a:lnTo>
                          <a:pt x="1" y="2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2" y="0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6" name="Freeform 221"/>
                  <p:cNvSpPr>
                    <a:spLocks/>
                  </p:cNvSpPr>
                  <p:nvPr/>
                </p:nvSpPr>
                <p:spPr bwMode="auto">
                  <a:xfrm>
                    <a:off x="833" y="3690"/>
                    <a:ext cx="19" cy="10"/>
                  </a:xfrm>
                  <a:custGeom>
                    <a:avLst/>
                    <a:gdLst>
                      <a:gd name="T0" fmla="*/ 66 w 4"/>
                      <a:gd name="T1" fmla="*/ 25 h 2"/>
                      <a:gd name="T2" fmla="*/ 66 w 4"/>
                      <a:gd name="T3" fmla="*/ 0 h 2"/>
                      <a:gd name="T4" fmla="*/ 90 w 4"/>
                      <a:gd name="T5" fmla="*/ 0 h 2"/>
                      <a:gd name="T6" fmla="*/ 90 w 4"/>
                      <a:gd name="T7" fmla="*/ 25 h 2"/>
                      <a:gd name="T8" fmla="*/ 24 w 4"/>
                      <a:gd name="T9" fmla="*/ 50 h 2"/>
                      <a:gd name="T10" fmla="*/ 66 w 4"/>
                      <a:gd name="T11" fmla="*/ 25 h 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"/>
                      <a:gd name="T19" fmla="*/ 0 h 2"/>
                      <a:gd name="T20" fmla="*/ 4 w 4"/>
                      <a:gd name="T21" fmla="*/ 2 h 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" h="2">
                        <a:moveTo>
                          <a:pt x="3" y="1"/>
                        </a:moveTo>
                        <a:cubicBezTo>
                          <a:pt x="3" y="1"/>
                          <a:pt x="3" y="0"/>
                          <a:pt x="3" y="0"/>
                        </a:cubicBezTo>
                        <a:cubicBezTo>
                          <a:pt x="4" y="0"/>
                          <a:pt x="4" y="0"/>
                          <a:pt x="4" y="0"/>
                        </a:cubicBezTo>
                        <a:cubicBezTo>
                          <a:pt x="4" y="1"/>
                          <a:pt x="4" y="1"/>
                          <a:pt x="4" y="1"/>
                        </a:cubicBezTo>
                        <a:cubicBezTo>
                          <a:pt x="3" y="2"/>
                          <a:pt x="2" y="2"/>
                          <a:pt x="1" y="2"/>
                        </a:cubicBezTo>
                        <a:cubicBezTo>
                          <a:pt x="0" y="1"/>
                          <a:pt x="3" y="2"/>
                          <a:pt x="3" y="1"/>
                        </a:cubicBez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7" name="Freeform 222"/>
                  <p:cNvSpPr>
                    <a:spLocks/>
                  </p:cNvSpPr>
                  <p:nvPr/>
                </p:nvSpPr>
                <p:spPr bwMode="auto">
                  <a:xfrm>
                    <a:off x="838" y="3690"/>
                    <a:ext cx="14" cy="10"/>
                  </a:xfrm>
                  <a:custGeom>
                    <a:avLst/>
                    <a:gdLst>
                      <a:gd name="T0" fmla="*/ 42 w 3"/>
                      <a:gd name="T1" fmla="*/ 25 h 2"/>
                      <a:gd name="T2" fmla="*/ 42 w 3"/>
                      <a:gd name="T3" fmla="*/ 25 h 2"/>
                      <a:gd name="T4" fmla="*/ 42 w 3"/>
                      <a:gd name="T5" fmla="*/ 0 h 2"/>
                      <a:gd name="T6" fmla="*/ 42 w 3"/>
                      <a:gd name="T7" fmla="*/ 0 h 2"/>
                      <a:gd name="T8" fmla="*/ 42 w 3"/>
                      <a:gd name="T9" fmla="*/ 0 h 2"/>
                      <a:gd name="T10" fmla="*/ 42 w 3"/>
                      <a:gd name="T11" fmla="*/ 0 h 2"/>
                      <a:gd name="T12" fmla="*/ 42 w 3"/>
                      <a:gd name="T13" fmla="*/ 0 h 2"/>
                      <a:gd name="T14" fmla="*/ 65 w 3"/>
                      <a:gd name="T15" fmla="*/ 0 h 2"/>
                      <a:gd name="T16" fmla="*/ 65 w 3"/>
                      <a:gd name="T17" fmla="*/ 0 h 2"/>
                      <a:gd name="T18" fmla="*/ 65 w 3"/>
                      <a:gd name="T19" fmla="*/ 0 h 2"/>
                      <a:gd name="T20" fmla="*/ 65 w 3"/>
                      <a:gd name="T21" fmla="*/ 25 h 2"/>
                      <a:gd name="T22" fmla="*/ 65 w 3"/>
                      <a:gd name="T23" fmla="*/ 25 h 2"/>
                      <a:gd name="T24" fmla="*/ 65 w 3"/>
                      <a:gd name="T25" fmla="*/ 25 h 2"/>
                      <a:gd name="T26" fmla="*/ 65 w 3"/>
                      <a:gd name="T27" fmla="*/ 25 h 2"/>
                      <a:gd name="T28" fmla="*/ 42 w 3"/>
                      <a:gd name="T29" fmla="*/ 50 h 2"/>
                      <a:gd name="T30" fmla="*/ 23 w 3"/>
                      <a:gd name="T31" fmla="*/ 50 h 2"/>
                      <a:gd name="T32" fmla="*/ 0 w 3"/>
                      <a:gd name="T33" fmla="*/ 50 h 2"/>
                      <a:gd name="T34" fmla="*/ 0 w 3"/>
                      <a:gd name="T35" fmla="*/ 50 h 2"/>
                      <a:gd name="T36" fmla="*/ 0 w 3"/>
                      <a:gd name="T37" fmla="*/ 50 h 2"/>
                      <a:gd name="T38" fmla="*/ 0 w 3"/>
                      <a:gd name="T39" fmla="*/ 50 h 2"/>
                      <a:gd name="T40" fmla="*/ 0 w 3"/>
                      <a:gd name="T41" fmla="*/ 50 h 2"/>
                      <a:gd name="T42" fmla="*/ 0 w 3"/>
                      <a:gd name="T43" fmla="*/ 50 h 2"/>
                      <a:gd name="T44" fmla="*/ 23 w 3"/>
                      <a:gd name="T45" fmla="*/ 50 h 2"/>
                      <a:gd name="T46" fmla="*/ 42 w 3"/>
                      <a:gd name="T47" fmla="*/ 25 h 2"/>
                      <a:gd name="T48" fmla="*/ 42 w 3"/>
                      <a:gd name="T49" fmla="*/ 25 h 2"/>
                      <a:gd name="T50" fmla="*/ 42 w 3"/>
                      <a:gd name="T51" fmla="*/ 25 h 2"/>
                      <a:gd name="T52" fmla="*/ 42 w 3"/>
                      <a:gd name="T53" fmla="*/ 25 h 2"/>
                      <a:gd name="T54" fmla="*/ 42 w 3"/>
                      <a:gd name="T55" fmla="*/ 25 h 2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3"/>
                      <a:gd name="T85" fmla="*/ 0 h 2"/>
                      <a:gd name="T86" fmla="*/ 3 w 3"/>
                      <a:gd name="T87" fmla="*/ 2 h 2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3" h="2">
                        <a:moveTo>
                          <a:pt x="2" y="1"/>
                        </a:moveTo>
                        <a:lnTo>
                          <a:pt x="2" y="1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3" y="1"/>
                        </a:lnTo>
                        <a:lnTo>
                          <a:pt x="2" y="2"/>
                        </a:lnTo>
                        <a:lnTo>
                          <a:pt x="1" y="2"/>
                        </a:lnTo>
                        <a:lnTo>
                          <a:pt x="0" y="2"/>
                        </a:lnTo>
                        <a:lnTo>
                          <a:pt x="1" y="2"/>
                        </a:lnTo>
                        <a:lnTo>
                          <a:pt x="2" y="1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8" name="Freeform 223"/>
                  <p:cNvSpPr>
                    <a:spLocks/>
                  </p:cNvSpPr>
                  <p:nvPr/>
                </p:nvSpPr>
                <p:spPr bwMode="auto">
                  <a:xfrm>
                    <a:off x="814" y="3691"/>
                    <a:ext cx="10" cy="15"/>
                  </a:xfrm>
                  <a:custGeom>
                    <a:avLst/>
                    <a:gdLst>
                      <a:gd name="T0" fmla="*/ 25 w 2"/>
                      <a:gd name="T1" fmla="*/ 25 h 3"/>
                      <a:gd name="T2" fmla="*/ 0 w 2"/>
                      <a:gd name="T3" fmla="*/ 0 h 3"/>
                      <a:gd name="T4" fmla="*/ 0 w 2"/>
                      <a:gd name="T5" fmla="*/ 0 h 3"/>
                      <a:gd name="T6" fmla="*/ 25 w 2"/>
                      <a:gd name="T7" fmla="*/ 50 h 3"/>
                      <a:gd name="T8" fmla="*/ 0 w 2"/>
                      <a:gd name="T9" fmla="*/ 50 h 3"/>
                      <a:gd name="T10" fmla="*/ 0 w 2"/>
                      <a:gd name="T11" fmla="*/ 50 h 3"/>
                      <a:gd name="T12" fmla="*/ 0 w 2"/>
                      <a:gd name="T13" fmla="*/ 75 h 3"/>
                      <a:gd name="T14" fmla="*/ 25 w 2"/>
                      <a:gd name="T15" fmla="*/ 75 h 3"/>
                      <a:gd name="T16" fmla="*/ 25 w 2"/>
                      <a:gd name="T17" fmla="*/ 75 h 3"/>
                      <a:gd name="T18" fmla="*/ 50 w 2"/>
                      <a:gd name="T19" fmla="*/ 75 h 3"/>
                      <a:gd name="T20" fmla="*/ 50 w 2"/>
                      <a:gd name="T21" fmla="*/ 25 h 3"/>
                      <a:gd name="T22" fmla="*/ 50 w 2"/>
                      <a:gd name="T23" fmla="*/ 0 h 3"/>
                      <a:gd name="T24" fmla="*/ 25 w 2"/>
                      <a:gd name="T25" fmla="*/ 0 h 3"/>
                      <a:gd name="T26" fmla="*/ 25 w 2"/>
                      <a:gd name="T27" fmla="*/ 25 h 3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2"/>
                      <a:gd name="T43" fmla="*/ 0 h 3"/>
                      <a:gd name="T44" fmla="*/ 2 w 2"/>
                      <a:gd name="T45" fmla="*/ 3 h 3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2" h="3">
                        <a:moveTo>
                          <a:pt x="1" y="1"/>
                        </a:moveTo>
                        <a:cubicBezTo>
                          <a:pt x="2" y="0"/>
                          <a:pt x="1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" y="1"/>
                          <a:pt x="1" y="1"/>
                          <a:pt x="1" y="2"/>
                        </a:cubicBezTo>
                        <a:cubicBezTo>
                          <a:pt x="1" y="2"/>
                          <a:pt x="0" y="2"/>
                          <a:pt x="0" y="2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2"/>
                          <a:pt x="0" y="3"/>
                          <a:pt x="0" y="3"/>
                        </a:cubicBezTo>
                        <a:cubicBezTo>
                          <a:pt x="1" y="3"/>
                          <a:pt x="1" y="3"/>
                          <a:pt x="1" y="3"/>
                        </a:cubicBezTo>
                        <a:cubicBezTo>
                          <a:pt x="1" y="3"/>
                          <a:pt x="1" y="3"/>
                          <a:pt x="1" y="3"/>
                        </a:cubicBezTo>
                        <a:cubicBezTo>
                          <a:pt x="1" y="3"/>
                          <a:pt x="2" y="3"/>
                          <a:pt x="2" y="3"/>
                        </a:cubicBezTo>
                        <a:cubicBezTo>
                          <a:pt x="2" y="2"/>
                          <a:pt x="2" y="2"/>
                          <a:pt x="2" y="1"/>
                        </a:cubicBezTo>
                        <a:cubicBezTo>
                          <a:pt x="2" y="1"/>
                          <a:pt x="2" y="1"/>
                          <a:pt x="2" y="0"/>
                        </a:cubicBezTo>
                        <a:cubicBezTo>
                          <a:pt x="2" y="0"/>
                          <a:pt x="2" y="0"/>
                          <a:pt x="1" y="0"/>
                        </a:cubicBezTo>
                        <a:cubicBezTo>
                          <a:pt x="1" y="0"/>
                          <a:pt x="1" y="1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9" name="Freeform 224"/>
                  <p:cNvSpPr>
                    <a:spLocks/>
                  </p:cNvSpPr>
                  <p:nvPr/>
                </p:nvSpPr>
                <p:spPr bwMode="auto">
                  <a:xfrm>
                    <a:off x="814" y="3691"/>
                    <a:ext cx="10" cy="15"/>
                  </a:xfrm>
                  <a:custGeom>
                    <a:avLst/>
                    <a:gdLst>
                      <a:gd name="T0" fmla="*/ 25 w 2"/>
                      <a:gd name="T1" fmla="*/ 25 h 3"/>
                      <a:gd name="T2" fmla="*/ 25 w 2"/>
                      <a:gd name="T3" fmla="*/ 0 h 3"/>
                      <a:gd name="T4" fmla="*/ 25 w 2"/>
                      <a:gd name="T5" fmla="*/ 0 h 3"/>
                      <a:gd name="T6" fmla="*/ 25 w 2"/>
                      <a:gd name="T7" fmla="*/ 0 h 3"/>
                      <a:gd name="T8" fmla="*/ 0 w 2"/>
                      <a:gd name="T9" fmla="*/ 0 h 3"/>
                      <a:gd name="T10" fmla="*/ 0 w 2"/>
                      <a:gd name="T11" fmla="*/ 0 h 3"/>
                      <a:gd name="T12" fmla="*/ 0 w 2"/>
                      <a:gd name="T13" fmla="*/ 25 h 3"/>
                      <a:gd name="T14" fmla="*/ 25 w 2"/>
                      <a:gd name="T15" fmla="*/ 25 h 3"/>
                      <a:gd name="T16" fmla="*/ 25 w 2"/>
                      <a:gd name="T17" fmla="*/ 25 h 3"/>
                      <a:gd name="T18" fmla="*/ 25 w 2"/>
                      <a:gd name="T19" fmla="*/ 50 h 3"/>
                      <a:gd name="T20" fmla="*/ 0 w 2"/>
                      <a:gd name="T21" fmla="*/ 50 h 3"/>
                      <a:gd name="T22" fmla="*/ 0 w 2"/>
                      <a:gd name="T23" fmla="*/ 50 h 3"/>
                      <a:gd name="T24" fmla="*/ 0 w 2"/>
                      <a:gd name="T25" fmla="*/ 50 h 3"/>
                      <a:gd name="T26" fmla="*/ 0 w 2"/>
                      <a:gd name="T27" fmla="*/ 50 h 3"/>
                      <a:gd name="T28" fmla="*/ 0 w 2"/>
                      <a:gd name="T29" fmla="*/ 50 h 3"/>
                      <a:gd name="T30" fmla="*/ 0 w 2"/>
                      <a:gd name="T31" fmla="*/ 50 h 3"/>
                      <a:gd name="T32" fmla="*/ 0 w 2"/>
                      <a:gd name="T33" fmla="*/ 75 h 3"/>
                      <a:gd name="T34" fmla="*/ 25 w 2"/>
                      <a:gd name="T35" fmla="*/ 75 h 3"/>
                      <a:gd name="T36" fmla="*/ 25 w 2"/>
                      <a:gd name="T37" fmla="*/ 75 h 3"/>
                      <a:gd name="T38" fmla="*/ 25 w 2"/>
                      <a:gd name="T39" fmla="*/ 75 h 3"/>
                      <a:gd name="T40" fmla="*/ 25 w 2"/>
                      <a:gd name="T41" fmla="*/ 75 h 3"/>
                      <a:gd name="T42" fmla="*/ 25 w 2"/>
                      <a:gd name="T43" fmla="*/ 75 h 3"/>
                      <a:gd name="T44" fmla="*/ 50 w 2"/>
                      <a:gd name="T45" fmla="*/ 75 h 3"/>
                      <a:gd name="T46" fmla="*/ 50 w 2"/>
                      <a:gd name="T47" fmla="*/ 50 h 3"/>
                      <a:gd name="T48" fmla="*/ 50 w 2"/>
                      <a:gd name="T49" fmla="*/ 25 h 3"/>
                      <a:gd name="T50" fmla="*/ 50 w 2"/>
                      <a:gd name="T51" fmla="*/ 25 h 3"/>
                      <a:gd name="T52" fmla="*/ 50 w 2"/>
                      <a:gd name="T53" fmla="*/ 25 h 3"/>
                      <a:gd name="T54" fmla="*/ 50 w 2"/>
                      <a:gd name="T55" fmla="*/ 0 h 3"/>
                      <a:gd name="T56" fmla="*/ 50 w 2"/>
                      <a:gd name="T57" fmla="*/ 0 h 3"/>
                      <a:gd name="T58" fmla="*/ 50 w 2"/>
                      <a:gd name="T59" fmla="*/ 0 h 3"/>
                      <a:gd name="T60" fmla="*/ 25 w 2"/>
                      <a:gd name="T61" fmla="*/ 0 h 3"/>
                      <a:gd name="T62" fmla="*/ 25 w 2"/>
                      <a:gd name="T63" fmla="*/ 0 h 3"/>
                      <a:gd name="T64" fmla="*/ 25 w 2"/>
                      <a:gd name="T65" fmla="*/ 25 h 3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2"/>
                      <a:gd name="T100" fmla="*/ 0 h 3"/>
                      <a:gd name="T101" fmla="*/ 2 w 2"/>
                      <a:gd name="T102" fmla="*/ 3 h 3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2" h="3">
                        <a:moveTo>
                          <a:pt x="1" y="1"/>
                        </a:move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  <a:lnTo>
                          <a:pt x="1" y="2"/>
                        </a:lnTo>
                        <a:lnTo>
                          <a:pt x="0" y="2"/>
                        </a:lnTo>
                        <a:lnTo>
                          <a:pt x="0" y="3"/>
                        </a:lnTo>
                        <a:lnTo>
                          <a:pt x="1" y="3"/>
                        </a:lnTo>
                        <a:lnTo>
                          <a:pt x="2" y="3"/>
                        </a:lnTo>
                        <a:lnTo>
                          <a:pt x="2" y="2"/>
                        </a:lnTo>
                        <a:lnTo>
                          <a:pt x="2" y="1"/>
                        </a:lnTo>
                        <a:lnTo>
                          <a:pt x="2" y="0"/>
                        </a:lnTo>
                        <a:lnTo>
                          <a:pt x="1" y="0"/>
                        </a:lnTo>
                        <a:lnTo>
                          <a:pt x="1" y="1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0" name="Freeform 225"/>
                  <p:cNvSpPr>
                    <a:spLocks/>
                  </p:cNvSpPr>
                  <p:nvPr/>
                </p:nvSpPr>
                <p:spPr bwMode="auto">
                  <a:xfrm>
                    <a:off x="795" y="3693"/>
                    <a:ext cx="15" cy="15"/>
                  </a:xfrm>
                  <a:custGeom>
                    <a:avLst/>
                    <a:gdLst>
                      <a:gd name="T0" fmla="*/ 75 w 3"/>
                      <a:gd name="T1" fmla="*/ 75 h 3"/>
                      <a:gd name="T2" fmla="*/ 75 w 3"/>
                      <a:gd name="T3" fmla="*/ 75 h 3"/>
                      <a:gd name="T4" fmla="*/ 75 w 3"/>
                      <a:gd name="T5" fmla="*/ 75 h 3"/>
                      <a:gd name="T6" fmla="*/ 75 w 3"/>
                      <a:gd name="T7" fmla="*/ 75 h 3"/>
                      <a:gd name="T8" fmla="*/ 75 w 3"/>
                      <a:gd name="T9" fmla="*/ 75 h 3"/>
                      <a:gd name="T10" fmla="*/ 75 w 3"/>
                      <a:gd name="T11" fmla="*/ 75 h 3"/>
                      <a:gd name="T12" fmla="*/ 50 w 3"/>
                      <a:gd name="T13" fmla="*/ 50 h 3"/>
                      <a:gd name="T14" fmla="*/ 25 w 3"/>
                      <a:gd name="T15" fmla="*/ 25 h 3"/>
                      <a:gd name="T16" fmla="*/ 25 w 3"/>
                      <a:gd name="T17" fmla="*/ 25 h 3"/>
                      <a:gd name="T18" fmla="*/ 25 w 3"/>
                      <a:gd name="T19" fmla="*/ 25 h 3"/>
                      <a:gd name="T20" fmla="*/ 25 w 3"/>
                      <a:gd name="T21" fmla="*/ 25 h 3"/>
                      <a:gd name="T22" fmla="*/ 25 w 3"/>
                      <a:gd name="T23" fmla="*/ 25 h 3"/>
                      <a:gd name="T24" fmla="*/ 25 w 3"/>
                      <a:gd name="T25" fmla="*/ 0 h 3"/>
                      <a:gd name="T26" fmla="*/ 0 w 3"/>
                      <a:gd name="T27" fmla="*/ 0 h 3"/>
                      <a:gd name="T28" fmla="*/ 0 w 3"/>
                      <a:gd name="T29" fmla="*/ 0 h 3"/>
                      <a:gd name="T30" fmla="*/ 0 w 3"/>
                      <a:gd name="T31" fmla="*/ 0 h 3"/>
                      <a:gd name="T32" fmla="*/ 0 w 3"/>
                      <a:gd name="T33" fmla="*/ 0 h 3"/>
                      <a:gd name="T34" fmla="*/ 0 w 3"/>
                      <a:gd name="T35" fmla="*/ 0 h 3"/>
                      <a:gd name="T36" fmla="*/ 0 w 3"/>
                      <a:gd name="T37" fmla="*/ 0 h 3"/>
                      <a:gd name="T38" fmla="*/ 0 w 3"/>
                      <a:gd name="T39" fmla="*/ 0 h 3"/>
                      <a:gd name="T40" fmla="*/ 0 w 3"/>
                      <a:gd name="T41" fmla="*/ 25 h 3"/>
                      <a:gd name="T42" fmla="*/ 0 w 3"/>
                      <a:gd name="T43" fmla="*/ 25 h 3"/>
                      <a:gd name="T44" fmla="*/ 0 w 3"/>
                      <a:gd name="T45" fmla="*/ 25 h 3"/>
                      <a:gd name="T46" fmla="*/ 0 w 3"/>
                      <a:gd name="T47" fmla="*/ 25 h 3"/>
                      <a:gd name="T48" fmla="*/ 25 w 3"/>
                      <a:gd name="T49" fmla="*/ 25 h 3"/>
                      <a:gd name="T50" fmla="*/ 25 w 3"/>
                      <a:gd name="T51" fmla="*/ 50 h 3"/>
                      <a:gd name="T52" fmla="*/ 25 w 3"/>
                      <a:gd name="T53" fmla="*/ 50 h 3"/>
                      <a:gd name="T54" fmla="*/ 50 w 3"/>
                      <a:gd name="T55" fmla="*/ 75 h 3"/>
                      <a:gd name="T56" fmla="*/ 50 w 3"/>
                      <a:gd name="T57" fmla="*/ 75 h 3"/>
                      <a:gd name="T58" fmla="*/ 75 w 3"/>
                      <a:gd name="T59" fmla="*/ 75 h 3"/>
                      <a:gd name="T60" fmla="*/ 75 w 3"/>
                      <a:gd name="T61" fmla="*/ 75 h 3"/>
                      <a:gd name="T62" fmla="*/ 75 w 3"/>
                      <a:gd name="T63" fmla="*/ 75 h 3"/>
                      <a:gd name="T64" fmla="*/ 75 w 3"/>
                      <a:gd name="T65" fmla="*/ 75 h 3"/>
                      <a:gd name="T66" fmla="*/ 75 w 3"/>
                      <a:gd name="T67" fmla="*/ 75 h 3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"/>
                      <a:gd name="T103" fmla="*/ 0 h 3"/>
                      <a:gd name="T104" fmla="*/ 3 w 3"/>
                      <a:gd name="T105" fmla="*/ 3 h 3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" h="3">
                        <a:moveTo>
                          <a:pt x="3" y="3"/>
                        </a:moveTo>
                        <a:lnTo>
                          <a:pt x="3" y="3"/>
                        </a:lnTo>
                        <a:lnTo>
                          <a:pt x="2" y="2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  <a:lnTo>
                          <a:pt x="1" y="2"/>
                        </a:lnTo>
                        <a:lnTo>
                          <a:pt x="2" y="3"/>
                        </a:lnTo>
                        <a:lnTo>
                          <a:pt x="3" y="3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1" name="Freeform 226"/>
                  <p:cNvSpPr>
                    <a:spLocks/>
                  </p:cNvSpPr>
                  <p:nvPr/>
                </p:nvSpPr>
                <p:spPr bwMode="auto">
                  <a:xfrm>
                    <a:off x="768" y="3683"/>
                    <a:ext cx="19" cy="10"/>
                  </a:xfrm>
                  <a:custGeom>
                    <a:avLst/>
                    <a:gdLst>
                      <a:gd name="T0" fmla="*/ 0 w 4"/>
                      <a:gd name="T1" fmla="*/ 25 h 2"/>
                      <a:gd name="T2" fmla="*/ 0 w 4"/>
                      <a:gd name="T3" fmla="*/ 25 h 2"/>
                      <a:gd name="T4" fmla="*/ 24 w 4"/>
                      <a:gd name="T5" fmla="*/ 0 h 2"/>
                      <a:gd name="T6" fmla="*/ 24 w 4"/>
                      <a:gd name="T7" fmla="*/ 0 h 2"/>
                      <a:gd name="T8" fmla="*/ 47 w 4"/>
                      <a:gd name="T9" fmla="*/ 0 h 2"/>
                      <a:gd name="T10" fmla="*/ 66 w 4"/>
                      <a:gd name="T11" fmla="*/ 0 h 2"/>
                      <a:gd name="T12" fmla="*/ 66 w 4"/>
                      <a:gd name="T13" fmla="*/ 0 h 2"/>
                      <a:gd name="T14" fmla="*/ 66 w 4"/>
                      <a:gd name="T15" fmla="*/ 0 h 2"/>
                      <a:gd name="T16" fmla="*/ 66 w 4"/>
                      <a:gd name="T17" fmla="*/ 25 h 2"/>
                      <a:gd name="T18" fmla="*/ 90 w 4"/>
                      <a:gd name="T19" fmla="*/ 25 h 2"/>
                      <a:gd name="T20" fmla="*/ 90 w 4"/>
                      <a:gd name="T21" fmla="*/ 25 h 2"/>
                      <a:gd name="T22" fmla="*/ 90 w 4"/>
                      <a:gd name="T23" fmla="*/ 25 h 2"/>
                      <a:gd name="T24" fmla="*/ 90 w 4"/>
                      <a:gd name="T25" fmla="*/ 25 h 2"/>
                      <a:gd name="T26" fmla="*/ 90 w 4"/>
                      <a:gd name="T27" fmla="*/ 25 h 2"/>
                      <a:gd name="T28" fmla="*/ 90 w 4"/>
                      <a:gd name="T29" fmla="*/ 25 h 2"/>
                      <a:gd name="T30" fmla="*/ 90 w 4"/>
                      <a:gd name="T31" fmla="*/ 25 h 2"/>
                      <a:gd name="T32" fmla="*/ 90 w 4"/>
                      <a:gd name="T33" fmla="*/ 50 h 2"/>
                      <a:gd name="T34" fmla="*/ 90 w 4"/>
                      <a:gd name="T35" fmla="*/ 50 h 2"/>
                      <a:gd name="T36" fmla="*/ 90 w 4"/>
                      <a:gd name="T37" fmla="*/ 50 h 2"/>
                      <a:gd name="T38" fmla="*/ 90 w 4"/>
                      <a:gd name="T39" fmla="*/ 50 h 2"/>
                      <a:gd name="T40" fmla="*/ 66 w 4"/>
                      <a:gd name="T41" fmla="*/ 25 h 2"/>
                      <a:gd name="T42" fmla="*/ 66 w 4"/>
                      <a:gd name="T43" fmla="*/ 25 h 2"/>
                      <a:gd name="T44" fmla="*/ 66 w 4"/>
                      <a:gd name="T45" fmla="*/ 50 h 2"/>
                      <a:gd name="T46" fmla="*/ 66 w 4"/>
                      <a:gd name="T47" fmla="*/ 50 h 2"/>
                      <a:gd name="T48" fmla="*/ 66 w 4"/>
                      <a:gd name="T49" fmla="*/ 50 h 2"/>
                      <a:gd name="T50" fmla="*/ 47 w 4"/>
                      <a:gd name="T51" fmla="*/ 50 h 2"/>
                      <a:gd name="T52" fmla="*/ 47 w 4"/>
                      <a:gd name="T53" fmla="*/ 50 h 2"/>
                      <a:gd name="T54" fmla="*/ 47 w 4"/>
                      <a:gd name="T55" fmla="*/ 50 h 2"/>
                      <a:gd name="T56" fmla="*/ 47 w 4"/>
                      <a:gd name="T57" fmla="*/ 50 h 2"/>
                      <a:gd name="T58" fmla="*/ 47 w 4"/>
                      <a:gd name="T59" fmla="*/ 50 h 2"/>
                      <a:gd name="T60" fmla="*/ 47 w 4"/>
                      <a:gd name="T61" fmla="*/ 50 h 2"/>
                      <a:gd name="T62" fmla="*/ 47 w 4"/>
                      <a:gd name="T63" fmla="*/ 50 h 2"/>
                      <a:gd name="T64" fmla="*/ 24 w 4"/>
                      <a:gd name="T65" fmla="*/ 50 h 2"/>
                      <a:gd name="T66" fmla="*/ 24 w 4"/>
                      <a:gd name="T67" fmla="*/ 50 h 2"/>
                      <a:gd name="T68" fmla="*/ 24 w 4"/>
                      <a:gd name="T69" fmla="*/ 25 h 2"/>
                      <a:gd name="T70" fmla="*/ 24 w 4"/>
                      <a:gd name="T71" fmla="*/ 25 h 2"/>
                      <a:gd name="T72" fmla="*/ 24 w 4"/>
                      <a:gd name="T73" fmla="*/ 25 h 2"/>
                      <a:gd name="T74" fmla="*/ 24 w 4"/>
                      <a:gd name="T75" fmla="*/ 25 h 2"/>
                      <a:gd name="T76" fmla="*/ 24 w 4"/>
                      <a:gd name="T77" fmla="*/ 25 h 2"/>
                      <a:gd name="T78" fmla="*/ 24 w 4"/>
                      <a:gd name="T79" fmla="*/ 25 h 2"/>
                      <a:gd name="T80" fmla="*/ 24 w 4"/>
                      <a:gd name="T81" fmla="*/ 25 h 2"/>
                      <a:gd name="T82" fmla="*/ 24 w 4"/>
                      <a:gd name="T83" fmla="*/ 25 h 2"/>
                      <a:gd name="T84" fmla="*/ 24 w 4"/>
                      <a:gd name="T85" fmla="*/ 25 h 2"/>
                      <a:gd name="T86" fmla="*/ 24 w 4"/>
                      <a:gd name="T87" fmla="*/ 25 h 2"/>
                      <a:gd name="T88" fmla="*/ 24 w 4"/>
                      <a:gd name="T89" fmla="*/ 25 h 2"/>
                      <a:gd name="T90" fmla="*/ 24 w 4"/>
                      <a:gd name="T91" fmla="*/ 25 h 2"/>
                      <a:gd name="T92" fmla="*/ 24 w 4"/>
                      <a:gd name="T93" fmla="*/ 25 h 2"/>
                      <a:gd name="T94" fmla="*/ 0 w 4"/>
                      <a:gd name="T95" fmla="*/ 25 h 2"/>
                      <a:gd name="T96" fmla="*/ 0 w 4"/>
                      <a:gd name="T97" fmla="*/ 25 h 2"/>
                      <a:gd name="T98" fmla="*/ 0 w 4"/>
                      <a:gd name="T99" fmla="*/ 25 h 2"/>
                      <a:gd name="T100" fmla="*/ 0 w 4"/>
                      <a:gd name="T101" fmla="*/ 25 h 2"/>
                      <a:gd name="T102" fmla="*/ 0 w 4"/>
                      <a:gd name="T103" fmla="*/ 25 h 2"/>
                      <a:gd name="T104" fmla="*/ 0 w 4"/>
                      <a:gd name="T105" fmla="*/ 25 h 2"/>
                      <a:gd name="T106" fmla="*/ 0 w 4"/>
                      <a:gd name="T107" fmla="*/ 25 h 2"/>
                      <a:gd name="T108" fmla="*/ 0 w 4"/>
                      <a:gd name="T109" fmla="*/ 25 h 2"/>
                      <a:gd name="T110" fmla="*/ 0 w 4"/>
                      <a:gd name="T111" fmla="*/ 25 h 2"/>
                      <a:gd name="T112" fmla="*/ 0 w 4"/>
                      <a:gd name="T113" fmla="*/ 25 h 2"/>
                      <a:gd name="T114" fmla="*/ 0 w 4"/>
                      <a:gd name="T115" fmla="*/ 25 h 2"/>
                      <a:gd name="T116" fmla="*/ 0 w 4"/>
                      <a:gd name="T117" fmla="*/ 25 h 2"/>
                      <a:gd name="T118" fmla="*/ 0 w 4"/>
                      <a:gd name="T119" fmla="*/ 25 h 2"/>
                      <a:gd name="T120" fmla="*/ 0 w 4"/>
                      <a:gd name="T121" fmla="*/ 25 h 2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w 4"/>
                      <a:gd name="T184" fmla="*/ 0 h 2"/>
                      <a:gd name="T185" fmla="*/ 4 w 4"/>
                      <a:gd name="T186" fmla="*/ 2 h 2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T183" t="T184" r="T185" b="T186"/>
                    <a:pathLst>
                      <a:path w="4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1" y="0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3" y="1"/>
                        </a:lnTo>
                        <a:lnTo>
                          <a:pt x="4" y="1"/>
                        </a:lnTo>
                        <a:lnTo>
                          <a:pt x="4" y="2"/>
                        </a:lnTo>
                        <a:lnTo>
                          <a:pt x="3" y="1"/>
                        </a:lnTo>
                        <a:lnTo>
                          <a:pt x="3" y="2"/>
                        </a:lnTo>
                        <a:lnTo>
                          <a:pt x="2" y="2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91" name="Freeform 227"/>
                <p:cNvSpPr>
                  <a:spLocks/>
                </p:cNvSpPr>
                <p:nvPr/>
              </p:nvSpPr>
              <p:spPr bwMode="auto">
                <a:xfrm>
                  <a:off x="3474" y="2596"/>
                  <a:ext cx="395" cy="322"/>
                </a:xfrm>
                <a:custGeom>
                  <a:avLst/>
                  <a:gdLst>
                    <a:gd name="T0" fmla="*/ 1077 w 77"/>
                    <a:gd name="T1" fmla="*/ 24 h 66"/>
                    <a:gd name="T2" fmla="*/ 1159 w 77"/>
                    <a:gd name="T3" fmla="*/ 239 h 66"/>
                    <a:gd name="T4" fmla="*/ 1134 w 77"/>
                    <a:gd name="T5" fmla="*/ 307 h 66"/>
                    <a:gd name="T6" fmla="*/ 1052 w 77"/>
                    <a:gd name="T7" fmla="*/ 522 h 66"/>
                    <a:gd name="T8" fmla="*/ 1683 w 77"/>
                    <a:gd name="T9" fmla="*/ 785 h 66"/>
                    <a:gd name="T10" fmla="*/ 1683 w 77"/>
                    <a:gd name="T11" fmla="*/ 951 h 66"/>
                    <a:gd name="T12" fmla="*/ 1657 w 77"/>
                    <a:gd name="T13" fmla="*/ 1073 h 66"/>
                    <a:gd name="T14" fmla="*/ 1529 w 77"/>
                    <a:gd name="T15" fmla="*/ 1049 h 66"/>
                    <a:gd name="T16" fmla="*/ 1472 w 77"/>
                    <a:gd name="T17" fmla="*/ 1166 h 66"/>
                    <a:gd name="T18" fmla="*/ 1631 w 77"/>
                    <a:gd name="T19" fmla="*/ 1142 h 66"/>
                    <a:gd name="T20" fmla="*/ 1739 w 77"/>
                    <a:gd name="T21" fmla="*/ 1117 h 66"/>
                    <a:gd name="T22" fmla="*/ 1683 w 77"/>
                    <a:gd name="T23" fmla="*/ 1166 h 66"/>
                    <a:gd name="T24" fmla="*/ 1739 w 77"/>
                    <a:gd name="T25" fmla="*/ 1215 h 66"/>
                    <a:gd name="T26" fmla="*/ 1867 w 77"/>
                    <a:gd name="T27" fmla="*/ 1117 h 66"/>
                    <a:gd name="T28" fmla="*/ 1949 w 77"/>
                    <a:gd name="T29" fmla="*/ 1142 h 66"/>
                    <a:gd name="T30" fmla="*/ 1919 w 77"/>
                    <a:gd name="T31" fmla="*/ 1215 h 66"/>
                    <a:gd name="T32" fmla="*/ 1790 w 77"/>
                    <a:gd name="T33" fmla="*/ 1332 h 66"/>
                    <a:gd name="T34" fmla="*/ 1867 w 77"/>
                    <a:gd name="T35" fmla="*/ 1429 h 66"/>
                    <a:gd name="T36" fmla="*/ 2026 w 77"/>
                    <a:gd name="T37" fmla="*/ 1547 h 66"/>
                    <a:gd name="T38" fmla="*/ 1867 w 77"/>
                    <a:gd name="T39" fmla="*/ 1498 h 66"/>
                    <a:gd name="T40" fmla="*/ 1683 w 77"/>
                    <a:gd name="T41" fmla="*/ 1405 h 66"/>
                    <a:gd name="T42" fmla="*/ 1606 w 77"/>
                    <a:gd name="T43" fmla="*/ 1473 h 66"/>
                    <a:gd name="T44" fmla="*/ 1580 w 77"/>
                    <a:gd name="T45" fmla="*/ 1547 h 66"/>
                    <a:gd name="T46" fmla="*/ 1498 w 77"/>
                    <a:gd name="T47" fmla="*/ 1498 h 66"/>
                    <a:gd name="T48" fmla="*/ 1421 w 77"/>
                    <a:gd name="T49" fmla="*/ 1498 h 66"/>
                    <a:gd name="T50" fmla="*/ 1288 w 77"/>
                    <a:gd name="T51" fmla="*/ 1522 h 66"/>
                    <a:gd name="T52" fmla="*/ 1077 w 77"/>
                    <a:gd name="T53" fmla="*/ 1405 h 66"/>
                    <a:gd name="T54" fmla="*/ 1000 w 77"/>
                    <a:gd name="T55" fmla="*/ 1356 h 66"/>
                    <a:gd name="T56" fmla="*/ 975 w 77"/>
                    <a:gd name="T57" fmla="*/ 1332 h 66"/>
                    <a:gd name="T58" fmla="*/ 893 w 77"/>
                    <a:gd name="T59" fmla="*/ 1308 h 66"/>
                    <a:gd name="T60" fmla="*/ 867 w 77"/>
                    <a:gd name="T61" fmla="*/ 1283 h 66"/>
                    <a:gd name="T62" fmla="*/ 816 w 77"/>
                    <a:gd name="T63" fmla="*/ 1381 h 66"/>
                    <a:gd name="T64" fmla="*/ 395 w 77"/>
                    <a:gd name="T65" fmla="*/ 1332 h 66"/>
                    <a:gd name="T66" fmla="*/ 108 w 77"/>
                    <a:gd name="T67" fmla="*/ 1308 h 66"/>
                    <a:gd name="T68" fmla="*/ 133 w 77"/>
                    <a:gd name="T69" fmla="*/ 1264 h 66"/>
                    <a:gd name="T70" fmla="*/ 159 w 77"/>
                    <a:gd name="T71" fmla="*/ 1093 h 66"/>
                    <a:gd name="T72" fmla="*/ 159 w 77"/>
                    <a:gd name="T73" fmla="*/ 1000 h 66"/>
                    <a:gd name="T74" fmla="*/ 236 w 77"/>
                    <a:gd name="T75" fmla="*/ 883 h 66"/>
                    <a:gd name="T76" fmla="*/ 185 w 77"/>
                    <a:gd name="T77" fmla="*/ 712 h 66"/>
                    <a:gd name="T78" fmla="*/ 159 w 77"/>
                    <a:gd name="T79" fmla="*/ 668 h 66"/>
                    <a:gd name="T80" fmla="*/ 108 w 77"/>
                    <a:gd name="T81" fmla="*/ 595 h 66"/>
                    <a:gd name="T82" fmla="*/ 26 w 77"/>
                    <a:gd name="T83" fmla="*/ 454 h 66"/>
                    <a:gd name="T84" fmla="*/ 0 w 77"/>
                    <a:gd name="T85" fmla="*/ 24 h 6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77"/>
                    <a:gd name="T130" fmla="*/ 0 h 66"/>
                    <a:gd name="T131" fmla="*/ 77 w 77"/>
                    <a:gd name="T132" fmla="*/ 66 h 6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77" h="66">
                      <a:moveTo>
                        <a:pt x="0" y="1"/>
                      </a:moveTo>
                      <a:lnTo>
                        <a:pt x="42" y="0"/>
                      </a:lnTo>
                      <a:lnTo>
                        <a:pt x="41" y="1"/>
                      </a:lnTo>
                      <a:lnTo>
                        <a:pt x="43" y="5"/>
                      </a:lnTo>
                      <a:lnTo>
                        <a:pt x="43" y="8"/>
                      </a:lnTo>
                      <a:lnTo>
                        <a:pt x="44" y="10"/>
                      </a:lnTo>
                      <a:lnTo>
                        <a:pt x="45" y="11"/>
                      </a:lnTo>
                      <a:lnTo>
                        <a:pt x="45" y="12"/>
                      </a:lnTo>
                      <a:lnTo>
                        <a:pt x="43" y="13"/>
                      </a:lnTo>
                      <a:lnTo>
                        <a:pt x="43" y="14"/>
                      </a:lnTo>
                      <a:lnTo>
                        <a:pt x="42" y="17"/>
                      </a:lnTo>
                      <a:lnTo>
                        <a:pt x="40" y="22"/>
                      </a:lnTo>
                      <a:lnTo>
                        <a:pt x="37" y="29"/>
                      </a:lnTo>
                      <a:lnTo>
                        <a:pt x="37" y="34"/>
                      </a:lnTo>
                      <a:lnTo>
                        <a:pt x="64" y="33"/>
                      </a:lnTo>
                      <a:lnTo>
                        <a:pt x="64" y="34"/>
                      </a:lnTo>
                      <a:lnTo>
                        <a:pt x="63" y="36"/>
                      </a:lnTo>
                      <a:lnTo>
                        <a:pt x="64" y="40"/>
                      </a:lnTo>
                      <a:lnTo>
                        <a:pt x="66" y="43"/>
                      </a:lnTo>
                      <a:lnTo>
                        <a:pt x="67" y="46"/>
                      </a:lnTo>
                      <a:lnTo>
                        <a:pt x="63" y="45"/>
                      </a:lnTo>
                      <a:lnTo>
                        <a:pt x="60" y="44"/>
                      </a:lnTo>
                      <a:lnTo>
                        <a:pt x="59" y="43"/>
                      </a:lnTo>
                      <a:lnTo>
                        <a:pt x="58" y="44"/>
                      </a:lnTo>
                      <a:lnTo>
                        <a:pt x="55" y="46"/>
                      </a:lnTo>
                      <a:lnTo>
                        <a:pt x="55" y="48"/>
                      </a:lnTo>
                      <a:lnTo>
                        <a:pt x="56" y="49"/>
                      </a:lnTo>
                      <a:lnTo>
                        <a:pt x="58" y="49"/>
                      </a:lnTo>
                      <a:lnTo>
                        <a:pt x="60" y="49"/>
                      </a:lnTo>
                      <a:lnTo>
                        <a:pt x="62" y="48"/>
                      </a:lnTo>
                      <a:lnTo>
                        <a:pt x="63" y="47"/>
                      </a:lnTo>
                      <a:lnTo>
                        <a:pt x="65" y="47"/>
                      </a:lnTo>
                      <a:lnTo>
                        <a:pt x="66" y="47"/>
                      </a:lnTo>
                      <a:lnTo>
                        <a:pt x="66" y="48"/>
                      </a:lnTo>
                      <a:lnTo>
                        <a:pt x="65" y="48"/>
                      </a:lnTo>
                      <a:lnTo>
                        <a:pt x="64" y="49"/>
                      </a:lnTo>
                      <a:lnTo>
                        <a:pt x="65" y="50"/>
                      </a:lnTo>
                      <a:lnTo>
                        <a:pt x="66" y="51"/>
                      </a:lnTo>
                      <a:lnTo>
                        <a:pt x="67" y="51"/>
                      </a:lnTo>
                      <a:lnTo>
                        <a:pt x="68" y="49"/>
                      </a:lnTo>
                      <a:lnTo>
                        <a:pt x="71" y="47"/>
                      </a:lnTo>
                      <a:lnTo>
                        <a:pt x="72" y="47"/>
                      </a:lnTo>
                      <a:lnTo>
                        <a:pt x="73" y="47"/>
                      </a:lnTo>
                      <a:lnTo>
                        <a:pt x="74" y="48"/>
                      </a:lnTo>
                      <a:lnTo>
                        <a:pt x="73" y="49"/>
                      </a:lnTo>
                      <a:lnTo>
                        <a:pt x="74" y="50"/>
                      </a:lnTo>
                      <a:lnTo>
                        <a:pt x="73" y="51"/>
                      </a:lnTo>
                      <a:lnTo>
                        <a:pt x="72" y="51"/>
                      </a:lnTo>
                      <a:lnTo>
                        <a:pt x="70" y="54"/>
                      </a:lnTo>
                      <a:lnTo>
                        <a:pt x="68" y="56"/>
                      </a:lnTo>
                      <a:lnTo>
                        <a:pt x="68" y="57"/>
                      </a:lnTo>
                      <a:lnTo>
                        <a:pt x="68" y="59"/>
                      </a:lnTo>
                      <a:lnTo>
                        <a:pt x="71" y="60"/>
                      </a:lnTo>
                      <a:lnTo>
                        <a:pt x="76" y="62"/>
                      </a:lnTo>
                      <a:lnTo>
                        <a:pt x="77" y="63"/>
                      </a:lnTo>
                      <a:lnTo>
                        <a:pt x="77" y="65"/>
                      </a:lnTo>
                      <a:lnTo>
                        <a:pt x="76" y="65"/>
                      </a:lnTo>
                      <a:lnTo>
                        <a:pt x="72" y="66"/>
                      </a:lnTo>
                      <a:lnTo>
                        <a:pt x="71" y="63"/>
                      </a:lnTo>
                      <a:lnTo>
                        <a:pt x="69" y="62"/>
                      </a:lnTo>
                      <a:lnTo>
                        <a:pt x="65" y="61"/>
                      </a:lnTo>
                      <a:lnTo>
                        <a:pt x="64" y="59"/>
                      </a:lnTo>
                      <a:lnTo>
                        <a:pt x="63" y="59"/>
                      </a:lnTo>
                      <a:lnTo>
                        <a:pt x="62" y="59"/>
                      </a:lnTo>
                      <a:lnTo>
                        <a:pt x="61" y="62"/>
                      </a:lnTo>
                      <a:lnTo>
                        <a:pt x="62" y="63"/>
                      </a:lnTo>
                      <a:lnTo>
                        <a:pt x="60" y="65"/>
                      </a:lnTo>
                      <a:lnTo>
                        <a:pt x="59" y="65"/>
                      </a:lnTo>
                      <a:lnTo>
                        <a:pt x="58" y="63"/>
                      </a:lnTo>
                      <a:lnTo>
                        <a:pt x="57" y="63"/>
                      </a:lnTo>
                      <a:lnTo>
                        <a:pt x="55" y="63"/>
                      </a:lnTo>
                      <a:lnTo>
                        <a:pt x="54" y="63"/>
                      </a:lnTo>
                      <a:lnTo>
                        <a:pt x="52" y="65"/>
                      </a:lnTo>
                      <a:lnTo>
                        <a:pt x="50" y="65"/>
                      </a:lnTo>
                      <a:lnTo>
                        <a:pt x="49" y="64"/>
                      </a:lnTo>
                      <a:lnTo>
                        <a:pt x="47" y="64"/>
                      </a:lnTo>
                      <a:lnTo>
                        <a:pt x="43" y="60"/>
                      </a:lnTo>
                      <a:lnTo>
                        <a:pt x="41" y="59"/>
                      </a:lnTo>
                      <a:lnTo>
                        <a:pt x="39" y="58"/>
                      </a:lnTo>
                      <a:lnTo>
                        <a:pt x="38" y="57"/>
                      </a:lnTo>
                      <a:lnTo>
                        <a:pt x="37" y="57"/>
                      </a:lnTo>
                      <a:lnTo>
                        <a:pt x="37" y="56"/>
                      </a:lnTo>
                      <a:lnTo>
                        <a:pt x="37" y="55"/>
                      </a:lnTo>
                      <a:lnTo>
                        <a:pt x="36" y="56"/>
                      </a:lnTo>
                      <a:lnTo>
                        <a:pt x="34" y="55"/>
                      </a:lnTo>
                      <a:lnTo>
                        <a:pt x="34" y="54"/>
                      </a:lnTo>
                      <a:lnTo>
                        <a:pt x="33" y="54"/>
                      </a:lnTo>
                      <a:lnTo>
                        <a:pt x="30" y="57"/>
                      </a:lnTo>
                      <a:lnTo>
                        <a:pt x="31" y="58"/>
                      </a:lnTo>
                      <a:lnTo>
                        <a:pt x="27" y="59"/>
                      </a:lnTo>
                      <a:lnTo>
                        <a:pt x="19" y="57"/>
                      </a:lnTo>
                      <a:lnTo>
                        <a:pt x="15" y="56"/>
                      </a:lnTo>
                      <a:lnTo>
                        <a:pt x="4" y="57"/>
                      </a:lnTo>
                      <a:lnTo>
                        <a:pt x="4" y="56"/>
                      </a:lnTo>
                      <a:lnTo>
                        <a:pt x="4" y="55"/>
                      </a:lnTo>
                      <a:lnTo>
                        <a:pt x="4" y="54"/>
                      </a:lnTo>
                      <a:lnTo>
                        <a:pt x="5" y="53"/>
                      </a:lnTo>
                      <a:lnTo>
                        <a:pt x="7" y="49"/>
                      </a:lnTo>
                      <a:lnTo>
                        <a:pt x="6" y="47"/>
                      </a:lnTo>
                      <a:lnTo>
                        <a:pt x="6" y="46"/>
                      </a:lnTo>
                      <a:lnTo>
                        <a:pt x="6" y="45"/>
                      </a:lnTo>
                      <a:lnTo>
                        <a:pt x="6" y="44"/>
                      </a:lnTo>
                      <a:lnTo>
                        <a:pt x="6" y="42"/>
                      </a:lnTo>
                      <a:lnTo>
                        <a:pt x="7" y="41"/>
                      </a:lnTo>
                      <a:lnTo>
                        <a:pt x="8" y="40"/>
                      </a:lnTo>
                      <a:lnTo>
                        <a:pt x="9" y="37"/>
                      </a:lnTo>
                      <a:lnTo>
                        <a:pt x="9" y="35"/>
                      </a:lnTo>
                      <a:lnTo>
                        <a:pt x="8" y="32"/>
                      </a:lnTo>
                      <a:lnTo>
                        <a:pt x="7" y="30"/>
                      </a:lnTo>
                      <a:lnTo>
                        <a:pt x="6" y="30"/>
                      </a:lnTo>
                      <a:lnTo>
                        <a:pt x="7" y="29"/>
                      </a:lnTo>
                      <a:lnTo>
                        <a:pt x="6" y="28"/>
                      </a:lnTo>
                      <a:lnTo>
                        <a:pt x="5" y="27"/>
                      </a:lnTo>
                      <a:lnTo>
                        <a:pt x="4" y="26"/>
                      </a:lnTo>
                      <a:lnTo>
                        <a:pt x="4" y="25"/>
                      </a:lnTo>
                      <a:lnTo>
                        <a:pt x="5" y="24"/>
                      </a:lnTo>
                      <a:lnTo>
                        <a:pt x="4" y="21"/>
                      </a:lnTo>
                      <a:lnTo>
                        <a:pt x="1" y="19"/>
                      </a:lnTo>
                      <a:lnTo>
                        <a:pt x="1" y="18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292" name="Group 228"/>
                <p:cNvGrpSpPr>
                  <a:grpSpLocks/>
                </p:cNvGrpSpPr>
                <p:nvPr/>
              </p:nvGrpSpPr>
              <p:grpSpPr bwMode="auto">
                <a:xfrm>
                  <a:off x="3669" y="1384"/>
                  <a:ext cx="523" cy="468"/>
                  <a:chOff x="3562" y="1636"/>
                  <a:chExt cx="497" cy="468"/>
                </a:xfrm>
              </p:grpSpPr>
              <p:sp>
                <p:nvSpPr>
                  <p:cNvPr id="9295" name="Freeform 229"/>
                  <p:cNvSpPr>
                    <a:spLocks/>
                  </p:cNvSpPr>
                  <p:nvPr/>
                </p:nvSpPr>
                <p:spPr bwMode="auto">
                  <a:xfrm>
                    <a:off x="3806" y="1758"/>
                    <a:ext cx="253" cy="346"/>
                  </a:xfrm>
                  <a:custGeom>
                    <a:avLst/>
                    <a:gdLst>
                      <a:gd name="T0" fmla="*/ 618 w 52"/>
                      <a:gd name="T1" fmla="*/ 1613 h 71"/>
                      <a:gd name="T2" fmla="*/ 1017 w 52"/>
                      <a:gd name="T3" fmla="*/ 1594 h 71"/>
                      <a:gd name="T4" fmla="*/ 1066 w 52"/>
                      <a:gd name="T5" fmla="*/ 1472 h 71"/>
                      <a:gd name="T6" fmla="*/ 1066 w 52"/>
                      <a:gd name="T7" fmla="*/ 1379 h 71"/>
                      <a:gd name="T8" fmla="*/ 1138 w 52"/>
                      <a:gd name="T9" fmla="*/ 1306 h 71"/>
                      <a:gd name="T10" fmla="*/ 1158 w 52"/>
                      <a:gd name="T11" fmla="*/ 1233 h 71"/>
                      <a:gd name="T12" fmla="*/ 1182 w 52"/>
                      <a:gd name="T13" fmla="*/ 1189 h 71"/>
                      <a:gd name="T14" fmla="*/ 1207 w 52"/>
                      <a:gd name="T15" fmla="*/ 1213 h 71"/>
                      <a:gd name="T16" fmla="*/ 1231 w 52"/>
                      <a:gd name="T17" fmla="*/ 1189 h 71"/>
                      <a:gd name="T18" fmla="*/ 1231 w 52"/>
                      <a:gd name="T19" fmla="*/ 1092 h 71"/>
                      <a:gd name="T20" fmla="*/ 1207 w 52"/>
                      <a:gd name="T21" fmla="*/ 999 h 71"/>
                      <a:gd name="T22" fmla="*/ 1114 w 52"/>
                      <a:gd name="T23" fmla="*/ 663 h 71"/>
                      <a:gd name="T24" fmla="*/ 993 w 52"/>
                      <a:gd name="T25" fmla="*/ 663 h 71"/>
                      <a:gd name="T26" fmla="*/ 851 w 52"/>
                      <a:gd name="T27" fmla="*/ 853 h 71"/>
                      <a:gd name="T28" fmla="*/ 827 w 52"/>
                      <a:gd name="T29" fmla="*/ 833 h 71"/>
                      <a:gd name="T30" fmla="*/ 783 w 52"/>
                      <a:gd name="T31" fmla="*/ 809 h 71"/>
                      <a:gd name="T32" fmla="*/ 783 w 52"/>
                      <a:gd name="T33" fmla="*/ 711 h 71"/>
                      <a:gd name="T34" fmla="*/ 851 w 52"/>
                      <a:gd name="T35" fmla="*/ 663 h 71"/>
                      <a:gd name="T36" fmla="*/ 851 w 52"/>
                      <a:gd name="T37" fmla="*/ 619 h 71"/>
                      <a:gd name="T38" fmla="*/ 900 w 52"/>
                      <a:gd name="T39" fmla="*/ 570 h 71"/>
                      <a:gd name="T40" fmla="*/ 900 w 52"/>
                      <a:gd name="T41" fmla="*/ 404 h 71"/>
                      <a:gd name="T42" fmla="*/ 876 w 52"/>
                      <a:gd name="T43" fmla="*/ 331 h 71"/>
                      <a:gd name="T44" fmla="*/ 827 w 52"/>
                      <a:gd name="T45" fmla="*/ 283 h 71"/>
                      <a:gd name="T46" fmla="*/ 876 w 52"/>
                      <a:gd name="T47" fmla="*/ 239 h 71"/>
                      <a:gd name="T48" fmla="*/ 851 w 52"/>
                      <a:gd name="T49" fmla="*/ 166 h 71"/>
                      <a:gd name="T50" fmla="*/ 710 w 52"/>
                      <a:gd name="T51" fmla="*/ 93 h 71"/>
                      <a:gd name="T52" fmla="*/ 618 w 52"/>
                      <a:gd name="T53" fmla="*/ 49 h 71"/>
                      <a:gd name="T54" fmla="*/ 496 w 52"/>
                      <a:gd name="T55" fmla="*/ 24 h 71"/>
                      <a:gd name="T56" fmla="*/ 428 w 52"/>
                      <a:gd name="T57" fmla="*/ 24 h 71"/>
                      <a:gd name="T58" fmla="*/ 355 w 52"/>
                      <a:gd name="T59" fmla="*/ 73 h 71"/>
                      <a:gd name="T60" fmla="*/ 355 w 52"/>
                      <a:gd name="T61" fmla="*/ 141 h 71"/>
                      <a:gd name="T62" fmla="*/ 380 w 52"/>
                      <a:gd name="T63" fmla="*/ 166 h 71"/>
                      <a:gd name="T64" fmla="*/ 355 w 52"/>
                      <a:gd name="T65" fmla="*/ 190 h 71"/>
                      <a:gd name="T66" fmla="*/ 307 w 52"/>
                      <a:gd name="T67" fmla="*/ 239 h 71"/>
                      <a:gd name="T68" fmla="*/ 282 w 52"/>
                      <a:gd name="T69" fmla="*/ 307 h 71"/>
                      <a:gd name="T70" fmla="*/ 282 w 52"/>
                      <a:gd name="T71" fmla="*/ 404 h 71"/>
                      <a:gd name="T72" fmla="*/ 238 w 52"/>
                      <a:gd name="T73" fmla="*/ 380 h 71"/>
                      <a:gd name="T74" fmla="*/ 238 w 52"/>
                      <a:gd name="T75" fmla="*/ 307 h 71"/>
                      <a:gd name="T76" fmla="*/ 238 w 52"/>
                      <a:gd name="T77" fmla="*/ 263 h 71"/>
                      <a:gd name="T78" fmla="*/ 190 w 52"/>
                      <a:gd name="T79" fmla="*/ 307 h 71"/>
                      <a:gd name="T80" fmla="*/ 190 w 52"/>
                      <a:gd name="T81" fmla="*/ 380 h 71"/>
                      <a:gd name="T82" fmla="*/ 117 w 52"/>
                      <a:gd name="T83" fmla="*/ 404 h 71"/>
                      <a:gd name="T84" fmla="*/ 92 w 52"/>
                      <a:gd name="T85" fmla="*/ 453 h 71"/>
                      <a:gd name="T86" fmla="*/ 73 w 52"/>
                      <a:gd name="T87" fmla="*/ 546 h 71"/>
                      <a:gd name="T88" fmla="*/ 49 w 52"/>
                      <a:gd name="T89" fmla="*/ 663 h 71"/>
                      <a:gd name="T90" fmla="*/ 24 w 52"/>
                      <a:gd name="T91" fmla="*/ 760 h 71"/>
                      <a:gd name="T92" fmla="*/ 49 w 52"/>
                      <a:gd name="T93" fmla="*/ 877 h 71"/>
                      <a:gd name="T94" fmla="*/ 49 w 52"/>
                      <a:gd name="T95" fmla="*/ 975 h 71"/>
                      <a:gd name="T96" fmla="*/ 141 w 52"/>
                      <a:gd name="T97" fmla="*/ 1189 h 71"/>
                      <a:gd name="T98" fmla="*/ 165 w 52"/>
                      <a:gd name="T99" fmla="*/ 1306 h 71"/>
                      <a:gd name="T100" fmla="*/ 165 w 52"/>
                      <a:gd name="T101" fmla="*/ 1330 h 71"/>
                      <a:gd name="T102" fmla="*/ 141 w 52"/>
                      <a:gd name="T103" fmla="*/ 1472 h 71"/>
                      <a:gd name="T104" fmla="*/ 49 w 52"/>
                      <a:gd name="T105" fmla="*/ 1637 h 71"/>
                      <a:gd name="T106" fmla="*/ 0 w 52"/>
                      <a:gd name="T107" fmla="*/ 1686 h 7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w 52"/>
                      <a:gd name="T163" fmla="*/ 0 h 71"/>
                      <a:gd name="T164" fmla="*/ 52 w 52"/>
                      <a:gd name="T165" fmla="*/ 71 h 71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T162" t="T163" r="T164" b="T165"/>
                    <a:pathLst>
                      <a:path w="52" h="71">
                        <a:moveTo>
                          <a:pt x="0" y="71"/>
                        </a:moveTo>
                        <a:lnTo>
                          <a:pt x="26" y="68"/>
                        </a:lnTo>
                        <a:lnTo>
                          <a:pt x="26" y="69"/>
                        </a:lnTo>
                        <a:lnTo>
                          <a:pt x="43" y="67"/>
                        </a:lnTo>
                        <a:lnTo>
                          <a:pt x="43" y="66"/>
                        </a:lnTo>
                        <a:lnTo>
                          <a:pt x="45" y="62"/>
                        </a:lnTo>
                        <a:lnTo>
                          <a:pt x="45" y="61"/>
                        </a:lnTo>
                        <a:lnTo>
                          <a:pt x="45" y="58"/>
                        </a:lnTo>
                        <a:lnTo>
                          <a:pt x="46" y="56"/>
                        </a:lnTo>
                        <a:lnTo>
                          <a:pt x="48" y="55"/>
                        </a:lnTo>
                        <a:lnTo>
                          <a:pt x="48" y="52"/>
                        </a:lnTo>
                        <a:lnTo>
                          <a:pt x="49" y="52"/>
                        </a:lnTo>
                        <a:lnTo>
                          <a:pt x="49" y="51"/>
                        </a:lnTo>
                        <a:lnTo>
                          <a:pt x="50" y="50"/>
                        </a:lnTo>
                        <a:lnTo>
                          <a:pt x="50" y="51"/>
                        </a:lnTo>
                        <a:lnTo>
                          <a:pt x="51" y="51"/>
                        </a:lnTo>
                        <a:lnTo>
                          <a:pt x="52" y="50"/>
                        </a:lnTo>
                        <a:lnTo>
                          <a:pt x="52" y="49"/>
                        </a:lnTo>
                        <a:lnTo>
                          <a:pt x="52" y="46"/>
                        </a:lnTo>
                        <a:lnTo>
                          <a:pt x="52" y="43"/>
                        </a:lnTo>
                        <a:lnTo>
                          <a:pt x="51" y="42"/>
                        </a:lnTo>
                        <a:lnTo>
                          <a:pt x="51" y="37"/>
                        </a:lnTo>
                        <a:lnTo>
                          <a:pt x="47" y="28"/>
                        </a:lnTo>
                        <a:lnTo>
                          <a:pt x="43" y="27"/>
                        </a:lnTo>
                        <a:lnTo>
                          <a:pt x="42" y="28"/>
                        </a:lnTo>
                        <a:lnTo>
                          <a:pt x="40" y="29"/>
                        </a:lnTo>
                        <a:lnTo>
                          <a:pt x="36" y="36"/>
                        </a:lnTo>
                        <a:lnTo>
                          <a:pt x="35" y="36"/>
                        </a:lnTo>
                        <a:lnTo>
                          <a:pt x="35" y="35"/>
                        </a:lnTo>
                        <a:lnTo>
                          <a:pt x="33" y="35"/>
                        </a:lnTo>
                        <a:lnTo>
                          <a:pt x="33" y="34"/>
                        </a:lnTo>
                        <a:lnTo>
                          <a:pt x="32" y="33"/>
                        </a:lnTo>
                        <a:lnTo>
                          <a:pt x="33" y="30"/>
                        </a:lnTo>
                        <a:lnTo>
                          <a:pt x="33" y="29"/>
                        </a:lnTo>
                        <a:lnTo>
                          <a:pt x="36" y="28"/>
                        </a:lnTo>
                        <a:lnTo>
                          <a:pt x="36" y="26"/>
                        </a:lnTo>
                        <a:lnTo>
                          <a:pt x="37" y="24"/>
                        </a:lnTo>
                        <a:lnTo>
                          <a:pt x="38" y="24"/>
                        </a:lnTo>
                        <a:lnTo>
                          <a:pt x="38" y="22"/>
                        </a:lnTo>
                        <a:lnTo>
                          <a:pt x="38" y="17"/>
                        </a:lnTo>
                        <a:lnTo>
                          <a:pt x="38" y="15"/>
                        </a:lnTo>
                        <a:lnTo>
                          <a:pt x="37" y="14"/>
                        </a:lnTo>
                        <a:lnTo>
                          <a:pt x="36" y="12"/>
                        </a:lnTo>
                        <a:lnTo>
                          <a:pt x="35" y="12"/>
                        </a:lnTo>
                        <a:lnTo>
                          <a:pt x="36" y="11"/>
                        </a:lnTo>
                        <a:lnTo>
                          <a:pt x="37" y="10"/>
                        </a:lnTo>
                        <a:lnTo>
                          <a:pt x="36" y="7"/>
                        </a:lnTo>
                        <a:lnTo>
                          <a:pt x="34" y="6"/>
                        </a:lnTo>
                        <a:lnTo>
                          <a:pt x="30" y="4"/>
                        </a:lnTo>
                        <a:lnTo>
                          <a:pt x="27" y="3"/>
                        </a:lnTo>
                        <a:lnTo>
                          <a:pt x="26" y="2"/>
                        </a:lnTo>
                        <a:lnTo>
                          <a:pt x="23" y="2"/>
                        </a:lnTo>
                        <a:lnTo>
                          <a:pt x="21" y="1"/>
                        </a:lnTo>
                        <a:lnTo>
                          <a:pt x="19" y="0"/>
                        </a:lnTo>
                        <a:lnTo>
                          <a:pt x="18" y="1"/>
                        </a:lnTo>
                        <a:lnTo>
                          <a:pt x="17" y="1"/>
                        </a:lnTo>
                        <a:lnTo>
                          <a:pt x="15" y="3"/>
                        </a:lnTo>
                        <a:lnTo>
                          <a:pt x="15" y="5"/>
                        </a:lnTo>
                        <a:lnTo>
                          <a:pt x="15" y="6"/>
                        </a:lnTo>
                        <a:lnTo>
                          <a:pt x="16" y="6"/>
                        </a:lnTo>
                        <a:lnTo>
                          <a:pt x="16" y="7"/>
                        </a:lnTo>
                        <a:lnTo>
                          <a:pt x="15" y="8"/>
                        </a:lnTo>
                        <a:lnTo>
                          <a:pt x="14" y="8"/>
                        </a:lnTo>
                        <a:lnTo>
                          <a:pt x="13" y="10"/>
                        </a:lnTo>
                        <a:lnTo>
                          <a:pt x="12" y="11"/>
                        </a:lnTo>
                        <a:lnTo>
                          <a:pt x="12" y="13"/>
                        </a:lnTo>
                        <a:lnTo>
                          <a:pt x="13" y="15"/>
                        </a:lnTo>
                        <a:lnTo>
                          <a:pt x="12" y="17"/>
                        </a:lnTo>
                        <a:lnTo>
                          <a:pt x="10" y="18"/>
                        </a:lnTo>
                        <a:lnTo>
                          <a:pt x="10" y="16"/>
                        </a:lnTo>
                        <a:lnTo>
                          <a:pt x="10" y="14"/>
                        </a:lnTo>
                        <a:lnTo>
                          <a:pt x="10" y="13"/>
                        </a:lnTo>
                        <a:lnTo>
                          <a:pt x="10" y="12"/>
                        </a:lnTo>
                        <a:lnTo>
                          <a:pt x="10" y="11"/>
                        </a:lnTo>
                        <a:lnTo>
                          <a:pt x="9" y="12"/>
                        </a:lnTo>
                        <a:lnTo>
                          <a:pt x="8" y="13"/>
                        </a:lnTo>
                        <a:lnTo>
                          <a:pt x="8" y="15"/>
                        </a:lnTo>
                        <a:lnTo>
                          <a:pt x="8" y="16"/>
                        </a:lnTo>
                        <a:lnTo>
                          <a:pt x="7" y="16"/>
                        </a:lnTo>
                        <a:lnTo>
                          <a:pt x="5" y="17"/>
                        </a:lnTo>
                        <a:lnTo>
                          <a:pt x="5" y="18"/>
                        </a:lnTo>
                        <a:lnTo>
                          <a:pt x="4" y="19"/>
                        </a:lnTo>
                        <a:lnTo>
                          <a:pt x="3" y="21"/>
                        </a:lnTo>
                        <a:lnTo>
                          <a:pt x="3" y="23"/>
                        </a:lnTo>
                        <a:lnTo>
                          <a:pt x="3" y="26"/>
                        </a:lnTo>
                        <a:lnTo>
                          <a:pt x="2" y="28"/>
                        </a:lnTo>
                        <a:lnTo>
                          <a:pt x="1" y="31"/>
                        </a:lnTo>
                        <a:lnTo>
                          <a:pt x="1" y="32"/>
                        </a:lnTo>
                        <a:lnTo>
                          <a:pt x="1" y="33"/>
                        </a:lnTo>
                        <a:lnTo>
                          <a:pt x="2" y="37"/>
                        </a:lnTo>
                        <a:lnTo>
                          <a:pt x="1" y="39"/>
                        </a:lnTo>
                        <a:lnTo>
                          <a:pt x="2" y="41"/>
                        </a:lnTo>
                        <a:lnTo>
                          <a:pt x="5" y="46"/>
                        </a:lnTo>
                        <a:lnTo>
                          <a:pt x="6" y="50"/>
                        </a:lnTo>
                        <a:lnTo>
                          <a:pt x="6" y="54"/>
                        </a:lnTo>
                        <a:lnTo>
                          <a:pt x="7" y="55"/>
                        </a:lnTo>
                        <a:lnTo>
                          <a:pt x="7" y="56"/>
                        </a:lnTo>
                        <a:lnTo>
                          <a:pt x="6" y="59"/>
                        </a:lnTo>
                        <a:lnTo>
                          <a:pt x="6" y="62"/>
                        </a:lnTo>
                        <a:lnTo>
                          <a:pt x="5" y="64"/>
                        </a:lnTo>
                        <a:lnTo>
                          <a:pt x="2" y="69"/>
                        </a:lnTo>
                        <a:lnTo>
                          <a:pt x="1" y="71"/>
                        </a:lnTo>
                        <a:lnTo>
                          <a:pt x="0" y="71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6" name="Freeform 230"/>
                  <p:cNvSpPr>
                    <a:spLocks/>
                  </p:cNvSpPr>
                  <p:nvPr/>
                </p:nvSpPr>
                <p:spPr bwMode="auto">
                  <a:xfrm>
                    <a:off x="3562" y="1636"/>
                    <a:ext cx="405" cy="200"/>
                  </a:xfrm>
                  <a:custGeom>
                    <a:avLst/>
                    <a:gdLst>
                      <a:gd name="T0" fmla="*/ 98 w 83"/>
                      <a:gd name="T1" fmla="*/ 380 h 41"/>
                      <a:gd name="T2" fmla="*/ 190 w 83"/>
                      <a:gd name="T3" fmla="*/ 307 h 41"/>
                      <a:gd name="T4" fmla="*/ 478 w 83"/>
                      <a:gd name="T5" fmla="*/ 141 h 41"/>
                      <a:gd name="T6" fmla="*/ 620 w 83"/>
                      <a:gd name="T7" fmla="*/ 24 h 41"/>
                      <a:gd name="T8" fmla="*/ 737 w 83"/>
                      <a:gd name="T9" fmla="*/ 24 h 41"/>
                      <a:gd name="T10" fmla="*/ 668 w 83"/>
                      <a:gd name="T11" fmla="*/ 98 h 41"/>
                      <a:gd name="T12" fmla="*/ 547 w 83"/>
                      <a:gd name="T13" fmla="*/ 215 h 41"/>
                      <a:gd name="T14" fmla="*/ 547 w 83"/>
                      <a:gd name="T15" fmla="*/ 288 h 41"/>
                      <a:gd name="T16" fmla="*/ 668 w 83"/>
                      <a:gd name="T17" fmla="*/ 239 h 41"/>
                      <a:gd name="T18" fmla="*/ 927 w 83"/>
                      <a:gd name="T19" fmla="*/ 356 h 41"/>
                      <a:gd name="T20" fmla="*/ 1025 w 83"/>
                      <a:gd name="T21" fmla="*/ 380 h 41"/>
                      <a:gd name="T22" fmla="*/ 1049 w 83"/>
                      <a:gd name="T23" fmla="*/ 405 h 41"/>
                      <a:gd name="T24" fmla="*/ 1166 w 83"/>
                      <a:gd name="T25" fmla="*/ 307 h 41"/>
                      <a:gd name="T26" fmla="*/ 1522 w 83"/>
                      <a:gd name="T27" fmla="*/ 190 h 41"/>
                      <a:gd name="T28" fmla="*/ 1498 w 83"/>
                      <a:gd name="T29" fmla="*/ 263 h 41"/>
                      <a:gd name="T30" fmla="*/ 1571 w 83"/>
                      <a:gd name="T31" fmla="*/ 332 h 41"/>
                      <a:gd name="T32" fmla="*/ 1713 w 83"/>
                      <a:gd name="T33" fmla="*/ 307 h 41"/>
                      <a:gd name="T34" fmla="*/ 1810 w 83"/>
                      <a:gd name="T35" fmla="*/ 429 h 41"/>
                      <a:gd name="T36" fmla="*/ 1952 w 83"/>
                      <a:gd name="T37" fmla="*/ 454 h 41"/>
                      <a:gd name="T38" fmla="*/ 1952 w 83"/>
                      <a:gd name="T39" fmla="*/ 498 h 41"/>
                      <a:gd name="T40" fmla="*/ 1879 w 83"/>
                      <a:gd name="T41" fmla="*/ 498 h 41"/>
                      <a:gd name="T42" fmla="*/ 1786 w 83"/>
                      <a:gd name="T43" fmla="*/ 498 h 41"/>
                      <a:gd name="T44" fmla="*/ 1644 w 83"/>
                      <a:gd name="T45" fmla="*/ 498 h 41"/>
                      <a:gd name="T46" fmla="*/ 1644 w 83"/>
                      <a:gd name="T47" fmla="*/ 571 h 41"/>
                      <a:gd name="T48" fmla="*/ 1478 w 83"/>
                      <a:gd name="T49" fmla="*/ 498 h 41"/>
                      <a:gd name="T50" fmla="*/ 1357 w 83"/>
                      <a:gd name="T51" fmla="*/ 546 h 41"/>
                      <a:gd name="T52" fmla="*/ 1308 w 83"/>
                      <a:gd name="T53" fmla="*/ 595 h 41"/>
                      <a:gd name="T54" fmla="*/ 1191 w 83"/>
                      <a:gd name="T55" fmla="*/ 595 h 41"/>
                      <a:gd name="T56" fmla="*/ 1093 w 83"/>
                      <a:gd name="T57" fmla="*/ 712 h 41"/>
                      <a:gd name="T58" fmla="*/ 1117 w 83"/>
                      <a:gd name="T59" fmla="*/ 668 h 41"/>
                      <a:gd name="T60" fmla="*/ 1049 w 83"/>
                      <a:gd name="T61" fmla="*/ 668 h 41"/>
                      <a:gd name="T62" fmla="*/ 1000 w 83"/>
                      <a:gd name="T63" fmla="*/ 644 h 41"/>
                      <a:gd name="T64" fmla="*/ 952 w 83"/>
                      <a:gd name="T65" fmla="*/ 761 h 41"/>
                      <a:gd name="T66" fmla="*/ 859 w 83"/>
                      <a:gd name="T67" fmla="*/ 902 h 41"/>
                      <a:gd name="T68" fmla="*/ 810 w 83"/>
                      <a:gd name="T69" fmla="*/ 927 h 41"/>
                      <a:gd name="T70" fmla="*/ 834 w 83"/>
                      <a:gd name="T71" fmla="*/ 859 h 41"/>
                      <a:gd name="T72" fmla="*/ 761 w 83"/>
                      <a:gd name="T73" fmla="*/ 859 h 41"/>
                      <a:gd name="T74" fmla="*/ 712 w 83"/>
                      <a:gd name="T75" fmla="*/ 688 h 41"/>
                      <a:gd name="T76" fmla="*/ 693 w 83"/>
                      <a:gd name="T77" fmla="*/ 668 h 41"/>
                      <a:gd name="T78" fmla="*/ 547 w 83"/>
                      <a:gd name="T79" fmla="*/ 620 h 41"/>
                      <a:gd name="T80" fmla="*/ 522 w 83"/>
                      <a:gd name="T81" fmla="*/ 620 h 41"/>
                      <a:gd name="T82" fmla="*/ 381 w 83"/>
                      <a:gd name="T83" fmla="*/ 571 h 41"/>
                      <a:gd name="T84" fmla="*/ 98 w 83"/>
                      <a:gd name="T85" fmla="*/ 454 h 41"/>
                      <a:gd name="T86" fmla="*/ 0 w 83"/>
                      <a:gd name="T87" fmla="*/ 405 h 41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83"/>
                      <a:gd name="T133" fmla="*/ 0 h 41"/>
                      <a:gd name="T134" fmla="*/ 83 w 83"/>
                      <a:gd name="T135" fmla="*/ 41 h 41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83" h="41">
                        <a:moveTo>
                          <a:pt x="0" y="17"/>
                        </a:moveTo>
                        <a:lnTo>
                          <a:pt x="3" y="17"/>
                        </a:lnTo>
                        <a:lnTo>
                          <a:pt x="4" y="16"/>
                        </a:lnTo>
                        <a:lnTo>
                          <a:pt x="7" y="14"/>
                        </a:lnTo>
                        <a:lnTo>
                          <a:pt x="7" y="13"/>
                        </a:lnTo>
                        <a:lnTo>
                          <a:pt x="8" y="13"/>
                        </a:lnTo>
                        <a:lnTo>
                          <a:pt x="13" y="11"/>
                        </a:lnTo>
                        <a:lnTo>
                          <a:pt x="16" y="10"/>
                        </a:lnTo>
                        <a:lnTo>
                          <a:pt x="20" y="6"/>
                        </a:lnTo>
                        <a:lnTo>
                          <a:pt x="21" y="5"/>
                        </a:lnTo>
                        <a:lnTo>
                          <a:pt x="24" y="2"/>
                        </a:lnTo>
                        <a:lnTo>
                          <a:pt x="26" y="1"/>
                        </a:lnTo>
                        <a:lnTo>
                          <a:pt x="30" y="0"/>
                        </a:lnTo>
                        <a:lnTo>
                          <a:pt x="31" y="1"/>
                        </a:lnTo>
                        <a:lnTo>
                          <a:pt x="29" y="2"/>
                        </a:lnTo>
                        <a:lnTo>
                          <a:pt x="28" y="2"/>
                        </a:lnTo>
                        <a:lnTo>
                          <a:pt x="28" y="4"/>
                        </a:lnTo>
                        <a:lnTo>
                          <a:pt x="25" y="7"/>
                        </a:lnTo>
                        <a:lnTo>
                          <a:pt x="24" y="8"/>
                        </a:lnTo>
                        <a:lnTo>
                          <a:pt x="23" y="9"/>
                        </a:lnTo>
                        <a:lnTo>
                          <a:pt x="23" y="11"/>
                        </a:lnTo>
                        <a:lnTo>
                          <a:pt x="23" y="13"/>
                        </a:lnTo>
                        <a:lnTo>
                          <a:pt x="23" y="12"/>
                        </a:lnTo>
                        <a:lnTo>
                          <a:pt x="26" y="10"/>
                        </a:lnTo>
                        <a:lnTo>
                          <a:pt x="27" y="10"/>
                        </a:lnTo>
                        <a:lnTo>
                          <a:pt x="28" y="10"/>
                        </a:lnTo>
                        <a:lnTo>
                          <a:pt x="33" y="12"/>
                        </a:lnTo>
                        <a:lnTo>
                          <a:pt x="36" y="16"/>
                        </a:lnTo>
                        <a:lnTo>
                          <a:pt x="39" y="15"/>
                        </a:lnTo>
                        <a:lnTo>
                          <a:pt x="41" y="16"/>
                        </a:lnTo>
                        <a:lnTo>
                          <a:pt x="42" y="16"/>
                        </a:lnTo>
                        <a:lnTo>
                          <a:pt x="43" y="16"/>
                        </a:lnTo>
                        <a:lnTo>
                          <a:pt x="44" y="17"/>
                        </a:lnTo>
                        <a:lnTo>
                          <a:pt x="45" y="17"/>
                        </a:lnTo>
                        <a:lnTo>
                          <a:pt x="46" y="15"/>
                        </a:lnTo>
                        <a:lnTo>
                          <a:pt x="49" y="13"/>
                        </a:lnTo>
                        <a:lnTo>
                          <a:pt x="59" y="10"/>
                        </a:lnTo>
                        <a:lnTo>
                          <a:pt x="62" y="9"/>
                        </a:lnTo>
                        <a:lnTo>
                          <a:pt x="64" y="8"/>
                        </a:lnTo>
                        <a:lnTo>
                          <a:pt x="64" y="9"/>
                        </a:lnTo>
                        <a:lnTo>
                          <a:pt x="63" y="10"/>
                        </a:lnTo>
                        <a:lnTo>
                          <a:pt x="63" y="11"/>
                        </a:lnTo>
                        <a:lnTo>
                          <a:pt x="65" y="14"/>
                        </a:lnTo>
                        <a:lnTo>
                          <a:pt x="66" y="14"/>
                        </a:lnTo>
                        <a:lnTo>
                          <a:pt x="68" y="14"/>
                        </a:lnTo>
                        <a:lnTo>
                          <a:pt x="69" y="14"/>
                        </a:lnTo>
                        <a:lnTo>
                          <a:pt x="72" y="13"/>
                        </a:lnTo>
                        <a:lnTo>
                          <a:pt x="73" y="14"/>
                        </a:lnTo>
                        <a:lnTo>
                          <a:pt x="75" y="17"/>
                        </a:lnTo>
                        <a:lnTo>
                          <a:pt x="76" y="18"/>
                        </a:lnTo>
                        <a:lnTo>
                          <a:pt x="79" y="19"/>
                        </a:lnTo>
                        <a:lnTo>
                          <a:pt x="81" y="18"/>
                        </a:lnTo>
                        <a:lnTo>
                          <a:pt x="82" y="19"/>
                        </a:lnTo>
                        <a:lnTo>
                          <a:pt x="83" y="19"/>
                        </a:lnTo>
                        <a:lnTo>
                          <a:pt x="83" y="20"/>
                        </a:lnTo>
                        <a:lnTo>
                          <a:pt x="82" y="21"/>
                        </a:lnTo>
                        <a:lnTo>
                          <a:pt x="80" y="21"/>
                        </a:lnTo>
                        <a:lnTo>
                          <a:pt x="79" y="21"/>
                        </a:lnTo>
                        <a:lnTo>
                          <a:pt x="78" y="21"/>
                        </a:lnTo>
                        <a:lnTo>
                          <a:pt x="76" y="21"/>
                        </a:lnTo>
                        <a:lnTo>
                          <a:pt x="75" y="21"/>
                        </a:lnTo>
                        <a:lnTo>
                          <a:pt x="74" y="21"/>
                        </a:lnTo>
                        <a:lnTo>
                          <a:pt x="71" y="22"/>
                        </a:lnTo>
                        <a:lnTo>
                          <a:pt x="69" y="21"/>
                        </a:lnTo>
                        <a:lnTo>
                          <a:pt x="69" y="22"/>
                        </a:lnTo>
                        <a:lnTo>
                          <a:pt x="69" y="23"/>
                        </a:lnTo>
                        <a:lnTo>
                          <a:pt x="69" y="24"/>
                        </a:lnTo>
                        <a:lnTo>
                          <a:pt x="68" y="23"/>
                        </a:lnTo>
                        <a:lnTo>
                          <a:pt x="66" y="22"/>
                        </a:lnTo>
                        <a:lnTo>
                          <a:pt x="62" y="21"/>
                        </a:lnTo>
                        <a:lnTo>
                          <a:pt x="61" y="22"/>
                        </a:lnTo>
                        <a:lnTo>
                          <a:pt x="60" y="21"/>
                        </a:lnTo>
                        <a:lnTo>
                          <a:pt x="57" y="23"/>
                        </a:lnTo>
                        <a:lnTo>
                          <a:pt x="56" y="23"/>
                        </a:lnTo>
                        <a:lnTo>
                          <a:pt x="55" y="24"/>
                        </a:lnTo>
                        <a:lnTo>
                          <a:pt x="55" y="25"/>
                        </a:lnTo>
                        <a:lnTo>
                          <a:pt x="54" y="25"/>
                        </a:lnTo>
                        <a:lnTo>
                          <a:pt x="52" y="24"/>
                        </a:lnTo>
                        <a:lnTo>
                          <a:pt x="50" y="25"/>
                        </a:lnTo>
                        <a:lnTo>
                          <a:pt x="50" y="26"/>
                        </a:lnTo>
                        <a:lnTo>
                          <a:pt x="50" y="27"/>
                        </a:lnTo>
                        <a:lnTo>
                          <a:pt x="46" y="30"/>
                        </a:lnTo>
                        <a:lnTo>
                          <a:pt x="45" y="30"/>
                        </a:lnTo>
                        <a:lnTo>
                          <a:pt x="47" y="28"/>
                        </a:lnTo>
                        <a:lnTo>
                          <a:pt x="47" y="27"/>
                        </a:lnTo>
                        <a:lnTo>
                          <a:pt x="45" y="27"/>
                        </a:lnTo>
                        <a:lnTo>
                          <a:pt x="44" y="28"/>
                        </a:lnTo>
                        <a:lnTo>
                          <a:pt x="43" y="29"/>
                        </a:lnTo>
                        <a:lnTo>
                          <a:pt x="42" y="28"/>
                        </a:lnTo>
                        <a:lnTo>
                          <a:pt x="42" y="27"/>
                        </a:lnTo>
                        <a:lnTo>
                          <a:pt x="41" y="27"/>
                        </a:lnTo>
                        <a:lnTo>
                          <a:pt x="41" y="29"/>
                        </a:lnTo>
                        <a:lnTo>
                          <a:pt x="40" y="32"/>
                        </a:lnTo>
                        <a:lnTo>
                          <a:pt x="39" y="34"/>
                        </a:lnTo>
                        <a:lnTo>
                          <a:pt x="38" y="36"/>
                        </a:lnTo>
                        <a:lnTo>
                          <a:pt x="36" y="38"/>
                        </a:lnTo>
                        <a:lnTo>
                          <a:pt x="36" y="40"/>
                        </a:lnTo>
                        <a:lnTo>
                          <a:pt x="36" y="41"/>
                        </a:lnTo>
                        <a:lnTo>
                          <a:pt x="34" y="39"/>
                        </a:lnTo>
                        <a:lnTo>
                          <a:pt x="34" y="38"/>
                        </a:lnTo>
                        <a:lnTo>
                          <a:pt x="34" y="37"/>
                        </a:lnTo>
                        <a:lnTo>
                          <a:pt x="35" y="36"/>
                        </a:lnTo>
                        <a:lnTo>
                          <a:pt x="34" y="36"/>
                        </a:lnTo>
                        <a:lnTo>
                          <a:pt x="32" y="36"/>
                        </a:lnTo>
                        <a:lnTo>
                          <a:pt x="33" y="32"/>
                        </a:lnTo>
                        <a:lnTo>
                          <a:pt x="32" y="30"/>
                        </a:lnTo>
                        <a:lnTo>
                          <a:pt x="30" y="29"/>
                        </a:lnTo>
                        <a:lnTo>
                          <a:pt x="28" y="29"/>
                        </a:lnTo>
                        <a:lnTo>
                          <a:pt x="28" y="28"/>
                        </a:lnTo>
                        <a:lnTo>
                          <a:pt x="29" y="28"/>
                        </a:lnTo>
                        <a:lnTo>
                          <a:pt x="28" y="27"/>
                        </a:lnTo>
                        <a:lnTo>
                          <a:pt x="26" y="26"/>
                        </a:lnTo>
                        <a:lnTo>
                          <a:pt x="23" y="26"/>
                        </a:lnTo>
                        <a:lnTo>
                          <a:pt x="22" y="26"/>
                        </a:lnTo>
                        <a:lnTo>
                          <a:pt x="20" y="26"/>
                        </a:lnTo>
                        <a:lnTo>
                          <a:pt x="18" y="24"/>
                        </a:lnTo>
                        <a:lnTo>
                          <a:pt x="16" y="24"/>
                        </a:lnTo>
                        <a:lnTo>
                          <a:pt x="5" y="22"/>
                        </a:lnTo>
                        <a:lnTo>
                          <a:pt x="4" y="21"/>
                        </a:lnTo>
                        <a:lnTo>
                          <a:pt x="4" y="19"/>
                        </a:lnTo>
                        <a:lnTo>
                          <a:pt x="3" y="19"/>
                        </a:lnTo>
                        <a:lnTo>
                          <a:pt x="1" y="18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CE85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93" name="Freeform 231"/>
                <p:cNvSpPr>
                  <a:spLocks/>
                </p:cNvSpPr>
                <p:nvPr/>
              </p:nvSpPr>
              <p:spPr bwMode="auto">
                <a:xfrm>
                  <a:off x="3665" y="2423"/>
                  <a:ext cx="240" cy="405"/>
                </a:xfrm>
                <a:custGeom>
                  <a:avLst/>
                  <a:gdLst>
                    <a:gd name="T0" fmla="*/ 1149 w 47"/>
                    <a:gd name="T1" fmla="*/ 0 h 83"/>
                    <a:gd name="T2" fmla="*/ 393 w 47"/>
                    <a:gd name="T3" fmla="*/ 49 h 83"/>
                    <a:gd name="T4" fmla="*/ 393 w 47"/>
                    <a:gd name="T5" fmla="*/ 73 h 83"/>
                    <a:gd name="T6" fmla="*/ 311 w 47"/>
                    <a:gd name="T7" fmla="*/ 117 h 83"/>
                    <a:gd name="T8" fmla="*/ 311 w 47"/>
                    <a:gd name="T9" fmla="*/ 190 h 83"/>
                    <a:gd name="T10" fmla="*/ 311 w 47"/>
                    <a:gd name="T11" fmla="*/ 263 h 83"/>
                    <a:gd name="T12" fmla="*/ 286 w 47"/>
                    <a:gd name="T13" fmla="*/ 288 h 83"/>
                    <a:gd name="T14" fmla="*/ 235 w 47"/>
                    <a:gd name="T15" fmla="*/ 332 h 83"/>
                    <a:gd name="T16" fmla="*/ 184 w 47"/>
                    <a:gd name="T17" fmla="*/ 381 h 83"/>
                    <a:gd name="T18" fmla="*/ 158 w 47"/>
                    <a:gd name="T19" fmla="*/ 405 h 83"/>
                    <a:gd name="T20" fmla="*/ 158 w 47"/>
                    <a:gd name="T21" fmla="*/ 454 h 83"/>
                    <a:gd name="T22" fmla="*/ 133 w 47"/>
                    <a:gd name="T23" fmla="*/ 498 h 83"/>
                    <a:gd name="T24" fmla="*/ 133 w 47"/>
                    <a:gd name="T25" fmla="*/ 522 h 83"/>
                    <a:gd name="T26" fmla="*/ 102 w 47"/>
                    <a:gd name="T27" fmla="*/ 595 h 83"/>
                    <a:gd name="T28" fmla="*/ 77 w 47"/>
                    <a:gd name="T29" fmla="*/ 644 h 83"/>
                    <a:gd name="T30" fmla="*/ 102 w 47"/>
                    <a:gd name="T31" fmla="*/ 712 h 83"/>
                    <a:gd name="T32" fmla="*/ 133 w 47"/>
                    <a:gd name="T33" fmla="*/ 737 h 83"/>
                    <a:gd name="T34" fmla="*/ 133 w 47"/>
                    <a:gd name="T35" fmla="*/ 786 h 83"/>
                    <a:gd name="T36" fmla="*/ 133 w 47"/>
                    <a:gd name="T37" fmla="*/ 786 h 83"/>
                    <a:gd name="T38" fmla="*/ 133 w 47"/>
                    <a:gd name="T39" fmla="*/ 810 h 83"/>
                    <a:gd name="T40" fmla="*/ 133 w 47"/>
                    <a:gd name="T41" fmla="*/ 810 h 83"/>
                    <a:gd name="T42" fmla="*/ 102 w 47"/>
                    <a:gd name="T43" fmla="*/ 859 h 83"/>
                    <a:gd name="T44" fmla="*/ 133 w 47"/>
                    <a:gd name="T45" fmla="*/ 883 h 83"/>
                    <a:gd name="T46" fmla="*/ 102 w 47"/>
                    <a:gd name="T47" fmla="*/ 903 h 83"/>
                    <a:gd name="T48" fmla="*/ 158 w 47"/>
                    <a:gd name="T49" fmla="*/ 1000 h 83"/>
                    <a:gd name="T50" fmla="*/ 158 w 47"/>
                    <a:gd name="T51" fmla="*/ 1073 h 83"/>
                    <a:gd name="T52" fmla="*/ 184 w 47"/>
                    <a:gd name="T53" fmla="*/ 1117 h 83"/>
                    <a:gd name="T54" fmla="*/ 209 w 47"/>
                    <a:gd name="T55" fmla="*/ 1142 h 83"/>
                    <a:gd name="T56" fmla="*/ 209 w 47"/>
                    <a:gd name="T57" fmla="*/ 1166 h 83"/>
                    <a:gd name="T58" fmla="*/ 158 w 47"/>
                    <a:gd name="T59" fmla="*/ 1191 h 83"/>
                    <a:gd name="T60" fmla="*/ 158 w 47"/>
                    <a:gd name="T61" fmla="*/ 1215 h 83"/>
                    <a:gd name="T62" fmla="*/ 133 w 47"/>
                    <a:gd name="T63" fmla="*/ 1283 h 83"/>
                    <a:gd name="T64" fmla="*/ 77 w 47"/>
                    <a:gd name="T65" fmla="*/ 1405 h 83"/>
                    <a:gd name="T66" fmla="*/ 0 w 47"/>
                    <a:gd name="T67" fmla="*/ 1571 h 83"/>
                    <a:gd name="T68" fmla="*/ 0 w 47"/>
                    <a:gd name="T69" fmla="*/ 1688 h 83"/>
                    <a:gd name="T70" fmla="*/ 705 w 47"/>
                    <a:gd name="T71" fmla="*/ 1669 h 83"/>
                    <a:gd name="T72" fmla="*/ 705 w 47"/>
                    <a:gd name="T73" fmla="*/ 1688 h 83"/>
                    <a:gd name="T74" fmla="*/ 679 w 47"/>
                    <a:gd name="T75" fmla="*/ 1737 h 83"/>
                    <a:gd name="T76" fmla="*/ 705 w 47"/>
                    <a:gd name="T77" fmla="*/ 1835 h 83"/>
                    <a:gd name="T78" fmla="*/ 756 w 47"/>
                    <a:gd name="T79" fmla="*/ 1903 h 83"/>
                    <a:gd name="T80" fmla="*/ 781 w 47"/>
                    <a:gd name="T81" fmla="*/ 1976 h 83"/>
                    <a:gd name="T82" fmla="*/ 832 w 47"/>
                    <a:gd name="T83" fmla="*/ 1976 h 83"/>
                    <a:gd name="T84" fmla="*/ 914 w 47"/>
                    <a:gd name="T85" fmla="*/ 1927 h 83"/>
                    <a:gd name="T86" fmla="*/ 1067 w 47"/>
                    <a:gd name="T87" fmla="*/ 1879 h 83"/>
                    <a:gd name="T88" fmla="*/ 1123 w 47"/>
                    <a:gd name="T89" fmla="*/ 1879 h 83"/>
                    <a:gd name="T90" fmla="*/ 1174 w 47"/>
                    <a:gd name="T91" fmla="*/ 1859 h 83"/>
                    <a:gd name="T92" fmla="*/ 1200 w 47"/>
                    <a:gd name="T93" fmla="*/ 1879 h 83"/>
                    <a:gd name="T94" fmla="*/ 1226 w 47"/>
                    <a:gd name="T95" fmla="*/ 1903 h 83"/>
                    <a:gd name="T96" fmla="*/ 1226 w 47"/>
                    <a:gd name="T97" fmla="*/ 1879 h 83"/>
                    <a:gd name="T98" fmla="*/ 1149 w 47"/>
                    <a:gd name="T99" fmla="*/ 1283 h 83"/>
                    <a:gd name="T100" fmla="*/ 1149 w 47"/>
                    <a:gd name="T101" fmla="*/ 1239 h 83"/>
                    <a:gd name="T102" fmla="*/ 1174 w 47"/>
                    <a:gd name="T103" fmla="*/ 49 h 83"/>
                    <a:gd name="T104" fmla="*/ 1149 w 47"/>
                    <a:gd name="T105" fmla="*/ 0 h 83"/>
                    <a:gd name="T106" fmla="*/ 1149 w 47"/>
                    <a:gd name="T107" fmla="*/ 0 h 83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47"/>
                    <a:gd name="T163" fmla="*/ 0 h 83"/>
                    <a:gd name="T164" fmla="*/ 47 w 47"/>
                    <a:gd name="T165" fmla="*/ 83 h 83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47" h="83">
                      <a:moveTo>
                        <a:pt x="44" y="0"/>
                      </a:move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2" y="5"/>
                      </a:lnTo>
                      <a:lnTo>
                        <a:pt x="12" y="8"/>
                      </a:lnTo>
                      <a:lnTo>
                        <a:pt x="12" y="11"/>
                      </a:lnTo>
                      <a:lnTo>
                        <a:pt x="11" y="12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7"/>
                      </a:lnTo>
                      <a:lnTo>
                        <a:pt x="6" y="19"/>
                      </a:lnTo>
                      <a:lnTo>
                        <a:pt x="5" y="21"/>
                      </a:lnTo>
                      <a:lnTo>
                        <a:pt x="5" y="22"/>
                      </a:lnTo>
                      <a:lnTo>
                        <a:pt x="4" y="25"/>
                      </a:lnTo>
                      <a:lnTo>
                        <a:pt x="3" y="27"/>
                      </a:lnTo>
                      <a:lnTo>
                        <a:pt x="4" y="30"/>
                      </a:lnTo>
                      <a:lnTo>
                        <a:pt x="5" y="31"/>
                      </a:lnTo>
                      <a:lnTo>
                        <a:pt x="5" y="33"/>
                      </a:lnTo>
                      <a:lnTo>
                        <a:pt x="5" y="34"/>
                      </a:lnTo>
                      <a:lnTo>
                        <a:pt x="4" y="36"/>
                      </a:lnTo>
                      <a:lnTo>
                        <a:pt x="5" y="37"/>
                      </a:lnTo>
                      <a:lnTo>
                        <a:pt x="4" y="38"/>
                      </a:lnTo>
                      <a:lnTo>
                        <a:pt x="6" y="42"/>
                      </a:lnTo>
                      <a:lnTo>
                        <a:pt x="6" y="45"/>
                      </a:lnTo>
                      <a:lnTo>
                        <a:pt x="7" y="47"/>
                      </a:lnTo>
                      <a:lnTo>
                        <a:pt x="8" y="48"/>
                      </a:lnTo>
                      <a:lnTo>
                        <a:pt x="8" y="49"/>
                      </a:lnTo>
                      <a:lnTo>
                        <a:pt x="6" y="50"/>
                      </a:lnTo>
                      <a:lnTo>
                        <a:pt x="6" y="51"/>
                      </a:lnTo>
                      <a:lnTo>
                        <a:pt x="5" y="54"/>
                      </a:lnTo>
                      <a:lnTo>
                        <a:pt x="3" y="59"/>
                      </a:lnTo>
                      <a:lnTo>
                        <a:pt x="0" y="66"/>
                      </a:lnTo>
                      <a:lnTo>
                        <a:pt x="0" y="71"/>
                      </a:lnTo>
                      <a:lnTo>
                        <a:pt x="27" y="70"/>
                      </a:lnTo>
                      <a:lnTo>
                        <a:pt x="27" y="71"/>
                      </a:lnTo>
                      <a:lnTo>
                        <a:pt x="26" y="73"/>
                      </a:lnTo>
                      <a:lnTo>
                        <a:pt x="27" y="77"/>
                      </a:lnTo>
                      <a:lnTo>
                        <a:pt x="29" y="80"/>
                      </a:lnTo>
                      <a:lnTo>
                        <a:pt x="30" y="83"/>
                      </a:lnTo>
                      <a:lnTo>
                        <a:pt x="32" y="83"/>
                      </a:lnTo>
                      <a:lnTo>
                        <a:pt x="35" y="81"/>
                      </a:lnTo>
                      <a:lnTo>
                        <a:pt x="41" y="79"/>
                      </a:lnTo>
                      <a:lnTo>
                        <a:pt x="43" y="79"/>
                      </a:lnTo>
                      <a:lnTo>
                        <a:pt x="45" y="78"/>
                      </a:lnTo>
                      <a:lnTo>
                        <a:pt x="46" y="79"/>
                      </a:lnTo>
                      <a:lnTo>
                        <a:pt x="47" y="80"/>
                      </a:lnTo>
                      <a:lnTo>
                        <a:pt x="47" y="79"/>
                      </a:lnTo>
                      <a:lnTo>
                        <a:pt x="44" y="54"/>
                      </a:lnTo>
                      <a:lnTo>
                        <a:pt x="44" y="52"/>
                      </a:lnTo>
                      <a:lnTo>
                        <a:pt x="45" y="2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94" name="Freeform 232"/>
                <p:cNvSpPr>
                  <a:spLocks/>
                </p:cNvSpPr>
                <p:nvPr/>
              </p:nvSpPr>
              <p:spPr bwMode="auto">
                <a:xfrm>
                  <a:off x="4233" y="2350"/>
                  <a:ext cx="353" cy="258"/>
                </a:xfrm>
                <a:custGeom>
                  <a:avLst/>
                  <a:gdLst>
                    <a:gd name="T0" fmla="*/ 1074 w 69"/>
                    <a:gd name="T1" fmla="*/ 1256 h 53"/>
                    <a:gd name="T2" fmla="*/ 992 w 69"/>
                    <a:gd name="T3" fmla="*/ 1232 h 53"/>
                    <a:gd name="T4" fmla="*/ 967 w 69"/>
                    <a:gd name="T5" fmla="*/ 1139 h 53"/>
                    <a:gd name="T6" fmla="*/ 865 w 69"/>
                    <a:gd name="T7" fmla="*/ 1042 h 53"/>
                    <a:gd name="T8" fmla="*/ 813 w 69"/>
                    <a:gd name="T9" fmla="*/ 925 h 53"/>
                    <a:gd name="T10" fmla="*/ 757 w 69"/>
                    <a:gd name="T11" fmla="*/ 876 h 53"/>
                    <a:gd name="T12" fmla="*/ 655 w 69"/>
                    <a:gd name="T13" fmla="*/ 808 h 53"/>
                    <a:gd name="T14" fmla="*/ 604 w 69"/>
                    <a:gd name="T15" fmla="*/ 759 h 53"/>
                    <a:gd name="T16" fmla="*/ 578 w 69"/>
                    <a:gd name="T17" fmla="*/ 711 h 53"/>
                    <a:gd name="T18" fmla="*/ 394 w 69"/>
                    <a:gd name="T19" fmla="*/ 594 h 53"/>
                    <a:gd name="T20" fmla="*/ 343 w 69"/>
                    <a:gd name="T21" fmla="*/ 545 h 53"/>
                    <a:gd name="T22" fmla="*/ 261 w 69"/>
                    <a:gd name="T23" fmla="*/ 448 h 53"/>
                    <a:gd name="T24" fmla="*/ 210 w 69"/>
                    <a:gd name="T25" fmla="*/ 380 h 53"/>
                    <a:gd name="T26" fmla="*/ 26 w 69"/>
                    <a:gd name="T27" fmla="*/ 331 h 53"/>
                    <a:gd name="T28" fmla="*/ 26 w 69"/>
                    <a:gd name="T29" fmla="*/ 239 h 53"/>
                    <a:gd name="T30" fmla="*/ 77 w 69"/>
                    <a:gd name="T31" fmla="*/ 190 h 53"/>
                    <a:gd name="T32" fmla="*/ 77 w 69"/>
                    <a:gd name="T33" fmla="*/ 166 h 53"/>
                    <a:gd name="T34" fmla="*/ 210 w 69"/>
                    <a:gd name="T35" fmla="*/ 117 h 53"/>
                    <a:gd name="T36" fmla="*/ 312 w 69"/>
                    <a:gd name="T37" fmla="*/ 73 h 53"/>
                    <a:gd name="T38" fmla="*/ 343 w 69"/>
                    <a:gd name="T39" fmla="*/ 49 h 53"/>
                    <a:gd name="T40" fmla="*/ 813 w 69"/>
                    <a:gd name="T41" fmla="*/ 24 h 53"/>
                    <a:gd name="T42" fmla="*/ 813 w 69"/>
                    <a:gd name="T43" fmla="*/ 49 h 53"/>
                    <a:gd name="T44" fmla="*/ 916 w 69"/>
                    <a:gd name="T45" fmla="*/ 92 h 53"/>
                    <a:gd name="T46" fmla="*/ 1335 w 69"/>
                    <a:gd name="T47" fmla="*/ 92 h 53"/>
                    <a:gd name="T48" fmla="*/ 1780 w 69"/>
                    <a:gd name="T49" fmla="*/ 404 h 53"/>
                    <a:gd name="T50" fmla="*/ 1729 w 69"/>
                    <a:gd name="T51" fmla="*/ 448 h 53"/>
                    <a:gd name="T52" fmla="*/ 1647 w 69"/>
                    <a:gd name="T53" fmla="*/ 570 h 53"/>
                    <a:gd name="T54" fmla="*/ 1622 w 69"/>
                    <a:gd name="T55" fmla="*/ 662 h 53"/>
                    <a:gd name="T56" fmla="*/ 1622 w 69"/>
                    <a:gd name="T57" fmla="*/ 711 h 53"/>
                    <a:gd name="T58" fmla="*/ 1571 w 69"/>
                    <a:gd name="T59" fmla="*/ 735 h 53"/>
                    <a:gd name="T60" fmla="*/ 1545 w 69"/>
                    <a:gd name="T61" fmla="*/ 784 h 53"/>
                    <a:gd name="T62" fmla="*/ 1494 w 69"/>
                    <a:gd name="T63" fmla="*/ 828 h 53"/>
                    <a:gd name="T64" fmla="*/ 1386 w 69"/>
                    <a:gd name="T65" fmla="*/ 925 h 53"/>
                    <a:gd name="T66" fmla="*/ 1310 w 69"/>
                    <a:gd name="T67" fmla="*/ 974 h 53"/>
                    <a:gd name="T68" fmla="*/ 1284 w 69"/>
                    <a:gd name="T69" fmla="*/ 1017 h 53"/>
                    <a:gd name="T70" fmla="*/ 1202 w 69"/>
                    <a:gd name="T71" fmla="*/ 1042 h 53"/>
                    <a:gd name="T72" fmla="*/ 1202 w 69"/>
                    <a:gd name="T73" fmla="*/ 1066 h 53"/>
                    <a:gd name="T74" fmla="*/ 1177 w 69"/>
                    <a:gd name="T75" fmla="*/ 1115 h 53"/>
                    <a:gd name="T76" fmla="*/ 1126 w 69"/>
                    <a:gd name="T77" fmla="*/ 1139 h 53"/>
                    <a:gd name="T78" fmla="*/ 1126 w 69"/>
                    <a:gd name="T79" fmla="*/ 1139 h 53"/>
                    <a:gd name="T80" fmla="*/ 1126 w 69"/>
                    <a:gd name="T81" fmla="*/ 1163 h 53"/>
                    <a:gd name="T82" fmla="*/ 1151 w 69"/>
                    <a:gd name="T83" fmla="*/ 1183 h 53"/>
                    <a:gd name="T84" fmla="*/ 1100 w 69"/>
                    <a:gd name="T85" fmla="*/ 1207 h 53"/>
                    <a:gd name="T86" fmla="*/ 1074 w 69"/>
                    <a:gd name="T87" fmla="*/ 1232 h 53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69"/>
                    <a:gd name="T133" fmla="*/ 0 h 53"/>
                    <a:gd name="T134" fmla="*/ 69 w 69"/>
                    <a:gd name="T135" fmla="*/ 53 h 53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69" h="53">
                      <a:moveTo>
                        <a:pt x="41" y="52"/>
                      </a:moveTo>
                      <a:lnTo>
                        <a:pt x="41" y="53"/>
                      </a:lnTo>
                      <a:lnTo>
                        <a:pt x="39" y="52"/>
                      </a:lnTo>
                      <a:lnTo>
                        <a:pt x="38" y="52"/>
                      </a:lnTo>
                      <a:lnTo>
                        <a:pt x="38" y="51"/>
                      </a:lnTo>
                      <a:lnTo>
                        <a:pt x="37" y="48"/>
                      </a:lnTo>
                      <a:lnTo>
                        <a:pt x="35" y="45"/>
                      </a:lnTo>
                      <a:lnTo>
                        <a:pt x="33" y="44"/>
                      </a:lnTo>
                      <a:lnTo>
                        <a:pt x="32" y="41"/>
                      </a:lnTo>
                      <a:lnTo>
                        <a:pt x="31" y="39"/>
                      </a:lnTo>
                      <a:lnTo>
                        <a:pt x="30" y="37"/>
                      </a:lnTo>
                      <a:lnTo>
                        <a:pt x="29" y="37"/>
                      </a:lnTo>
                      <a:lnTo>
                        <a:pt x="26" y="36"/>
                      </a:lnTo>
                      <a:lnTo>
                        <a:pt x="25" y="34"/>
                      </a:lnTo>
                      <a:lnTo>
                        <a:pt x="23" y="33"/>
                      </a:lnTo>
                      <a:lnTo>
                        <a:pt x="23" y="32"/>
                      </a:lnTo>
                      <a:lnTo>
                        <a:pt x="22" y="30"/>
                      </a:lnTo>
                      <a:lnTo>
                        <a:pt x="19" y="29"/>
                      </a:lnTo>
                      <a:lnTo>
                        <a:pt x="15" y="25"/>
                      </a:lnTo>
                      <a:lnTo>
                        <a:pt x="13" y="24"/>
                      </a:lnTo>
                      <a:lnTo>
                        <a:pt x="13" y="23"/>
                      </a:lnTo>
                      <a:lnTo>
                        <a:pt x="11" y="21"/>
                      </a:lnTo>
                      <a:lnTo>
                        <a:pt x="10" y="19"/>
                      </a:lnTo>
                      <a:lnTo>
                        <a:pt x="8" y="17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1" y="10"/>
                      </a:lnTo>
                      <a:lnTo>
                        <a:pt x="2" y="9"/>
                      </a:lnTo>
                      <a:lnTo>
                        <a:pt x="3" y="8"/>
                      </a:lnTo>
                      <a:lnTo>
                        <a:pt x="3" y="7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3" y="2"/>
                      </a:lnTo>
                      <a:lnTo>
                        <a:pt x="31" y="0"/>
                      </a:lnTo>
                      <a:lnTo>
                        <a:pt x="31" y="1"/>
                      </a:lnTo>
                      <a:lnTo>
                        <a:pt x="31" y="2"/>
                      </a:lnTo>
                      <a:lnTo>
                        <a:pt x="32" y="1"/>
                      </a:lnTo>
                      <a:lnTo>
                        <a:pt x="35" y="4"/>
                      </a:lnTo>
                      <a:lnTo>
                        <a:pt x="36" y="6"/>
                      </a:lnTo>
                      <a:lnTo>
                        <a:pt x="51" y="4"/>
                      </a:lnTo>
                      <a:lnTo>
                        <a:pt x="69" y="16"/>
                      </a:lnTo>
                      <a:lnTo>
                        <a:pt x="68" y="17"/>
                      </a:lnTo>
                      <a:lnTo>
                        <a:pt x="67" y="18"/>
                      </a:lnTo>
                      <a:lnTo>
                        <a:pt x="66" y="19"/>
                      </a:lnTo>
                      <a:lnTo>
                        <a:pt x="63" y="23"/>
                      </a:lnTo>
                      <a:lnTo>
                        <a:pt x="63" y="24"/>
                      </a:lnTo>
                      <a:lnTo>
                        <a:pt x="62" y="26"/>
                      </a:lnTo>
                      <a:lnTo>
                        <a:pt x="62" y="28"/>
                      </a:lnTo>
                      <a:lnTo>
                        <a:pt x="62" y="29"/>
                      </a:lnTo>
                      <a:lnTo>
                        <a:pt x="62" y="30"/>
                      </a:lnTo>
                      <a:lnTo>
                        <a:pt x="61" y="31"/>
                      </a:lnTo>
                      <a:lnTo>
                        <a:pt x="60" y="31"/>
                      </a:lnTo>
                      <a:lnTo>
                        <a:pt x="59" y="32"/>
                      </a:lnTo>
                      <a:lnTo>
                        <a:pt x="59" y="33"/>
                      </a:lnTo>
                      <a:lnTo>
                        <a:pt x="58" y="34"/>
                      </a:lnTo>
                      <a:lnTo>
                        <a:pt x="57" y="35"/>
                      </a:lnTo>
                      <a:lnTo>
                        <a:pt x="55" y="37"/>
                      </a:lnTo>
                      <a:lnTo>
                        <a:pt x="53" y="39"/>
                      </a:lnTo>
                      <a:lnTo>
                        <a:pt x="52" y="40"/>
                      </a:lnTo>
                      <a:lnTo>
                        <a:pt x="50" y="41"/>
                      </a:lnTo>
                      <a:lnTo>
                        <a:pt x="50" y="42"/>
                      </a:lnTo>
                      <a:lnTo>
                        <a:pt x="49" y="43"/>
                      </a:lnTo>
                      <a:lnTo>
                        <a:pt x="47" y="44"/>
                      </a:lnTo>
                      <a:lnTo>
                        <a:pt x="46" y="44"/>
                      </a:lnTo>
                      <a:lnTo>
                        <a:pt x="46" y="45"/>
                      </a:lnTo>
                      <a:lnTo>
                        <a:pt x="45" y="47"/>
                      </a:lnTo>
                      <a:lnTo>
                        <a:pt x="44" y="48"/>
                      </a:lnTo>
                      <a:lnTo>
                        <a:pt x="43" y="48"/>
                      </a:lnTo>
                      <a:lnTo>
                        <a:pt x="43" y="49"/>
                      </a:lnTo>
                      <a:lnTo>
                        <a:pt x="44" y="49"/>
                      </a:lnTo>
                      <a:lnTo>
                        <a:pt x="44" y="50"/>
                      </a:lnTo>
                      <a:lnTo>
                        <a:pt x="43" y="50"/>
                      </a:lnTo>
                      <a:lnTo>
                        <a:pt x="42" y="51"/>
                      </a:lnTo>
                      <a:lnTo>
                        <a:pt x="41" y="52"/>
                      </a:lnTo>
                      <a:close/>
                    </a:path>
                  </a:pathLst>
                </a:custGeom>
                <a:solidFill>
                  <a:srgbClr val="FFCE85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75" name="Freeform 233"/>
              <p:cNvSpPr>
                <a:spLocks/>
              </p:cNvSpPr>
              <p:nvPr/>
            </p:nvSpPr>
            <p:spPr bwMode="auto">
              <a:xfrm>
                <a:off x="4074" y="2384"/>
                <a:ext cx="375" cy="376"/>
              </a:xfrm>
              <a:custGeom>
                <a:avLst/>
                <a:gdLst>
                  <a:gd name="T0" fmla="*/ 236 w 73"/>
                  <a:gd name="T1" fmla="*/ 977 h 77"/>
                  <a:gd name="T2" fmla="*/ 293 w 73"/>
                  <a:gd name="T3" fmla="*/ 1050 h 77"/>
                  <a:gd name="T4" fmla="*/ 344 w 73"/>
                  <a:gd name="T5" fmla="*/ 1099 h 77"/>
                  <a:gd name="T6" fmla="*/ 344 w 73"/>
                  <a:gd name="T7" fmla="*/ 1167 h 77"/>
                  <a:gd name="T8" fmla="*/ 370 w 73"/>
                  <a:gd name="T9" fmla="*/ 1191 h 77"/>
                  <a:gd name="T10" fmla="*/ 344 w 73"/>
                  <a:gd name="T11" fmla="*/ 1314 h 77"/>
                  <a:gd name="T12" fmla="*/ 318 w 73"/>
                  <a:gd name="T13" fmla="*/ 1431 h 77"/>
                  <a:gd name="T14" fmla="*/ 370 w 73"/>
                  <a:gd name="T15" fmla="*/ 1621 h 77"/>
                  <a:gd name="T16" fmla="*/ 421 w 73"/>
                  <a:gd name="T17" fmla="*/ 1694 h 77"/>
                  <a:gd name="T18" fmla="*/ 447 w 73"/>
                  <a:gd name="T19" fmla="*/ 1763 h 77"/>
                  <a:gd name="T20" fmla="*/ 473 w 73"/>
                  <a:gd name="T21" fmla="*/ 1812 h 77"/>
                  <a:gd name="T22" fmla="*/ 1531 w 73"/>
                  <a:gd name="T23" fmla="*/ 1812 h 77"/>
                  <a:gd name="T24" fmla="*/ 1582 w 73"/>
                  <a:gd name="T25" fmla="*/ 1836 h 77"/>
                  <a:gd name="T26" fmla="*/ 1557 w 73"/>
                  <a:gd name="T27" fmla="*/ 1694 h 77"/>
                  <a:gd name="T28" fmla="*/ 1582 w 73"/>
                  <a:gd name="T29" fmla="*/ 1646 h 77"/>
                  <a:gd name="T30" fmla="*/ 1690 w 73"/>
                  <a:gd name="T31" fmla="*/ 1646 h 77"/>
                  <a:gd name="T32" fmla="*/ 1767 w 73"/>
                  <a:gd name="T33" fmla="*/ 1646 h 77"/>
                  <a:gd name="T34" fmla="*/ 1767 w 73"/>
                  <a:gd name="T35" fmla="*/ 1548 h 77"/>
                  <a:gd name="T36" fmla="*/ 1767 w 73"/>
                  <a:gd name="T37" fmla="*/ 1480 h 77"/>
                  <a:gd name="T38" fmla="*/ 1818 w 73"/>
                  <a:gd name="T39" fmla="*/ 1265 h 77"/>
                  <a:gd name="T40" fmla="*/ 1875 w 73"/>
                  <a:gd name="T41" fmla="*/ 1143 h 77"/>
                  <a:gd name="T42" fmla="*/ 1926 w 73"/>
                  <a:gd name="T43" fmla="*/ 1123 h 77"/>
                  <a:gd name="T44" fmla="*/ 1926 w 73"/>
                  <a:gd name="T45" fmla="*/ 1099 h 77"/>
                  <a:gd name="T46" fmla="*/ 1901 w 73"/>
                  <a:gd name="T47" fmla="*/ 1099 h 77"/>
                  <a:gd name="T48" fmla="*/ 1818 w 73"/>
                  <a:gd name="T49" fmla="*/ 1074 h 77"/>
                  <a:gd name="T50" fmla="*/ 1793 w 73"/>
                  <a:gd name="T51" fmla="*/ 977 h 77"/>
                  <a:gd name="T52" fmla="*/ 1690 w 73"/>
                  <a:gd name="T53" fmla="*/ 884 h 77"/>
                  <a:gd name="T54" fmla="*/ 1634 w 73"/>
                  <a:gd name="T55" fmla="*/ 762 h 77"/>
                  <a:gd name="T56" fmla="*/ 1582 w 73"/>
                  <a:gd name="T57" fmla="*/ 713 h 77"/>
                  <a:gd name="T58" fmla="*/ 1479 w 73"/>
                  <a:gd name="T59" fmla="*/ 645 h 77"/>
                  <a:gd name="T60" fmla="*/ 1423 w 73"/>
                  <a:gd name="T61" fmla="*/ 596 h 77"/>
                  <a:gd name="T62" fmla="*/ 1397 w 73"/>
                  <a:gd name="T63" fmla="*/ 547 h 77"/>
                  <a:gd name="T64" fmla="*/ 1212 w 73"/>
                  <a:gd name="T65" fmla="*/ 430 h 77"/>
                  <a:gd name="T66" fmla="*/ 1161 w 73"/>
                  <a:gd name="T67" fmla="*/ 381 h 77"/>
                  <a:gd name="T68" fmla="*/ 1084 w 73"/>
                  <a:gd name="T69" fmla="*/ 288 h 77"/>
                  <a:gd name="T70" fmla="*/ 1027 w 73"/>
                  <a:gd name="T71" fmla="*/ 215 h 77"/>
                  <a:gd name="T72" fmla="*/ 842 w 73"/>
                  <a:gd name="T73" fmla="*/ 166 h 77"/>
                  <a:gd name="T74" fmla="*/ 842 w 73"/>
                  <a:gd name="T75" fmla="*/ 73 h 77"/>
                  <a:gd name="T76" fmla="*/ 899 w 73"/>
                  <a:gd name="T77" fmla="*/ 24 h 77"/>
                  <a:gd name="T78" fmla="*/ 899 w 73"/>
                  <a:gd name="T79" fmla="*/ 0 h 77"/>
                  <a:gd name="T80" fmla="*/ 0 w 73"/>
                  <a:gd name="T81" fmla="*/ 117 h 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3"/>
                  <a:gd name="T124" fmla="*/ 0 h 77"/>
                  <a:gd name="T125" fmla="*/ 73 w 73"/>
                  <a:gd name="T126" fmla="*/ 77 h 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3" h="77">
                    <a:moveTo>
                      <a:pt x="0" y="5"/>
                    </a:moveTo>
                    <a:lnTo>
                      <a:pt x="9" y="41"/>
                    </a:lnTo>
                    <a:lnTo>
                      <a:pt x="10" y="42"/>
                    </a:lnTo>
                    <a:lnTo>
                      <a:pt x="11" y="44"/>
                    </a:lnTo>
                    <a:lnTo>
                      <a:pt x="12" y="45"/>
                    </a:lnTo>
                    <a:lnTo>
                      <a:pt x="13" y="46"/>
                    </a:lnTo>
                    <a:lnTo>
                      <a:pt x="14" y="47"/>
                    </a:lnTo>
                    <a:lnTo>
                      <a:pt x="13" y="49"/>
                    </a:lnTo>
                    <a:lnTo>
                      <a:pt x="15" y="50"/>
                    </a:lnTo>
                    <a:lnTo>
                      <a:pt x="14" y="50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2" y="57"/>
                    </a:lnTo>
                    <a:lnTo>
                      <a:pt x="12" y="60"/>
                    </a:lnTo>
                    <a:lnTo>
                      <a:pt x="14" y="63"/>
                    </a:lnTo>
                    <a:lnTo>
                      <a:pt x="14" y="68"/>
                    </a:lnTo>
                    <a:lnTo>
                      <a:pt x="16" y="70"/>
                    </a:lnTo>
                    <a:lnTo>
                      <a:pt x="16" y="71"/>
                    </a:lnTo>
                    <a:lnTo>
                      <a:pt x="16" y="72"/>
                    </a:lnTo>
                    <a:lnTo>
                      <a:pt x="17" y="74"/>
                    </a:lnTo>
                    <a:lnTo>
                      <a:pt x="17" y="75"/>
                    </a:lnTo>
                    <a:lnTo>
                      <a:pt x="18" y="76"/>
                    </a:lnTo>
                    <a:lnTo>
                      <a:pt x="57" y="74"/>
                    </a:lnTo>
                    <a:lnTo>
                      <a:pt x="58" y="76"/>
                    </a:lnTo>
                    <a:lnTo>
                      <a:pt x="60" y="77"/>
                    </a:lnTo>
                    <a:lnTo>
                      <a:pt x="60" y="75"/>
                    </a:lnTo>
                    <a:lnTo>
                      <a:pt x="59" y="71"/>
                    </a:lnTo>
                    <a:lnTo>
                      <a:pt x="60" y="70"/>
                    </a:lnTo>
                    <a:lnTo>
                      <a:pt x="60" y="69"/>
                    </a:lnTo>
                    <a:lnTo>
                      <a:pt x="61" y="68"/>
                    </a:lnTo>
                    <a:lnTo>
                      <a:pt x="64" y="69"/>
                    </a:lnTo>
                    <a:lnTo>
                      <a:pt x="66" y="69"/>
                    </a:lnTo>
                    <a:lnTo>
                      <a:pt x="67" y="69"/>
                    </a:lnTo>
                    <a:lnTo>
                      <a:pt x="67" y="66"/>
                    </a:lnTo>
                    <a:lnTo>
                      <a:pt x="67" y="65"/>
                    </a:lnTo>
                    <a:lnTo>
                      <a:pt x="67" y="63"/>
                    </a:lnTo>
                    <a:lnTo>
                      <a:pt x="67" y="62"/>
                    </a:lnTo>
                    <a:lnTo>
                      <a:pt x="69" y="56"/>
                    </a:lnTo>
                    <a:lnTo>
                      <a:pt x="69" y="53"/>
                    </a:lnTo>
                    <a:lnTo>
                      <a:pt x="70" y="51"/>
                    </a:lnTo>
                    <a:lnTo>
                      <a:pt x="71" y="48"/>
                    </a:lnTo>
                    <a:lnTo>
                      <a:pt x="73" y="47"/>
                    </a:lnTo>
                    <a:lnTo>
                      <a:pt x="73" y="46"/>
                    </a:lnTo>
                    <a:lnTo>
                      <a:pt x="72" y="45"/>
                    </a:lnTo>
                    <a:lnTo>
                      <a:pt x="72" y="46"/>
                    </a:lnTo>
                    <a:lnTo>
                      <a:pt x="70" y="45"/>
                    </a:lnTo>
                    <a:lnTo>
                      <a:pt x="69" y="45"/>
                    </a:lnTo>
                    <a:lnTo>
                      <a:pt x="69" y="44"/>
                    </a:lnTo>
                    <a:lnTo>
                      <a:pt x="68" y="41"/>
                    </a:lnTo>
                    <a:lnTo>
                      <a:pt x="66" y="38"/>
                    </a:lnTo>
                    <a:lnTo>
                      <a:pt x="64" y="37"/>
                    </a:lnTo>
                    <a:lnTo>
                      <a:pt x="63" y="34"/>
                    </a:lnTo>
                    <a:lnTo>
                      <a:pt x="62" y="32"/>
                    </a:lnTo>
                    <a:lnTo>
                      <a:pt x="61" y="30"/>
                    </a:lnTo>
                    <a:lnTo>
                      <a:pt x="60" y="30"/>
                    </a:lnTo>
                    <a:lnTo>
                      <a:pt x="57" y="29"/>
                    </a:lnTo>
                    <a:lnTo>
                      <a:pt x="56" y="27"/>
                    </a:lnTo>
                    <a:lnTo>
                      <a:pt x="54" y="26"/>
                    </a:lnTo>
                    <a:lnTo>
                      <a:pt x="54" y="25"/>
                    </a:lnTo>
                    <a:lnTo>
                      <a:pt x="53" y="23"/>
                    </a:lnTo>
                    <a:lnTo>
                      <a:pt x="50" y="22"/>
                    </a:lnTo>
                    <a:lnTo>
                      <a:pt x="46" y="18"/>
                    </a:lnTo>
                    <a:lnTo>
                      <a:pt x="44" y="17"/>
                    </a:lnTo>
                    <a:lnTo>
                      <a:pt x="44" y="16"/>
                    </a:lnTo>
                    <a:lnTo>
                      <a:pt x="42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9" y="9"/>
                    </a:lnTo>
                    <a:lnTo>
                      <a:pt x="36" y="9"/>
                    </a:lnTo>
                    <a:lnTo>
                      <a:pt x="32" y="7"/>
                    </a:lnTo>
                    <a:lnTo>
                      <a:pt x="31" y="6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4" y="1"/>
                    </a:lnTo>
                    <a:lnTo>
                      <a:pt x="34" y="0"/>
                    </a:lnTo>
                    <a:lnTo>
                      <a:pt x="13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6" name="Freeform 234"/>
              <p:cNvSpPr>
                <a:spLocks/>
              </p:cNvSpPr>
              <p:nvPr/>
            </p:nvSpPr>
            <p:spPr bwMode="auto">
              <a:xfrm>
                <a:off x="4427" y="1916"/>
                <a:ext cx="318" cy="141"/>
              </a:xfrm>
              <a:custGeom>
                <a:avLst/>
                <a:gdLst>
                  <a:gd name="T0" fmla="*/ 949 w 62"/>
                  <a:gd name="T1" fmla="*/ 49 h 29"/>
                  <a:gd name="T2" fmla="*/ 51 w 62"/>
                  <a:gd name="T3" fmla="*/ 404 h 29"/>
                  <a:gd name="T4" fmla="*/ 108 w 62"/>
                  <a:gd name="T5" fmla="*/ 379 h 29"/>
                  <a:gd name="T6" fmla="*/ 210 w 62"/>
                  <a:gd name="T7" fmla="*/ 306 h 29"/>
                  <a:gd name="T8" fmla="*/ 262 w 62"/>
                  <a:gd name="T9" fmla="*/ 258 h 29"/>
                  <a:gd name="T10" fmla="*/ 287 w 62"/>
                  <a:gd name="T11" fmla="*/ 238 h 29"/>
                  <a:gd name="T12" fmla="*/ 369 w 62"/>
                  <a:gd name="T13" fmla="*/ 214 h 29"/>
                  <a:gd name="T14" fmla="*/ 498 w 62"/>
                  <a:gd name="T15" fmla="*/ 165 h 29"/>
                  <a:gd name="T16" fmla="*/ 554 w 62"/>
                  <a:gd name="T17" fmla="*/ 190 h 29"/>
                  <a:gd name="T18" fmla="*/ 605 w 62"/>
                  <a:gd name="T19" fmla="*/ 190 h 29"/>
                  <a:gd name="T20" fmla="*/ 657 w 62"/>
                  <a:gd name="T21" fmla="*/ 282 h 29"/>
                  <a:gd name="T22" fmla="*/ 708 w 62"/>
                  <a:gd name="T23" fmla="*/ 282 h 29"/>
                  <a:gd name="T24" fmla="*/ 708 w 62"/>
                  <a:gd name="T25" fmla="*/ 331 h 29"/>
                  <a:gd name="T26" fmla="*/ 816 w 62"/>
                  <a:gd name="T27" fmla="*/ 355 h 29"/>
                  <a:gd name="T28" fmla="*/ 892 w 62"/>
                  <a:gd name="T29" fmla="*/ 404 h 29"/>
                  <a:gd name="T30" fmla="*/ 923 w 62"/>
                  <a:gd name="T31" fmla="*/ 447 h 29"/>
                  <a:gd name="T32" fmla="*/ 841 w 62"/>
                  <a:gd name="T33" fmla="*/ 593 h 29"/>
                  <a:gd name="T34" fmla="*/ 923 w 62"/>
                  <a:gd name="T35" fmla="*/ 637 h 29"/>
                  <a:gd name="T36" fmla="*/ 1000 w 62"/>
                  <a:gd name="T37" fmla="*/ 661 h 29"/>
                  <a:gd name="T38" fmla="*/ 1026 w 62"/>
                  <a:gd name="T39" fmla="*/ 661 h 29"/>
                  <a:gd name="T40" fmla="*/ 1103 w 62"/>
                  <a:gd name="T41" fmla="*/ 637 h 29"/>
                  <a:gd name="T42" fmla="*/ 1210 w 62"/>
                  <a:gd name="T43" fmla="*/ 686 h 29"/>
                  <a:gd name="T44" fmla="*/ 1236 w 62"/>
                  <a:gd name="T45" fmla="*/ 661 h 29"/>
                  <a:gd name="T46" fmla="*/ 1185 w 62"/>
                  <a:gd name="T47" fmla="*/ 613 h 29"/>
                  <a:gd name="T48" fmla="*/ 1159 w 62"/>
                  <a:gd name="T49" fmla="*/ 593 h 29"/>
                  <a:gd name="T50" fmla="*/ 1185 w 62"/>
                  <a:gd name="T51" fmla="*/ 569 h 29"/>
                  <a:gd name="T52" fmla="*/ 1159 w 62"/>
                  <a:gd name="T53" fmla="*/ 545 h 29"/>
                  <a:gd name="T54" fmla="*/ 1077 w 62"/>
                  <a:gd name="T55" fmla="*/ 447 h 29"/>
                  <a:gd name="T56" fmla="*/ 1077 w 62"/>
                  <a:gd name="T57" fmla="*/ 379 h 29"/>
                  <a:gd name="T58" fmla="*/ 1077 w 62"/>
                  <a:gd name="T59" fmla="*/ 282 h 29"/>
                  <a:gd name="T60" fmla="*/ 1077 w 62"/>
                  <a:gd name="T61" fmla="*/ 238 h 29"/>
                  <a:gd name="T62" fmla="*/ 1077 w 62"/>
                  <a:gd name="T63" fmla="*/ 214 h 29"/>
                  <a:gd name="T64" fmla="*/ 1159 w 62"/>
                  <a:gd name="T65" fmla="*/ 141 h 29"/>
                  <a:gd name="T66" fmla="*/ 1185 w 62"/>
                  <a:gd name="T67" fmla="*/ 92 h 29"/>
                  <a:gd name="T68" fmla="*/ 1236 w 62"/>
                  <a:gd name="T69" fmla="*/ 92 h 29"/>
                  <a:gd name="T70" fmla="*/ 1185 w 62"/>
                  <a:gd name="T71" fmla="*/ 190 h 29"/>
                  <a:gd name="T72" fmla="*/ 1159 w 62"/>
                  <a:gd name="T73" fmla="*/ 238 h 29"/>
                  <a:gd name="T74" fmla="*/ 1210 w 62"/>
                  <a:gd name="T75" fmla="*/ 282 h 29"/>
                  <a:gd name="T76" fmla="*/ 1210 w 62"/>
                  <a:gd name="T77" fmla="*/ 379 h 29"/>
                  <a:gd name="T78" fmla="*/ 1185 w 62"/>
                  <a:gd name="T79" fmla="*/ 428 h 29"/>
                  <a:gd name="T80" fmla="*/ 1210 w 62"/>
                  <a:gd name="T81" fmla="*/ 447 h 29"/>
                  <a:gd name="T82" fmla="*/ 1210 w 62"/>
                  <a:gd name="T83" fmla="*/ 496 h 29"/>
                  <a:gd name="T84" fmla="*/ 1236 w 62"/>
                  <a:gd name="T85" fmla="*/ 569 h 29"/>
                  <a:gd name="T86" fmla="*/ 1313 w 62"/>
                  <a:gd name="T87" fmla="*/ 593 h 29"/>
                  <a:gd name="T88" fmla="*/ 1369 w 62"/>
                  <a:gd name="T89" fmla="*/ 569 h 29"/>
                  <a:gd name="T90" fmla="*/ 1369 w 62"/>
                  <a:gd name="T91" fmla="*/ 613 h 29"/>
                  <a:gd name="T92" fmla="*/ 1395 w 62"/>
                  <a:gd name="T93" fmla="*/ 661 h 29"/>
                  <a:gd name="T94" fmla="*/ 1446 w 62"/>
                  <a:gd name="T95" fmla="*/ 686 h 29"/>
                  <a:gd name="T96" fmla="*/ 1472 w 62"/>
                  <a:gd name="T97" fmla="*/ 661 h 29"/>
                  <a:gd name="T98" fmla="*/ 1605 w 62"/>
                  <a:gd name="T99" fmla="*/ 613 h 29"/>
                  <a:gd name="T100" fmla="*/ 1631 w 62"/>
                  <a:gd name="T101" fmla="*/ 447 h 29"/>
                  <a:gd name="T102" fmla="*/ 1421 w 62"/>
                  <a:gd name="T103" fmla="*/ 496 h 29"/>
                  <a:gd name="T104" fmla="*/ 1236 w 62"/>
                  <a:gd name="T105" fmla="*/ 0 h 2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62"/>
                  <a:gd name="T160" fmla="*/ 0 h 29"/>
                  <a:gd name="T161" fmla="*/ 62 w 62"/>
                  <a:gd name="T162" fmla="*/ 29 h 29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62" h="29">
                    <a:moveTo>
                      <a:pt x="47" y="0"/>
                    </a:moveTo>
                    <a:lnTo>
                      <a:pt x="36" y="2"/>
                    </a:lnTo>
                    <a:lnTo>
                      <a:pt x="0" y="9"/>
                    </a:lnTo>
                    <a:lnTo>
                      <a:pt x="2" y="17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6" y="13"/>
                    </a:lnTo>
                    <a:lnTo>
                      <a:pt x="8" y="13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0" y="9"/>
                    </a:lnTo>
                    <a:lnTo>
                      <a:pt x="11" y="10"/>
                    </a:lnTo>
                    <a:lnTo>
                      <a:pt x="13" y="10"/>
                    </a:lnTo>
                    <a:lnTo>
                      <a:pt x="14" y="9"/>
                    </a:lnTo>
                    <a:lnTo>
                      <a:pt x="15" y="8"/>
                    </a:lnTo>
                    <a:lnTo>
                      <a:pt x="19" y="7"/>
                    </a:lnTo>
                    <a:lnTo>
                      <a:pt x="20" y="7"/>
                    </a:lnTo>
                    <a:lnTo>
                      <a:pt x="21" y="8"/>
                    </a:lnTo>
                    <a:lnTo>
                      <a:pt x="22" y="7"/>
                    </a:lnTo>
                    <a:lnTo>
                      <a:pt x="23" y="8"/>
                    </a:lnTo>
                    <a:lnTo>
                      <a:pt x="23" y="9"/>
                    </a:lnTo>
                    <a:lnTo>
                      <a:pt x="25" y="12"/>
                    </a:lnTo>
                    <a:lnTo>
                      <a:pt x="26" y="12"/>
                    </a:lnTo>
                    <a:lnTo>
                      <a:pt x="27" y="12"/>
                    </a:lnTo>
                    <a:lnTo>
                      <a:pt x="28" y="13"/>
                    </a:lnTo>
                    <a:lnTo>
                      <a:pt x="27" y="14"/>
                    </a:lnTo>
                    <a:lnTo>
                      <a:pt x="29" y="15"/>
                    </a:lnTo>
                    <a:lnTo>
                      <a:pt x="31" y="15"/>
                    </a:lnTo>
                    <a:lnTo>
                      <a:pt x="33" y="17"/>
                    </a:lnTo>
                    <a:lnTo>
                      <a:pt x="34" y="17"/>
                    </a:lnTo>
                    <a:lnTo>
                      <a:pt x="35" y="19"/>
                    </a:lnTo>
                    <a:lnTo>
                      <a:pt x="33" y="23"/>
                    </a:lnTo>
                    <a:lnTo>
                      <a:pt x="32" y="25"/>
                    </a:lnTo>
                    <a:lnTo>
                      <a:pt x="33" y="27"/>
                    </a:lnTo>
                    <a:lnTo>
                      <a:pt x="35" y="27"/>
                    </a:lnTo>
                    <a:lnTo>
                      <a:pt x="36" y="26"/>
                    </a:lnTo>
                    <a:lnTo>
                      <a:pt x="38" y="28"/>
                    </a:lnTo>
                    <a:lnTo>
                      <a:pt x="39" y="28"/>
                    </a:lnTo>
                    <a:lnTo>
                      <a:pt x="40" y="27"/>
                    </a:lnTo>
                    <a:lnTo>
                      <a:pt x="42" y="27"/>
                    </a:lnTo>
                    <a:lnTo>
                      <a:pt x="45" y="28"/>
                    </a:lnTo>
                    <a:lnTo>
                      <a:pt x="46" y="29"/>
                    </a:lnTo>
                    <a:lnTo>
                      <a:pt x="47" y="29"/>
                    </a:lnTo>
                    <a:lnTo>
                      <a:pt x="47" y="28"/>
                    </a:lnTo>
                    <a:lnTo>
                      <a:pt x="46" y="28"/>
                    </a:lnTo>
                    <a:lnTo>
                      <a:pt x="45" y="26"/>
                    </a:lnTo>
                    <a:lnTo>
                      <a:pt x="44" y="25"/>
                    </a:lnTo>
                    <a:lnTo>
                      <a:pt x="44" y="24"/>
                    </a:lnTo>
                    <a:lnTo>
                      <a:pt x="45" y="24"/>
                    </a:lnTo>
                    <a:lnTo>
                      <a:pt x="44" y="23"/>
                    </a:lnTo>
                    <a:lnTo>
                      <a:pt x="43" y="21"/>
                    </a:lnTo>
                    <a:lnTo>
                      <a:pt x="41" y="19"/>
                    </a:lnTo>
                    <a:lnTo>
                      <a:pt x="41" y="17"/>
                    </a:lnTo>
                    <a:lnTo>
                      <a:pt x="41" y="16"/>
                    </a:lnTo>
                    <a:lnTo>
                      <a:pt x="41" y="13"/>
                    </a:lnTo>
                    <a:lnTo>
                      <a:pt x="41" y="12"/>
                    </a:lnTo>
                    <a:lnTo>
                      <a:pt x="41" y="11"/>
                    </a:lnTo>
                    <a:lnTo>
                      <a:pt x="41" y="10"/>
                    </a:lnTo>
                    <a:lnTo>
                      <a:pt x="41" y="9"/>
                    </a:lnTo>
                    <a:lnTo>
                      <a:pt x="42" y="8"/>
                    </a:lnTo>
                    <a:lnTo>
                      <a:pt x="44" y="6"/>
                    </a:lnTo>
                    <a:lnTo>
                      <a:pt x="45" y="6"/>
                    </a:lnTo>
                    <a:lnTo>
                      <a:pt x="45" y="4"/>
                    </a:lnTo>
                    <a:lnTo>
                      <a:pt x="46" y="4"/>
                    </a:lnTo>
                    <a:lnTo>
                      <a:pt x="47" y="4"/>
                    </a:lnTo>
                    <a:lnTo>
                      <a:pt x="46" y="6"/>
                    </a:lnTo>
                    <a:lnTo>
                      <a:pt x="45" y="8"/>
                    </a:lnTo>
                    <a:lnTo>
                      <a:pt x="44" y="9"/>
                    </a:lnTo>
                    <a:lnTo>
                      <a:pt x="44" y="10"/>
                    </a:lnTo>
                    <a:lnTo>
                      <a:pt x="44" y="12"/>
                    </a:lnTo>
                    <a:lnTo>
                      <a:pt x="46" y="12"/>
                    </a:lnTo>
                    <a:lnTo>
                      <a:pt x="46" y="15"/>
                    </a:lnTo>
                    <a:lnTo>
                      <a:pt x="46" y="16"/>
                    </a:lnTo>
                    <a:lnTo>
                      <a:pt x="44" y="17"/>
                    </a:lnTo>
                    <a:lnTo>
                      <a:pt x="45" y="18"/>
                    </a:lnTo>
                    <a:lnTo>
                      <a:pt x="46" y="18"/>
                    </a:lnTo>
                    <a:lnTo>
                      <a:pt x="46" y="19"/>
                    </a:lnTo>
                    <a:lnTo>
                      <a:pt x="46" y="20"/>
                    </a:lnTo>
                    <a:lnTo>
                      <a:pt x="46" y="21"/>
                    </a:lnTo>
                    <a:lnTo>
                      <a:pt x="46" y="22"/>
                    </a:lnTo>
                    <a:lnTo>
                      <a:pt x="47" y="24"/>
                    </a:lnTo>
                    <a:lnTo>
                      <a:pt x="49" y="25"/>
                    </a:lnTo>
                    <a:lnTo>
                      <a:pt x="50" y="25"/>
                    </a:lnTo>
                    <a:lnTo>
                      <a:pt x="51" y="24"/>
                    </a:lnTo>
                    <a:lnTo>
                      <a:pt x="52" y="24"/>
                    </a:lnTo>
                    <a:lnTo>
                      <a:pt x="52" y="25"/>
                    </a:lnTo>
                    <a:lnTo>
                      <a:pt x="52" y="26"/>
                    </a:lnTo>
                    <a:lnTo>
                      <a:pt x="53" y="28"/>
                    </a:lnTo>
                    <a:lnTo>
                      <a:pt x="54" y="29"/>
                    </a:lnTo>
                    <a:lnTo>
                      <a:pt x="55" y="29"/>
                    </a:lnTo>
                    <a:lnTo>
                      <a:pt x="56" y="28"/>
                    </a:lnTo>
                    <a:lnTo>
                      <a:pt x="61" y="27"/>
                    </a:lnTo>
                    <a:lnTo>
                      <a:pt x="61" y="26"/>
                    </a:lnTo>
                    <a:lnTo>
                      <a:pt x="61" y="25"/>
                    </a:lnTo>
                    <a:lnTo>
                      <a:pt x="62" y="19"/>
                    </a:lnTo>
                    <a:lnTo>
                      <a:pt x="54" y="2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7" name="Freeform 235"/>
              <p:cNvSpPr>
                <a:spLocks/>
              </p:cNvSpPr>
              <p:nvPr/>
            </p:nvSpPr>
            <p:spPr bwMode="auto">
              <a:xfrm>
                <a:off x="4669" y="1901"/>
                <a:ext cx="76" cy="117"/>
              </a:xfrm>
              <a:custGeom>
                <a:avLst/>
                <a:gdLst>
                  <a:gd name="T0" fmla="*/ 385 w 15"/>
                  <a:gd name="T1" fmla="*/ 522 h 24"/>
                  <a:gd name="T2" fmla="*/ 385 w 15"/>
                  <a:gd name="T3" fmla="*/ 478 h 24"/>
                  <a:gd name="T4" fmla="*/ 360 w 15"/>
                  <a:gd name="T5" fmla="*/ 429 h 24"/>
                  <a:gd name="T6" fmla="*/ 309 w 15"/>
                  <a:gd name="T7" fmla="*/ 380 h 24"/>
                  <a:gd name="T8" fmla="*/ 258 w 15"/>
                  <a:gd name="T9" fmla="*/ 356 h 24"/>
                  <a:gd name="T10" fmla="*/ 233 w 15"/>
                  <a:gd name="T11" fmla="*/ 332 h 24"/>
                  <a:gd name="T12" fmla="*/ 233 w 15"/>
                  <a:gd name="T13" fmla="*/ 283 h 24"/>
                  <a:gd name="T14" fmla="*/ 177 w 15"/>
                  <a:gd name="T15" fmla="*/ 215 h 24"/>
                  <a:gd name="T16" fmla="*/ 152 w 15"/>
                  <a:gd name="T17" fmla="*/ 190 h 24"/>
                  <a:gd name="T18" fmla="*/ 127 w 15"/>
                  <a:gd name="T19" fmla="*/ 141 h 24"/>
                  <a:gd name="T20" fmla="*/ 101 w 15"/>
                  <a:gd name="T21" fmla="*/ 117 h 24"/>
                  <a:gd name="T22" fmla="*/ 101 w 15"/>
                  <a:gd name="T23" fmla="*/ 98 h 24"/>
                  <a:gd name="T24" fmla="*/ 101 w 15"/>
                  <a:gd name="T25" fmla="*/ 98 h 24"/>
                  <a:gd name="T26" fmla="*/ 101 w 15"/>
                  <a:gd name="T27" fmla="*/ 73 h 24"/>
                  <a:gd name="T28" fmla="*/ 127 w 15"/>
                  <a:gd name="T29" fmla="*/ 0 h 24"/>
                  <a:gd name="T30" fmla="*/ 101 w 15"/>
                  <a:gd name="T31" fmla="*/ 0 h 24"/>
                  <a:gd name="T32" fmla="*/ 51 w 15"/>
                  <a:gd name="T33" fmla="*/ 0 h 24"/>
                  <a:gd name="T34" fmla="*/ 25 w 15"/>
                  <a:gd name="T35" fmla="*/ 24 h 24"/>
                  <a:gd name="T36" fmla="*/ 25 w 15"/>
                  <a:gd name="T37" fmla="*/ 49 h 24"/>
                  <a:gd name="T38" fmla="*/ 25 w 15"/>
                  <a:gd name="T39" fmla="*/ 73 h 24"/>
                  <a:gd name="T40" fmla="*/ 0 w 15"/>
                  <a:gd name="T41" fmla="*/ 73 h 24"/>
                  <a:gd name="T42" fmla="*/ 177 w 15"/>
                  <a:gd name="T43" fmla="*/ 570 h 24"/>
                  <a:gd name="T44" fmla="*/ 385 w 15"/>
                  <a:gd name="T45" fmla="*/ 522 h 24"/>
                  <a:gd name="T46" fmla="*/ 385 w 15"/>
                  <a:gd name="T47" fmla="*/ 522 h 2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5"/>
                  <a:gd name="T73" fmla="*/ 0 h 24"/>
                  <a:gd name="T74" fmla="*/ 15 w 15"/>
                  <a:gd name="T75" fmla="*/ 24 h 2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5" h="24">
                    <a:moveTo>
                      <a:pt x="15" y="22"/>
                    </a:moveTo>
                    <a:lnTo>
                      <a:pt x="15" y="20"/>
                    </a:lnTo>
                    <a:lnTo>
                      <a:pt x="14" y="18"/>
                    </a:lnTo>
                    <a:lnTo>
                      <a:pt x="12" y="16"/>
                    </a:lnTo>
                    <a:lnTo>
                      <a:pt x="10" y="15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7" y="9"/>
                    </a:lnTo>
                    <a:lnTo>
                      <a:pt x="6" y="8"/>
                    </a:lnTo>
                    <a:lnTo>
                      <a:pt x="5" y="6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7" y="24"/>
                    </a:lnTo>
                    <a:lnTo>
                      <a:pt x="15" y="22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8" name="Freeform 236"/>
              <p:cNvSpPr>
                <a:spLocks/>
              </p:cNvSpPr>
              <p:nvPr/>
            </p:nvSpPr>
            <p:spPr bwMode="auto">
              <a:xfrm>
                <a:off x="4848" y="1189"/>
                <a:ext cx="251" cy="385"/>
              </a:xfrm>
              <a:custGeom>
                <a:avLst/>
                <a:gdLst>
                  <a:gd name="T0" fmla="*/ 261 w 49"/>
                  <a:gd name="T1" fmla="*/ 1686 h 79"/>
                  <a:gd name="T2" fmla="*/ 261 w 49"/>
                  <a:gd name="T3" fmla="*/ 1735 h 79"/>
                  <a:gd name="T4" fmla="*/ 312 w 49"/>
                  <a:gd name="T5" fmla="*/ 1784 h 79"/>
                  <a:gd name="T6" fmla="*/ 343 w 49"/>
                  <a:gd name="T7" fmla="*/ 1803 h 79"/>
                  <a:gd name="T8" fmla="*/ 369 w 49"/>
                  <a:gd name="T9" fmla="*/ 1876 h 79"/>
                  <a:gd name="T10" fmla="*/ 394 w 49"/>
                  <a:gd name="T11" fmla="*/ 1828 h 79"/>
                  <a:gd name="T12" fmla="*/ 420 w 49"/>
                  <a:gd name="T13" fmla="*/ 1735 h 79"/>
                  <a:gd name="T14" fmla="*/ 471 w 49"/>
                  <a:gd name="T15" fmla="*/ 1613 h 79"/>
                  <a:gd name="T16" fmla="*/ 471 w 49"/>
                  <a:gd name="T17" fmla="*/ 1594 h 79"/>
                  <a:gd name="T18" fmla="*/ 522 w 49"/>
                  <a:gd name="T19" fmla="*/ 1496 h 79"/>
                  <a:gd name="T20" fmla="*/ 553 w 49"/>
                  <a:gd name="T21" fmla="*/ 1521 h 79"/>
                  <a:gd name="T22" fmla="*/ 579 w 49"/>
                  <a:gd name="T23" fmla="*/ 1521 h 79"/>
                  <a:gd name="T24" fmla="*/ 579 w 49"/>
                  <a:gd name="T25" fmla="*/ 1472 h 79"/>
                  <a:gd name="T26" fmla="*/ 681 w 49"/>
                  <a:gd name="T27" fmla="*/ 1447 h 79"/>
                  <a:gd name="T28" fmla="*/ 681 w 49"/>
                  <a:gd name="T29" fmla="*/ 1404 h 79"/>
                  <a:gd name="T30" fmla="*/ 733 w 49"/>
                  <a:gd name="T31" fmla="*/ 1379 h 79"/>
                  <a:gd name="T32" fmla="*/ 763 w 49"/>
                  <a:gd name="T33" fmla="*/ 1330 h 79"/>
                  <a:gd name="T34" fmla="*/ 814 w 49"/>
                  <a:gd name="T35" fmla="*/ 1233 h 79"/>
                  <a:gd name="T36" fmla="*/ 814 w 49"/>
                  <a:gd name="T37" fmla="*/ 1213 h 79"/>
                  <a:gd name="T38" fmla="*/ 891 w 49"/>
                  <a:gd name="T39" fmla="*/ 1213 h 79"/>
                  <a:gd name="T40" fmla="*/ 917 w 49"/>
                  <a:gd name="T41" fmla="*/ 1165 h 79"/>
                  <a:gd name="T42" fmla="*/ 973 w 49"/>
                  <a:gd name="T43" fmla="*/ 1116 h 79"/>
                  <a:gd name="T44" fmla="*/ 1050 w 49"/>
                  <a:gd name="T45" fmla="*/ 1140 h 79"/>
                  <a:gd name="T46" fmla="*/ 1127 w 49"/>
                  <a:gd name="T47" fmla="*/ 1043 h 79"/>
                  <a:gd name="T48" fmla="*/ 1209 w 49"/>
                  <a:gd name="T49" fmla="*/ 975 h 79"/>
                  <a:gd name="T50" fmla="*/ 1260 w 49"/>
                  <a:gd name="T51" fmla="*/ 950 h 79"/>
                  <a:gd name="T52" fmla="*/ 1286 w 49"/>
                  <a:gd name="T53" fmla="*/ 902 h 79"/>
                  <a:gd name="T54" fmla="*/ 1260 w 49"/>
                  <a:gd name="T55" fmla="*/ 877 h 79"/>
                  <a:gd name="T56" fmla="*/ 1235 w 49"/>
                  <a:gd name="T57" fmla="*/ 853 h 79"/>
                  <a:gd name="T58" fmla="*/ 1260 w 49"/>
                  <a:gd name="T59" fmla="*/ 833 h 79"/>
                  <a:gd name="T60" fmla="*/ 1235 w 49"/>
                  <a:gd name="T61" fmla="*/ 760 h 79"/>
                  <a:gd name="T62" fmla="*/ 1183 w 49"/>
                  <a:gd name="T63" fmla="*/ 736 h 79"/>
                  <a:gd name="T64" fmla="*/ 1127 w 49"/>
                  <a:gd name="T65" fmla="*/ 760 h 79"/>
                  <a:gd name="T66" fmla="*/ 1076 w 49"/>
                  <a:gd name="T67" fmla="*/ 663 h 79"/>
                  <a:gd name="T68" fmla="*/ 1076 w 49"/>
                  <a:gd name="T69" fmla="*/ 619 h 79"/>
                  <a:gd name="T70" fmla="*/ 1050 w 49"/>
                  <a:gd name="T71" fmla="*/ 619 h 79"/>
                  <a:gd name="T72" fmla="*/ 999 w 49"/>
                  <a:gd name="T73" fmla="*/ 619 h 79"/>
                  <a:gd name="T74" fmla="*/ 943 w 49"/>
                  <a:gd name="T75" fmla="*/ 595 h 79"/>
                  <a:gd name="T76" fmla="*/ 917 w 49"/>
                  <a:gd name="T77" fmla="*/ 521 h 79"/>
                  <a:gd name="T78" fmla="*/ 630 w 49"/>
                  <a:gd name="T79" fmla="*/ 0 h 79"/>
                  <a:gd name="T80" fmla="*/ 579 w 49"/>
                  <a:gd name="T81" fmla="*/ 0 h 79"/>
                  <a:gd name="T82" fmla="*/ 553 w 49"/>
                  <a:gd name="T83" fmla="*/ 49 h 79"/>
                  <a:gd name="T84" fmla="*/ 471 w 49"/>
                  <a:gd name="T85" fmla="*/ 49 h 79"/>
                  <a:gd name="T86" fmla="*/ 394 w 49"/>
                  <a:gd name="T87" fmla="*/ 117 h 79"/>
                  <a:gd name="T88" fmla="*/ 369 w 49"/>
                  <a:gd name="T89" fmla="*/ 49 h 79"/>
                  <a:gd name="T90" fmla="*/ 343 w 49"/>
                  <a:gd name="T91" fmla="*/ 24 h 79"/>
                  <a:gd name="T92" fmla="*/ 159 w 49"/>
                  <a:gd name="T93" fmla="*/ 380 h 79"/>
                  <a:gd name="T94" fmla="*/ 184 w 49"/>
                  <a:gd name="T95" fmla="*/ 453 h 79"/>
                  <a:gd name="T96" fmla="*/ 184 w 49"/>
                  <a:gd name="T97" fmla="*/ 521 h 79"/>
                  <a:gd name="T98" fmla="*/ 133 w 49"/>
                  <a:gd name="T99" fmla="*/ 570 h 79"/>
                  <a:gd name="T100" fmla="*/ 159 w 49"/>
                  <a:gd name="T101" fmla="*/ 760 h 79"/>
                  <a:gd name="T102" fmla="*/ 102 w 49"/>
                  <a:gd name="T103" fmla="*/ 853 h 79"/>
                  <a:gd name="T104" fmla="*/ 102 w 49"/>
                  <a:gd name="T105" fmla="*/ 926 h 79"/>
                  <a:gd name="T106" fmla="*/ 77 w 49"/>
                  <a:gd name="T107" fmla="*/ 950 h 79"/>
                  <a:gd name="T108" fmla="*/ 77 w 49"/>
                  <a:gd name="T109" fmla="*/ 999 h 79"/>
                  <a:gd name="T110" fmla="*/ 26 w 49"/>
                  <a:gd name="T111" fmla="*/ 975 h 79"/>
                  <a:gd name="T112" fmla="*/ 0 w 49"/>
                  <a:gd name="T113" fmla="*/ 999 h 79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9"/>
                  <a:gd name="T172" fmla="*/ 0 h 79"/>
                  <a:gd name="T173" fmla="*/ 49 w 49"/>
                  <a:gd name="T174" fmla="*/ 79 h 79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9" h="79">
                    <a:moveTo>
                      <a:pt x="0" y="42"/>
                    </a:moveTo>
                    <a:lnTo>
                      <a:pt x="10" y="71"/>
                    </a:lnTo>
                    <a:lnTo>
                      <a:pt x="10" y="72"/>
                    </a:lnTo>
                    <a:lnTo>
                      <a:pt x="10" y="73"/>
                    </a:lnTo>
                    <a:lnTo>
                      <a:pt x="12" y="75"/>
                    </a:lnTo>
                    <a:lnTo>
                      <a:pt x="13" y="75"/>
                    </a:lnTo>
                    <a:lnTo>
                      <a:pt x="13" y="76"/>
                    </a:lnTo>
                    <a:lnTo>
                      <a:pt x="13" y="77"/>
                    </a:lnTo>
                    <a:lnTo>
                      <a:pt x="14" y="79"/>
                    </a:lnTo>
                    <a:lnTo>
                      <a:pt x="15" y="79"/>
                    </a:lnTo>
                    <a:lnTo>
                      <a:pt x="15" y="77"/>
                    </a:lnTo>
                    <a:lnTo>
                      <a:pt x="15" y="75"/>
                    </a:lnTo>
                    <a:lnTo>
                      <a:pt x="16" y="73"/>
                    </a:lnTo>
                    <a:lnTo>
                      <a:pt x="17" y="70"/>
                    </a:lnTo>
                    <a:lnTo>
                      <a:pt x="18" y="68"/>
                    </a:lnTo>
                    <a:lnTo>
                      <a:pt x="18" y="67"/>
                    </a:lnTo>
                    <a:lnTo>
                      <a:pt x="17" y="65"/>
                    </a:lnTo>
                    <a:lnTo>
                      <a:pt x="20" y="63"/>
                    </a:lnTo>
                    <a:lnTo>
                      <a:pt x="21" y="63"/>
                    </a:lnTo>
                    <a:lnTo>
                      <a:pt x="21" y="64"/>
                    </a:lnTo>
                    <a:lnTo>
                      <a:pt x="22" y="65"/>
                    </a:lnTo>
                    <a:lnTo>
                      <a:pt x="22" y="64"/>
                    </a:lnTo>
                    <a:lnTo>
                      <a:pt x="22" y="63"/>
                    </a:lnTo>
                    <a:lnTo>
                      <a:pt x="22" y="62"/>
                    </a:lnTo>
                    <a:lnTo>
                      <a:pt x="25" y="62"/>
                    </a:lnTo>
                    <a:lnTo>
                      <a:pt x="26" y="61"/>
                    </a:lnTo>
                    <a:lnTo>
                      <a:pt x="26" y="60"/>
                    </a:lnTo>
                    <a:lnTo>
                      <a:pt x="26" y="59"/>
                    </a:lnTo>
                    <a:lnTo>
                      <a:pt x="27" y="59"/>
                    </a:lnTo>
                    <a:lnTo>
                      <a:pt x="28" y="58"/>
                    </a:lnTo>
                    <a:lnTo>
                      <a:pt x="29" y="58"/>
                    </a:lnTo>
                    <a:lnTo>
                      <a:pt x="29" y="56"/>
                    </a:lnTo>
                    <a:lnTo>
                      <a:pt x="29" y="54"/>
                    </a:lnTo>
                    <a:lnTo>
                      <a:pt x="31" y="52"/>
                    </a:lnTo>
                    <a:lnTo>
                      <a:pt x="31" y="51"/>
                    </a:lnTo>
                    <a:lnTo>
                      <a:pt x="33" y="52"/>
                    </a:lnTo>
                    <a:lnTo>
                      <a:pt x="34" y="51"/>
                    </a:lnTo>
                    <a:lnTo>
                      <a:pt x="34" y="50"/>
                    </a:lnTo>
                    <a:lnTo>
                      <a:pt x="35" y="49"/>
                    </a:lnTo>
                    <a:lnTo>
                      <a:pt x="36" y="49"/>
                    </a:lnTo>
                    <a:lnTo>
                      <a:pt x="37" y="47"/>
                    </a:lnTo>
                    <a:lnTo>
                      <a:pt x="39" y="47"/>
                    </a:lnTo>
                    <a:lnTo>
                      <a:pt x="40" y="48"/>
                    </a:lnTo>
                    <a:lnTo>
                      <a:pt x="42" y="45"/>
                    </a:lnTo>
                    <a:lnTo>
                      <a:pt x="43" y="44"/>
                    </a:lnTo>
                    <a:lnTo>
                      <a:pt x="46" y="42"/>
                    </a:lnTo>
                    <a:lnTo>
                      <a:pt x="46" y="41"/>
                    </a:lnTo>
                    <a:lnTo>
                      <a:pt x="47" y="40"/>
                    </a:lnTo>
                    <a:lnTo>
                      <a:pt x="48" y="40"/>
                    </a:lnTo>
                    <a:lnTo>
                      <a:pt x="49" y="40"/>
                    </a:lnTo>
                    <a:lnTo>
                      <a:pt x="49" y="38"/>
                    </a:lnTo>
                    <a:lnTo>
                      <a:pt x="49" y="37"/>
                    </a:lnTo>
                    <a:lnTo>
                      <a:pt x="48" y="37"/>
                    </a:lnTo>
                    <a:lnTo>
                      <a:pt x="47" y="36"/>
                    </a:lnTo>
                    <a:lnTo>
                      <a:pt x="48" y="35"/>
                    </a:lnTo>
                    <a:lnTo>
                      <a:pt x="48" y="34"/>
                    </a:lnTo>
                    <a:lnTo>
                      <a:pt x="47" y="32"/>
                    </a:lnTo>
                    <a:lnTo>
                      <a:pt x="46" y="31"/>
                    </a:lnTo>
                    <a:lnTo>
                      <a:pt x="45" y="31"/>
                    </a:lnTo>
                    <a:lnTo>
                      <a:pt x="45" y="32"/>
                    </a:lnTo>
                    <a:lnTo>
                      <a:pt x="43" y="32"/>
                    </a:lnTo>
                    <a:lnTo>
                      <a:pt x="42" y="32"/>
                    </a:lnTo>
                    <a:lnTo>
                      <a:pt x="41" y="28"/>
                    </a:lnTo>
                    <a:lnTo>
                      <a:pt x="42" y="27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8" y="26"/>
                    </a:lnTo>
                    <a:lnTo>
                      <a:pt x="37" y="26"/>
                    </a:lnTo>
                    <a:lnTo>
                      <a:pt x="36" y="25"/>
                    </a:lnTo>
                    <a:lnTo>
                      <a:pt x="36" y="23"/>
                    </a:lnTo>
                    <a:lnTo>
                      <a:pt x="35" y="22"/>
                    </a:lnTo>
                    <a:lnTo>
                      <a:pt x="29" y="3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2" y="0"/>
                    </a:lnTo>
                    <a:lnTo>
                      <a:pt x="21" y="1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18" y="2"/>
                    </a:lnTo>
                    <a:lnTo>
                      <a:pt x="16" y="5"/>
                    </a:lnTo>
                    <a:lnTo>
                      <a:pt x="15" y="5"/>
                    </a:lnTo>
                    <a:lnTo>
                      <a:pt x="14" y="4"/>
                    </a:lnTo>
                    <a:lnTo>
                      <a:pt x="14" y="2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1" y="2"/>
                    </a:lnTo>
                    <a:lnTo>
                      <a:pt x="6" y="16"/>
                    </a:lnTo>
                    <a:lnTo>
                      <a:pt x="6" y="19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6" y="23"/>
                    </a:lnTo>
                    <a:lnTo>
                      <a:pt x="5" y="24"/>
                    </a:lnTo>
                    <a:lnTo>
                      <a:pt x="7" y="30"/>
                    </a:lnTo>
                    <a:lnTo>
                      <a:pt x="6" y="32"/>
                    </a:lnTo>
                    <a:lnTo>
                      <a:pt x="6" y="33"/>
                    </a:lnTo>
                    <a:lnTo>
                      <a:pt x="4" y="36"/>
                    </a:lnTo>
                    <a:lnTo>
                      <a:pt x="4" y="37"/>
                    </a:lnTo>
                    <a:lnTo>
                      <a:pt x="4" y="39"/>
                    </a:lnTo>
                    <a:lnTo>
                      <a:pt x="4" y="40"/>
                    </a:lnTo>
                    <a:lnTo>
                      <a:pt x="3" y="40"/>
                    </a:lnTo>
                    <a:lnTo>
                      <a:pt x="3" y="41"/>
                    </a:lnTo>
                    <a:lnTo>
                      <a:pt x="3" y="42"/>
                    </a:lnTo>
                    <a:lnTo>
                      <a:pt x="2" y="42"/>
                    </a:lnTo>
                    <a:lnTo>
                      <a:pt x="1" y="41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0000A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79" name="Group 237"/>
              <p:cNvGrpSpPr>
                <a:grpSpLocks/>
              </p:cNvGrpSpPr>
              <p:nvPr/>
            </p:nvGrpSpPr>
            <p:grpSpPr bwMode="auto">
              <a:xfrm>
                <a:off x="2038" y="2920"/>
                <a:ext cx="609" cy="371"/>
                <a:chOff x="1991" y="3321"/>
                <a:chExt cx="361" cy="231"/>
              </a:xfrm>
            </p:grpSpPr>
            <p:sp>
              <p:nvSpPr>
                <p:cNvPr id="9280" name="Freeform 238"/>
                <p:cNvSpPr>
                  <a:spLocks/>
                </p:cNvSpPr>
                <p:nvPr/>
              </p:nvSpPr>
              <p:spPr bwMode="auto">
                <a:xfrm>
                  <a:off x="2274" y="3459"/>
                  <a:ext cx="78" cy="93"/>
                </a:xfrm>
                <a:custGeom>
                  <a:avLst/>
                  <a:gdLst>
                    <a:gd name="T0" fmla="*/ 0 w 16"/>
                    <a:gd name="T1" fmla="*/ 166 h 19"/>
                    <a:gd name="T2" fmla="*/ 24 w 16"/>
                    <a:gd name="T3" fmla="*/ 313 h 19"/>
                    <a:gd name="T4" fmla="*/ 24 w 16"/>
                    <a:gd name="T5" fmla="*/ 382 h 19"/>
                    <a:gd name="T6" fmla="*/ 141 w 16"/>
                    <a:gd name="T7" fmla="*/ 455 h 19"/>
                    <a:gd name="T8" fmla="*/ 190 w 16"/>
                    <a:gd name="T9" fmla="*/ 382 h 19"/>
                    <a:gd name="T10" fmla="*/ 380 w 16"/>
                    <a:gd name="T11" fmla="*/ 264 h 19"/>
                    <a:gd name="T12" fmla="*/ 307 w 16"/>
                    <a:gd name="T13" fmla="*/ 117 h 19"/>
                    <a:gd name="T14" fmla="*/ 73 w 16"/>
                    <a:gd name="T15" fmla="*/ 0 h 19"/>
                    <a:gd name="T16" fmla="*/ 73 w 16"/>
                    <a:gd name="T17" fmla="*/ 117 h 19"/>
                    <a:gd name="T18" fmla="*/ 0 w 16"/>
                    <a:gd name="T19" fmla="*/ 166 h 19"/>
                    <a:gd name="T20" fmla="*/ 0 w 16"/>
                    <a:gd name="T21" fmla="*/ 166 h 1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6"/>
                    <a:gd name="T34" fmla="*/ 0 h 19"/>
                    <a:gd name="T35" fmla="*/ 16 w 16"/>
                    <a:gd name="T36" fmla="*/ 19 h 1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6" h="19">
                      <a:moveTo>
                        <a:pt x="0" y="7"/>
                      </a:moveTo>
                      <a:lnTo>
                        <a:pt x="1" y="13"/>
                      </a:lnTo>
                      <a:lnTo>
                        <a:pt x="1" y="16"/>
                      </a:lnTo>
                      <a:lnTo>
                        <a:pt x="6" y="19"/>
                      </a:lnTo>
                      <a:lnTo>
                        <a:pt x="8" y="16"/>
                      </a:lnTo>
                      <a:lnTo>
                        <a:pt x="16" y="11"/>
                      </a:lnTo>
                      <a:lnTo>
                        <a:pt x="13" y="5"/>
                      </a:lnTo>
                      <a:lnTo>
                        <a:pt x="3" y="0"/>
                      </a:lnTo>
                      <a:lnTo>
                        <a:pt x="3" y="5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A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1" name="Freeform 239"/>
                <p:cNvSpPr>
                  <a:spLocks/>
                </p:cNvSpPr>
                <p:nvPr/>
              </p:nvSpPr>
              <p:spPr bwMode="auto">
                <a:xfrm>
                  <a:off x="2235" y="3409"/>
                  <a:ext cx="44" cy="29"/>
                </a:xfrm>
                <a:custGeom>
                  <a:avLst/>
                  <a:gdLst>
                    <a:gd name="T0" fmla="*/ 73 w 9"/>
                    <a:gd name="T1" fmla="*/ 140 h 6"/>
                    <a:gd name="T2" fmla="*/ 191 w 9"/>
                    <a:gd name="T3" fmla="*/ 140 h 6"/>
                    <a:gd name="T4" fmla="*/ 215 w 9"/>
                    <a:gd name="T5" fmla="*/ 72 h 6"/>
                    <a:gd name="T6" fmla="*/ 117 w 9"/>
                    <a:gd name="T7" fmla="*/ 48 h 6"/>
                    <a:gd name="T8" fmla="*/ 73 w 9"/>
                    <a:gd name="T9" fmla="*/ 48 h 6"/>
                    <a:gd name="T10" fmla="*/ 49 w 9"/>
                    <a:gd name="T11" fmla="*/ 0 h 6"/>
                    <a:gd name="T12" fmla="*/ 0 w 9"/>
                    <a:gd name="T13" fmla="*/ 48 h 6"/>
                    <a:gd name="T14" fmla="*/ 49 w 9"/>
                    <a:gd name="T15" fmla="*/ 116 h 6"/>
                    <a:gd name="T16" fmla="*/ 73 w 9"/>
                    <a:gd name="T17" fmla="*/ 140 h 6"/>
                    <a:gd name="T18" fmla="*/ 73 w 9"/>
                    <a:gd name="T19" fmla="*/ 140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"/>
                    <a:gd name="T31" fmla="*/ 0 h 6"/>
                    <a:gd name="T32" fmla="*/ 9 w 9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" h="6">
                      <a:moveTo>
                        <a:pt x="3" y="6"/>
                      </a:moveTo>
                      <a:lnTo>
                        <a:pt x="8" y="6"/>
                      </a:lnTo>
                      <a:lnTo>
                        <a:pt x="9" y="3"/>
                      </a:lnTo>
                      <a:lnTo>
                        <a:pt x="5" y="2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2" y="5"/>
                      </a:lnTo>
                      <a:lnTo>
                        <a:pt x="3" y="6"/>
                      </a:lnTo>
                      <a:close/>
                    </a:path>
                  </a:pathLst>
                </a:custGeom>
                <a:solidFill>
                  <a:srgbClr val="0000A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2" name="Freeform 240"/>
                <p:cNvSpPr>
                  <a:spLocks/>
                </p:cNvSpPr>
                <p:nvPr/>
              </p:nvSpPr>
              <p:spPr bwMode="auto">
                <a:xfrm>
                  <a:off x="2225" y="3438"/>
                  <a:ext cx="20" cy="10"/>
                </a:xfrm>
                <a:custGeom>
                  <a:avLst/>
                  <a:gdLst>
                    <a:gd name="T0" fmla="*/ 0 w 4"/>
                    <a:gd name="T1" fmla="*/ 50 h 2"/>
                    <a:gd name="T2" fmla="*/ 100 w 4"/>
                    <a:gd name="T3" fmla="*/ 0 h 2"/>
                    <a:gd name="T4" fmla="*/ 100 w 4"/>
                    <a:gd name="T5" fmla="*/ 50 h 2"/>
                    <a:gd name="T6" fmla="*/ 0 w 4"/>
                    <a:gd name="T7" fmla="*/ 50 h 2"/>
                    <a:gd name="T8" fmla="*/ 0 w 4"/>
                    <a:gd name="T9" fmla="*/ 50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2"/>
                    <a:gd name="T17" fmla="*/ 4 w 4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2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4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0000A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3" name="Freeform 241"/>
                <p:cNvSpPr>
                  <a:spLocks/>
                </p:cNvSpPr>
                <p:nvPr/>
              </p:nvSpPr>
              <p:spPr bwMode="auto">
                <a:xfrm>
                  <a:off x="2211" y="3419"/>
                  <a:ext cx="19" cy="14"/>
                </a:xfrm>
                <a:custGeom>
                  <a:avLst/>
                  <a:gdLst>
                    <a:gd name="T0" fmla="*/ 47 w 4"/>
                    <a:gd name="T1" fmla="*/ 0 h 3"/>
                    <a:gd name="T2" fmla="*/ 47 w 4"/>
                    <a:gd name="T3" fmla="*/ 0 h 3"/>
                    <a:gd name="T4" fmla="*/ 66 w 4"/>
                    <a:gd name="T5" fmla="*/ 0 h 3"/>
                    <a:gd name="T6" fmla="*/ 66 w 4"/>
                    <a:gd name="T7" fmla="*/ 0 h 3"/>
                    <a:gd name="T8" fmla="*/ 66 w 4"/>
                    <a:gd name="T9" fmla="*/ 0 h 3"/>
                    <a:gd name="T10" fmla="*/ 66 w 4"/>
                    <a:gd name="T11" fmla="*/ 23 h 3"/>
                    <a:gd name="T12" fmla="*/ 66 w 4"/>
                    <a:gd name="T13" fmla="*/ 23 h 3"/>
                    <a:gd name="T14" fmla="*/ 66 w 4"/>
                    <a:gd name="T15" fmla="*/ 23 h 3"/>
                    <a:gd name="T16" fmla="*/ 90 w 4"/>
                    <a:gd name="T17" fmla="*/ 23 h 3"/>
                    <a:gd name="T18" fmla="*/ 66 w 4"/>
                    <a:gd name="T19" fmla="*/ 42 h 3"/>
                    <a:gd name="T20" fmla="*/ 66 w 4"/>
                    <a:gd name="T21" fmla="*/ 42 h 3"/>
                    <a:gd name="T22" fmla="*/ 66 w 4"/>
                    <a:gd name="T23" fmla="*/ 42 h 3"/>
                    <a:gd name="T24" fmla="*/ 66 w 4"/>
                    <a:gd name="T25" fmla="*/ 65 h 3"/>
                    <a:gd name="T26" fmla="*/ 66 w 4"/>
                    <a:gd name="T27" fmla="*/ 65 h 3"/>
                    <a:gd name="T28" fmla="*/ 66 w 4"/>
                    <a:gd name="T29" fmla="*/ 65 h 3"/>
                    <a:gd name="T30" fmla="*/ 47 w 4"/>
                    <a:gd name="T31" fmla="*/ 65 h 3"/>
                    <a:gd name="T32" fmla="*/ 47 w 4"/>
                    <a:gd name="T33" fmla="*/ 65 h 3"/>
                    <a:gd name="T34" fmla="*/ 47 w 4"/>
                    <a:gd name="T35" fmla="*/ 65 h 3"/>
                    <a:gd name="T36" fmla="*/ 24 w 4"/>
                    <a:gd name="T37" fmla="*/ 65 h 3"/>
                    <a:gd name="T38" fmla="*/ 24 w 4"/>
                    <a:gd name="T39" fmla="*/ 65 h 3"/>
                    <a:gd name="T40" fmla="*/ 24 w 4"/>
                    <a:gd name="T41" fmla="*/ 65 h 3"/>
                    <a:gd name="T42" fmla="*/ 24 w 4"/>
                    <a:gd name="T43" fmla="*/ 42 h 3"/>
                    <a:gd name="T44" fmla="*/ 0 w 4"/>
                    <a:gd name="T45" fmla="*/ 42 h 3"/>
                    <a:gd name="T46" fmla="*/ 0 w 4"/>
                    <a:gd name="T47" fmla="*/ 42 h 3"/>
                    <a:gd name="T48" fmla="*/ 0 w 4"/>
                    <a:gd name="T49" fmla="*/ 23 h 3"/>
                    <a:gd name="T50" fmla="*/ 0 w 4"/>
                    <a:gd name="T51" fmla="*/ 23 h 3"/>
                    <a:gd name="T52" fmla="*/ 0 w 4"/>
                    <a:gd name="T53" fmla="*/ 23 h 3"/>
                    <a:gd name="T54" fmla="*/ 24 w 4"/>
                    <a:gd name="T55" fmla="*/ 23 h 3"/>
                    <a:gd name="T56" fmla="*/ 24 w 4"/>
                    <a:gd name="T57" fmla="*/ 0 h 3"/>
                    <a:gd name="T58" fmla="*/ 24 w 4"/>
                    <a:gd name="T59" fmla="*/ 0 h 3"/>
                    <a:gd name="T60" fmla="*/ 24 w 4"/>
                    <a:gd name="T61" fmla="*/ 0 h 3"/>
                    <a:gd name="T62" fmla="*/ 47 w 4"/>
                    <a:gd name="T63" fmla="*/ 0 h 3"/>
                    <a:gd name="T64" fmla="*/ 47 w 4"/>
                    <a:gd name="T65" fmla="*/ 0 h 3"/>
                    <a:gd name="T66" fmla="*/ 47 w 4"/>
                    <a:gd name="T67" fmla="*/ 0 h 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"/>
                    <a:gd name="T103" fmla="*/ 0 h 3"/>
                    <a:gd name="T104" fmla="*/ 4 w 4"/>
                    <a:gd name="T105" fmla="*/ 3 h 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" h="3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000A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4" name="Freeform 242"/>
                <p:cNvSpPr>
                  <a:spLocks/>
                </p:cNvSpPr>
                <p:nvPr/>
              </p:nvSpPr>
              <p:spPr bwMode="auto">
                <a:xfrm>
                  <a:off x="2186" y="3394"/>
                  <a:ext cx="39" cy="15"/>
                </a:xfrm>
                <a:custGeom>
                  <a:avLst/>
                  <a:gdLst>
                    <a:gd name="T0" fmla="*/ 0 w 8"/>
                    <a:gd name="T1" fmla="*/ 75 h 3"/>
                    <a:gd name="T2" fmla="*/ 166 w 8"/>
                    <a:gd name="T3" fmla="*/ 75 h 3"/>
                    <a:gd name="T4" fmla="*/ 190 w 8"/>
                    <a:gd name="T5" fmla="*/ 0 h 3"/>
                    <a:gd name="T6" fmla="*/ 49 w 8"/>
                    <a:gd name="T7" fmla="*/ 0 h 3"/>
                    <a:gd name="T8" fmla="*/ 0 w 8"/>
                    <a:gd name="T9" fmla="*/ 75 h 3"/>
                    <a:gd name="T10" fmla="*/ 0 w 8"/>
                    <a:gd name="T11" fmla="*/ 75 h 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"/>
                    <a:gd name="T19" fmla="*/ 0 h 3"/>
                    <a:gd name="T20" fmla="*/ 8 w 8"/>
                    <a:gd name="T21" fmla="*/ 3 h 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" h="3">
                      <a:moveTo>
                        <a:pt x="0" y="3"/>
                      </a:moveTo>
                      <a:lnTo>
                        <a:pt x="7" y="3"/>
                      </a:lnTo>
                      <a:lnTo>
                        <a:pt x="8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A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5" name="Freeform 243"/>
                <p:cNvSpPr>
                  <a:spLocks/>
                </p:cNvSpPr>
                <p:nvPr/>
              </p:nvSpPr>
              <p:spPr bwMode="auto">
                <a:xfrm>
                  <a:off x="2026" y="3321"/>
                  <a:ext cx="38" cy="24"/>
                </a:xfrm>
                <a:custGeom>
                  <a:avLst/>
                  <a:gdLst>
                    <a:gd name="T0" fmla="*/ 0 w 8"/>
                    <a:gd name="T1" fmla="*/ 91 h 5"/>
                    <a:gd name="T2" fmla="*/ 66 w 8"/>
                    <a:gd name="T3" fmla="*/ 115 h 5"/>
                    <a:gd name="T4" fmla="*/ 133 w 8"/>
                    <a:gd name="T5" fmla="*/ 115 h 5"/>
                    <a:gd name="T6" fmla="*/ 180 w 8"/>
                    <a:gd name="T7" fmla="*/ 48 h 5"/>
                    <a:gd name="T8" fmla="*/ 114 w 8"/>
                    <a:gd name="T9" fmla="*/ 0 h 5"/>
                    <a:gd name="T10" fmla="*/ 24 w 8"/>
                    <a:gd name="T11" fmla="*/ 48 h 5"/>
                    <a:gd name="T12" fmla="*/ 0 w 8"/>
                    <a:gd name="T13" fmla="*/ 91 h 5"/>
                    <a:gd name="T14" fmla="*/ 0 w 8"/>
                    <a:gd name="T15" fmla="*/ 91 h 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8"/>
                    <a:gd name="T25" fmla="*/ 0 h 5"/>
                    <a:gd name="T26" fmla="*/ 8 w 8"/>
                    <a:gd name="T27" fmla="*/ 5 h 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8" h="5">
                      <a:moveTo>
                        <a:pt x="0" y="4"/>
                      </a:moveTo>
                      <a:lnTo>
                        <a:pt x="3" y="5"/>
                      </a:lnTo>
                      <a:lnTo>
                        <a:pt x="6" y="5"/>
                      </a:lnTo>
                      <a:lnTo>
                        <a:pt x="8" y="2"/>
                      </a:lnTo>
                      <a:lnTo>
                        <a:pt x="5" y="0"/>
                      </a:lnTo>
                      <a:lnTo>
                        <a:pt x="1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A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6" name="Freeform 244"/>
                <p:cNvSpPr>
                  <a:spLocks/>
                </p:cNvSpPr>
                <p:nvPr/>
              </p:nvSpPr>
              <p:spPr bwMode="auto">
                <a:xfrm>
                  <a:off x="1991" y="3321"/>
                  <a:ext cx="20" cy="24"/>
                </a:xfrm>
                <a:custGeom>
                  <a:avLst/>
                  <a:gdLst>
                    <a:gd name="T0" fmla="*/ 0 w 4"/>
                    <a:gd name="T1" fmla="*/ 115 h 5"/>
                    <a:gd name="T2" fmla="*/ 100 w 4"/>
                    <a:gd name="T3" fmla="*/ 48 h 5"/>
                    <a:gd name="T4" fmla="*/ 100 w 4"/>
                    <a:gd name="T5" fmla="*/ 0 h 5"/>
                    <a:gd name="T6" fmla="*/ 0 w 4"/>
                    <a:gd name="T7" fmla="*/ 91 h 5"/>
                    <a:gd name="T8" fmla="*/ 0 w 4"/>
                    <a:gd name="T9" fmla="*/ 115 h 5"/>
                    <a:gd name="T10" fmla="*/ 0 w 4"/>
                    <a:gd name="T11" fmla="*/ 115 h 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5"/>
                    <a:gd name="T20" fmla="*/ 4 w 4"/>
                    <a:gd name="T21" fmla="*/ 5 h 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5">
                      <a:moveTo>
                        <a:pt x="0" y="5"/>
                      </a:moveTo>
                      <a:lnTo>
                        <a:pt x="4" y="2"/>
                      </a:lnTo>
                      <a:lnTo>
                        <a:pt x="4" y="0"/>
                      </a:lnTo>
                      <a:lnTo>
                        <a:pt x="0" y="4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0000A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7" name="Freeform 245"/>
                <p:cNvSpPr>
                  <a:spLocks/>
                </p:cNvSpPr>
                <p:nvPr/>
              </p:nvSpPr>
              <p:spPr bwMode="auto">
                <a:xfrm>
                  <a:off x="2128" y="3360"/>
                  <a:ext cx="39" cy="34"/>
                </a:xfrm>
                <a:custGeom>
                  <a:avLst/>
                  <a:gdLst>
                    <a:gd name="T0" fmla="*/ 73 w 8"/>
                    <a:gd name="T1" fmla="*/ 165 h 7"/>
                    <a:gd name="T2" fmla="*/ 190 w 8"/>
                    <a:gd name="T3" fmla="*/ 165 h 7"/>
                    <a:gd name="T4" fmla="*/ 190 w 8"/>
                    <a:gd name="T5" fmla="*/ 92 h 7"/>
                    <a:gd name="T6" fmla="*/ 97 w 8"/>
                    <a:gd name="T7" fmla="*/ 0 h 7"/>
                    <a:gd name="T8" fmla="*/ 0 w 8"/>
                    <a:gd name="T9" fmla="*/ 49 h 7"/>
                    <a:gd name="T10" fmla="*/ 73 w 8"/>
                    <a:gd name="T11" fmla="*/ 165 h 7"/>
                    <a:gd name="T12" fmla="*/ 73 w 8"/>
                    <a:gd name="T13" fmla="*/ 165 h 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"/>
                    <a:gd name="T22" fmla="*/ 0 h 7"/>
                    <a:gd name="T23" fmla="*/ 8 w 8"/>
                    <a:gd name="T24" fmla="*/ 7 h 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" h="7">
                      <a:moveTo>
                        <a:pt x="3" y="7"/>
                      </a:moveTo>
                      <a:lnTo>
                        <a:pt x="8" y="7"/>
                      </a:lnTo>
                      <a:lnTo>
                        <a:pt x="8" y="4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3" y="7"/>
                      </a:lnTo>
                      <a:close/>
                    </a:path>
                  </a:pathLst>
                </a:custGeom>
                <a:solidFill>
                  <a:srgbClr val="0000A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3751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3425" y="647700"/>
            <a:ext cx="10544175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CURRENT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2987" y="1657350"/>
            <a:ext cx="9925050" cy="480131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Overall US:31%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Overall Canada: 21%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Overall England: 28.7%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Overall Australia:31%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r>
              <a:rPr lang="en-US" sz="3200" dirty="0" smtClean="0"/>
              <a:t>Rates from 2017, 2018 or 2019.</a:t>
            </a:r>
          </a:p>
          <a:p>
            <a:endParaRPr lang="en-US" sz="3200" dirty="0"/>
          </a:p>
          <a:p>
            <a:r>
              <a:rPr lang="en-US" sz="3200" dirty="0" smtClean="0"/>
              <a:t>All perinatal care providers will work </a:t>
            </a:r>
          </a:p>
          <a:p>
            <a:r>
              <a:rPr lang="en-US" sz="3200" dirty="0" smtClean="0"/>
              <a:t>with women with obesity.</a:t>
            </a: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840" y="1904214"/>
            <a:ext cx="2873297" cy="430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30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104775" y="1066800"/>
            <a:ext cx="4886325" cy="5629275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28632650"/>
              </p:ext>
            </p:extLst>
          </p:nvPr>
        </p:nvGraphicFramePr>
        <p:xfrm>
          <a:off x="2219325" y="114300"/>
          <a:ext cx="10458450" cy="6162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/>
          <a:srcRect l="5445" t="6520" r="5445" b="5187"/>
          <a:stretch/>
        </p:blipFill>
        <p:spPr>
          <a:xfrm>
            <a:off x="5676901" y="1752600"/>
            <a:ext cx="3733800" cy="3152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1014" y="3328987"/>
            <a:ext cx="4133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WHITE ADIPOSE TISSUE FUNCTIONS</a:t>
            </a:r>
          </a:p>
          <a:p>
            <a:endParaRPr lang="en-US" b="1" dirty="0" smtClean="0"/>
          </a:p>
          <a:p>
            <a:r>
              <a:rPr lang="en-US" b="1" dirty="0" smtClean="0"/>
              <a:t>         </a:t>
            </a:r>
            <a:r>
              <a:rPr lang="en-US" sz="1600" b="1" i="1" dirty="0" smtClean="0"/>
              <a:t>LARGEST GLANDULAR TISSUE</a:t>
            </a:r>
          </a:p>
          <a:p>
            <a:r>
              <a:rPr lang="en-US" sz="1600" b="1" i="1" dirty="0" smtClean="0"/>
              <a:t>                              IN BODY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170480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obesity-related perinatal complications?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459249"/>
              </p:ext>
            </p:extLst>
          </p:nvPr>
        </p:nvGraphicFramePr>
        <p:xfrm>
          <a:off x="3576796" y="457728"/>
          <a:ext cx="7563955" cy="5879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5489">
                  <a:extLst>
                    <a:ext uri="{9D8B030D-6E8A-4147-A177-3AD203B41FA5}">
                      <a16:colId xmlns:a16="http://schemas.microsoft.com/office/drawing/2014/main" val="1723744299"/>
                    </a:ext>
                  </a:extLst>
                </a:gridCol>
                <a:gridCol w="2422893">
                  <a:extLst>
                    <a:ext uri="{9D8B030D-6E8A-4147-A177-3AD203B41FA5}">
                      <a16:colId xmlns:a16="http://schemas.microsoft.com/office/drawing/2014/main" val="1238982370"/>
                    </a:ext>
                  </a:extLst>
                </a:gridCol>
                <a:gridCol w="3745573">
                  <a:extLst>
                    <a:ext uri="{9D8B030D-6E8A-4147-A177-3AD203B41FA5}">
                      <a16:colId xmlns:a16="http://schemas.microsoft.com/office/drawing/2014/main" val="1589479515"/>
                    </a:ext>
                  </a:extLst>
                </a:gridCol>
              </a:tblGrid>
              <a:tr h="446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MOLECULE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MAIN SITE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OF PRODUCTION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FUNCTION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extLst>
                  <a:ext uri="{0D108BD9-81ED-4DB2-BD59-A6C34878D82A}">
                    <a16:rowId xmlns:a16="http://schemas.microsoft.com/office/drawing/2014/main" val="1004831550"/>
                  </a:ext>
                </a:extLst>
              </a:tr>
              <a:tr h="10017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Leptin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Subcutaneous adipose tissue,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Also produced by the placenta as a growth hormone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Increases appetite based on signals from adipose stores, decreases energy expenditure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extLst>
                  <a:ext uri="{0D108BD9-81ED-4DB2-BD59-A6C34878D82A}">
                    <a16:rowId xmlns:a16="http://schemas.microsoft.com/office/drawing/2014/main" val="4250306198"/>
                  </a:ext>
                </a:extLst>
              </a:tr>
              <a:tr h="8722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Adiponectin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Secreted only from adipose tissue, mainly subcutaneous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Improves insulin sensitivity, stimulates fatty acid oxidation and glucose uptake in skeletal muscle, stimulates appetite and reduces energy expenditure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extLst>
                  <a:ext uri="{0D108BD9-81ED-4DB2-BD59-A6C34878D82A}">
                    <a16:rowId xmlns:a16="http://schemas.microsoft.com/office/drawing/2014/main" val="3849515584"/>
                  </a:ext>
                </a:extLst>
              </a:tr>
              <a:tr h="6517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Angiotensin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Precursor of angiotensin II (blood pressure and electrolyte regulation, possible role in hemostasis)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extLst>
                  <a:ext uri="{0D108BD9-81ED-4DB2-BD59-A6C34878D82A}">
                    <a16:rowId xmlns:a16="http://schemas.microsoft.com/office/drawing/2014/main" val="3444374848"/>
                  </a:ext>
                </a:extLst>
              </a:tr>
              <a:tr h="6702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Acylation stimulating protein (ASP)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Subcutaneous adipose tissue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Increases lipogenesis, may contribute to dyslipidemia in diabetes and cardiovascular disease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extLst>
                  <a:ext uri="{0D108BD9-81ED-4DB2-BD59-A6C34878D82A}">
                    <a16:rowId xmlns:a16="http://schemas.microsoft.com/office/drawing/2014/main" val="3411984611"/>
                  </a:ext>
                </a:extLst>
              </a:tr>
              <a:tr h="6517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Tumor necrosis factor (TNF-α)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Macrophages within adipose tissue, mainly visceral adipose tissue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Pro-inflammatory cytokine, insulin resistance, potential contributor to type 2 diabetes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extLst>
                  <a:ext uri="{0D108BD9-81ED-4DB2-BD59-A6C34878D82A}">
                    <a16:rowId xmlns:a16="http://schemas.microsoft.com/office/drawing/2014/main" val="4187026728"/>
                  </a:ext>
                </a:extLst>
              </a:tr>
              <a:tr h="8722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Interleukin-6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(IL-6)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More produced in visceral adipose tissue, adipose produces 30% of circulating IL-6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Pro-inflammatory cytokine, insulin resistance, potential contributor to type 2 diabetes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extLst>
                  <a:ext uri="{0D108BD9-81ED-4DB2-BD59-A6C34878D82A}">
                    <a16:rowId xmlns:a16="http://schemas.microsoft.com/office/drawing/2014/main" val="10789538"/>
                  </a:ext>
                </a:extLst>
              </a:tr>
              <a:tr h="6010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Visfatin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Visceral adipose tissue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Pro-inflammatory cytokine, activates leukocytes and stimulates production of TNF-α and IL-6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03" marR="48503" marT="0" marB="0"/>
                </a:tc>
                <a:extLst>
                  <a:ext uri="{0D108BD9-81ED-4DB2-BD59-A6C34878D82A}">
                    <a16:rowId xmlns:a16="http://schemas.microsoft.com/office/drawing/2014/main" val="910000081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256032" y="4087368"/>
            <a:ext cx="3013942" cy="1728798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Hormonal changes: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Insulin </a:t>
            </a:r>
            <a:r>
              <a:rPr lang="en-US" sz="1800" dirty="0" smtClean="0"/>
              <a:t>sensitivity</a:t>
            </a:r>
            <a:endParaRPr lang="en-US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Leptin resistance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Inflammatory cytokines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4638634" y="-292715"/>
            <a:ext cx="21961829" cy="57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1109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1197</Words>
  <Application>Microsoft Office PowerPoint</Application>
  <PresentationFormat>Widescreen</PresentationFormat>
  <Paragraphs>181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Arial Narrow</vt:lpstr>
      <vt:lpstr>Bahnschrift</vt:lpstr>
      <vt:lpstr>Calibri</vt:lpstr>
      <vt:lpstr>Corbel</vt:lpstr>
      <vt:lpstr>ITC Berkeley Oldstyle Std Bk</vt:lpstr>
      <vt:lpstr>Symbol</vt:lpstr>
      <vt:lpstr>Times New Roman</vt:lpstr>
      <vt:lpstr>Verdana</vt:lpstr>
      <vt:lpstr>Wingdings 2</vt:lpstr>
      <vt:lpstr>Frame</vt:lpstr>
      <vt:lpstr>CARING FOR THREE GENERATIONS AT A TIME: clinical perinatal care of individuals with obesity</vt:lpstr>
      <vt:lpstr>This presentation is an overview of assisting women with obesity and:  - uses people-first language as outlined    by Obesity Canada  - uses obesity photos from the Rudd     Center for Food Policy and Obesity     photo gallery with permission  - focuses on obesity, not excessive gestational    weight gain (which is linked with the same co-   morbidities)</vt:lpstr>
      <vt:lpstr>PowerPoint Presentation</vt:lpstr>
      <vt:lpstr>PowerPoint Presentation</vt:lpstr>
      <vt:lpstr>Body Mass Index (BMI)</vt:lpstr>
      <vt:lpstr>PowerPoint Presentation</vt:lpstr>
      <vt:lpstr>PowerPoint Presentation</vt:lpstr>
      <vt:lpstr>PowerPoint Presentation</vt:lpstr>
      <vt:lpstr>What causes obesity-related perinatal complications?</vt:lpstr>
      <vt:lpstr>Quickly, write down all the things you think contribute to obesity.</vt:lpstr>
      <vt:lpstr>FACTORS CONTRIBUTING TO OBESITY</vt:lpstr>
      <vt:lpstr>ENDOCRINE DISRUPTING CHEMICALS highly persistent, bioacculumative synthetic compounds</vt:lpstr>
      <vt:lpstr>Look around. How many items in your room might contain endocrine disrupting chemicals?</vt:lpstr>
      <vt:lpstr>PowerPoint Presentation</vt:lpstr>
      <vt:lpstr>PowerPoint Presentation</vt:lpstr>
      <vt:lpstr>Obesity is more than -a BMI &gt; 30 -over-eating -lack of physical   activity</vt:lpstr>
      <vt:lpstr>PowerPoint Presentation</vt:lpstr>
    </vt:vector>
  </TitlesOfParts>
  <Company>The Univeristy of British Columbia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Jevitt, Cecilia</dc:creator>
  <cp:lastModifiedBy>Jevitt, Cecilia</cp:lastModifiedBy>
  <cp:revision>56</cp:revision>
  <dcterms:created xsi:type="dcterms:W3CDTF">2020-11-12T17:54:21Z</dcterms:created>
  <dcterms:modified xsi:type="dcterms:W3CDTF">2021-02-02T00:08:04Z</dcterms:modified>
</cp:coreProperties>
</file>