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84" d="100"/>
          <a:sy n="84" d="100"/>
        </p:scale>
        <p:origin x="53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B2ABA-860A-496B-A514-E3386CF61913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A18A-65D1-4B8E-B314-FCBFD7797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647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B2ABA-860A-496B-A514-E3386CF61913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A18A-65D1-4B8E-B314-FCBFD7797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103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B2ABA-860A-496B-A514-E3386CF61913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A18A-65D1-4B8E-B314-FCBFD7797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550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B2ABA-860A-496B-A514-E3386CF61913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A18A-65D1-4B8E-B314-FCBFD7797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782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B2ABA-860A-496B-A514-E3386CF61913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A18A-65D1-4B8E-B314-FCBFD7797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032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B2ABA-860A-496B-A514-E3386CF61913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A18A-65D1-4B8E-B314-FCBFD7797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637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B2ABA-860A-496B-A514-E3386CF61913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A18A-65D1-4B8E-B314-FCBFD7797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080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B2ABA-860A-496B-A514-E3386CF61913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A18A-65D1-4B8E-B314-FCBFD7797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326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B2ABA-860A-496B-A514-E3386CF61913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A18A-65D1-4B8E-B314-FCBFD7797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26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B2ABA-860A-496B-A514-E3386CF61913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A18A-65D1-4B8E-B314-FCBFD7797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49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B2ABA-860A-496B-A514-E3386CF61913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A18A-65D1-4B8E-B314-FCBFD7797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5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B2ABA-860A-496B-A514-E3386CF61913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EA18A-65D1-4B8E-B314-FCBFD7797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96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12" Type="http://schemas.openxmlformats.org/officeDocument/2006/relationships/image" Target="../media/image11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5" Type="http://schemas.openxmlformats.org/officeDocument/2006/relationships/image" Target="../media/image1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12" Type="http://schemas.openxmlformats.org/officeDocument/2006/relationships/image" Target="../media/image11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5" Type="http://schemas.openxmlformats.org/officeDocument/2006/relationships/image" Target="../media/image1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" t="274" r="70061" b="79822"/>
          <a:stretch/>
        </p:blipFill>
        <p:spPr>
          <a:xfrm>
            <a:off x="4932555" y="180191"/>
            <a:ext cx="1791629" cy="12359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89" t="274" r="44460" b="79822"/>
          <a:stretch/>
        </p:blipFill>
        <p:spPr>
          <a:xfrm>
            <a:off x="5116351" y="4063630"/>
            <a:ext cx="1728440" cy="12359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89" t="274" r="21799" b="79822"/>
          <a:stretch/>
        </p:blipFill>
        <p:spPr>
          <a:xfrm>
            <a:off x="10383005" y="5042210"/>
            <a:ext cx="1494264" cy="123592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17" t="274" r="-549" b="79822"/>
          <a:stretch/>
        </p:blipFill>
        <p:spPr>
          <a:xfrm>
            <a:off x="8265802" y="544819"/>
            <a:ext cx="1416204" cy="123592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66" t="81829" r="36036" b="335"/>
          <a:stretch/>
        </p:blipFill>
        <p:spPr>
          <a:xfrm>
            <a:off x="1723909" y="1889202"/>
            <a:ext cx="1133706" cy="10872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19" t="81829" r="54415" b="335"/>
          <a:stretch/>
        </p:blipFill>
        <p:spPr>
          <a:xfrm>
            <a:off x="3447186" y="4584951"/>
            <a:ext cx="1538870" cy="108724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17" t="61250" r="26543" b="18445"/>
          <a:stretch/>
        </p:blipFill>
        <p:spPr>
          <a:xfrm>
            <a:off x="6724184" y="4098073"/>
            <a:ext cx="1020337" cy="123778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17" t="42683" r="26543" b="37683"/>
          <a:stretch/>
        </p:blipFill>
        <p:spPr>
          <a:xfrm>
            <a:off x="4532287" y="1351660"/>
            <a:ext cx="1020337" cy="1196898"/>
          </a:xfrm>
          <a:prstGeom prst="rect">
            <a:avLst/>
          </a:prstGeom>
        </p:spPr>
      </p:pic>
      <p:pic>
        <p:nvPicPr>
          <p:cNvPr id="14" name="Picture 2" descr="Image result for photos of fresh fruits and vegetabl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691" b="69539"/>
          <a:stretch/>
        </p:blipFill>
        <p:spPr bwMode="auto">
          <a:xfrm>
            <a:off x="6939954" y="1950109"/>
            <a:ext cx="1176997" cy="1144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Image result for photos of fresh fruits and vegetabl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48" r="74691" b="38677"/>
          <a:stretch/>
        </p:blipFill>
        <p:spPr bwMode="auto">
          <a:xfrm>
            <a:off x="481864" y="2341757"/>
            <a:ext cx="1176997" cy="1160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Image result for photos of fresh fruits and vegetabl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29" t="30983" b="37721"/>
          <a:stretch/>
        </p:blipFill>
        <p:spPr bwMode="auto">
          <a:xfrm>
            <a:off x="6910938" y="317811"/>
            <a:ext cx="1283737" cy="1315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4" descr="Image result for photo of banan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37"/>
          <a:stretch/>
        </p:blipFill>
        <p:spPr>
          <a:xfrm>
            <a:off x="1343868" y="3557860"/>
            <a:ext cx="1552575" cy="111349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085" y="368455"/>
            <a:ext cx="1419225" cy="11049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264" y="1649557"/>
            <a:ext cx="1670244" cy="111147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9150" y="3612250"/>
            <a:ext cx="1276001" cy="127600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82" b="6790"/>
          <a:stretch/>
        </p:blipFill>
        <p:spPr>
          <a:xfrm>
            <a:off x="185040" y="160338"/>
            <a:ext cx="1743075" cy="178977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3560" y="3319347"/>
            <a:ext cx="1621750" cy="162175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57" r="25111"/>
          <a:stretch/>
        </p:blipFill>
        <p:spPr>
          <a:xfrm>
            <a:off x="5821878" y="1616928"/>
            <a:ext cx="1087244" cy="214312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253" y="4972282"/>
            <a:ext cx="2466975" cy="184785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488" y="2396090"/>
            <a:ext cx="1953321" cy="195332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61" t="15567"/>
          <a:stretch/>
        </p:blipFill>
        <p:spPr>
          <a:xfrm>
            <a:off x="2633035" y="294063"/>
            <a:ext cx="1873985" cy="150390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66" t="-20594" r="9638" b="-12940"/>
          <a:stretch/>
        </p:blipFill>
        <p:spPr>
          <a:xfrm>
            <a:off x="221776" y="4393555"/>
            <a:ext cx="1622502" cy="15906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0673" y="1927365"/>
            <a:ext cx="1290869" cy="1290869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033027" y="5896207"/>
            <a:ext cx="62223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Arrange these foods starting in the upper left-hand corner in order from low glycemic index to highest glycemic index. Click on the food photo to move it around.</a:t>
            </a:r>
          </a:p>
        </p:txBody>
      </p:sp>
    </p:spTree>
    <p:extLst>
      <p:ext uri="{BB962C8B-B14F-4D97-AF65-F5344CB8AC3E}">
        <p14:creationId xmlns:p14="http://schemas.microsoft.com/office/powerpoint/2010/main" val="860226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" t="274" r="70061" b="79822"/>
          <a:stretch/>
        </p:blipFill>
        <p:spPr>
          <a:xfrm>
            <a:off x="4932555" y="180191"/>
            <a:ext cx="1791629" cy="12359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89" t="274" r="44460" b="79822"/>
          <a:stretch/>
        </p:blipFill>
        <p:spPr>
          <a:xfrm>
            <a:off x="5116351" y="4063630"/>
            <a:ext cx="1728440" cy="12359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89" t="274" r="21799" b="79822"/>
          <a:stretch/>
        </p:blipFill>
        <p:spPr>
          <a:xfrm>
            <a:off x="10383005" y="5042210"/>
            <a:ext cx="1494264" cy="123592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17" t="274" r="-549" b="79822"/>
          <a:stretch/>
        </p:blipFill>
        <p:spPr>
          <a:xfrm>
            <a:off x="8265802" y="544819"/>
            <a:ext cx="1416204" cy="123592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66" t="81829" r="36036" b="335"/>
          <a:stretch/>
        </p:blipFill>
        <p:spPr>
          <a:xfrm>
            <a:off x="1723909" y="1889202"/>
            <a:ext cx="1133706" cy="10872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19" t="81829" r="54415" b="335"/>
          <a:stretch/>
        </p:blipFill>
        <p:spPr>
          <a:xfrm>
            <a:off x="3447186" y="4584951"/>
            <a:ext cx="1538870" cy="108724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17" t="61250" r="26543" b="18445"/>
          <a:stretch/>
        </p:blipFill>
        <p:spPr>
          <a:xfrm>
            <a:off x="6724184" y="4098073"/>
            <a:ext cx="1020337" cy="123778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17" t="42683" r="26543" b="37683"/>
          <a:stretch/>
        </p:blipFill>
        <p:spPr>
          <a:xfrm>
            <a:off x="4532287" y="1351660"/>
            <a:ext cx="1020337" cy="1196898"/>
          </a:xfrm>
          <a:prstGeom prst="rect">
            <a:avLst/>
          </a:prstGeom>
        </p:spPr>
      </p:pic>
      <p:pic>
        <p:nvPicPr>
          <p:cNvPr id="14" name="Picture 2" descr="Image result for photos of fresh fruits and vegetabl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691" b="69539"/>
          <a:stretch/>
        </p:blipFill>
        <p:spPr bwMode="auto">
          <a:xfrm>
            <a:off x="6939954" y="1950109"/>
            <a:ext cx="1176997" cy="1144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Image result for photos of fresh fruits and vegetabl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48" r="74691" b="38677"/>
          <a:stretch/>
        </p:blipFill>
        <p:spPr bwMode="auto">
          <a:xfrm>
            <a:off x="481864" y="2341757"/>
            <a:ext cx="1176997" cy="1160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Image result for photos of fresh fruits and vegetabl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29" t="30983" b="37721"/>
          <a:stretch/>
        </p:blipFill>
        <p:spPr bwMode="auto">
          <a:xfrm>
            <a:off x="6910938" y="317811"/>
            <a:ext cx="1283737" cy="1315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4" descr="Image result for photo of banan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37"/>
          <a:stretch/>
        </p:blipFill>
        <p:spPr>
          <a:xfrm>
            <a:off x="1343868" y="3557860"/>
            <a:ext cx="1552575" cy="111349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085" y="368455"/>
            <a:ext cx="1419225" cy="11049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264" y="1649557"/>
            <a:ext cx="1670244" cy="111147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9150" y="3612250"/>
            <a:ext cx="1276001" cy="127600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82" b="6790"/>
          <a:stretch/>
        </p:blipFill>
        <p:spPr>
          <a:xfrm>
            <a:off x="185040" y="160338"/>
            <a:ext cx="1743075" cy="178977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3560" y="3319347"/>
            <a:ext cx="1621750" cy="162175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57" r="25111"/>
          <a:stretch/>
        </p:blipFill>
        <p:spPr>
          <a:xfrm>
            <a:off x="5821878" y="1616928"/>
            <a:ext cx="1087244" cy="214312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253" y="4972282"/>
            <a:ext cx="2466975" cy="184785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488" y="2396090"/>
            <a:ext cx="1953321" cy="1953321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070362" y="5816473"/>
            <a:ext cx="62223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Arrange these foods starting in the upper left-hand corner in order from least expensive to most expensive. Click on the food photo to move it around.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61" t="15567"/>
          <a:stretch/>
        </p:blipFill>
        <p:spPr>
          <a:xfrm>
            <a:off x="2633035" y="294063"/>
            <a:ext cx="1873985" cy="150390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66" t="-20594" r="9638" b="-12940"/>
          <a:stretch/>
        </p:blipFill>
        <p:spPr>
          <a:xfrm>
            <a:off x="221776" y="4393555"/>
            <a:ext cx="1622502" cy="15906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0673" y="1927365"/>
            <a:ext cx="1290869" cy="1290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999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58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The Univeristy of British Columbia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Jevitt, Cecilia</dc:creator>
  <cp:lastModifiedBy>Jevitt, Cecilia</cp:lastModifiedBy>
  <cp:revision>6</cp:revision>
  <dcterms:created xsi:type="dcterms:W3CDTF">2019-11-09T00:10:09Z</dcterms:created>
  <dcterms:modified xsi:type="dcterms:W3CDTF">2020-11-16T04:15:30Z</dcterms:modified>
</cp:coreProperties>
</file>