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8" r:id="rId2"/>
    <p:sldId id="272" r:id="rId3"/>
    <p:sldId id="271" r:id="rId4"/>
    <p:sldId id="27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C56289-3441-A74E-B82D-071C370AD857}">
          <p14:sldIdLst>
            <p14:sldId id="258"/>
          </p14:sldIdLst>
        </p14:section>
        <p14:section name="Untitled Section" id="{18E36518-36F8-0D49-B549-FF8CC8412FD6}">
          <p14:sldIdLst>
            <p14:sldId id="272"/>
            <p14:sldId id="271"/>
            <p14:sldId id="27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A1B"/>
    <a:srgbClr val="B73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85646" autoAdjust="0"/>
  </p:normalViewPr>
  <p:slideViewPr>
    <p:cSldViewPr snapToGrid="0">
      <p:cViewPr varScale="1">
        <p:scale>
          <a:sx n="109" d="100"/>
          <a:sy n="109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11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b2distanbul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twitter.com/b2distanbu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red, sitting, front, computer&#10;&#10;Description automatically generated">
            <a:extLst>
              <a:ext uri="{FF2B5EF4-FFF2-40B4-BE49-F238E27FC236}">
                <a16:creationId xmlns:a16="http://schemas.microsoft.com/office/drawing/2014/main" id="{AE72A413-3062-D34C-9D1D-7A0772303C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34" y="1624873"/>
            <a:ext cx="3468400" cy="3468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C8274C-5F53-A645-BAB5-E78932F16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0245" y="1748849"/>
            <a:ext cx="3618890" cy="1310737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PORTFOLYO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D6DD7E-467D-6845-9204-AD002C12A76A}"/>
              </a:ext>
            </a:extLst>
          </p:cNvPr>
          <p:cNvSpPr txBox="1">
            <a:spLocks/>
          </p:cNvSpPr>
          <p:nvPr/>
        </p:nvSpPr>
        <p:spPr>
          <a:xfrm>
            <a:off x="4090088" y="3359073"/>
            <a:ext cx="5559205" cy="1655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cap="none" dirty="0">
                <a:ln w="0">
                  <a:noFill/>
                </a:ln>
                <a:solidFill>
                  <a:srgbClr val="9C2A1B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merican Typewriter" panose="02090604020004020304" pitchFamily="18" charset="77"/>
                <a:ea typeface="Verdana" panose="020B0604030504040204" pitchFamily="34" charset="0"/>
                <a:cs typeface="Verdana" panose="020B0604030504040204" pitchFamily="34" charset="0"/>
              </a:rPr>
              <a:t>AHMET OLGUN SÜNEAR</a:t>
            </a:r>
          </a:p>
        </p:txBody>
      </p:sp>
      <p:pic>
        <p:nvPicPr>
          <p:cNvPr id="3" name="Picture 2" descr="A person standing in front of a wall&#10;&#10;Description automatically generated">
            <a:extLst>
              <a:ext uri="{FF2B5EF4-FFF2-40B4-BE49-F238E27FC236}">
                <a16:creationId xmlns:a16="http://schemas.microsoft.com/office/drawing/2014/main" id="{32790A52-AD71-6343-B346-D4BBA6139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720" y="1308465"/>
            <a:ext cx="1979746" cy="423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40E45AE-853B-614F-B3F6-9F8D4E9DC3D1}"/>
              </a:ext>
            </a:extLst>
          </p:cNvPr>
          <p:cNvSpPr txBox="1"/>
          <p:nvPr/>
        </p:nvSpPr>
        <p:spPr>
          <a:xfrm>
            <a:off x="581192" y="702156"/>
            <a:ext cx="2797007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800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AHMET OLGUN SÜNEAR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D172F-778A-6C43-B0F9-4500E8B453D1}"/>
              </a:ext>
            </a:extLst>
          </p:cNvPr>
          <p:cNvSpPr txBox="1"/>
          <p:nvPr/>
        </p:nvSpPr>
        <p:spPr>
          <a:xfrm>
            <a:off x="3431591" y="2388105"/>
            <a:ext cx="26461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2018 – </a:t>
            </a:r>
            <a:r>
              <a:rPr lang="en-US" sz="1000" b="1" dirty="0" err="1">
                <a:solidFill>
                  <a:schemeClr val="tx2"/>
                </a:solidFill>
              </a:rPr>
              <a:t>Aslı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Gibidir</a:t>
            </a:r>
            <a:r>
              <a:rPr lang="en-US" sz="1000" b="1" dirty="0">
                <a:solidFill>
                  <a:schemeClr val="tx2"/>
                </a:solidFill>
              </a:rPr>
              <a:t> (Alp)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2018 – Can </a:t>
            </a:r>
            <a:r>
              <a:rPr lang="en-US" sz="1000" b="1" dirty="0" err="1">
                <a:solidFill>
                  <a:schemeClr val="tx2"/>
                </a:solidFill>
              </a:rPr>
              <a:t>Feda</a:t>
            </a:r>
            <a:endParaRPr lang="en-US" sz="1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2014 – </a:t>
            </a:r>
            <a:r>
              <a:rPr lang="en-US" sz="1000" b="1" dirty="0" err="1">
                <a:solidFill>
                  <a:schemeClr val="tx2"/>
                </a:solidFill>
              </a:rPr>
              <a:t>Çilek</a:t>
            </a:r>
            <a:r>
              <a:rPr lang="en-US" sz="1000" b="1" dirty="0">
                <a:solidFill>
                  <a:schemeClr val="tx2"/>
                </a:solidFill>
              </a:rPr>
              <a:t> (Ozan)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2009 – </a:t>
            </a:r>
            <a:r>
              <a:rPr lang="en-US" sz="1000" b="1" dirty="0" err="1">
                <a:solidFill>
                  <a:schemeClr val="tx2"/>
                </a:solidFill>
              </a:rPr>
              <a:t>Kampüste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Çıplak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Ayaklar</a:t>
            </a:r>
            <a:r>
              <a:rPr lang="en-US" sz="1000" b="1" dirty="0">
                <a:solidFill>
                  <a:schemeClr val="tx2"/>
                </a:solidFill>
              </a:rPr>
              <a:t> (Arda)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9FBC59-6813-9643-AF26-500A357CE18C}"/>
              </a:ext>
            </a:extLst>
          </p:cNvPr>
          <p:cNvSpPr txBox="1"/>
          <p:nvPr/>
        </p:nvSpPr>
        <p:spPr>
          <a:xfrm>
            <a:off x="550580" y="2388105"/>
            <a:ext cx="26461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2021 – </a:t>
            </a:r>
            <a:r>
              <a:rPr lang="en-US" sz="1000" b="1" dirty="0" err="1">
                <a:solidFill>
                  <a:schemeClr val="tx2"/>
                </a:solidFill>
              </a:rPr>
              <a:t>Hükümsüz</a:t>
            </a:r>
            <a:r>
              <a:rPr lang="en-US" sz="1000" b="1" dirty="0">
                <a:solidFill>
                  <a:schemeClr val="tx2"/>
                </a:solidFill>
              </a:rPr>
              <a:t> (Emir)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2019 – Jet </a:t>
            </a:r>
            <a:r>
              <a:rPr lang="en-US" sz="1000" b="1" dirty="0" err="1">
                <a:solidFill>
                  <a:schemeClr val="tx2"/>
                </a:solidFill>
              </a:rPr>
              <a:t>Sosyete</a:t>
            </a:r>
            <a:r>
              <a:rPr lang="en-US" sz="1000" b="1" dirty="0">
                <a:solidFill>
                  <a:schemeClr val="tx2"/>
                </a:solidFill>
              </a:rPr>
              <a:t> (</a:t>
            </a:r>
            <a:r>
              <a:rPr lang="en-US" sz="1000" b="1" dirty="0" err="1">
                <a:solidFill>
                  <a:schemeClr val="tx2"/>
                </a:solidFill>
              </a:rPr>
              <a:t>Kaan</a:t>
            </a:r>
            <a:r>
              <a:rPr lang="en-US" sz="10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2019 – </a:t>
            </a:r>
            <a:r>
              <a:rPr lang="en-US" sz="1000" b="1" dirty="0" err="1">
                <a:solidFill>
                  <a:schemeClr val="tx2"/>
                </a:solidFill>
              </a:rPr>
              <a:t>Erkenci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Kuş</a:t>
            </a:r>
            <a:r>
              <a:rPr lang="en-US" sz="1000" b="1" dirty="0">
                <a:solidFill>
                  <a:schemeClr val="tx2"/>
                </a:solidFill>
              </a:rPr>
              <a:t> (</a:t>
            </a:r>
            <a:r>
              <a:rPr lang="en-US" sz="1000" b="1" dirty="0" err="1">
                <a:solidFill>
                  <a:schemeClr val="tx2"/>
                </a:solidFill>
              </a:rPr>
              <a:t>Bulut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Cevher</a:t>
            </a:r>
            <a:r>
              <a:rPr lang="en-US" sz="10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2017 – Seven Ne </a:t>
            </a:r>
            <a:r>
              <a:rPr lang="en-US" sz="1000" b="1" dirty="0" err="1">
                <a:solidFill>
                  <a:schemeClr val="tx2"/>
                </a:solidFill>
              </a:rPr>
              <a:t>Yapmaz</a:t>
            </a:r>
            <a:r>
              <a:rPr lang="en-US" sz="1000" b="1" dirty="0">
                <a:solidFill>
                  <a:schemeClr val="tx2"/>
                </a:solidFill>
              </a:rPr>
              <a:t> (Serdar)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2016 – </a:t>
            </a:r>
            <a:r>
              <a:rPr lang="en-US" sz="1000" b="1" dirty="0" err="1">
                <a:solidFill>
                  <a:schemeClr val="tx2"/>
                </a:solidFill>
              </a:rPr>
              <a:t>Kanıt</a:t>
            </a:r>
            <a:r>
              <a:rPr lang="en-US" sz="1000" b="1" dirty="0">
                <a:solidFill>
                  <a:schemeClr val="tx2"/>
                </a:solidFill>
              </a:rPr>
              <a:t>: </a:t>
            </a:r>
            <a:r>
              <a:rPr lang="en-US" sz="1000" b="1" dirty="0" err="1">
                <a:solidFill>
                  <a:schemeClr val="tx2"/>
                </a:solidFill>
              </a:rPr>
              <a:t>Ateş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Üstünde</a:t>
            </a:r>
            <a:r>
              <a:rPr lang="en-US" sz="1000" b="1" dirty="0">
                <a:solidFill>
                  <a:schemeClr val="tx2"/>
                </a:solidFill>
              </a:rPr>
              <a:t> (</a:t>
            </a:r>
            <a:r>
              <a:rPr lang="en-US" sz="1000" b="1" dirty="0" err="1">
                <a:solidFill>
                  <a:schemeClr val="tx2"/>
                </a:solidFill>
              </a:rPr>
              <a:t>Rüzgar</a:t>
            </a:r>
            <a:r>
              <a:rPr lang="en-US" sz="10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2015 – </a:t>
            </a:r>
            <a:r>
              <a:rPr lang="en-US" sz="1000" b="1" dirty="0" err="1">
                <a:solidFill>
                  <a:schemeClr val="tx2"/>
                </a:solidFill>
              </a:rPr>
              <a:t>Mayıs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Kraliçesi</a:t>
            </a:r>
            <a:r>
              <a:rPr lang="en-US" sz="1000" b="1" dirty="0">
                <a:solidFill>
                  <a:schemeClr val="tx2"/>
                </a:solidFill>
              </a:rPr>
              <a:t> (</a:t>
            </a:r>
            <a:r>
              <a:rPr lang="en-US" sz="1000" b="1" dirty="0" err="1">
                <a:solidFill>
                  <a:schemeClr val="tx2"/>
                </a:solidFill>
              </a:rPr>
              <a:t>Oğuz</a:t>
            </a:r>
            <a:r>
              <a:rPr lang="en-US" sz="10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2015 – </a:t>
            </a:r>
            <a:r>
              <a:rPr lang="en-US" sz="1000" b="1" dirty="0" err="1">
                <a:solidFill>
                  <a:schemeClr val="tx2"/>
                </a:solidFill>
              </a:rPr>
              <a:t>Maral</a:t>
            </a:r>
            <a:r>
              <a:rPr lang="en-US" sz="1000" b="1" dirty="0">
                <a:solidFill>
                  <a:schemeClr val="tx2"/>
                </a:solidFill>
              </a:rPr>
              <a:t> (</a:t>
            </a:r>
            <a:r>
              <a:rPr lang="en-US" sz="1000" b="1" dirty="0" err="1">
                <a:solidFill>
                  <a:schemeClr val="tx2"/>
                </a:solidFill>
              </a:rPr>
              <a:t>Benan</a:t>
            </a:r>
            <a:r>
              <a:rPr lang="en-US" sz="10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2015 – </a:t>
            </a:r>
            <a:r>
              <a:rPr lang="en-US" sz="1000" b="1" dirty="0" err="1">
                <a:solidFill>
                  <a:schemeClr val="tx2"/>
                </a:solidFill>
              </a:rPr>
              <a:t>Gamsız</a:t>
            </a:r>
            <a:r>
              <a:rPr lang="en-US" sz="1000" b="1" dirty="0">
                <a:solidFill>
                  <a:schemeClr val="tx2"/>
                </a:solidFill>
              </a:rPr>
              <a:t> Hayat “Mini Seri”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 2014 – </a:t>
            </a:r>
            <a:r>
              <a:rPr lang="en-US" sz="1000" b="1" dirty="0" err="1">
                <a:solidFill>
                  <a:schemeClr val="tx2"/>
                </a:solidFill>
              </a:rPr>
              <a:t>Boynu</a:t>
            </a:r>
            <a:r>
              <a:rPr lang="en-US" sz="1000" b="1" dirty="0">
                <a:solidFill>
                  <a:schemeClr val="tx2"/>
                </a:solidFill>
              </a:rPr>
              <a:t> </a:t>
            </a:r>
            <a:r>
              <a:rPr lang="en-US" sz="1000" b="1" dirty="0" err="1">
                <a:solidFill>
                  <a:schemeClr val="tx2"/>
                </a:solidFill>
              </a:rPr>
              <a:t>Bükükler</a:t>
            </a:r>
            <a:r>
              <a:rPr lang="en-US" sz="1000" b="1" dirty="0">
                <a:solidFill>
                  <a:schemeClr val="tx2"/>
                </a:solidFill>
              </a:rPr>
              <a:t> (Selim)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chemeClr val="tx2"/>
                </a:solidFill>
              </a:rPr>
              <a:t> 2012 - 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65607-2C7F-0D45-B395-3862D61E5F04}"/>
              </a:ext>
            </a:extLst>
          </p:cNvPr>
          <p:cNvSpPr/>
          <p:nvPr/>
        </p:nvSpPr>
        <p:spPr>
          <a:xfrm>
            <a:off x="3430428" y="1948933"/>
            <a:ext cx="84350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/>
              <a:t>Sinema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4525EA-2380-EC42-9F45-9FEFF2705B35}"/>
              </a:ext>
            </a:extLst>
          </p:cNvPr>
          <p:cNvSpPr/>
          <p:nvPr/>
        </p:nvSpPr>
        <p:spPr>
          <a:xfrm>
            <a:off x="631571" y="1948933"/>
            <a:ext cx="4635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/>
              <a:t>TV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594136-465D-E94C-816D-7A67FCA034BC}"/>
              </a:ext>
            </a:extLst>
          </p:cNvPr>
          <p:cNvSpPr txBox="1"/>
          <p:nvPr/>
        </p:nvSpPr>
        <p:spPr>
          <a:xfrm>
            <a:off x="3496984" y="686014"/>
            <a:ext cx="548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24.12.1982 / Mimar Sinan Güzel Sanatlar Üniversitesi – Endüstri Ürünleri Tasarımı</a:t>
            </a:r>
          </a:p>
          <a:p>
            <a:endParaRPr lang="tr-TR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Yabancı Dil: Türkçe (Anadil) – İngilizce (İleri) Aksan: Amerikan, İngiliz, Hint, İtalyan, </a:t>
            </a:r>
          </a:p>
          <a:p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Spor:  Dağcılık, Kaya Tırmanışı, Dalgıçlık, Atıcılık, </a:t>
            </a:r>
            <a:r>
              <a:rPr lang="tr-TR" sz="1200" dirty="0" err="1">
                <a:solidFill>
                  <a:schemeClr val="bg1">
                    <a:lumMod val="75000"/>
                  </a:schemeClr>
                </a:solidFill>
              </a:rPr>
              <a:t>Snowboard</a:t>
            </a:r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, At Binme, Boks, Basketbol </a:t>
            </a:r>
          </a:p>
          <a:p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Müzik: Vokal - Dans: Zeybek, Roman,  Modern Dans/</a:t>
            </a:r>
            <a:r>
              <a:rPr lang="tr-TR" sz="1200" dirty="0" err="1">
                <a:solidFill>
                  <a:schemeClr val="bg1">
                    <a:lumMod val="75000"/>
                  </a:schemeClr>
                </a:solidFill>
              </a:rPr>
              <a:t>Contemporary</a:t>
            </a:r>
            <a:r>
              <a:rPr lang="tr-TR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1E8A2A-4FB4-A345-B1D5-C94F3CFFE858}"/>
              </a:ext>
            </a:extLst>
          </p:cNvPr>
          <p:cNvCxnSpPr/>
          <p:nvPr/>
        </p:nvCxnSpPr>
        <p:spPr>
          <a:xfrm>
            <a:off x="3429000" y="685800"/>
            <a:ext cx="0" cy="1028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3594DF7-1982-E545-A26B-D46EE65D6BCD}"/>
              </a:ext>
            </a:extLst>
          </p:cNvPr>
          <p:cNvSpPr txBox="1"/>
          <p:nvPr/>
        </p:nvSpPr>
        <p:spPr>
          <a:xfrm>
            <a:off x="10861937" y="1108582"/>
            <a:ext cx="873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Boy: 1.92</a:t>
            </a:r>
          </a:p>
          <a:p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Kilo: 85</a:t>
            </a:r>
          </a:p>
          <a:p>
            <a:r>
              <a:rPr lang="tr-TR" sz="1400" dirty="0">
                <a:solidFill>
                  <a:schemeClr val="bg1">
                    <a:lumMod val="75000"/>
                  </a:schemeClr>
                </a:solidFill>
              </a:rPr>
              <a:t>Ehliyet: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CE191D-C873-7C44-9AF4-172823345AB7}"/>
              </a:ext>
            </a:extLst>
          </p:cNvPr>
          <p:cNvSpPr txBox="1"/>
          <p:nvPr/>
        </p:nvSpPr>
        <p:spPr>
          <a:xfrm>
            <a:off x="3430428" y="4219375"/>
            <a:ext cx="223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 err="1">
                <a:solidFill>
                  <a:srgbClr val="3D3D3D"/>
                </a:solidFill>
              </a:rPr>
              <a:t>Örselenmiş</a:t>
            </a:r>
            <a:r>
              <a:rPr lang="en-US" sz="1000" b="1" dirty="0">
                <a:solidFill>
                  <a:srgbClr val="3D3D3D"/>
                </a:solidFill>
              </a:rPr>
              <a:t> </a:t>
            </a:r>
            <a:r>
              <a:rPr lang="en-US" sz="1000" b="1" dirty="0" err="1">
                <a:solidFill>
                  <a:srgbClr val="3D3D3D"/>
                </a:solidFill>
              </a:rPr>
              <a:t>Ruhlar</a:t>
            </a:r>
            <a:r>
              <a:rPr lang="en-US" sz="1000" b="1" dirty="0">
                <a:solidFill>
                  <a:srgbClr val="3D3D3D"/>
                </a:solidFill>
              </a:rPr>
              <a:t> </a:t>
            </a:r>
            <a:r>
              <a:rPr lang="en-US" sz="1000" b="1" dirty="0" err="1">
                <a:solidFill>
                  <a:srgbClr val="3D3D3D"/>
                </a:solidFill>
              </a:rPr>
              <a:t>Resmi</a:t>
            </a:r>
            <a:r>
              <a:rPr lang="en-US" sz="1000" b="1" dirty="0">
                <a:solidFill>
                  <a:srgbClr val="3D3D3D"/>
                </a:solidFill>
              </a:rPr>
              <a:t> </a:t>
            </a:r>
            <a:r>
              <a:rPr lang="en-US" sz="1000" b="1" dirty="0" err="1">
                <a:solidFill>
                  <a:srgbClr val="3D3D3D"/>
                </a:solidFill>
              </a:rPr>
              <a:t>Geçidi</a:t>
            </a:r>
            <a:r>
              <a:rPr lang="en-US" sz="1000" b="1" dirty="0">
                <a:solidFill>
                  <a:srgbClr val="3D3D3D"/>
                </a:solidFill>
              </a:rPr>
              <a:t>: 	Shakespeare </a:t>
            </a:r>
            <a:r>
              <a:rPr lang="en-US" sz="1000" b="1" dirty="0" err="1">
                <a:solidFill>
                  <a:srgbClr val="3D3D3D"/>
                </a:solidFill>
              </a:rPr>
              <a:t>Sahnede</a:t>
            </a:r>
            <a:endParaRPr lang="en-US" sz="1000" b="1" dirty="0">
              <a:solidFill>
                <a:srgbClr val="3D3D3D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1267B1-A3A6-D042-A2D6-2F5F1D966499}"/>
              </a:ext>
            </a:extLst>
          </p:cNvPr>
          <p:cNvSpPr/>
          <p:nvPr/>
        </p:nvSpPr>
        <p:spPr>
          <a:xfrm>
            <a:off x="3508883" y="3787452"/>
            <a:ext cx="86337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/>
              <a:t>Tiyatro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5F1C6-E60D-224F-8A7E-89B684D98F57}"/>
              </a:ext>
            </a:extLst>
          </p:cNvPr>
          <p:cNvSpPr txBox="1"/>
          <p:nvPr/>
        </p:nvSpPr>
        <p:spPr>
          <a:xfrm>
            <a:off x="6232984" y="2380856"/>
            <a:ext cx="18836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rgbClr val="3D3D3D"/>
                </a:solidFill>
              </a:rPr>
              <a:t>2012 - Mini Cooper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rgbClr val="3D3D3D"/>
                </a:solidFill>
              </a:rPr>
              <a:t>2007 - Pepsi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000" b="1" dirty="0">
                <a:solidFill>
                  <a:srgbClr val="3D3D3D"/>
                </a:solidFill>
              </a:rPr>
              <a:t>Cola </a:t>
            </a:r>
            <a:r>
              <a:rPr lang="en-US" sz="1000" b="1" dirty="0" err="1">
                <a:solidFill>
                  <a:srgbClr val="3D3D3D"/>
                </a:solidFill>
              </a:rPr>
              <a:t>Turca</a:t>
            </a:r>
            <a:endParaRPr lang="en-US" sz="1000" b="1" dirty="0">
              <a:solidFill>
                <a:srgbClr val="3D3D3D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5B76AA"/>
              </a:buClr>
              <a:buSzPct val="92000"/>
              <a:buFont typeface="Wingdings 2" panose="05020102010507070707" pitchFamily="18" charset="2"/>
              <a:buChar char=""/>
            </a:pPr>
            <a:endParaRPr lang="en-US" sz="1000" b="1" dirty="0">
              <a:solidFill>
                <a:srgbClr val="3D3D3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09E78-11D8-9E4E-9AF8-AA49C661C725}"/>
              </a:ext>
            </a:extLst>
          </p:cNvPr>
          <p:cNvSpPr/>
          <p:nvPr/>
        </p:nvSpPr>
        <p:spPr>
          <a:xfrm>
            <a:off x="6311438" y="1948933"/>
            <a:ext cx="8723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dirty="0"/>
              <a:t>Reklam</a:t>
            </a:r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C219496-E47D-5C43-A286-6F40383E5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8"/>
          <a:stretch/>
        </p:blipFill>
        <p:spPr>
          <a:xfrm>
            <a:off x="8413031" y="1838152"/>
            <a:ext cx="3309425" cy="49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DA9FB6BF-1735-46E5-A593-AE054203B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1DD6C36-0AD1-4E0E-BD39-4D2814BCD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4A1C63B-9081-4DEE-B772-EBC458CE1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62FF1C4-4ECD-4E87-9900-69F54EBAE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AE13362A-F425-4424-B315-C43E28CAA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5B83552-780F-49D2-BC3A-72AAD887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33" y="4020816"/>
            <a:ext cx="7082623" cy="2296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7DEB6-BFAB-664D-9856-EFB4C6F3E0B5}"/>
              </a:ext>
            </a:extLst>
          </p:cNvPr>
          <p:cNvSpPr txBox="1"/>
          <p:nvPr/>
        </p:nvSpPr>
        <p:spPr>
          <a:xfrm>
            <a:off x="581191" y="4020816"/>
            <a:ext cx="10993549" cy="147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AHMET OLGUN SÜNEAR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738B456-9BC9-42FA-BF0E-B82A117AD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199"/>
            <a:ext cx="7088122" cy="94997"/>
          </a:xfrm>
          <a:prstGeom prst="rect">
            <a:avLst/>
          </a:prstGeom>
          <a:solidFill>
            <a:srgbClr val="9E7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717309-930A-42CC-ABF3-4DF42151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1620" y="453643"/>
            <a:ext cx="4083847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227ADF28-ED5D-5D43-ADD7-1CE1F0E53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32" y="636397"/>
            <a:ext cx="2311294" cy="3279644"/>
          </a:xfrm>
          <a:prstGeom prst="rect">
            <a:avLst/>
          </a:prstGeom>
        </p:spPr>
      </p:pic>
      <p:pic>
        <p:nvPicPr>
          <p:cNvPr id="14" name="Picture 13" descr="A person sitting on a beach&#10;&#10;Description automatically generated">
            <a:extLst>
              <a:ext uri="{FF2B5EF4-FFF2-40B4-BE49-F238E27FC236}">
                <a16:creationId xmlns:a16="http://schemas.microsoft.com/office/drawing/2014/main" id="{1DAF1C93-7409-C643-B4B4-AD6F959AB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861354" y="636396"/>
            <a:ext cx="2256867" cy="3279644"/>
          </a:xfrm>
          <a:prstGeom prst="rect">
            <a:avLst/>
          </a:prstGeom>
        </p:spPr>
      </p:pic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BE7CDA2-6A4B-C843-81B2-DB599B8A09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746" y="636396"/>
            <a:ext cx="2312910" cy="3279644"/>
          </a:xfrm>
          <a:prstGeom prst="rect">
            <a:avLst/>
          </a:prstGeom>
        </p:spPr>
      </p:pic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829F04C7-FC53-D144-8D9C-E9451E36C2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620" y="636396"/>
            <a:ext cx="4084516" cy="56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B01404F4-9C85-8649-BC7C-C0AFE7722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3" name="Picture 12" descr="A person standing on a beach&#10;&#10;Description automatically generated">
            <a:extLst>
              <a:ext uri="{FF2B5EF4-FFF2-40B4-BE49-F238E27FC236}">
                <a16:creationId xmlns:a16="http://schemas.microsoft.com/office/drawing/2014/main" id="{CA463105-DB35-AD4A-A186-130A0E883F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152997" y="166533"/>
            <a:ext cx="3886005" cy="6524936"/>
          </a:xfrm>
          <a:prstGeom prst="rect">
            <a:avLst/>
          </a:prstGeom>
        </p:spPr>
      </p:pic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C258153-A7D1-1647-8820-4CC4FCE05D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3" name="Picture 2" descr="A person sitting on a couch&#10;&#10;Description automatically generated">
            <a:extLst>
              <a:ext uri="{FF2B5EF4-FFF2-40B4-BE49-F238E27FC236}">
                <a16:creationId xmlns:a16="http://schemas.microsoft.com/office/drawing/2014/main" id="{A62ACA8B-6B68-0C45-87A5-C25C116E47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8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73" y="2661272"/>
            <a:ext cx="3269749" cy="152873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İ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LET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İ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Ş</a:t>
            </a:r>
            <a:r>
              <a:rPr lang="en-US" sz="3600" b="1" dirty="0">
                <a:solidFill>
                  <a:schemeClr val="bg1">
                    <a:lumMod val="75000"/>
                  </a:schemeClr>
                </a:solidFill>
              </a:rPr>
              <a:t>İ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M</a:t>
            </a: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52B9AD52-719C-324A-8A24-3CC556B3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002" y="3409210"/>
            <a:ext cx="377973" cy="1037229"/>
          </a:xfrm>
          <a:prstGeom prst="rect">
            <a:avLst/>
          </a:prstGeom>
        </p:spPr>
      </p:pic>
      <p:sp>
        <p:nvSpPr>
          <p:cNvPr id="7" name="TextBox 23">
            <a:extLst>
              <a:ext uri="{FF2B5EF4-FFF2-40B4-BE49-F238E27FC236}">
                <a16:creationId xmlns:a16="http://schemas.microsoft.com/office/drawing/2014/main" id="{9629610D-B7DC-FA4E-9701-949BC3FA8B0E}"/>
              </a:ext>
            </a:extLst>
          </p:cNvPr>
          <p:cNvSpPr txBox="1"/>
          <p:nvPr/>
        </p:nvSpPr>
        <p:spPr>
          <a:xfrm>
            <a:off x="5620001" y="3011066"/>
            <a:ext cx="2076284" cy="2289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b="1" kern="0" dirty="0">
                <a:latin typeface="Arial"/>
                <a:cs typeface="Arial" pitchFamily="34" charset="0"/>
              </a:rPr>
              <a:t>Begüm Örnek</a:t>
            </a: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FC71F5F5-AD41-5840-9AA0-E743E443FF24}"/>
              </a:ext>
            </a:extLst>
          </p:cNvPr>
          <p:cNvSpPr txBox="1"/>
          <p:nvPr/>
        </p:nvSpPr>
        <p:spPr>
          <a:xfrm>
            <a:off x="6068971" y="3851579"/>
            <a:ext cx="1753784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/>
                <a:cs typeface="Arial" pitchFamily="34" charset="0"/>
              </a:rPr>
              <a:t>+90 545 368 2928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B3953EB5-7202-6548-AFAF-6313B143519D}"/>
              </a:ext>
            </a:extLst>
          </p:cNvPr>
          <p:cNvSpPr txBox="1"/>
          <p:nvPr/>
        </p:nvSpPr>
        <p:spPr>
          <a:xfrm>
            <a:off x="6068970" y="4211407"/>
            <a:ext cx="1979264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/>
                <a:cs typeface="Arial" pitchFamily="34" charset="0"/>
              </a:rPr>
              <a:t>www.b2distanbul.com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D3C7F844-C474-A44C-A99D-E8129AA5C49B}"/>
              </a:ext>
            </a:extLst>
          </p:cNvPr>
          <p:cNvSpPr txBox="1"/>
          <p:nvPr/>
        </p:nvSpPr>
        <p:spPr>
          <a:xfrm>
            <a:off x="6068971" y="3491751"/>
            <a:ext cx="2558336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 panose="020B0604020202020204" pitchFamily="34" charset="0"/>
                <a:cs typeface="Arial" panose="020B0604020202020204" pitchFamily="34" charset="0"/>
              </a:rPr>
              <a:t>begum@b2distanbul.com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130965E-E142-BF43-B5E5-141C563B847E}"/>
              </a:ext>
            </a:extLst>
          </p:cNvPr>
          <p:cNvSpPr txBox="1"/>
          <p:nvPr/>
        </p:nvSpPr>
        <p:spPr>
          <a:xfrm>
            <a:off x="9118714" y="3010776"/>
            <a:ext cx="2076284" cy="22897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b="1" kern="0" dirty="0" err="1">
                <a:latin typeface="Arial"/>
                <a:cs typeface="Arial" pitchFamily="34" charset="0"/>
              </a:rPr>
              <a:t>Dila</a:t>
            </a:r>
            <a:r>
              <a:rPr lang="tr-TR" sz="1600" b="1" kern="0" dirty="0">
                <a:latin typeface="Arial"/>
                <a:cs typeface="Arial" pitchFamily="34" charset="0"/>
              </a:rPr>
              <a:t> Yelkenci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194C8EF3-9AA4-484B-8ADE-F5FCFA1BD68D}"/>
              </a:ext>
            </a:extLst>
          </p:cNvPr>
          <p:cNvSpPr txBox="1"/>
          <p:nvPr/>
        </p:nvSpPr>
        <p:spPr>
          <a:xfrm>
            <a:off x="9567681" y="3495081"/>
            <a:ext cx="2923727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/>
                <a:cs typeface="Arial" pitchFamily="34" charset="0"/>
              </a:rPr>
              <a:t>dila@b2distanbul.com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61D482C0-2C26-F541-B53E-94B083D8A41F}"/>
              </a:ext>
            </a:extLst>
          </p:cNvPr>
          <p:cNvSpPr txBox="1"/>
          <p:nvPr/>
        </p:nvSpPr>
        <p:spPr>
          <a:xfrm>
            <a:off x="9567682" y="3863570"/>
            <a:ext cx="1627316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/>
                <a:cs typeface="Arial" pitchFamily="34" charset="0"/>
              </a:rPr>
              <a:t>+90 537 779 7696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FE601DD-A18C-1543-933A-D16F810D09EA}"/>
              </a:ext>
            </a:extLst>
          </p:cNvPr>
          <p:cNvSpPr txBox="1"/>
          <p:nvPr/>
        </p:nvSpPr>
        <p:spPr>
          <a:xfrm>
            <a:off x="9567682" y="4236640"/>
            <a:ext cx="1979264" cy="2000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tr-TR" sz="1300" kern="0" dirty="0">
                <a:latin typeface="Arial"/>
                <a:cs typeface="Arial" pitchFamily="34" charset="0"/>
              </a:rPr>
              <a:t>www.b2distanbul.com</a:t>
            </a:r>
          </a:p>
        </p:txBody>
      </p:sp>
      <p:pic>
        <p:nvPicPr>
          <p:cNvPr id="5" name="Picture 4" descr="A picture containing red, sitting, front, computer&#10;&#10;Description automatically generated">
            <a:extLst>
              <a:ext uri="{FF2B5EF4-FFF2-40B4-BE49-F238E27FC236}">
                <a16:creationId xmlns:a16="http://schemas.microsoft.com/office/drawing/2014/main" id="{FBECA803-C191-1741-8C55-72E76B751D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210" y="-235844"/>
            <a:ext cx="3554580" cy="355458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5" name="Picture 24" descr="A picture containing plan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963FDDA-7056-744E-9CC8-F7F23F1C03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963" y="5278610"/>
            <a:ext cx="652211" cy="652211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9C0EAC43-4478-3742-BF1C-8CAD293654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131" y="5278611"/>
            <a:ext cx="652211" cy="652211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3ACE5D54-E5BA-4E47-8970-6794B325D5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714" y="3408919"/>
            <a:ext cx="377973" cy="1037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42A49-534D-FC45-87D5-CE84ECE28B75}"/>
              </a:ext>
            </a:extLst>
          </p:cNvPr>
          <p:cNvSpPr txBox="1"/>
          <p:nvPr/>
        </p:nvSpPr>
        <p:spPr>
          <a:xfrm>
            <a:off x="6863297" y="4930773"/>
            <a:ext cx="3130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Astoria </a:t>
            </a:r>
            <a:r>
              <a:rPr lang="tr-TR" sz="1200" dirty="0" err="1"/>
              <a:t>Kempinski</a:t>
            </a:r>
            <a:r>
              <a:rPr lang="tr-TR" sz="1200" dirty="0"/>
              <a:t> A Kule 1501 – Şişli / İstanbul</a:t>
            </a:r>
          </a:p>
        </p:txBody>
      </p:sp>
    </p:spTree>
    <p:extLst>
      <p:ext uri="{BB962C8B-B14F-4D97-AF65-F5344CB8AC3E}">
        <p14:creationId xmlns:p14="http://schemas.microsoft.com/office/powerpoint/2010/main" val="27264688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B2D KIRMIZIS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65359"/>
      </a:accent1>
      <a:accent2>
        <a:srgbClr val="9A2A1B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256</Words>
  <Application>Microsoft Macintosh PowerPoint</Application>
  <PresentationFormat>Widescreen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American Typewriter</vt:lpstr>
      <vt:lpstr>Arial</vt:lpstr>
      <vt:lpstr>Calibri</vt:lpstr>
      <vt:lpstr>Gill Sans MT</vt:lpstr>
      <vt:lpstr>Wingdings 2</vt:lpstr>
      <vt:lpstr>Dividend</vt:lpstr>
      <vt:lpstr>PORTFOLYO</vt:lpstr>
      <vt:lpstr>PowerPoint Presentation</vt:lpstr>
      <vt:lpstr>PowerPoint Presentation</vt:lpstr>
      <vt:lpstr>PowerPoint Presentation</vt:lpstr>
      <vt:lpstr>İLETİŞİM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PORTFOLYO</dc:title>
  <dc:creator>Begum Ornek</dc:creator>
  <cp:lastModifiedBy>Begum Ornek</cp:lastModifiedBy>
  <cp:revision>5</cp:revision>
  <dcterms:created xsi:type="dcterms:W3CDTF">2020-11-19T22:30:21Z</dcterms:created>
  <dcterms:modified xsi:type="dcterms:W3CDTF">2021-04-03T18:48:22Z</dcterms:modified>
</cp:coreProperties>
</file>