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14"/>
  </p:notesMasterIdLst>
  <p:sldIdLst>
    <p:sldId id="2561" r:id="rId5"/>
    <p:sldId id="2578" r:id="rId6"/>
    <p:sldId id="2575" r:id="rId7"/>
    <p:sldId id="2563" r:id="rId8"/>
    <p:sldId id="2576" r:id="rId9"/>
    <p:sldId id="2571" r:id="rId10"/>
    <p:sldId id="2577" r:id="rId11"/>
    <p:sldId id="2573" r:id="rId12"/>
    <p:sldId id="25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ents’ Rights in Education: Importance, Legislation, and Action" id="{85DA6529-5616-4565-8870-8ECF6AB5B5FD}">
          <p14:sldIdLst>
            <p14:sldId id="2561"/>
            <p14:sldId id="2578"/>
            <p14:sldId id="2575"/>
          </p14:sldIdLst>
        </p14:section>
        <p14:section name="Introduction to Parents’ Rights" id="{E32CE14E-1D93-4413-8101-0BDD30CDB5F3}">
          <p14:sldIdLst>
            <p14:sldId id="2563"/>
            <p14:sldId id="2576"/>
          </p14:sldIdLst>
        </p14:section>
        <p14:section name="Definition of Parents’ Rights" id="{48CAF07E-A8AB-48AA-98DB-5E9742A32432}">
          <p14:sldIdLst>
            <p14:sldId id="2571"/>
          </p14:sldIdLst>
        </p14:section>
        <p14:section name="Why Parents’ Rights Matter" id="{87581424-25BC-4A59-BCF4-1140284DFFA3}">
          <p14:sldIdLst/>
        </p14:section>
        <p14:section name="Legislative Process" id="{5ADBFFC7-52BC-4C62-BE23-5E40BB2A4C8D}">
          <p14:sldIdLst>
            <p14:sldId id="2577"/>
          </p14:sldIdLst>
        </p14:section>
        <p14:section name="Benefits and Case Studies" id="{AADFFBA5-16C4-4685-9A73-FFBE44571116}">
          <p14:sldIdLst/>
        </p14:section>
        <p14:section name="Conclusion and Call to Action" id="{D2772C5D-3ED0-4B63-A346-38BBFFFE6272}">
          <p14:sldIdLst>
            <p14:sldId id="2573"/>
            <p14:sldId id="25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44068" autoAdjust="0"/>
  </p:normalViewPr>
  <p:slideViewPr>
    <p:cSldViewPr>
      <p:cViewPr varScale="1">
        <p:scale>
          <a:sx n="40" d="100"/>
          <a:sy n="40" d="100"/>
        </p:scale>
        <p:origin x="2202" y="27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DEF3F-5B61-426F-999A-1E9F8583FABC}" type="datetimeFigureOut">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AA86A-1507-4D79-A75C-A20952023CF5}" type="slidenum">
              <a:t>‹#›</a:t>
            </a:fld>
            <a:endParaRPr lang="en-US"/>
          </a:p>
        </p:txBody>
      </p:sp>
    </p:spTree>
    <p:extLst>
      <p:ext uri="{BB962C8B-B14F-4D97-AF65-F5344CB8AC3E}">
        <p14:creationId xmlns:p14="http://schemas.microsoft.com/office/powerpoint/2010/main" val="316457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1. Why Parents’ Rights Matter</a:t>
            </a:r>
            <a:endParaRPr lang="en-US" dirty="0"/>
          </a:p>
          <a:p>
            <a:r>
              <a:rPr lang="en-US" dirty="0"/>
              <a:t>Parents’ rights are a core principle, not just a policy detail.</a:t>
            </a:r>
          </a:p>
          <a:p>
            <a:r>
              <a:rPr lang="en-US" dirty="0"/>
              <a:t>In a changing educational landscape, families must have a meaningful voice in shaping their children’s school experiences and values.</a:t>
            </a:r>
          </a:p>
          <a:p>
            <a:r>
              <a:rPr lang="en-US" dirty="0"/>
              <a:t>Upholding these rights ensures transparency, builds trust, and reflects our community’s priorities. </a:t>
            </a:r>
          </a:p>
          <a:p>
            <a:endParaRPr lang="en-US" b="1" dirty="0"/>
          </a:p>
          <a:p>
            <a:r>
              <a:rPr lang="en-US" b="1" dirty="0"/>
              <a:t>2. Overwhelming Support for Parental Involvement</a:t>
            </a:r>
            <a:endParaRPr lang="en-US" dirty="0"/>
          </a:p>
          <a:p>
            <a:r>
              <a:rPr lang="en-US" dirty="0"/>
              <a:t>Statistics show most parents want to be involved in their children’s education.</a:t>
            </a:r>
          </a:p>
          <a:p>
            <a:r>
              <a:rPr lang="en-US" dirty="0"/>
              <a:t>Parental involvement leads to better academic outcomes and fewer behavioral issues. </a:t>
            </a:r>
          </a:p>
          <a:p>
            <a:endParaRPr lang="en-US" b="1" dirty="0"/>
          </a:p>
          <a:p>
            <a:endParaRPr lang="en-US" dirty="0"/>
          </a:p>
        </p:txBody>
      </p:sp>
      <p:sp>
        <p:nvSpPr>
          <p:cNvPr id="4" name="Slide Number Placeholder 3"/>
          <p:cNvSpPr>
            <a:spLocks noGrp="1"/>
          </p:cNvSpPr>
          <p:nvPr>
            <p:ph type="sldNum" sz="quarter" idx="5"/>
          </p:nvPr>
        </p:nvSpPr>
        <p:spPr/>
        <p:txBody>
          <a:bodyPr/>
          <a:lstStyle/>
          <a:p>
            <a:fld id="{6B0CFED9-6754-4040-AD92-02DC6DF6BDCF}" type="slidenum">
              <a:t>1</a:t>
            </a:fld>
            <a:endParaRPr lang="en-US"/>
          </a:p>
        </p:txBody>
      </p:sp>
    </p:spTree>
    <p:extLst>
      <p:ext uri="{BB962C8B-B14F-4D97-AF65-F5344CB8AC3E}">
        <p14:creationId xmlns:p14="http://schemas.microsoft.com/office/powerpoint/2010/main" val="2727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A2449-4FE7-CA60-162B-BBEA87F63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D8A59-A1C7-F4EE-D953-9DEB46C4F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E51AC-B3A9-6B97-A110-5D274F3F714D}"/>
              </a:ext>
            </a:extLst>
          </p:cNvPr>
          <p:cNvSpPr>
            <a:spLocks noGrp="1"/>
          </p:cNvSpPr>
          <p:nvPr>
            <p:ph type="body" idx="1"/>
          </p:nvPr>
        </p:nvSpPr>
        <p:spPr/>
        <p:txBody>
          <a:bodyPr/>
          <a:lstStyle/>
          <a:p>
            <a:r>
              <a:rPr lang="en-US" dirty="0"/>
              <a:t>Let them read</a:t>
            </a:r>
          </a:p>
        </p:txBody>
      </p:sp>
      <p:sp>
        <p:nvSpPr>
          <p:cNvPr id="4" name="Slide Number Placeholder 3">
            <a:extLst>
              <a:ext uri="{FF2B5EF4-FFF2-40B4-BE49-F238E27FC236}">
                <a16:creationId xmlns:a16="http://schemas.microsoft.com/office/drawing/2014/main" id="{18113F62-DEF3-F4B4-49C5-CAC46E3E23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CFED9-6754-4040-AD92-02DC6DF6BDC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75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E7B2-DBBB-56F7-AF78-D861C00C7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8A3DC-7FC1-9AE2-F6CF-3B69184BD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F5784-330A-9BC5-C8DC-5660CBEADC13}"/>
              </a:ext>
            </a:extLst>
          </p:cNvPr>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Why Parents’ Rights Matter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Parents’ rights are a core principle, not just a policy detail.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a changing educational landscape, families must have a meaningful voice in shaping their children’s school experiences and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Upholding these rights ensures transparency, builds trust, and reflects our community’s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Overwhelming Support for Parental Involvement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Statistics show most parents want to be involved in their children’s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Parental involvement leads to better academic outcomes and fewer behavioral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 What You’ll Learn Today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process for establishing a Parents’ Bill of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powerful benefits of supporting parents in our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we can build an education system that honors every family’s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4. Legal Foundations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Canadian and international laws recognize parents’ rights in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Examples include the Canadian Charter of Rights, the Constitution Act, and international treaties like the Universal Declaration of Human Rights and the Convention on the Rights of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5. How a Parents’ Bill of Rights Is Established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legislative process involves drafting, stakeholder input (especially from parents), and multiple stages before becoming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Families and communities directly shape the law through this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6. Powerful Benefits of Supporting Parents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Advance notice and opt-out rights for sensitive topics.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Parental consent for key decisions (e.g., name/pronoun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Choice of educational approach and pre-approval of third-party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Ban on child gender transitions (where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Age-appropriate content and balanced perspectives.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Legal recourse for parents to address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7. Together for Our Children’s Future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supporting parents’ rights, we create schools where every family’s voice is heard.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take the next steps together for our children, our families, and our future.</a:t>
            </a:r>
          </a:p>
          <a:p>
            <a:endParaRPr lang="en-US" dirty="0"/>
          </a:p>
        </p:txBody>
      </p:sp>
      <p:sp>
        <p:nvSpPr>
          <p:cNvPr id="4" name="Slide Number Placeholder 3">
            <a:extLst>
              <a:ext uri="{FF2B5EF4-FFF2-40B4-BE49-F238E27FC236}">
                <a16:creationId xmlns:a16="http://schemas.microsoft.com/office/drawing/2014/main" id="{8A2F60B9-6880-72C2-D5B6-A1D5029BCE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CFED9-6754-4040-AD92-02DC6DF6BDC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81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Canadian Laws</a:t>
            </a:r>
            <a:endParaRPr lang="en-US" dirty="0">
              <a:effectLst/>
            </a:endParaRPr>
          </a:p>
          <a:p>
            <a:endParaRPr lang="en-US" b="1" dirty="0">
              <a:effectLst/>
            </a:endParaRPr>
          </a:p>
          <a:p>
            <a:r>
              <a:rPr lang="en-US" b="1" dirty="0">
                <a:effectLst/>
              </a:rPr>
              <a:t>Canadian Charter of Rights and Freedoms</a:t>
            </a:r>
            <a:endParaRPr lang="en-US" dirty="0">
              <a:effectLst/>
            </a:endParaRPr>
          </a:p>
          <a:p>
            <a:pPr lvl="1"/>
            <a:r>
              <a:rPr lang="en-US" dirty="0">
                <a:effectLst/>
              </a:rPr>
              <a:t>Canada’s foundational legal document protecting individual rights</a:t>
            </a:r>
          </a:p>
          <a:p>
            <a:pPr lvl="1"/>
            <a:r>
              <a:rPr lang="en-US" dirty="0">
                <a:effectLst/>
              </a:rPr>
              <a:t>Includes parents’ rights to participate in their children’s education and advocate for their interests</a:t>
            </a:r>
          </a:p>
          <a:p>
            <a:pPr lvl="1"/>
            <a:r>
              <a:rPr lang="en-US" dirty="0">
                <a:effectLst/>
              </a:rPr>
              <a:t>Section 2(a): Parents have the constitutional right to determine all aspects of their children’s education, including religious education</a:t>
            </a:r>
          </a:p>
          <a:p>
            <a:pPr lvl="1"/>
            <a:r>
              <a:rPr lang="en-US" dirty="0">
                <a:effectLst/>
              </a:rPr>
              <a:t>These rights may be restricted if parental decisions go against the best interests of the child</a:t>
            </a:r>
          </a:p>
          <a:p>
            <a:pPr lvl="1"/>
            <a:r>
              <a:rPr lang="en-US" dirty="0">
                <a:effectLst/>
              </a:rPr>
              <a:t>[legalline.ca]citeturn5search23</a:t>
            </a:r>
          </a:p>
          <a:p>
            <a:endParaRPr lang="en-US" b="1" dirty="0">
              <a:effectLst/>
            </a:endParaRPr>
          </a:p>
          <a:p>
            <a:r>
              <a:rPr lang="en-US" b="1" dirty="0">
                <a:effectLst/>
              </a:rPr>
              <a:t>Constitution Act, 1867 (Section 93)</a:t>
            </a:r>
            <a:endParaRPr lang="en-US" dirty="0">
              <a:effectLst/>
            </a:endParaRPr>
          </a:p>
          <a:p>
            <a:pPr lvl="1"/>
            <a:r>
              <a:rPr lang="en-US" dirty="0">
                <a:effectLst/>
              </a:rPr>
              <a:t>Gives provinces exclusive jurisdiction over education</a:t>
            </a:r>
          </a:p>
          <a:p>
            <a:pPr lvl="1"/>
            <a:r>
              <a:rPr lang="en-US" dirty="0">
                <a:effectLst/>
              </a:rPr>
              <a:t>Federal law sets the framework for rights and responsibilities</a:t>
            </a:r>
          </a:p>
          <a:p>
            <a:pPr lvl="1"/>
            <a:r>
              <a:rPr lang="en-US" dirty="0">
                <a:effectLst/>
              </a:rPr>
              <a:t>Parents have the constitutional right to ensure their children are enrolled in and attend school</a:t>
            </a:r>
          </a:p>
          <a:p>
            <a:pPr lvl="1"/>
            <a:r>
              <a:rPr lang="en-US" dirty="0">
                <a:effectLst/>
              </a:rPr>
              <a:t>Parents can participate in decisions about curriculum and school policies</a:t>
            </a:r>
          </a:p>
          <a:p>
            <a:pPr lvl="1"/>
            <a:r>
              <a:rPr lang="en-US" dirty="0">
                <a:effectLst/>
              </a:rPr>
              <a:t>[lawshun.com], [thecanadianencyclopedia.ca]citeturn5search20turn5search21</a:t>
            </a:r>
          </a:p>
          <a:p>
            <a:br>
              <a:rPr lang="en-US" dirty="0">
                <a:effectLst/>
              </a:rPr>
            </a:br>
            <a:endParaRPr lang="en-US" dirty="0">
              <a:effectLst/>
            </a:endParaRPr>
          </a:p>
          <a:p>
            <a:r>
              <a:rPr lang="en-US" b="1" dirty="0">
                <a:effectLst/>
              </a:rPr>
              <a:t>International Laws</a:t>
            </a:r>
            <a:endParaRPr lang="en-US" dirty="0">
              <a:effectLst/>
            </a:endParaRPr>
          </a:p>
          <a:p>
            <a:endParaRPr lang="en-US" b="1" dirty="0">
              <a:effectLst/>
            </a:endParaRPr>
          </a:p>
          <a:p>
            <a:r>
              <a:rPr lang="en-US" b="1" dirty="0">
                <a:effectLst/>
              </a:rPr>
              <a:t>Universal Declaration of Human Rights (UDHR)</a:t>
            </a:r>
            <a:endParaRPr lang="en-US" dirty="0">
              <a:effectLst/>
            </a:endParaRPr>
          </a:p>
          <a:p>
            <a:pPr lvl="1"/>
            <a:r>
              <a:rPr lang="en-US" dirty="0">
                <a:effectLst/>
              </a:rPr>
              <a:t>Article 26: Parents have a prior right to choose the kind of education for their children</a:t>
            </a:r>
          </a:p>
          <a:p>
            <a:pPr lvl="1"/>
            <a:r>
              <a:rPr lang="en-US" dirty="0">
                <a:effectLst/>
              </a:rPr>
              <a:t>[ohchr.org]</a:t>
            </a:r>
          </a:p>
          <a:p>
            <a:r>
              <a:rPr lang="en-US" b="1" dirty="0">
                <a:effectLst/>
              </a:rPr>
              <a:t>UNESCO Convention against Discrimination in Education (1960)</a:t>
            </a:r>
            <a:endParaRPr lang="en-US" dirty="0">
              <a:effectLst/>
            </a:endParaRPr>
          </a:p>
          <a:p>
            <a:pPr lvl="1"/>
            <a:r>
              <a:rPr lang="en-US" dirty="0">
                <a:effectLst/>
              </a:rPr>
              <a:t>Prohibits discrimination</a:t>
            </a:r>
          </a:p>
          <a:p>
            <a:pPr lvl="1"/>
            <a:r>
              <a:rPr lang="en-US" dirty="0">
                <a:effectLst/>
              </a:rPr>
              <a:t>Affirms parents’ right to choose schools and ensure education aligns with their convictions</a:t>
            </a:r>
          </a:p>
          <a:p>
            <a:pPr lvl="1"/>
            <a:r>
              <a:rPr lang="en-US" dirty="0">
                <a:effectLst/>
              </a:rPr>
              <a:t>[unesco.org]</a:t>
            </a:r>
          </a:p>
          <a:p>
            <a:r>
              <a:rPr lang="en-US" b="1" dirty="0">
                <a:effectLst/>
              </a:rPr>
              <a:t>International Covenant on Economic, Social and Cultural Rights (ICESCR)</a:t>
            </a:r>
            <a:endParaRPr lang="en-US" dirty="0">
              <a:effectLst/>
            </a:endParaRPr>
          </a:p>
          <a:p>
            <a:pPr lvl="1"/>
            <a:r>
              <a:rPr lang="en-US" dirty="0">
                <a:effectLst/>
              </a:rPr>
              <a:t>Articles 13 and 14: Guarantee parents’ liberty to choose schools and ensure religious/moral education in line with their convictions</a:t>
            </a:r>
          </a:p>
          <a:p>
            <a:pPr lvl="1"/>
            <a:r>
              <a:rPr lang="en-US" dirty="0">
                <a:effectLst/>
              </a:rPr>
              <a:t>[ohchr.org]</a:t>
            </a:r>
          </a:p>
          <a:p>
            <a:r>
              <a:rPr lang="en-US" b="1" dirty="0">
                <a:effectLst/>
              </a:rPr>
              <a:t>Convention on the Rights of the Child (CRC)</a:t>
            </a:r>
            <a:endParaRPr lang="en-US" dirty="0">
              <a:effectLst/>
            </a:endParaRPr>
          </a:p>
          <a:p>
            <a:pPr lvl="1"/>
            <a:r>
              <a:rPr lang="en-US" dirty="0">
                <a:effectLst/>
              </a:rPr>
              <a:t>Recognizes children’s right to education</a:t>
            </a:r>
          </a:p>
          <a:p>
            <a:pPr lvl="1"/>
            <a:r>
              <a:rPr lang="en-US" dirty="0">
                <a:effectLst/>
              </a:rPr>
              <a:t>Affirms parents as primary caretakers and decision-makers in upbringing and education</a:t>
            </a:r>
          </a:p>
          <a:p>
            <a:pPr lvl="1"/>
            <a:r>
              <a:rPr lang="en-US" dirty="0">
                <a:effectLst/>
              </a:rPr>
              <a:t>[cba.org]</a:t>
            </a:r>
          </a:p>
          <a:p>
            <a:r>
              <a:rPr lang="en-US" b="1" dirty="0">
                <a:effectLst/>
              </a:rPr>
              <a:t>European Convention on Human Rights (Protocol 1, Article 2)</a:t>
            </a:r>
            <a:endParaRPr lang="en-US" dirty="0">
              <a:effectLst/>
            </a:endParaRPr>
          </a:p>
          <a:p>
            <a:pPr lvl="1"/>
            <a:r>
              <a:rPr lang="en-US" dirty="0">
                <a:effectLst/>
              </a:rPr>
              <a:t>States must respect parents’ rights to ensure education aligns with their religious and philosophical convictions</a:t>
            </a:r>
          </a:p>
          <a:p>
            <a:pPr lvl="1"/>
            <a:r>
              <a:rPr lang="en-US" dirty="0">
                <a:effectLst/>
              </a:rPr>
              <a:t>[ohchr.org]</a:t>
            </a:r>
          </a:p>
          <a:p>
            <a:br>
              <a:rPr lang="en-US" dirty="0">
                <a:effectLst/>
              </a:rPr>
            </a:br>
            <a:endParaRPr lang="en-US" dirty="0">
              <a:effectLst/>
            </a:endParaRPr>
          </a:p>
          <a:p>
            <a:r>
              <a:rPr lang="en-US" b="1" dirty="0">
                <a:effectLst/>
              </a:rPr>
              <a:t>Summary</a:t>
            </a:r>
            <a:endParaRPr lang="en-US" dirty="0">
              <a:effectLst/>
            </a:endParaRPr>
          </a:p>
          <a:p>
            <a:r>
              <a:rPr lang="en-US" dirty="0">
                <a:effectLst/>
              </a:rPr>
              <a:t>Canadian law (Charter and Constitution) and international law (UDHR, UNESCO, UN treaties) </a:t>
            </a:r>
          </a:p>
          <a:p>
            <a:pPr lvl="1"/>
            <a:r>
              <a:rPr lang="en-US" dirty="0">
                <a:effectLst/>
              </a:rPr>
              <a:t>Strongly defend parents’ rights to be involved in their children’s education</a:t>
            </a:r>
          </a:p>
          <a:p>
            <a:pPr lvl="1"/>
            <a:r>
              <a:rPr lang="en-US" dirty="0">
                <a:effectLst/>
              </a:rPr>
              <a:t>Support parents’ right to choose the type of education</a:t>
            </a:r>
          </a:p>
          <a:p>
            <a:pPr lvl="1"/>
            <a:r>
              <a:rPr lang="en-US" dirty="0">
                <a:effectLst/>
              </a:rPr>
              <a:t>Ensure education aligns with family values and convictions</a:t>
            </a:r>
          </a:p>
          <a:p>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6B0CFED9-6754-4040-AD92-02DC6DF6BDCF}" type="slidenum">
              <a:t>4</a:t>
            </a:fld>
            <a:endParaRPr lang="en-US"/>
          </a:p>
        </p:txBody>
      </p:sp>
    </p:spTree>
    <p:extLst>
      <p:ext uri="{BB962C8B-B14F-4D97-AF65-F5344CB8AC3E}">
        <p14:creationId xmlns:p14="http://schemas.microsoft.com/office/powerpoint/2010/main" val="23605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82CC-B990-CDEE-8F3D-84F26CD50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1ADAF-4D04-7A90-26CE-EE0919712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83B35-D8C6-B654-DA2B-6E6BBB6E85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Celeste Trianon is a transfeminine jurist and activist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living on unceded land traditionally in the custody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Kanien’kehá:ka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Tio’tiá:ke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aka Montréal, Québec.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founder of her own legal clinic, she offers pro-bono services to her community, having helped over a thousand trans people in multiple jurisdictions access legal name and gender changes. A public speaker and prominent figure in trans activism and trans law in Canada, her specialties are the intersections between trans people and the law, anti-trans hate in Canada, as well as trans social movements as a whole.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front-line activist that you won’t miss at local trans rights protests (or in the media), she dreams of a world in which “justice” isn’t a mere theoretical ideal, but instead something that can be felt and lived by everyone.</a:t>
            </a:r>
          </a:p>
          <a:p>
            <a:endParaRPr lang="en-US" b="1" dirty="0"/>
          </a:p>
          <a:p>
            <a:r>
              <a:rPr lang="en-US" b="1" dirty="0"/>
              <a:t>Provincial Leadership:</a:t>
            </a:r>
            <a:br>
              <a:rPr lang="en-US" dirty="0"/>
            </a:br>
            <a:r>
              <a:rPr lang="en-US" dirty="0"/>
              <a:t>Provinces like Saskatchewan, Alberta, and New Brunswick have enacted robust Parents’ Bill of Rights and parental involvement policies. These include:</a:t>
            </a:r>
          </a:p>
          <a:p>
            <a:r>
              <a:rPr lang="en-US" dirty="0"/>
              <a:t>Advance notice and opt-out rights for sensitive topics</a:t>
            </a:r>
          </a:p>
          <a:p>
            <a:r>
              <a:rPr lang="en-US" dirty="0"/>
              <a:t>Parental consent for changes to student identity</a:t>
            </a:r>
          </a:p>
          <a:p>
            <a:r>
              <a:rPr lang="en-US" dirty="0"/>
              <a:t>Pre-approval of third-party classroom materials</a:t>
            </a:r>
          </a:p>
          <a:p>
            <a:r>
              <a:rPr lang="en-US" dirty="0"/>
              <a:t>Strong public support for parental involvement (with approval rates above 80%). </a:t>
            </a:r>
          </a:p>
          <a:p>
            <a:endParaRPr lang="en-US" b="1" dirty="0"/>
          </a:p>
          <a:p>
            <a:r>
              <a:rPr lang="en-US" b="1" dirty="0"/>
              <a:t>Ontario’s Status:</a:t>
            </a:r>
            <a:br>
              <a:rPr lang="en-US" dirty="0"/>
            </a:br>
            <a:r>
              <a:rPr lang="en-US" dirty="0"/>
              <a:t>Ontario is currently in a period of transition —BILL 33 No mention of parents rights only school councils directed on 12 Nov 25 to ask questions on any matter related to education</a:t>
            </a:r>
          </a:p>
          <a:p>
            <a:endParaRPr lang="en-US" dirty="0"/>
          </a:p>
        </p:txBody>
      </p:sp>
      <p:sp>
        <p:nvSpPr>
          <p:cNvPr id="4" name="Slide Number Placeholder 3">
            <a:extLst>
              <a:ext uri="{FF2B5EF4-FFF2-40B4-BE49-F238E27FC236}">
                <a16:creationId xmlns:a16="http://schemas.microsoft.com/office/drawing/2014/main" id="{E7DF50CE-802A-1C82-7291-D4292E0FFB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CFED9-6754-4040-AD92-02DC6DF6BDC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97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**Saskatchewan**</a:t>
            </a:r>
          </a:p>
          <a:p>
            <a:endParaRPr lang="en-US" dirty="0"/>
          </a:p>
          <a:p>
            <a:r>
              <a:rPr lang="en-US" dirty="0"/>
              <a:t>*   Education (Parents’ Bill of Rights) Amendment Act, 2023</a:t>
            </a:r>
          </a:p>
          <a:p>
            <a:r>
              <a:rPr lang="en-US" dirty="0"/>
              <a:t>    *   Parents are primary decision-makers</a:t>
            </a:r>
          </a:p>
          <a:p>
            <a:r>
              <a:rPr lang="en-US" dirty="0"/>
              <a:t>    *   Right to be informed about attendance, </a:t>
            </a:r>
            <a:r>
              <a:rPr lang="en-US" dirty="0" err="1"/>
              <a:t>behaviour</a:t>
            </a:r>
            <a:r>
              <a:rPr lang="en-US" dirty="0"/>
              <a:t>, achievement</a:t>
            </a:r>
          </a:p>
          <a:p>
            <a:r>
              <a:rPr lang="en-US" dirty="0"/>
              <a:t>    *   Access to school file</a:t>
            </a:r>
          </a:p>
          <a:p>
            <a:r>
              <a:rPr lang="en-US" dirty="0"/>
              <a:t>    *   Notice and opt-out for sexual health content</a:t>
            </a:r>
          </a:p>
          <a:p>
            <a:r>
              <a:rPr lang="en-US" dirty="0"/>
              <a:t>    *   Parental consent for name/pronoun changes under 16</a:t>
            </a:r>
          </a:p>
          <a:p>
            <a:r>
              <a:rPr lang="en-US" dirty="0"/>
              <a:t>    *   81% of parents want advance notice of controversial topics</a:t>
            </a:r>
          </a:p>
          <a:p>
            <a:r>
              <a:rPr lang="en-US" dirty="0"/>
              <a:t>    *   70% support the right to opt out of specific lessons</a:t>
            </a:r>
          </a:p>
          <a:p>
            <a:r>
              <a:rPr lang="en-US" dirty="0"/>
              <a:t>    *   Invokes notwithstanding clause for 5 years to shield law from Charter challenges</a:t>
            </a:r>
          </a:p>
          <a:p>
            <a:endParaRPr lang="en-US" dirty="0"/>
          </a:p>
          <a:p>
            <a:r>
              <a:rPr lang="en-US" dirty="0"/>
              <a:t>**Alberta**</a:t>
            </a:r>
          </a:p>
          <a:p>
            <a:endParaRPr lang="en-US" dirty="0"/>
          </a:p>
          <a:p>
            <a:r>
              <a:rPr lang="en-US" dirty="0"/>
              <a:t>*   Parental Consent &amp; Notification Policies (2024–2025)</a:t>
            </a:r>
          </a:p>
          <a:p>
            <a:r>
              <a:rPr lang="en-US" dirty="0"/>
              <a:t>    *   Parental consent for name/gender/pronoun changes under 15</a:t>
            </a:r>
          </a:p>
          <a:p>
            <a:r>
              <a:rPr lang="en-US" dirty="0"/>
              <a:t>    *   Notification for 16–17 year olds</a:t>
            </a:r>
          </a:p>
          <a:p>
            <a:r>
              <a:rPr lang="en-US" dirty="0"/>
              <a:t>    *   Opt-out of gender/sexuality lessons</a:t>
            </a:r>
          </a:p>
          <a:p>
            <a:r>
              <a:rPr lang="en-US" dirty="0"/>
              <a:t>    *   Pre-approval of third-party materials</a:t>
            </a:r>
          </a:p>
          <a:p>
            <a:r>
              <a:rPr lang="en-US" dirty="0"/>
              <a:t>    *   Ban on child gender transitions</a:t>
            </a:r>
          </a:p>
          <a:p>
            <a:r>
              <a:rPr lang="en-US" dirty="0"/>
              <a:t>    *   86% of parents want facts, not interpretations, in curriculum</a:t>
            </a:r>
          </a:p>
          <a:p>
            <a:r>
              <a:rPr lang="en-US" dirty="0"/>
              <a:t>    *   76% want both sides of controversial issues presented</a:t>
            </a:r>
          </a:p>
          <a:p>
            <a:r>
              <a:rPr lang="en-US" dirty="0"/>
              <a:t>    *   Alberta Bill of Rights affirms informed parental decision-making</a:t>
            </a:r>
          </a:p>
          <a:p>
            <a:endParaRPr lang="en-US" dirty="0"/>
          </a:p>
          <a:p>
            <a:r>
              <a:rPr lang="en-US" dirty="0"/>
              <a:t>**New Brunswick**</a:t>
            </a:r>
          </a:p>
          <a:p>
            <a:endParaRPr lang="en-US" dirty="0"/>
          </a:p>
          <a:p>
            <a:r>
              <a:rPr lang="en-US" dirty="0"/>
              <a:t>*   Policy 713 (2020, revised 2023–2025)</a:t>
            </a:r>
          </a:p>
          <a:p>
            <a:r>
              <a:rPr lang="en-US" dirty="0"/>
              <a:t>    *   Parental consent for name/pronoun changes under 16</a:t>
            </a:r>
          </a:p>
          <a:p>
            <a:r>
              <a:rPr lang="en-US" dirty="0"/>
              <a:t>    *   Gender-neutral bathrooms</a:t>
            </a:r>
          </a:p>
          <a:p>
            <a:r>
              <a:rPr lang="en-US" dirty="0"/>
              <a:t>    *   Support for GSA clubs</a:t>
            </a:r>
          </a:p>
          <a:p>
            <a:r>
              <a:rPr lang="en-US" dirty="0"/>
              <a:t>    *   Notice and opt-out for sensitive content</a:t>
            </a:r>
          </a:p>
          <a:p>
            <a:r>
              <a:rPr lang="en-US" dirty="0"/>
              <a:t>    *   91% of parents want age-appropriate material</a:t>
            </a:r>
          </a:p>
          <a:p>
            <a:r>
              <a:rPr lang="en-US" dirty="0"/>
              <a:t>    *   81% want advance notice of controversial topics</a:t>
            </a:r>
          </a:p>
          <a:p>
            <a:r>
              <a:rPr lang="en-US" dirty="0"/>
              <a:t>    *   Policy revised in 2023; subject to legal challenges and ongoing debate</a:t>
            </a:r>
          </a:p>
          <a:p>
            <a:endParaRPr lang="en-US" dirty="0"/>
          </a:p>
          <a:p>
            <a:r>
              <a:rPr lang="en-US" dirty="0"/>
              <a:t>**Ontario &amp; Others**</a:t>
            </a:r>
          </a:p>
          <a:p>
            <a:endParaRPr lang="en-US" dirty="0"/>
          </a:p>
          <a:p>
            <a:r>
              <a:rPr lang="en-US" dirty="0"/>
              <a:t>*   Education Acts &amp; General Legal Frameworks</a:t>
            </a:r>
          </a:p>
          <a:p>
            <a:r>
              <a:rPr lang="en-US" dirty="0"/>
              <a:t>    *   Right to choose schooling type</a:t>
            </a:r>
          </a:p>
          <a:p>
            <a:r>
              <a:rPr lang="en-US" dirty="0"/>
              <a:t>    *   Duty to ensure school attendance</a:t>
            </a:r>
          </a:p>
          <a:p>
            <a:r>
              <a:rPr lang="en-US" dirty="0"/>
              <a:t>    *   Right to be informed and make decisions about education and upbringing</a:t>
            </a:r>
          </a:p>
          <a:p>
            <a:r>
              <a:rPr lang="en-US" dirty="0"/>
              <a:t>    *   Parental involvement boosts academic success: students with involved parents are 30% more likely to earn higher grades; schools with high parental involvement see a 15% reduction in </a:t>
            </a:r>
            <a:r>
              <a:rPr lang="en-US" dirty="0" err="1"/>
              <a:t>behavioural</a:t>
            </a:r>
            <a:r>
              <a:rPr lang="en-US" dirty="0"/>
              <a:t> issues</a:t>
            </a:r>
          </a:p>
          <a:p>
            <a:r>
              <a:rPr lang="en-US" dirty="0"/>
              <a:t>    *   No formal “Parents’ Bill of Rights” statute; rights protected by general laws</a:t>
            </a:r>
          </a:p>
        </p:txBody>
      </p:sp>
      <p:sp>
        <p:nvSpPr>
          <p:cNvPr id="4" name="Slide Number Placeholder 3"/>
          <p:cNvSpPr>
            <a:spLocks noGrp="1"/>
          </p:cNvSpPr>
          <p:nvPr>
            <p:ph type="sldNum" sz="quarter" idx="5"/>
          </p:nvPr>
        </p:nvSpPr>
        <p:spPr/>
        <p:txBody>
          <a:bodyPr/>
          <a:lstStyle/>
          <a:p>
            <a:fld id="{6B0CFED9-6754-4040-AD92-02DC6DF6BDCF}" type="slidenum">
              <a:t>6</a:t>
            </a:fld>
            <a:endParaRPr lang="en-US"/>
          </a:p>
        </p:txBody>
      </p:sp>
    </p:spTree>
    <p:extLst>
      <p:ext uri="{BB962C8B-B14F-4D97-AF65-F5344CB8AC3E}">
        <p14:creationId xmlns:p14="http://schemas.microsoft.com/office/powerpoint/2010/main" val="152223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Ontario, passing a bill—like a Parents’ Bill of Rights—isn’t just a formality. It’s a journey that begins with research and consultation, often initiated by a Member of Provincial Parliament, the government, or advocacy groups working together. </a:t>
            </a:r>
          </a:p>
          <a:p>
            <a:endParaRPr lang="en-US" dirty="0"/>
          </a:p>
          <a:p>
            <a:r>
              <a:rPr lang="en-US" dirty="0"/>
              <a:t>At this earliest stage, parents, educators, and legal experts are invited to share their insights, ensuring the bill reflects the real needs of our communities. </a:t>
            </a:r>
          </a:p>
          <a:p>
            <a:endParaRPr lang="en-US" dirty="0"/>
          </a:p>
          <a:p>
            <a:r>
              <a:rPr lang="en-US" dirty="0"/>
              <a:t>When the bill is introduced in the Legislative Assembly, it goes through several readings and debates. </a:t>
            </a:r>
          </a:p>
          <a:p>
            <a:endParaRPr lang="en-US" dirty="0"/>
          </a:p>
          <a:p>
            <a:r>
              <a:rPr lang="en-US" dirty="0"/>
              <a:t>At the committee stage, the public—including parents and advocacy groups—can present their views, suggest changes, and help shape the final law. </a:t>
            </a:r>
          </a:p>
          <a:p>
            <a:endParaRPr lang="en-US" dirty="0"/>
          </a:p>
          <a:p>
            <a:r>
              <a:rPr lang="en-US" dirty="0"/>
              <a:t>This is where your participation truly makes a difference. Public hearings and committee reviews guarantee transparency and open debate, so your concerns are not just heard—they are acted upon. </a:t>
            </a:r>
          </a:p>
          <a:p>
            <a:endParaRPr lang="en-US" dirty="0"/>
          </a:p>
          <a:p>
            <a:r>
              <a:rPr lang="en-US" dirty="0"/>
              <a:t>Bills are improved through feedback and amendments, making sure new laws are practical, balanced, and responsive to the needs of students and families. </a:t>
            </a:r>
          </a:p>
          <a:p>
            <a:endParaRPr lang="en-US" dirty="0"/>
          </a:p>
          <a:p>
            <a:r>
              <a:rPr lang="en-US" dirty="0"/>
              <a:t>Every new policy must also align with the Canadian Charter of Rights and Freedoms and the Education Act, protecting your rights and ensuring legal soundness.</a:t>
            </a:r>
          </a:p>
          <a:p>
            <a:endParaRPr lang="en-US" dirty="0"/>
          </a:p>
          <a:p>
            <a:endParaRPr lang="en-US" dirty="0"/>
          </a:p>
          <a:p>
            <a:endParaRPr lang="en-US" dirty="0"/>
          </a:p>
          <a:p>
            <a:r>
              <a:rPr lang="en-US" b="1" dirty="0"/>
              <a:t>Materials to Prepare for Your MPP </a:t>
            </a:r>
          </a:p>
          <a:p>
            <a:endParaRPr lang="en-US" dirty="0"/>
          </a:p>
          <a:p>
            <a:r>
              <a:rPr lang="en-US" dirty="0"/>
              <a:t>Bill Proposal Document A clear, concise draft of your proposed bill or a summary outlining its purpose, key provisions, and intended outcomes.</a:t>
            </a:r>
          </a:p>
          <a:p>
            <a:r>
              <a:rPr lang="en-US" dirty="0"/>
              <a:t> </a:t>
            </a:r>
          </a:p>
          <a:p>
            <a:r>
              <a:rPr lang="en-US" dirty="0"/>
              <a:t>Supporting Evidence Statistics, research, and examples from other provinces or countries (e.g., Saskatchewan, Alberta, New Brunswick) showing the effectiveness of similar policies. </a:t>
            </a:r>
          </a:p>
          <a:p>
            <a:endParaRPr lang="en-US" dirty="0"/>
          </a:p>
          <a:p>
            <a:r>
              <a:rPr lang="en-US" dirty="0"/>
              <a:t>Letters of Support Endorsements from parents, educators, advocacy groups, or community leaders.</a:t>
            </a:r>
          </a:p>
          <a:p>
            <a:endParaRPr lang="en-US" dirty="0"/>
          </a:p>
          <a:p>
            <a:r>
              <a:rPr lang="en-US" dirty="0"/>
              <a:t>4. Petitions or Community Feedback Signatures or statements from community members demonstrating public support.</a:t>
            </a:r>
          </a:p>
          <a:p>
            <a:endParaRPr lang="en-US" dirty="0"/>
          </a:p>
          <a:p>
            <a:r>
              <a:rPr lang="en-US" dirty="0"/>
              <a:t>Talking Points A one-page summary of your main arguments and anticipated questions, to guide your discussion.</a:t>
            </a:r>
          </a:p>
          <a:p>
            <a:endParaRPr lang="en-US" dirty="0"/>
          </a:p>
          <a:p>
            <a:endParaRPr lang="en-US" dirty="0"/>
          </a:p>
          <a:p>
            <a:endParaRPr lang="en-CA" dirty="0"/>
          </a:p>
        </p:txBody>
      </p:sp>
      <p:sp>
        <p:nvSpPr>
          <p:cNvPr id="4" name="Slide Number Placeholder 3"/>
          <p:cNvSpPr>
            <a:spLocks noGrp="1"/>
          </p:cNvSpPr>
          <p:nvPr>
            <p:ph type="sldNum" sz="quarter" idx="5"/>
          </p:nvPr>
        </p:nvSpPr>
        <p:spPr/>
        <p:txBody>
          <a:bodyPr/>
          <a:lstStyle/>
          <a:p>
            <a:fld id="{C2CAA86A-1507-4D79-A75C-A20952023CF5}" type="slidenum">
              <a:rPr lang="en-CA" smtClean="0"/>
              <a:t>7</a:t>
            </a:fld>
            <a:endParaRPr lang="en-CA"/>
          </a:p>
        </p:txBody>
      </p:sp>
    </p:spTree>
    <p:extLst>
      <p:ext uri="{BB962C8B-B14F-4D97-AF65-F5344CB8AC3E}">
        <p14:creationId xmlns:p14="http://schemas.microsoft.com/office/powerpoint/2010/main" val="46799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Challenges in Passing a Parents’ Bill of Rights</a:t>
            </a:r>
            <a:r>
              <a:rPr lang="en-US" dirty="0"/>
              <a:t> </a:t>
            </a:r>
          </a:p>
          <a:p>
            <a:endParaRPr lang="en-US" b="1" dirty="0"/>
          </a:p>
          <a:p>
            <a:r>
              <a:rPr lang="en-US" b="1" dirty="0"/>
              <a:t>Political Debate and Polarization:</a:t>
            </a:r>
            <a:br>
              <a:rPr lang="en-US" dirty="0"/>
            </a:br>
            <a:r>
              <a:rPr lang="en-US" dirty="0"/>
              <a:t>Intense debates among lawmakers, advocacy groups, and the public make consensus difficult, especially on sensitive topics like curriculum and gender identity.</a:t>
            </a:r>
          </a:p>
          <a:p>
            <a:endParaRPr lang="en-US" b="1" dirty="0"/>
          </a:p>
          <a:p>
            <a:r>
              <a:rPr lang="en-US" b="1" dirty="0"/>
              <a:t>Balancing Stakeholder Interests:</a:t>
            </a:r>
            <a:br>
              <a:rPr lang="en-US" dirty="0"/>
            </a:br>
            <a:r>
              <a:rPr lang="en-US" dirty="0"/>
              <a:t>Conflicting priorities between parents, educators, students, and advocacy organizations complicate drafting and amending the bill.</a:t>
            </a:r>
          </a:p>
          <a:p>
            <a:endParaRPr lang="en-US" b="1" dirty="0"/>
          </a:p>
          <a:p>
            <a:r>
              <a:rPr lang="en-US" b="1" dirty="0"/>
              <a:t>Legal and Constitutional Constraints:</a:t>
            </a:r>
            <a:br>
              <a:rPr lang="en-US" dirty="0"/>
            </a:br>
            <a:r>
              <a:rPr lang="en-US" dirty="0"/>
              <a:t>Bills must comply with the Canadian Charter of Rights and Freedoms, provincial education acts, and international treaties, which can limit scope or wording.</a:t>
            </a:r>
          </a:p>
          <a:p>
            <a:endParaRPr lang="en-US" b="1" dirty="0"/>
          </a:p>
          <a:p>
            <a:r>
              <a:rPr lang="en-US" b="1" dirty="0"/>
              <a:t>Public Consultation and Input:</a:t>
            </a:r>
            <a:br>
              <a:rPr lang="en-US" dirty="0"/>
            </a:br>
            <a:r>
              <a:rPr lang="en-US" dirty="0"/>
              <a:t>Gathering broad feedback and addressing concerns from diverse communities is time-consuming and may reveal deep divisions.</a:t>
            </a:r>
          </a:p>
          <a:p>
            <a:endParaRPr lang="en-US" b="1" dirty="0"/>
          </a:p>
          <a:p>
            <a:r>
              <a:rPr lang="en-US" b="1" dirty="0"/>
              <a:t>Complex Legislative Process:</a:t>
            </a:r>
            <a:br>
              <a:rPr lang="en-US" dirty="0"/>
            </a:br>
            <a:r>
              <a:rPr lang="en-US" dirty="0"/>
              <a:t>Multiple readings, committee reviews, amendments, and votes present opportunities for delay, opposition, or significant changes.</a:t>
            </a:r>
          </a:p>
          <a:p>
            <a:endParaRPr lang="en-US" b="1" dirty="0"/>
          </a:p>
          <a:p>
            <a:r>
              <a:rPr lang="en-US" b="1" dirty="0"/>
              <a:t>Implementation and Enforcement:</a:t>
            </a:r>
            <a:br>
              <a:rPr lang="en-US" dirty="0"/>
            </a:br>
            <a:r>
              <a:rPr lang="en-US" dirty="0"/>
              <a:t>Ensuring consistent application in schools and boards requires resources and oversight, and can be challenging after the bill is passed.</a:t>
            </a:r>
          </a:p>
          <a:p>
            <a:endParaRPr lang="en-US" b="1" dirty="0"/>
          </a:p>
          <a:p>
            <a:r>
              <a:rPr lang="en-US" b="1" dirty="0"/>
              <a:t>Potential for Legal Challenges:</a:t>
            </a:r>
            <a:br>
              <a:rPr lang="en-US" dirty="0"/>
            </a:br>
            <a:r>
              <a:rPr lang="en-US" dirty="0"/>
              <a:t>New laws may face court challenges if perceived to conflict with existing rights, delaying implementation and creating uncertainty.</a:t>
            </a:r>
          </a:p>
          <a:p>
            <a:endParaRPr lang="en-US" dirty="0"/>
          </a:p>
        </p:txBody>
      </p:sp>
      <p:sp>
        <p:nvSpPr>
          <p:cNvPr id="4" name="Slide Number Placeholder 3"/>
          <p:cNvSpPr>
            <a:spLocks noGrp="1"/>
          </p:cNvSpPr>
          <p:nvPr>
            <p:ph type="sldNum" sz="quarter" idx="5"/>
          </p:nvPr>
        </p:nvSpPr>
        <p:spPr/>
        <p:txBody>
          <a:bodyPr/>
          <a:lstStyle/>
          <a:p>
            <a:fld id="{6B0CFED9-6754-4040-AD92-02DC6DF6BDCF}" type="slidenum">
              <a:t>8</a:t>
            </a:fld>
            <a:endParaRPr lang="en-US"/>
          </a:p>
        </p:txBody>
      </p:sp>
    </p:spTree>
    <p:extLst>
      <p:ext uri="{BB962C8B-B14F-4D97-AF65-F5344CB8AC3E}">
        <p14:creationId xmlns:p14="http://schemas.microsoft.com/office/powerpoint/2010/main" val="209621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E5184-9A4A-C444-F1DA-ACCC4F9E1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EBF41-A5A0-55C8-56D1-75732B228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9382C-EC0C-E524-A0CD-83E5AD9958BA}"/>
              </a:ext>
            </a:extLst>
          </p:cNvPr>
          <p:cNvSpPr>
            <a:spLocks noGrp="1"/>
          </p:cNvSpPr>
          <p:nvPr>
            <p:ph type="body" idx="1"/>
          </p:nvPr>
        </p:nvSpPr>
        <p:spPr/>
        <p:txBody>
          <a:bodyPr/>
          <a:lstStyle/>
          <a:p>
            <a:r>
              <a:rPr lang="en-US" b="1" dirty="0"/>
              <a:t>Combined Benefits of a Parents’ Bill of Rights (Across Provinces)</a:t>
            </a:r>
          </a:p>
          <a:p>
            <a:endParaRPr lang="en-US" b="1" dirty="0"/>
          </a:p>
          <a:p>
            <a:r>
              <a:rPr lang="en-US" b="1" dirty="0"/>
              <a:t>Advance Notice &amp; Opt-Out Rights:</a:t>
            </a:r>
            <a:r>
              <a:rPr lang="en-US" dirty="0"/>
              <a:t> Parents receive advance notice of sensitive or controversial topics (such as sexual health or gender/sexuality lessons) and can opt out of these lessons for their children.</a:t>
            </a:r>
          </a:p>
          <a:p>
            <a:endParaRPr lang="en-US" b="1" dirty="0"/>
          </a:p>
          <a:p>
            <a:r>
              <a:rPr lang="en-US" b="1" dirty="0"/>
              <a:t>Parental Consent for Name/Pronoun/Gender Changes:</a:t>
            </a:r>
            <a:r>
              <a:rPr lang="en-US" dirty="0"/>
              <a:t> Parental consent is required for changes to a child’s name, pronouns, or gender identity, especially for minors (typically under 15 or 16). Notification policies apply for older teens.</a:t>
            </a:r>
          </a:p>
          <a:p>
            <a:endParaRPr lang="en-US" b="1" dirty="0"/>
          </a:p>
          <a:p>
            <a:r>
              <a:rPr lang="en-US" b="1" dirty="0"/>
              <a:t>Choice of Educational Approach:</a:t>
            </a:r>
            <a:r>
              <a:rPr lang="en-US" dirty="0"/>
              <a:t> Parents have the right to choose educational programs and approaches that align with their values, including religious or alternative education.</a:t>
            </a:r>
          </a:p>
          <a:p>
            <a:endParaRPr lang="en-US" b="1" dirty="0"/>
          </a:p>
          <a:p>
            <a:r>
              <a:rPr lang="en-US" b="1" dirty="0"/>
              <a:t>Pre-Approval of Third-Party Materials:</a:t>
            </a:r>
            <a:r>
              <a:rPr lang="en-US" dirty="0"/>
              <a:t> Parents are involved in approving third-party materials used in classrooms.</a:t>
            </a:r>
          </a:p>
          <a:p>
            <a:endParaRPr lang="en-US" b="1" dirty="0"/>
          </a:p>
          <a:p>
            <a:r>
              <a:rPr lang="en-US" b="1" dirty="0"/>
              <a:t>Ban on Child Gender Transitions:</a:t>
            </a:r>
            <a:r>
              <a:rPr lang="en-US" dirty="0"/>
              <a:t> Some provinces prohibit child gender transitions.</a:t>
            </a:r>
          </a:p>
          <a:p>
            <a:endParaRPr lang="en-US" dirty="0"/>
          </a:p>
          <a:p>
            <a:r>
              <a:rPr lang="en-US" b="1" dirty="0"/>
              <a:t>Age-Appropriate Content:</a:t>
            </a:r>
            <a:r>
              <a:rPr lang="en-US" dirty="0"/>
              <a:t> Parents can advocate for age-appropriate material and have a say in what is taught.</a:t>
            </a:r>
          </a:p>
          <a:p>
            <a:endParaRPr lang="en-US" b="1" dirty="0"/>
          </a:p>
          <a:p>
            <a:r>
              <a:rPr lang="en-US" b="1" dirty="0"/>
              <a:t>Balanced Perspectives:</a:t>
            </a:r>
            <a:r>
              <a:rPr lang="en-US" dirty="0"/>
              <a:t> Parents support receiving factual information and both sides of controversial issues.</a:t>
            </a:r>
          </a:p>
          <a:p>
            <a:endParaRPr lang="en-US" b="1" dirty="0"/>
          </a:p>
          <a:p>
            <a:r>
              <a:rPr lang="en-US" b="1" dirty="0"/>
              <a:t>Legal Recourse:</a:t>
            </a:r>
            <a:r>
              <a:rPr lang="en-US" dirty="0"/>
              <a:t> Formal processes exist for parents to address concerns or challenge school policies.</a:t>
            </a:r>
          </a:p>
          <a:p>
            <a:endParaRPr lang="en-US" dirty="0"/>
          </a:p>
        </p:txBody>
      </p:sp>
      <p:sp>
        <p:nvSpPr>
          <p:cNvPr id="4" name="Slide Number Placeholder 3">
            <a:extLst>
              <a:ext uri="{FF2B5EF4-FFF2-40B4-BE49-F238E27FC236}">
                <a16:creationId xmlns:a16="http://schemas.microsoft.com/office/drawing/2014/main" id="{978BF3DB-0150-E924-20F9-7FF303DF8E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0CFED9-6754-4040-AD92-02DC6DF6BDC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247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useBgFill="1">
        <p:nvSpPr>
          <p:cNvPr id="15" name="Oval 14">
            <a:extLst>
              <a:ext uri="{FF2B5EF4-FFF2-40B4-BE49-F238E27FC236}">
                <a16:creationId xmlns:a16="http://schemas.microsoft.com/office/drawing/2014/main" id="{D9699E7E-EA95-258E-EE85-5B6712A5D963}"/>
              </a:ext>
              <a:ext uri="{C183D7F6-B498-43B3-948B-1728B52AA6E4}">
                <adec:decorative xmlns:adec="http://schemas.microsoft.com/office/drawing/2017/decorative" val="1"/>
              </a:ext>
            </a:extLst>
          </p:cNvPr>
          <p:cNvSpPr/>
          <p:nvPr/>
        </p:nvSpPr>
        <p:spPr>
          <a:xfrm>
            <a:off x="695096" y="1082040"/>
            <a:ext cx="4692243" cy="46922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12848"/>
            <a:ext cx="3941064" cy="14264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icture Placeholder 12">
            <a:extLst>
              <a:ext uri="{FF2B5EF4-FFF2-40B4-BE49-F238E27FC236}">
                <a16:creationId xmlns:a16="http://schemas.microsoft.com/office/drawing/2014/main" id="{360E5C64-41A3-7E7F-EE42-A3FC02532B17}"/>
              </a:ext>
            </a:extLst>
          </p:cNvPr>
          <p:cNvSpPr>
            <a:spLocks noGrp="1"/>
          </p:cNvSpPr>
          <p:nvPr>
            <p:ph type="pic" sz="quarter" idx="13" hasCustomPrompt="1"/>
          </p:nvPr>
        </p:nvSpPr>
        <p:spPr>
          <a:xfrm>
            <a:off x="0" y="0"/>
            <a:ext cx="12192000" cy="6858000"/>
          </a:xfrm>
          <a:custGeom>
            <a:avLst/>
            <a:gdLst>
              <a:gd name="connsiteX0" fmla="*/ 3048000 w 12192000"/>
              <a:gd name="connsiteY0" fmla="*/ 1114197 h 6858000"/>
              <a:gd name="connsiteX1" fmla="*/ 733197 w 12192000"/>
              <a:gd name="connsiteY1" fmla="*/ 3429000 h 6858000"/>
              <a:gd name="connsiteX2" fmla="*/ 3048000 w 12192000"/>
              <a:gd name="connsiteY2" fmla="*/ 5743803 h 6858000"/>
              <a:gd name="connsiteX3" fmla="*/ 5362803 w 12192000"/>
              <a:gd name="connsiteY3" fmla="*/ 3429000 h 6858000"/>
              <a:gd name="connsiteX4" fmla="*/ 3048000 w 12192000"/>
              <a:gd name="connsiteY4" fmla="*/ 1114197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12192000" y="0"/>
                </a:lnTo>
                <a:lnTo>
                  <a:pt x="12192000"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C57A2E3A-6DE5-8378-A089-49E8A2E29D17}"/>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09FA0CB7-81FD-E5AB-555F-E1C775A249E1}"/>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214A870A-A927-4B80-CF98-DCEAE185B2E6}"/>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7" name="Date Placeholder 6">
            <a:extLst>
              <a:ext uri="{FF2B5EF4-FFF2-40B4-BE49-F238E27FC236}">
                <a16:creationId xmlns:a16="http://schemas.microsoft.com/office/drawing/2014/main" id="{1C479C96-7BEB-F059-03DB-852A6D2778BB}"/>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13F6E6D0-87B4-4C3B-B3F0-66F0B5E50C89}" type="datetime4">
              <a:rPr lang="en-US" smtClean="0"/>
              <a:t>December 2, 2025</a:t>
            </a:fld>
            <a:endParaRPr lang="en-US"/>
          </a:p>
        </p:txBody>
      </p:sp>
    </p:spTree>
    <p:extLst>
      <p:ext uri="{BB962C8B-B14F-4D97-AF65-F5344CB8AC3E}">
        <p14:creationId xmlns:p14="http://schemas.microsoft.com/office/powerpoint/2010/main" val="4073361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8FE325-7EF4-2BC1-CC28-C3956EA44D90}"/>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64DC731D-DB3B-8EE9-1728-DB36948ABFE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 name="Straight Connector 2">
            <a:extLst>
              <a:ext uri="{FF2B5EF4-FFF2-40B4-BE49-F238E27FC236}">
                <a16:creationId xmlns:a16="http://schemas.microsoft.com/office/drawing/2014/main" id="{DD080AD5-EDF0-8614-3A6E-738026A999B2}"/>
              </a:ext>
              <a:ext uri="{C183D7F6-B498-43B3-948B-1728B52AA6E4}">
                <adec:decorative xmlns:adec="http://schemas.microsoft.com/office/drawing/2017/decorative" val="1"/>
              </a:ext>
            </a:extLst>
          </p:cNvPr>
          <p:cNvCxnSpPr>
            <a:cxnSpLocks/>
          </p:cNvCxnSpPr>
          <p:nvPr/>
        </p:nvCxnSpPr>
        <p:spPr>
          <a:xfrm>
            <a:off x="1099874" y="61722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992091" y="2514602"/>
            <a:ext cx="6812280" cy="3194302"/>
          </a:xfrm>
          <a:prstGeom prst="rect">
            <a:avLst/>
          </a:prstGeom>
        </p:spPr>
        <p:txBody>
          <a:bodyPr vert="horz" lIns="91440" tIns="45720" rIns="91440" bIns="45720" rtlCol="0" anchor="b">
            <a:normAutofit/>
          </a:bodyPr>
          <a:lstStyle>
            <a:lvl1pPr>
              <a:defRPr lang="en-US" sz="4400" dirty="0">
                <a:solidFill>
                  <a:schemeClr val="tx1"/>
                </a:solidFill>
              </a:defRPr>
            </a:lvl1pPr>
          </a:lstStyle>
          <a:p>
            <a:pPr lvl="0">
              <a:lnSpc>
                <a:spcPct val="120000"/>
              </a:lnSpc>
            </a:pPr>
            <a:r>
              <a:rPr lang="en-US"/>
              <a:t>Click to edit Master title style</a:t>
            </a:r>
            <a:endParaRPr lang="en-US" dirty="0"/>
          </a:p>
        </p:txBody>
      </p:sp>
      <p:sp>
        <p:nvSpPr>
          <p:cNvPr id="11" name="Footer Placeholder 10">
            <a:extLst>
              <a:ext uri="{FF2B5EF4-FFF2-40B4-BE49-F238E27FC236}">
                <a16:creationId xmlns:a16="http://schemas.microsoft.com/office/drawing/2014/main" id="{3963C56F-1F77-4203-D488-3829DB3A81DC}"/>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58E9AB81-9E4D-493C-6966-CE7F84541967}"/>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CCB33265-7891-EEAC-2A77-0EF54FFEF807}"/>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tx1"/>
                </a:solidFill>
              </a:defRPr>
            </a:lvl1pPr>
          </a:lstStyle>
          <a:p>
            <a:fld id="{DD4C18C5-23B1-43CA-8D0C-0D76624D967E}" type="datetime4">
              <a:rPr lang="en-US" smtClean="0"/>
              <a:t>December 2, 2025</a:t>
            </a:fld>
            <a:endParaRPr lang="en-US"/>
          </a:p>
        </p:txBody>
      </p:sp>
    </p:spTree>
    <p:extLst>
      <p:ext uri="{BB962C8B-B14F-4D97-AF65-F5344CB8AC3E}">
        <p14:creationId xmlns:p14="http://schemas.microsoft.com/office/powerpoint/2010/main" val="4013705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A713FDA-ABFC-FBE4-9C4A-3A90A222245B}"/>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44803" y="1987906"/>
            <a:ext cx="3606394" cy="2882188"/>
          </a:xfrm>
          <a:prstGeom prst="rect">
            <a:avLst/>
          </a:prstGeo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66715" y="608991"/>
            <a:ext cx="494370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18F42511-74F8-4B56-AAC6-3C98B1A0BAC5}" type="datetime4">
              <a:rPr lang="en-US" smtClean="0"/>
              <a:t>December 2, 2025</a:t>
            </a:fld>
            <a:endParaRPr lang="en-US"/>
          </a:p>
        </p:txBody>
      </p:sp>
    </p:spTree>
    <p:extLst>
      <p:ext uri="{BB962C8B-B14F-4D97-AF65-F5344CB8AC3E}">
        <p14:creationId xmlns:p14="http://schemas.microsoft.com/office/powerpoint/2010/main" val="323753151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8455-64EF-6D3F-F544-C7CBF0D5756A}"/>
              </a:ext>
              <a:ext uri="{C183D7F6-B498-43B3-948B-1728B52AA6E4}">
                <adec:decorative xmlns:adec="http://schemas.microsoft.com/office/drawing/2017/decorative" val="1"/>
              </a:ext>
            </a:extLst>
          </p:cNvPr>
          <p:cNvSpPr/>
          <p:nvPr/>
        </p:nvSpPr>
        <p:spPr>
          <a:xfrm>
            <a:off x="1" y="0"/>
            <a:ext cx="6093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19302" y="2357324"/>
            <a:ext cx="4396436" cy="2143353"/>
          </a:xfrm>
          <a:prstGeom prst="rect">
            <a:avLst/>
          </a:prstGeom>
        </p:spPr>
        <p:txBody>
          <a:bodyPr anchor="ctr">
            <a:normAutofit/>
          </a:bodyPr>
          <a:lstStyle>
            <a:lvl1pPr algn="ctr">
              <a:lnSpc>
                <a:spcPct val="100000"/>
              </a:lnSpc>
              <a:defRPr sz="6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325112"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lvl1pPr>
            <a:lvl2pPr marL="571500" indent="-342900">
              <a:buFont typeface="+mj-lt"/>
              <a:buAutoNum type="arabicPeriod"/>
              <a:defRPr lang="en-US" sz="1600"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p>
            <a:fld id="{D5E83ADB-4704-4C8F-8BDC-62411F5124DF}" type="datetime4">
              <a:rPr lang="en-US" smtClean="0"/>
              <a:t>December 2, 2025</a:t>
            </a:fld>
            <a:endParaRPr lang="en-US"/>
          </a:p>
        </p:txBody>
      </p:sp>
    </p:spTree>
    <p:extLst>
      <p:ext uri="{BB962C8B-B14F-4D97-AF65-F5344CB8AC3E}">
        <p14:creationId xmlns:p14="http://schemas.microsoft.com/office/powerpoint/2010/main" val="18295056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68DA2-8FD8-6D2D-DD3C-75F7AE70E30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00467" y="2320290"/>
            <a:ext cx="3691890" cy="2217420"/>
          </a:xfrm>
          <a:prstGeom prst="rect">
            <a:avLst/>
          </a:prstGeom>
        </p:spPr>
        <p:txBody>
          <a:bodyPr anchor="ctr">
            <a:normAutofit/>
          </a:bodyPr>
          <a:lstStyle>
            <a:lvl1pPr algn="ctr">
              <a:lnSpc>
                <a:spcPct val="100000"/>
              </a:lnSpc>
              <a:defRPr sz="4000">
                <a:solidFill>
                  <a:schemeClr val="tx1"/>
                </a:solidFill>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02FB81A4-D995-C460-96DC-F799CEACAB9A}"/>
              </a:ext>
            </a:extLst>
          </p:cNvPr>
          <p:cNvSpPr>
            <a:spLocks noGrp="1"/>
          </p:cNvSpPr>
          <p:nvPr>
            <p:ph type="pic" sz="quarter" idx="17" hasCustomPrompt="1"/>
          </p:nvPr>
        </p:nvSpPr>
        <p:spPr>
          <a:xfrm>
            <a:off x="0" y="0"/>
            <a:ext cx="6092825" cy="6858000"/>
          </a:xfrm>
          <a:custGeom>
            <a:avLst/>
            <a:gdLst>
              <a:gd name="connsiteX0" fmla="*/ 3046412 w 6092825"/>
              <a:gd name="connsiteY0" fmla="*/ 1298448 h 6858000"/>
              <a:gd name="connsiteX1" fmla="*/ 915860 w 6092825"/>
              <a:gd name="connsiteY1" fmla="*/ 3429000 h 6858000"/>
              <a:gd name="connsiteX2" fmla="*/ 3046412 w 6092825"/>
              <a:gd name="connsiteY2" fmla="*/ 5559552 h 6858000"/>
              <a:gd name="connsiteX3" fmla="*/ 5176964 w 6092825"/>
              <a:gd name="connsiteY3" fmla="*/ 3429000 h 6858000"/>
              <a:gd name="connsiteX4" fmla="*/ 3046412 w 6092825"/>
              <a:gd name="connsiteY4" fmla="*/ 1298448 h 6858000"/>
              <a:gd name="connsiteX5" fmla="*/ 0 w 6092825"/>
              <a:gd name="connsiteY5" fmla="*/ 0 h 6858000"/>
              <a:gd name="connsiteX6" fmla="*/ 6092825 w 6092825"/>
              <a:gd name="connsiteY6" fmla="*/ 0 h 6858000"/>
              <a:gd name="connsiteX7" fmla="*/ 6092825 w 6092825"/>
              <a:gd name="connsiteY7" fmla="*/ 6858000 h 6858000"/>
              <a:gd name="connsiteX8" fmla="*/ 0 w 609282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825" h="6858000">
                <a:moveTo>
                  <a:pt x="3046412" y="1298448"/>
                </a:moveTo>
                <a:cubicBezTo>
                  <a:pt x="1869741" y="1298448"/>
                  <a:pt x="915860" y="2252329"/>
                  <a:pt x="915860" y="3429000"/>
                </a:cubicBezTo>
                <a:cubicBezTo>
                  <a:pt x="915860" y="4605671"/>
                  <a:pt x="1869741" y="5559552"/>
                  <a:pt x="3046412" y="5559552"/>
                </a:cubicBezTo>
                <a:cubicBezTo>
                  <a:pt x="4223083" y="5559552"/>
                  <a:pt x="5176964" y="4605671"/>
                  <a:pt x="5176964" y="3429000"/>
                </a:cubicBezTo>
                <a:cubicBezTo>
                  <a:pt x="5176964" y="2252329"/>
                  <a:pt x="4223083" y="1298448"/>
                  <a:pt x="3046412" y="1298448"/>
                </a:cubicBezTo>
                <a:close/>
                <a:moveTo>
                  <a:pt x="0" y="0"/>
                </a:moveTo>
                <a:lnTo>
                  <a:pt x="6092825" y="0"/>
                </a:lnTo>
                <a:lnTo>
                  <a:pt x="6092825" y="6858000"/>
                </a:lnTo>
                <a:lnTo>
                  <a:pt x="0" y="6858000"/>
                </a:lnTo>
                <a:close/>
              </a:path>
            </a:pathLst>
          </a:custGeom>
          <a:blipFill>
            <a:blip r:embed="rId2">
              <a:alphaModFix amt="80000"/>
            </a:blip>
            <a:stretch>
              <a:fillRect/>
            </a:stretch>
          </a:blipFill>
        </p:spPr>
        <p:txBody>
          <a:bodyPr wrap="square">
            <a:noAutofit/>
          </a:bodyPr>
          <a:lstStyle>
            <a:lvl1pPr marL="0" indent="0">
              <a:buNone/>
              <a:defRPr>
                <a:solidFill>
                  <a:schemeClr val="bg1"/>
                </a:solidFill>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30568" y="608991"/>
            <a:ext cx="4427524" cy="5640019"/>
          </a:xfrm>
          <a:prstGeom prst="rect">
            <a:avLst/>
          </a:prstGeom>
        </p:spPr>
        <p:txBody>
          <a:bodyPr vert="horz" lIns="91440" tIns="45720" rIns="91440" bIns="45720" rtlCol="0" anchor="ctr">
            <a:normAutofit/>
          </a:bodyPr>
          <a:lstStyle>
            <a:lvl1pPr marL="342900" indent="-342900">
              <a:buFont typeface="+mj-lt"/>
              <a:buAutoNum type="arabicPeriod"/>
              <a:defRPr lang="en-US" sz="1800" dirty="0">
                <a:solidFill>
                  <a:schemeClr val="tx1"/>
                </a:solidFill>
              </a:defRPr>
            </a:lvl1pPr>
            <a:lvl2pPr marL="571500" indent="-342900">
              <a:buFont typeface="+mj-lt"/>
              <a:buAutoNum type="arabicPeriod"/>
              <a:defRPr lang="en-US" sz="1600" dirty="0">
                <a:solidFill>
                  <a:schemeClr val="tx1"/>
                </a:solidFill>
              </a:defRPr>
            </a:lvl2pPr>
            <a:lvl3pPr marL="800100" indent="-342900">
              <a:buFont typeface="+mj-lt"/>
              <a:buAutoNum type="arabicPeriod"/>
              <a:defRPr lang="en-US" dirty="0">
                <a:solidFill>
                  <a:schemeClr val="tx1"/>
                </a:solidFill>
              </a:defRPr>
            </a:lvl3pPr>
            <a:lvl4pPr>
              <a:buFont typeface="+mj-lt"/>
              <a:buAutoNum type="arabicPeriod"/>
              <a:defRPr lang="en-US" dirty="0">
                <a:solidFill>
                  <a:schemeClr val="tx1"/>
                </a:solidFill>
              </a:defRPr>
            </a:lvl4pPr>
            <a:lvl5pPr>
              <a:buFont typeface="+mj-lt"/>
              <a:buAutoNum type="arabicPeriod"/>
              <a:defRPr lang="en-US" dirty="0">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1" name="Footer Placeholder 10">
            <a:extLst>
              <a:ext uri="{FF2B5EF4-FFF2-40B4-BE49-F238E27FC236}">
                <a16:creationId xmlns:a16="http://schemas.microsoft.com/office/drawing/2014/main" id="{580D44E4-BAE9-45B9-6C67-A2C19D45908B}"/>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tx1"/>
                </a:solidFill>
              </a:defRPr>
            </a:lvl1pPr>
          </a:lstStyle>
          <a:p>
            <a:r>
              <a:rPr lang="en-US"/>
              <a:t>Sample Footer Text</a:t>
            </a:r>
          </a:p>
        </p:txBody>
      </p:sp>
      <p:sp>
        <p:nvSpPr>
          <p:cNvPr id="12" name="Slide Number Placeholder 11">
            <a:extLst>
              <a:ext uri="{FF2B5EF4-FFF2-40B4-BE49-F238E27FC236}">
                <a16:creationId xmlns:a16="http://schemas.microsoft.com/office/drawing/2014/main" id="{A76D5F1B-44E3-F258-DAEF-5F05DA2DC80D}"/>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tx1"/>
                </a:solidFill>
              </a:defRPr>
            </a:lvl1pPr>
          </a:lstStyle>
          <a:p>
            <a:fld id="{CC057153-B650-4DEB-B370-79DDCFDCE934}" type="slidenum">
              <a:rPr lang="en-US" smtClean="0"/>
              <a:pPr/>
              <a:t>‹#›</a:t>
            </a:fld>
            <a:endParaRPr lang="en-US"/>
          </a:p>
        </p:txBody>
      </p:sp>
      <p:sp>
        <p:nvSpPr>
          <p:cNvPr id="10" name="Date Placeholder 9">
            <a:extLst>
              <a:ext uri="{FF2B5EF4-FFF2-40B4-BE49-F238E27FC236}">
                <a16:creationId xmlns:a16="http://schemas.microsoft.com/office/drawing/2014/main" id="{385486D6-8955-5E05-F3AA-A1190FAD74A9}"/>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tx1"/>
                </a:solidFill>
              </a:defRPr>
            </a:lvl1pPr>
          </a:lstStyle>
          <a:p>
            <a:fld id="{3B87997F-712C-46D0-8590-02827728B058}" type="datetime4">
              <a:rPr lang="en-US" smtClean="0"/>
              <a:t>December 2, 2025</a:t>
            </a:fld>
            <a:endParaRPr lang="en-US"/>
          </a:p>
        </p:txBody>
      </p:sp>
    </p:spTree>
    <p:extLst>
      <p:ext uri="{BB962C8B-B14F-4D97-AF65-F5344CB8AC3E}">
        <p14:creationId xmlns:p14="http://schemas.microsoft.com/office/powerpoint/2010/main" val="26090287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4332BD-3B0A-AAC1-7FB3-E6D50A1D4E61}"/>
              </a:ext>
              <a:ext uri="{C183D7F6-B498-43B3-948B-1728B52AA6E4}">
                <adec:decorative xmlns:adec="http://schemas.microsoft.com/office/drawing/2017/decorative" val="1"/>
              </a:ext>
            </a:extLst>
          </p:cNvPr>
          <p:cNvCxnSpPr>
            <a:cxnSpLocks/>
          </p:cNvCxnSpPr>
          <p:nvPr/>
        </p:nvCxnSpPr>
        <p:spPr>
          <a:xfrm>
            <a:off x="5610422" y="3429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44952" y="950976"/>
            <a:ext cx="6108192" cy="2039112"/>
          </a:xfrm>
          <a:prstGeom prst="rect">
            <a:avLst/>
          </a:prstGeom>
        </p:spPr>
        <p:txBody>
          <a:bodyPr anchor="b">
            <a:normAutofit/>
          </a:bodyPr>
          <a:lstStyle>
            <a:lvl1pPr algn="ctr">
              <a:lnSpc>
                <a:spcPct val="120000"/>
              </a:lnSpc>
              <a:defRPr sz="3600"/>
            </a:lvl1p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3667125" y="3849688"/>
            <a:ext cx="4864100" cy="1719262"/>
          </a:xfrm>
          <a:prstGeom prst="rect">
            <a:avLst/>
          </a:prstGeom>
        </p:spPr>
        <p:txBody>
          <a:bodyPr/>
          <a:lstStyle>
            <a:lvl1pPr marL="0" indent="0" algn="ctr">
              <a:lnSpc>
                <a:spcPct val="130000"/>
              </a:lnSpc>
              <a:buNone/>
              <a:defRPr sz="1800"/>
            </a:lvl1pPr>
            <a:lvl2pPr marL="457200" indent="0" algn="ctr">
              <a:lnSpc>
                <a:spcPct val="130000"/>
              </a:lnSpc>
              <a:buNone/>
              <a:defRPr sz="1600"/>
            </a:lvl2pPr>
            <a:lvl3pPr marL="914400" indent="0" algn="ctr">
              <a:lnSpc>
                <a:spcPct val="130000"/>
              </a:lnSpc>
              <a:buNone/>
              <a:defRPr/>
            </a:lvl3pPr>
            <a:lvl4pPr marL="1371600" indent="0" algn="ctr">
              <a:lnSpc>
                <a:spcPct val="130000"/>
              </a:lnSpc>
              <a:buNone/>
              <a:defRPr/>
            </a:lvl4pPr>
            <a:lvl5pPr marL="1828800" indent="0" algn="ctr">
              <a:lnSpc>
                <a:spcPct val="13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56C5D836-5754-4174-8068-82E220F5800B}" type="datetime4">
              <a:rPr lang="en-US" smtClean="0"/>
              <a:t>December 2, 2025</a:t>
            </a:fld>
            <a:endParaRPr lang="en-US"/>
          </a:p>
        </p:txBody>
      </p:sp>
    </p:spTree>
    <p:extLst>
      <p:ext uri="{BB962C8B-B14F-4D97-AF65-F5344CB8AC3E}">
        <p14:creationId xmlns:p14="http://schemas.microsoft.com/office/powerpoint/2010/main" val="156562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426464" y="1856232"/>
            <a:ext cx="3904488" cy="2176272"/>
          </a:xfrm>
          <a:prstGeom prst="rect">
            <a:avLst/>
          </a:prstGeo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Content Placeholder 10">
            <a:extLst>
              <a:ext uri="{FF2B5EF4-FFF2-40B4-BE49-F238E27FC236}">
                <a16:creationId xmlns:a16="http://schemas.microsoft.com/office/drawing/2014/main" id="{A15E685B-79A8-DE9F-775F-AF1351EBAD5E}"/>
              </a:ext>
            </a:extLst>
          </p:cNvPr>
          <p:cNvSpPr>
            <a:spLocks noGrp="1"/>
          </p:cNvSpPr>
          <p:nvPr>
            <p:ph sz="quarter" idx="17"/>
          </p:nvPr>
        </p:nvSpPr>
        <p:spPr>
          <a:xfrm>
            <a:off x="6099048" y="1856232"/>
            <a:ext cx="4480560" cy="3822192"/>
          </a:xfrm>
          <a:prstGeom prst="rect">
            <a:avLst/>
          </a:prstGeo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EE581FC-7877-B0CE-121D-A868F22C5195}"/>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12274D3-BE15-58C3-8621-19800A18B961}"/>
              </a:ext>
            </a:extLst>
          </p:cNvPr>
          <p:cNvSpPr>
            <a:spLocks noGrp="1"/>
          </p:cNvSpPr>
          <p:nvPr>
            <p:ph type="sldNum" sz="quarter" idx="16"/>
          </p:nvPr>
        </p:nvSpPr>
        <p:spPr>
          <a:xfrm>
            <a:off x="11494008" y="3218688"/>
            <a:ext cx="630936" cy="429768"/>
          </a:xfrm>
          <a:prstGeom prst="rect">
            <a:avLst/>
          </a:prstGeom>
        </p:spPr>
        <p:txBody>
          <a:bodyPr/>
          <a:lstStyle/>
          <a:p>
            <a:pPr algn="ctr"/>
            <a:fld id="{8D252C1B-CBF0-4A4D-8F57-7FB989103249}" type="slidenum">
              <a:rPr lang="en-US" smtClean="0"/>
              <a:pPr algn="ctr"/>
              <a:t>‹#›</a:t>
            </a:fld>
            <a:endParaRPr lang="en-US"/>
          </a:p>
        </p:txBody>
      </p:sp>
      <p:sp>
        <p:nvSpPr>
          <p:cNvPr id="3" name="Date Placeholder 2">
            <a:extLst>
              <a:ext uri="{FF2B5EF4-FFF2-40B4-BE49-F238E27FC236}">
                <a16:creationId xmlns:a16="http://schemas.microsoft.com/office/drawing/2014/main" id="{E280F01D-414D-407C-1408-9645303C8BAC}"/>
              </a:ext>
            </a:extLst>
          </p:cNvPr>
          <p:cNvSpPr>
            <a:spLocks noGrp="1"/>
          </p:cNvSpPr>
          <p:nvPr>
            <p:ph type="dt" sz="half" idx="14"/>
          </p:nvPr>
        </p:nvSpPr>
        <p:spPr>
          <a:xfrm rot="5400000">
            <a:off x="10469880" y="4892040"/>
            <a:ext cx="2670048" cy="365760"/>
          </a:xfrm>
          <a:prstGeom prst="rect">
            <a:avLst/>
          </a:prstGeom>
        </p:spPr>
        <p:txBody>
          <a:bodyPr/>
          <a:lstStyle/>
          <a:p>
            <a:fld id="{8469542E-CD68-4AA3-924E-425E5C7795CF}" type="datetime4">
              <a:rPr lang="en-US" smtClean="0"/>
              <a:t>December 2, 2025</a:t>
            </a:fld>
            <a:endParaRPr lang="en-US"/>
          </a:p>
        </p:txBody>
      </p:sp>
    </p:spTree>
    <p:extLst>
      <p:ext uri="{BB962C8B-B14F-4D97-AF65-F5344CB8AC3E}">
        <p14:creationId xmlns:p14="http://schemas.microsoft.com/office/powerpoint/2010/main" val="301963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82DE3D-8384-2ED9-7C71-665F47AAD429}"/>
              </a:ext>
              <a:ext uri="{C183D7F6-B498-43B3-948B-1728B52AA6E4}">
                <adec:decorative xmlns:adec="http://schemas.microsoft.com/office/drawing/2017/decorative" val="1"/>
              </a:ext>
            </a:extLst>
          </p:cNvPr>
          <p:cNvSpPr/>
          <p:nvPr/>
        </p:nvSpPr>
        <p:spPr>
          <a:xfrm>
            <a:off x="0" y="0"/>
            <a:ext cx="722376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18388" y="2002536"/>
            <a:ext cx="5586984" cy="2898648"/>
          </a:xfrm>
          <a:prstGeom prst="rect">
            <a:avLst/>
          </a:prstGeom>
        </p:spPr>
        <p:txBody>
          <a:bodyPr anchor="ctr">
            <a:normAutofit/>
          </a:bodyPr>
          <a:lstStyle>
            <a:lvl1pPr algn="ctr">
              <a:lnSpc>
                <a:spcPct val="120000"/>
              </a:lnSpc>
              <a:defRPr sz="280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891272" y="758952"/>
            <a:ext cx="3200400"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AA9F39B-6447-60F2-A02B-7241C415ABA1}"/>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2" name="Slide Number Placeholder 11">
            <a:extLst>
              <a:ext uri="{FF2B5EF4-FFF2-40B4-BE49-F238E27FC236}">
                <a16:creationId xmlns:a16="http://schemas.microsoft.com/office/drawing/2014/main" id="{23154C80-9BCD-5911-3E82-CB97ECBB41E3}"/>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0" name="Date Placeholder 9">
            <a:extLst>
              <a:ext uri="{FF2B5EF4-FFF2-40B4-BE49-F238E27FC236}">
                <a16:creationId xmlns:a16="http://schemas.microsoft.com/office/drawing/2014/main" id="{B16BA4B7-B6C7-185E-7431-9A13D584D752}"/>
              </a:ext>
            </a:extLst>
          </p:cNvPr>
          <p:cNvSpPr>
            <a:spLocks noGrp="1"/>
          </p:cNvSpPr>
          <p:nvPr>
            <p:ph type="dt" sz="half" idx="14"/>
          </p:nvPr>
        </p:nvSpPr>
        <p:spPr>
          <a:xfrm rot="5400000">
            <a:off x="10469880" y="4892040"/>
            <a:ext cx="2670048" cy="365760"/>
          </a:xfrm>
          <a:prstGeom prst="rect">
            <a:avLst/>
          </a:prstGeom>
        </p:spPr>
        <p:txBody>
          <a:bodyPr/>
          <a:lstStyle/>
          <a:p>
            <a:fld id="{94EFC636-F6E8-4C4D-8568-457972E0BF82}" type="datetime4">
              <a:rPr lang="en-US" smtClean="0"/>
              <a:t>December 2, 2025</a:t>
            </a:fld>
            <a:endParaRPr lang="en-US"/>
          </a:p>
        </p:txBody>
      </p:sp>
    </p:spTree>
    <p:extLst>
      <p:ext uri="{BB962C8B-B14F-4D97-AF65-F5344CB8AC3E}">
        <p14:creationId xmlns:p14="http://schemas.microsoft.com/office/powerpoint/2010/main" val="367604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344168"/>
            <a:ext cx="3986784" cy="3813048"/>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394960" y="1344168"/>
            <a:ext cx="5486400" cy="45811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34BCAAF6-AC06-E7D8-D0C6-D9D520E07E6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73D48925-A360-AD49-BC43-5262EA064BDC}"/>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585171-F384-B8C1-2D82-898DAB291C88}"/>
              </a:ext>
            </a:extLst>
          </p:cNvPr>
          <p:cNvSpPr>
            <a:spLocks noGrp="1"/>
          </p:cNvSpPr>
          <p:nvPr>
            <p:ph type="dt" sz="half" idx="14"/>
          </p:nvPr>
        </p:nvSpPr>
        <p:spPr>
          <a:xfrm rot="5400000">
            <a:off x="10469880" y="4892040"/>
            <a:ext cx="2670048" cy="365760"/>
          </a:xfrm>
          <a:prstGeom prst="rect">
            <a:avLst/>
          </a:prstGeom>
        </p:spPr>
        <p:txBody>
          <a:bodyPr/>
          <a:lstStyle/>
          <a:p>
            <a:fld id="{AFDC1503-F478-4724-A668-233C9A58478D}" type="datetime4">
              <a:rPr lang="en-US" smtClean="0"/>
              <a:t>December 2, 2025</a:t>
            </a:fld>
            <a:endParaRPr lang="en-US"/>
          </a:p>
        </p:txBody>
      </p:sp>
    </p:spTree>
    <p:extLst>
      <p:ext uri="{BB962C8B-B14F-4D97-AF65-F5344CB8AC3E}">
        <p14:creationId xmlns:p14="http://schemas.microsoft.com/office/powerpoint/2010/main" val="236673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Oval 5">
            <a:extLst>
              <a:ext uri="{FF2B5EF4-FFF2-40B4-BE49-F238E27FC236}">
                <a16:creationId xmlns:a16="http://schemas.microsoft.com/office/drawing/2014/main" id="{E6D9E92F-86F7-70EE-6794-AB1238672DBD}"/>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42416" y="2286000"/>
            <a:ext cx="3968496" cy="2286000"/>
          </a:xfrm>
          <a:prstGeom prst="rect">
            <a:avLst/>
          </a:prstGeom>
        </p:spPr>
        <p:txBody>
          <a:bodyPr anchor="ctr">
            <a:normAutofit/>
          </a:bodyPr>
          <a:lstStyle>
            <a:lvl1pPr algn="ct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30568" y="758952"/>
            <a:ext cx="439826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EEE9064D-9AB2-45E2-A243-3D991F981AD8}" type="datetime4">
              <a:rPr lang="en-US" smtClean="0"/>
              <a:t>December 2, 2025</a:t>
            </a:fld>
            <a:endParaRPr lang="en-US"/>
          </a:p>
        </p:txBody>
      </p:sp>
    </p:spTree>
    <p:extLst>
      <p:ext uri="{BB962C8B-B14F-4D97-AF65-F5344CB8AC3E}">
        <p14:creationId xmlns:p14="http://schemas.microsoft.com/office/powerpoint/2010/main" val="1725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24711" y="1042416"/>
            <a:ext cx="8778239" cy="859536"/>
          </a:xfrm>
          <a:prstGeom prst="rect">
            <a:avLst/>
          </a:prstGeom>
        </p:spPr>
        <p:txBody>
          <a:bodyPr anchor="b">
            <a:normAutofit/>
          </a:bodyPr>
          <a:lstStyle>
            <a:lvl1pPr>
              <a:lnSpc>
                <a:spcPct val="120000"/>
              </a:lnSpc>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1124712" y="2286000"/>
            <a:ext cx="8778240" cy="385876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D222765E-6FC3-4FF4-B19E-ED5BAA536ADF}" type="datetime4">
              <a:rPr lang="en-US" smtClean="0"/>
              <a:t>December 2, 2025</a:t>
            </a:fld>
            <a:endParaRPr lang="en-US"/>
          </a:p>
        </p:txBody>
      </p:sp>
    </p:spTree>
    <p:extLst>
      <p:ext uri="{BB962C8B-B14F-4D97-AF65-F5344CB8AC3E}">
        <p14:creationId xmlns:p14="http://schemas.microsoft.com/office/powerpoint/2010/main" val="253430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02336"/>
            <a:ext cx="10570464" cy="1088136"/>
          </a:xfrm>
          <a:prstGeom prst="rect">
            <a:avLst/>
          </a:prstGeom>
        </p:spPr>
        <p:txBody>
          <a:bodyPr anchor="ctr"/>
          <a:lstStyle>
            <a:lvl1pPr>
              <a:lnSpc>
                <a:spcPct val="12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771561"/>
            <a:ext cx="10570464" cy="473823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C13AFFC-4568-3E17-7C33-09B92BCA6D9E}"/>
              </a:ext>
            </a:extLst>
          </p:cNvPr>
          <p:cNvSpPr>
            <a:spLocks noGrp="1"/>
          </p:cNvSpPr>
          <p:nvPr>
            <p:ph type="ftr" sz="quarter" idx="11"/>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DDB5C042-810A-BFD3-4734-36B6D4034FEF}"/>
              </a:ext>
            </a:extLst>
          </p:cNvPr>
          <p:cNvSpPr>
            <a:spLocks noGrp="1"/>
          </p:cNvSpPr>
          <p:nvPr>
            <p:ph type="sldNum" sz="quarter" idx="12"/>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8" name="Date Placeholder 7">
            <a:extLst>
              <a:ext uri="{FF2B5EF4-FFF2-40B4-BE49-F238E27FC236}">
                <a16:creationId xmlns:a16="http://schemas.microsoft.com/office/drawing/2014/main" id="{F6179C94-72AD-605C-3C39-C90A5F2E89D3}"/>
              </a:ext>
            </a:extLst>
          </p:cNvPr>
          <p:cNvSpPr>
            <a:spLocks noGrp="1"/>
          </p:cNvSpPr>
          <p:nvPr>
            <p:ph type="dt" sz="half" idx="10"/>
          </p:nvPr>
        </p:nvSpPr>
        <p:spPr>
          <a:xfrm rot="5400000">
            <a:off x="10469880" y="4892040"/>
            <a:ext cx="2670048" cy="365760"/>
          </a:xfrm>
          <a:prstGeom prst="rect">
            <a:avLst/>
          </a:prstGeom>
        </p:spPr>
        <p:txBody>
          <a:bodyPr/>
          <a:lstStyle/>
          <a:p>
            <a:fld id="{F41A7DA3-E571-4AB8-8090-2E9CED874689}" type="datetime4">
              <a:rPr lang="en-US" smtClean="0"/>
              <a:t>December 2, 2025</a:t>
            </a:fld>
            <a:endParaRPr lang="en-US"/>
          </a:p>
        </p:txBody>
      </p:sp>
    </p:spTree>
    <p:extLst>
      <p:ext uri="{BB962C8B-B14F-4D97-AF65-F5344CB8AC3E}">
        <p14:creationId xmlns:p14="http://schemas.microsoft.com/office/powerpoint/2010/main" val="210065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C4E9-3EF9-F1D7-9682-F8F8A212835E}"/>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81000" y="758952"/>
            <a:ext cx="3276600" cy="4389120"/>
          </a:xfrm>
          <a:prstGeom prst="rect">
            <a:avLst/>
          </a:prstGeom>
        </p:spPr>
        <p:txBody>
          <a:bodyPr vert="horz" lIns="91440" tIns="45720" rIns="91440" bIns="45720" rtlCol="0" anchor="t">
            <a:normAutofit/>
          </a:bodyPr>
          <a:lstStyle>
            <a:lvl1pPr>
              <a:defRPr lang="en-US" sz="2600" dirty="0">
                <a:solidFill>
                  <a:schemeClr val="bg1"/>
                </a:solidFill>
              </a:defRPr>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782312" y="758952"/>
            <a:ext cx="6419088" cy="5330952"/>
          </a:xfrm>
          <a:prstGeom prst="rect">
            <a:avLst/>
          </a:prstGeom>
        </p:spPr>
        <p:txBody>
          <a:bodyPr vert="horz" lIns="91440" tIns="45720" rIns="91440" bIns="45720" rtlCol="0" anchor="t">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Footer Placeholder 13">
            <a:extLst>
              <a:ext uri="{FF2B5EF4-FFF2-40B4-BE49-F238E27FC236}">
                <a16:creationId xmlns:a16="http://schemas.microsoft.com/office/drawing/2014/main" id="{6B6EFBAA-5DC1-29BB-5E7C-D3161CE848C9}"/>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15" name="Slide Number Placeholder 14">
            <a:extLst>
              <a:ext uri="{FF2B5EF4-FFF2-40B4-BE49-F238E27FC236}">
                <a16:creationId xmlns:a16="http://schemas.microsoft.com/office/drawing/2014/main" id="{2AB4F126-3659-1B8C-0217-AAEB427F481F}"/>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13" name="Date Placeholder 12">
            <a:extLst>
              <a:ext uri="{FF2B5EF4-FFF2-40B4-BE49-F238E27FC236}">
                <a16:creationId xmlns:a16="http://schemas.microsoft.com/office/drawing/2014/main" id="{C5560928-8A30-5E32-D337-B8F5011C0680}"/>
              </a:ext>
            </a:extLst>
          </p:cNvPr>
          <p:cNvSpPr>
            <a:spLocks noGrp="1"/>
          </p:cNvSpPr>
          <p:nvPr>
            <p:ph type="dt" sz="half" idx="14"/>
          </p:nvPr>
        </p:nvSpPr>
        <p:spPr>
          <a:xfrm rot="5400000">
            <a:off x="10469880" y="4892040"/>
            <a:ext cx="2670048" cy="365760"/>
          </a:xfrm>
          <a:prstGeom prst="rect">
            <a:avLst/>
          </a:prstGeom>
        </p:spPr>
        <p:txBody>
          <a:bodyPr/>
          <a:lstStyle/>
          <a:p>
            <a:fld id="{70A5E8A2-BE8C-4F0C-A297-8E3F932349F2}" type="datetime4">
              <a:rPr lang="en-US" smtClean="0"/>
              <a:t>December 2, 2025</a:t>
            </a:fld>
            <a:endParaRPr lang="en-US"/>
          </a:p>
        </p:txBody>
      </p:sp>
    </p:spTree>
    <p:extLst>
      <p:ext uri="{BB962C8B-B14F-4D97-AF65-F5344CB8AC3E}">
        <p14:creationId xmlns:p14="http://schemas.microsoft.com/office/powerpoint/2010/main" val="51917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548640"/>
            <a:ext cx="3026664" cy="4114800"/>
          </a:xfrm>
          <a:prstGeom prst="rect">
            <a:avLst/>
          </a:prstGeom>
        </p:spPr>
        <p:txBody>
          <a:bodyPr anchor="t">
            <a:normAutofit/>
          </a:bodyPr>
          <a:lstStyle>
            <a:lvl1pPr>
              <a:lnSpc>
                <a:spcPct val="120000"/>
              </a:lnSpc>
              <a:defRPr sz="2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187952" y="548640"/>
            <a:ext cx="7159752" cy="59527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7" name="Footer Placeholder 6">
            <a:extLst>
              <a:ext uri="{FF2B5EF4-FFF2-40B4-BE49-F238E27FC236}">
                <a16:creationId xmlns:a16="http://schemas.microsoft.com/office/drawing/2014/main" id="{D61483D3-774D-9D68-68CB-5A937232274F}"/>
              </a:ext>
            </a:extLst>
          </p:cNvPr>
          <p:cNvSpPr>
            <a:spLocks noGrp="1"/>
          </p:cNvSpPr>
          <p:nvPr>
            <p:ph type="ftr" sz="quarter" idx="15"/>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C1048750-D97F-4F3E-349E-380EE5D3BD60}"/>
              </a:ext>
            </a:extLst>
          </p:cNvPr>
          <p:cNvSpPr>
            <a:spLocks noGrp="1"/>
          </p:cNvSpPr>
          <p:nvPr>
            <p:ph type="sldNum" sz="quarter" idx="16"/>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1AB169CA-5488-CD07-6516-947BBA28AB35}"/>
              </a:ext>
            </a:extLst>
          </p:cNvPr>
          <p:cNvSpPr>
            <a:spLocks noGrp="1"/>
          </p:cNvSpPr>
          <p:nvPr>
            <p:ph type="dt" sz="half" idx="14"/>
          </p:nvPr>
        </p:nvSpPr>
        <p:spPr>
          <a:xfrm rot="5400000">
            <a:off x="10469880" y="4892040"/>
            <a:ext cx="2670048" cy="365760"/>
          </a:xfrm>
          <a:prstGeom prst="rect">
            <a:avLst/>
          </a:prstGeom>
        </p:spPr>
        <p:txBody>
          <a:bodyPr/>
          <a:lstStyle/>
          <a:p>
            <a:fld id="{68D5CF3B-4DE2-417A-9628-56DD36111FF5}" type="datetime4">
              <a:rPr lang="en-US" smtClean="0"/>
              <a:t>December 2, 2025</a:t>
            </a:fld>
            <a:endParaRPr lang="en-US"/>
          </a:p>
        </p:txBody>
      </p:sp>
    </p:spTree>
    <p:extLst>
      <p:ext uri="{BB962C8B-B14F-4D97-AF65-F5344CB8AC3E}">
        <p14:creationId xmlns:p14="http://schemas.microsoft.com/office/powerpoint/2010/main" val="261092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6720840" cy="1152144"/>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6720840"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8132064"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8EBBEA4-B642-4482-AAAB-F8C968090D5B}" type="datetime4">
              <a:rPr lang="en-US" smtClean="0"/>
              <a:t>December 2, 2025</a:t>
            </a:fld>
            <a:endParaRPr lang="en-US"/>
          </a:p>
        </p:txBody>
      </p:sp>
    </p:spTree>
    <p:extLst>
      <p:ext uri="{BB962C8B-B14F-4D97-AF65-F5344CB8AC3E}">
        <p14:creationId xmlns:p14="http://schemas.microsoft.com/office/powerpoint/2010/main" val="266746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4782312" y="603504"/>
            <a:ext cx="6464808" cy="1307592"/>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0535D10-41EB-053D-2D2E-87120111A06A}"/>
              </a:ext>
            </a:extLst>
          </p:cNvPr>
          <p:cNvSpPr>
            <a:spLocks noGrp="1"/>
          </p:cNvSpPr>
          <p:nvPr>
            <p:ph type="pic" sz="quarter" idx="18" hasCustomPrompt="1"/>
          </p:nvPr>
        </p:nvSpPr>
        <p:spPr>
          <a:xfrm>
            <a:off x="0" y="0"/>
            <a:ext cx="4050792"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2258568"/>
            <a:ext cx="6464808" cy="399592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3BA4593D-59CB-492E-ABE2-368F7D46160C}" type="datetime4">
              <a:rPr lang="en-US" smtClean="0"/>
              <a:t>December 2, 2025</a:t>
            </a:fld>
            <a:endParaRPr lang="en-US"/>
          </a:p>
        </p:txBody>
      </p:sp>
    </p:spTree>
    <p:extLst>
      <p:ext uri="{BB962C8B-B14F-4D97-AF65-F5344CB8AC3E}">
        <p14:creationId xmlns:p14="http://schemas.microsoft.com/office/powerpoint/2010/main" val="41199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7" y="256032"/>
            <a:ext cx="6949439" cy="1124712"/>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755648"/>
            <a:ext cx="6949440"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8129016" y="758952"/>
            <a:ext cx="330098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A6A8C34F-BCF9-44D6-9A61-F95110E279A3}" type="datetime4">
              <a:rPr lang="en-US" smtClean="0"/>
              <a:t>December 2, 2025</a:t>
            </a:fld>
            <a:endParaRPr lang="en-US"/>
          </a:p>
        </p:txBody>
      </p:sp>
    </p:spTree>
    <p:extLst>
      <p:ext uri="{BB962C8B-B14F-4D97-AF65-F5344CB8AC3E}">
        <p14:creationId xmlns:p14="http://schemas.microsoft.com/office/powerpoint/2010/main" val="180974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674914"/>
            <a:ext cx="4544568" cy="1228925"/>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544568" cy="3950208"/>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5958293" y="750863"/>
            <a:ext cx="5358384" cy="535838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B0C3BB61-8B73-424D-8581-F409903383E2}" type="datetime4">
              <a:rPr lang="en-US" smtClean="0"/>
              <a:t>December 2, 2025</a:t>
            </a:fld>
            <a:endParaRPr lang="en-US"/>
          </a:p>
        </p:txBody>
      </p:sp>
    </p:spTree>
    <p:extLst>
      <p:ext uri="{BB962C8B-B14F-4D97-AF65-F5344CB8AC3E}">
        <p14:creationId xmlns:p14="http://schemas.microsoft.com/office/powerpoint/2010/main" val="1988335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5477256" cy="1143000"/>
          </a:xfrm>
          <a:prstGeom prst="rect">
            <a:avLst/>
          </a:prstGeom>
        </p:spPr>
        <p:txBody>
          <a:bodyPr/>
          <a:lstStyle>
            <a:lvl1pPr>
              <a:lnSpc>
                <a:spcPct val="120000"/>
              </a:lnSpc>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5330952"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638544" y="1115568"/>
            <a:ext cx="4626864" cy="462686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E02D6E6F-2358-4D77-93A9-B458204A23A8}" type="datetime4">
              <a:rPr lang="en-US" smtClean="0"/>
              <a:t>December 2, 2025</a:t>
            </a:fld>
            <a:endParaRPr lang="en-US"/>
          </a:p>
        </p:txBody>
      </p:sp>
    </p:spTree>
    <p:extLst>
      <p:ext uri="{BB962C8B-B14F-4D97-AF65-F5344CB8AC3E}">
        <p14:creationId xmlns:p14="http://schemas.microsoft.com/office/powerpoint/2010/main" val="72853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758952"/>
            <a:ext cx="10506456" cy="621792"/>
          </a:xfrm>
          <a:prstGeom prst="rect">
            <a:avLst/>
          </a:prstGeom>
        </p:spPr>
        <p:txBody>
          <a:bodyPr/>
          <a:lstStyle>
            <a:lvl1pPr>
              <a:lnSpc>
                <a:spcPct val="120000"/>
              </a:lnSpc>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12648" y="1837944"/>
            <a:ext cx="4261104" cy="426110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742432" y="1755648"/>
            <a:ext cx="5376672" cy="4416552"/>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6706A190-8EBD-4794-A851-92BB5E0BDD4D}" type="datetime4">
              <a:rPr lang="en-US" smtClean="0"/>
              <a:t>December 2, 2025</a:t>
            </a:fld>
            <a:endParaRPr lang="en-US"/>
          </a:p>
        </p:txBody>
      </p:sp>
    </p:spTree>
    <p:extLst>
      <p:ext uri="{BB962C8B-B14F-4D97-AF65-F5344CB8AC3E}">
        <p14:creationId xmlns:p14="http://schemas.microsoft.com/office/powerpoint/2010/main" val="398241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4736592"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258568"/>
            <a:ext cx="475488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6083808" y="0"/>
            <a:ext cx="6108192"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F84BFA0D-9A5F-4EE3-A3FD-82A86EE972AE}" type="datetime4">
              <a:rPr lang="en-US" smtClean="0"/>
              <a:t>December 2, 2025</a:t>
            </a:fld>
            <a:endParaRPr lang="en-US"/>
          </a:p>
        </p:txBody>
      </p:sp>
    </p:spTree>
    <p:extLst>
      <p:ext uri="{BB962C8B-B14F-4D97-AF65-F5344CB8AC3E}">
        <p14:creationId xmlns:p14="http://schemas.microsoft.com/office/powerpoint/2010/main" val="3482342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7569582" y="758952"/>
            <a:ext cx="3842130" cy="1143000"/>
          </a:xfrm>
          <a:prstGeom prst="rect">
            <a:avLst/>
          </a:prstGeom>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1" y="0"/>
            <a:ext cx="6835155" cy="6857999"/>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569582" y="2258568"/>
            <a:ext cx="3700397"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4FD3D564-0365-46F9-82BC-CDD300CEFE62}" type="datetime4">
              <a:rPr lang="en-US" smtClean="0"/>
              <a:t>December 2, 2025</a:t>
            </a:fld>
            <a:endParaRPr lang="en-US"/>
          </a:p>
        </p:txBody>
      </p:sp>
    </p:spTree>
    <p:extLst>
      <p:ext uri="{BB962C8B-B14F-4D97-AF65-F5344CB8AC3E}">
        <p14:creationId xmlns:p14="http://schemas.microsoft.com/office/powerpoint/2010/main" val="34510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5D86B5-411C-5D53-8E6C-26B857F5B5B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752AE3-E97E-6381-3066-90B73D6C279A}"/>
              </a:ext>
              <a:ext uri="{C183D7F6-B498-43B3-948B-1728B52AA6E4}">
                <adec:decorative xmlns:adec="http://schemas.microsoft.com/office/drawing/2017/decorative" val="1"/>
              </a:ext>
            </a:extLst>
          </p:cNvPr>
          <p:cNvSpPr/>
          <p:nvPr/>
        </p:nvSpPr>
        <p:spPr>
          <a:xfrm>
            <a:off x="762000" y="762003"/>
            <a:ext cx="10667999" cy="533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1FC1D47-D22E-C8B6-52EE-977FA326BC59}"/>
              </a:ext>
              <a:ext uri="{C183D7F6-B498-43B3-948B-1728B52AA6E4}">
                <adec:decorative xmlns:adec="http://schemas.microsoft.com/office/drawing/2017/decorative" val="1"/>
              </a:ext>
            </a:extLst>
          </p:cNvPr>
          <p:cNvCxnSpPr>
            <a:cxnSpLocks/>
          </p:cNvCxnSpPr>
          <p:nvPr/>
        </p:nvCxnSpPr>
        <p:spPr>
          <a:xfrm>
            <a:off x="1550741"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0D13D9-271B-1B45-E2B5-49ADC53F7EFB}"/>
              </a:ext>
            </a:extLst>
          </p:cNvPr>
          <p:cNvSpPr/>
          <p:nvPr/>
        </p:nvSpPr>
        <p:spPr>
          <a:xfrm>
            <a:off x="6590056" y="1283542"/>
            <a:ext cx="4306824" cy="430682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5176"/>
            <a:ext cx="4672584" cy="2841220"/>
          </a:xfrm>
          <a:prstGeom prst="rect">
            <a:avLst/>
          </a:prstGeom>
        </p:spPr>
        <p:txBody>
          <a:bodyPr vert="horz" lIns="91440" tIns="45720" rIns="91440" bIns="45720" rtlCol="0" anchor="t">
            <a:normAutofit/>
          </a:bodyPr>
          <a:lstStyle>
            <a:lvl1pPr>
              <a:defRPr lang="en-US" sz="310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45999" y="4983480"/>
            <a:ext cx="4672584" cy="786384"/>
          </a:xfrm>
          <a:prstGeom prst="rect">
            <a:avLst/>
          </a:prstGeom>
        </p:spPr>
        <p:txBody>
          <a:bodyPr vert="horz" lIns="91440" tIns="45720" rIns="91440" bIns="45720" rtlCol="0">
            <a:normAutofit/>
          </a:bodyPr>
          <a:lstStyle>
            <a:lvl1pPr marL="0" indent="0">
              <a:buNone/>
              <a:defRPr lang="en-US" dirty="0">
                <a:solidFill>
                  <a:schemeClr val="tx1"/>
                </a:solidFill>
              </a:defRPr>
            </a:lvl1pPr>
          </a:lstStyle>
          <a:p>
            <a:pPr lvl="0"/>
            <a:r>
              <a:rPr lang="en-US"/>
              <a:t>Click to edit Master subtitle style</a:t>
            </a:r>
            <a:endParaRPr lang="en-US" dirty="0"/>
          </a:p>
        </p:txBody>
      </p:sp>
      <p:sp>
        <p:nvSpPr>
          <p:cNvPr id="22" name="Picture Placeholder 20">
            <a:extLst>
              <a:ext uri="{FF2B5EF4-FFF2-40B4-BE49-F238E27FC236}">
                <a16:creationId xmlns:a16="http://schemas.microsoft.com/office/drawing/2014/main" id="{FBACAA98-741E-5E01-790D-22D994E62DDB}"/>
              </a:ext>
            </a:extLst>
          </p:cNvPr>
          <p:cNvSpPr>
            <a:spLocks noGrp="1"/>
          </p:cNvSpPr>
          <p:nvPr>
            <p:ph type="pic" sz="quarter" idx="17" hasCustomPrompt="1"/>
          </p:nvPr>
        </p:nvSpPr>
        <p:spPr>
          <a:xfrm>
            <a:off x="6581777" y="1264436"/>
            <a:ext cx="4329128" cy="4329128"/>
          </a:xfrm>
          <a:custGeom>
            <a:avLst/>
            <a:gdLst>
              <a:gd name="connsiteX0" fmla="*/ 2164564 w 4329128"/>
              <a:gd name="connsiteY0" fmla="*/ 0 h 4329128"/>
              <a:gd name="connsiteX1" fmla="*/ 4329128 w 4329128"/>
              <a:gd name="connsiteY1" fmla="*/ 2164564 h 4329128"/>
              <a:gd name="connsiteX2" fmla="*/ 2164564 w 4329128"/>
              <a:gd name="connsiteY2" fmla="*/ 4329128 h 4329128"/>
              <a:gd name="connsiteX3" fmla="*/ 0 w 4329128"/>
              <a:gd name="connsiteY3" fmla="*/ 2164564 h 4329128"/>
              <a:gd name="connsiteX4" fmla="*/ 2164564 w 4329128"/>
              <a:gd name="connsiteY4" fmla="*/ 0 h 432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28" h="4329128">
                <a:moveTo>
                  <a:pt x="2164564" y="0"/>
                </a:moveTo>
                <a:cubicBezTo>
                  <a:pt x="3360020" y="0"/>
                  <a:pt x="4329128" y="969108"/>
                  <a:pt x="4329128" y="2164564"/>
                </a:cubicBezTo>
                <a:cubicBezTo>
                  <a:pt x="4329128" y="3360020"/>
                  <a:pt x="3360020" y="4329128"/>
                  <a:pt x="2164564" y="4329128"/>
                </a:cubicBezTo>
                <a:cubicBezTo>
                  <a:pt x="969108" y="4329128"/>
                  <a:pt x="0" y="3360020"/>
                  <a:pt x="0" y="2164564"/>
                </a:cubicBezTo>
                <a:cubicBezTo>
                  <a:pt x="0" y="969108"/>
                  <a:pt x="969108" y="0"/>
                  <a:pt x="2164564" y="0"/>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1CC8C939-7FAD-347B-1591-43D9B3231526}"/>
              </a:ext>
            </a:extLst>
          </p:cNvPr>
          <p:cNvSpPr>
            <a:spLocks noGrp="1"/>
          </p:cNvSpPr>
          <p:nvPr>
            <p:ph type="ftr" sz="quarter" idx="19"/>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85AAACDE-68BE-0B6C-22AE-1B3B232E2964}"/>
              </a:ext>
            </a:extLst>
          </p:cNvPr>
          <p:cNvSpPr>
            <a:spLocks noGrp="1"/>
          </p:cNvSpPr>
          <p:nvPr>
            <p:ph type="sldNum" sz="quarter" idx="20"/>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AFD31B72-8374-965C-518F-8B0878FD79D0}"/>
              </a:ext>
            </a:extLst>
          </p:cNvPr>
          <p:cNvSpPr>
            <a:spLocks noGrp="1"/>
          </p:cNvSpPr>
          <p:nvPr>
            <p:ph type="dt" sz="half" idx="18"/>
          </p:nvPr>
        </p:nvSpPr>
        <p:spPr/>
        <p:txBody>
          <a:bodyPr/>
          <a:lstStyle>
            <a:lvl1pPr>
              <a:defRPr>
                <a:solidFill>
                  <a:schemeClr val="bg1"/>
                </a:solidFill>
              </a:defRPr>
            </a:lvl1pPr>
          </a:lstStyle>
          <a:p>
            <a:fld id="{1DD12A09-AD48-4A48-AB09-132ADC51F3E7}" type="datetime4">
              <a:rPr lang="en-US" smtClean="0"/>
              <a:t>December 2, 2025</a:t>
            </a:fld>
            <a:endParaRPr lang="en-US"/>
          </a:p>
        </p:txBody>
      </p:sp>
    </p:spTree>
    <p:extLst>
      <p:ext uri="{BB962C8B-B14F-4D97-AF65-F5344CB8AC3E}">
        <p14:creationId xmlns:p14="http://schemas.microsoft.com/office/powerpoint/2010/main" val="2825367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58952"/>
            <a:ext cx="3704970" cy="1143000"/>
          </a:xfrm>
          <a:prstGeom prst="rect">
            <a:avLst/>
          </a:prstGeom>
        </p:spPr>
        <p:txBody>
          <a:bodyPr vert="horz" lIns="91440" tIns="45720" rIns="91440" bIns="45720" rtlCol="0" anchor="b">
            <a:normAutofit/>
          </a:bodyPr>
          <a:lstStyle>
            <a:lvl1pPr>
              <a:defRPr lang="en-US" dirty="0"/>
            </a:lvl1pPr>
          </a:lstStyle>
          <a:p>
            <a:pPr lvl="0">
              <a:lnSpc>
                <a:spcPct val="120000"/>
              </a:lnSpc>
            </a:pPr>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9" y="2258568"/>
            <a:ext cx="3704970" cy="384048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5069897" y="758952"/>
            <a:ext cx="6360104" cy="5330952"/>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effectLst/>
              </a:defRPr>
            </a:lvl1pPr>
          </a:lstStyle>
          <a:p>
            <a:fld id="{C7397E9B-E8AE-4203-8459-BAC5DBFA1928}" type="datetime4">
              <a:rPr lang="en-US" smtClean="0"/>
              <a:t>December 2, 2025</a:t>
            </a:fld>
            <a:endParaRPr lang="en-US"/>
          </a:p>
        </p:txBody>
      </p:sp>
    </p:spTree>
    <p:extLst>
      <p:ext uri="{BB962C8B-B14F-4D97-AF65-F5344CB8AC3E}">
        <p14:creationId xmlns:p14="http://schemas.microsoft.com/office/powerpoint/2010/main" val="4007767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73619" y="1078992"/>
            <a:ext cx="2898648" cy="1947672"/>
          </a:xfrm>
          <a:prstGeom prst="rect">
            <a:avLst/>
          </a:prstGeom>
        </p:spPr>
        <p:txBody>
          <a:bodyPr vert="horz" lIns="91440" tIns="45720" rIns="91440" bIns="45720" rtlCol="0" anchor="b">
            <a:normAutofit/>
          </a:bodyPr>
          <a:lstStyle>
            <a:lvl1pPr>
              <a:defRPr lang="en-US" sz="2600" dirty="0"/>
            </a:lvl1pPr>
          </a:lstStyle>
          <a:p>
            <a:pPr lvl="0">
              <a:lnSpc>
                <a:spcPct val="120000"/>
              </a:lnSpc>
            </a:pPr>
            <a:r>
              <a:rPr lang="en-US"/>
              <a:t>Click to edit Master title style</a:t>
            </a:r>
            <a:endParaRPr lang="en-US" dirty="0"/>
          </a:p>
        </p:txBody>
      </p:sp>
      <p:sp>
        <p:nvSpPr>
          <p:cNvPr id="12" name="Picture Placeholder 11">
            <a:extLst>
              <a:ext uri="{FF2B5EF4-FFF2-40B4-BE49-F238E27FC236}">
                <a16:creationId xmlns:a16="http://schemas.microsoft.com/office/drawing/2014/main" id="{91A58A98-8307-74B9-8466-17F65EA798AC}"/>
              </a:ext>
            </a:extLst>
          </p:cNvPr>
          <p:cNvSpPr>
            <a:spLocks noGrp="1"/>
          </p:cNvSpPr>
          <p:nvPr>
            <p:ph type="pic" sz="quarter" idx="18" hasCustomPrompt="1"/>
          </p:nvPr>
        </p:nvSpPr>
        <p:spPr>
          <a:xfrm>
            <a:off x="0" y="0"/>
            <a:ext cx="7810394" cy="6858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73619" y="3099816"/>
            <a:ext cx="2898648" cy="2953512"/>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9488F9E5-3D9D-C4E8-DF44-34F555905C9C}"/>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37F38DE2-1429-FE2C-93AA-9AB9D9950E29}"/>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78FAB3D1-987F-D6AE-2703-22238530CE39}"/>
              </a:ext>
            </a:extLst>
          </p:cNvPr>
          <p:cNvSpPr>
            <a:spLocks noGrp="1"/>
          </p:cNvSpPr>
          <p:nvPr>
            <p:ph type="dt" sz="half" idx="15"/>
          </p:nvPr>
        </p:nvSpPr>
        <p:spPr>
          <a:xfrm rot="5400000">
            <a:off x="10469880" y="4892040"/>
            <a:ext cx="2670048" cy="365760"/>
          </a:xfrm>
          <a:prstGeom prst="rect">
            <a:avLst/>
          </a:prstGeom>
        </p:spPr>
        <p:txBody>
          <a:bodyPr/>
          <a:lstStyle/>
          <a:p>
            <a:fld id="{32CF74C9-AA5A-4DD7-9934-B71855E316A9}" type="datetime4">
              <a:rPr lang="en-US" smtClean="0"/>
              <a:t>December 2, 2025</a:t>
            </a:fld>
            <a:endParaRPr lang="en-US"/>
          </a:p>
        </p:txBody>
      </p:sp>
    </p:spTree>
    <p:extLst>
      <p:ext uri="{BB962C8B-B14F-4D97-AF65-F5344CB8AC3E}">
        <p14:creationId xmlns:p14="http://schemas.microsoft.com/office/powerpoint/2010/main" val="276643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10328"/>
            <a:ext cx="3621024" cy="1386300"/>
          </a:xfrm>
          <a:prstGeom prst="rect">
            <a:avLst/>
          </a:prstGeom>
        </p:spPr>
        <p:txBody>
          <a:bodyPr vert="horz" lIns="91440" tIns="45720" rIns="91440" bIns="45720" rtlCol="0" anchor="t">
            <a:normAutofit/>
          </a:bodyPr>
          <a:lstStyle>
            <a:lvl1pPr>
              <a:defRPr lang="en-US" sz="2400" dirty="0"/>
            </a:lvl1pPr>
          </a:lstStyle>
          <a:p>
            <a:pPr lvl="0">
              <a:lnSpc>
                <a:spcPct val="120000"/>
              </a:lnSpc>
            </a:pPr>
            <a:r>
              <a:rPr lang="en-US"/>
              <a:t>Click to edit Master title style</a:t>
            </a:r>
            <a:endParaRPr lang="en-US" dirty="0"/>
          </a:p>
        </p:txBody>
      </p:sp>
      <p:sp>
        <p:nvSpPr>
          <p:cNvPr id="11" name="Picture Placeholder 10">
            <a:extLst>
              <a:ext uri="{FF2B5EF4-FFF2-40B4-BE49-F238E27FC236}">
                <a16:creationId xmlns:a16="http://schemas.microsoft.com/office/drawing/2014/main" id="{39DAB963-58B8-E061-879B-826ED90F4AD9}"/>
              </a:ext>
            </a:extLst>
          </p:cNvPr>
          <p:cNvSpPr>
            <a:spLocks noGrp="1"/>
          </p:cNvSpPr>
          <p:nvPr>
            <p:ph type="pic" sz="quarter" idx="19" hasCustomPrompt="1"/>
          </p:nvPr>
        </p:nvSpPr>
        <p:spPr>
          <a:xfrm>
            <a:off x="740664" y="0"/>
            <a:ext cx="10680192" cy="4562856"/>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56048" y="4910328"/>
            <a:ext cx="6473952" cy="1499616"/>
          </a:xfrm>
          <a:prstGeom prst="rect">
            <a:avLst/>
          </a:prstGeo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4" name="Footer Placeholder 3">
            <a:extLst>
              <a:ext uri="{FF2B5EF4-FFF2-40B4-BE49-F238E27FC236}">
                <a16:creationId xmlns:a16="http://schemas.microsoft.com/office/drawing/2014/main" id="{3490BDC3-84FA-EB76-95E5-B0B30F2D695B}"/>
              </a:ext>
            </a:extLst>
          </p:cNvPr>
          <p:cNvSpPr>
            <a:spLocks noGrp="1"/>
          </p:cNvSpPr>
          <p:nvPr>
            <p:ph type="ftr" sz="quarter" idx="17"/>
          </p:nvPr>
        </p:nvSpPr>
        <p:spPr>
          <a:xfrm rot="5400000">
            <a:off x="10469880" y="1609344"/>
            <a:ext cx="2670048" cy="365760"/>
          </a:xfrm>
          <a:prstGeom prst="rect">
            <a:avLst/>
          </a:prstGeom>
        </p:spPr>
        <p:txBody>
          <a:bodyPr/>
          <a:lstStyle/>
          <a:p>
            <a:pPr algn="r"/>
            <a:r>
              <a:rPr lang="en-US"/>
              <a:t>Sample Footer Text</a:t>
            </a:r>
          </a:p>
        </p:txBody>
      </p:sp>
      <p:sp>
        <p:nvSpPr>
          <p:cNvPr id="9" name="Slide Number Placeholder 8">
            <a:extLst>
              <a:ext uri="{FF2B5EF4-FFF2-40B4-BE49-F238E27FC236}">
                <a16:creationId xmlns:a16="http://schemas.microsoft.com/office/drawing/2014/main" id="{E5928215-E177-7864-608E-E316FDF22E31}"/>
              </a:ext>
            </a:extLst>
          </p:cNvPr>
          <p:cNvSpPr>
            <a:spLocks noGrp="1"/>
          </p:cNvSpPr>
          <p:nvPr>
            <p:ph type="sldNum" sz="quarter" idx="18"/>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5A3E53CA-A1D0-15C5-B9BF-4F653C8DE88C}"/>
              </a:ext>
            </a:extLst>
          </p:cNvPr>
          <p:cNvSpPr>
            <a:spLocks noGrp="1"/>
          </p:cNvSpPr>
          <p:nvPr>
            <p:ph type="dt" sz="half" idx="16"/>
          </p:nvPr>
        </p:nvSpPr>
        <p:spPr>
          <a:xfrm rot="5400000">
            <a:off x="10469880" y="4892040"/>
            <a:ext cx="2670048" cy="365760"/>
          </a:xfrm>
          <a:prstGeom prst="rect">
            <a:avLst/>
          </a:prstGeom>
        </p:spPr>
        <p:txBody>
          <a:bodyPr/>
          <a:lstStyle/>
          <a:p>
            <a:fld id="{222A1667-4A0F-48F9-BBF1-D3EC6E1022BA}" type="datetime4">
              <a:rPr lang="en-US" smtClean="0"/>
              <a:t>December 2, 2025</a:t>
            </a:fld>
            <a:endParaRPr lang="en-US"/>
          </a:p>
        </p:txBody>
      </p:sp>
    </p:spTree>
    <p:extLst>
      <p:ext uri="{BB962C8B-B14F-4D97-AF65-F5344CB8AC3E}">
        <p14:creationId xmlns:p14="http://schemas.microsoft.com/office/powerpoint/2010/main" val="977051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4DE9B-00A7-2020-4385-0B94AAD6AC47}"/>
              </a:ext>
            </a:extLst>
          </p:cNvPr>
          <p:cNvSpPr>
            <a:spLocks noGrp="1"/>
          </p:cNvSpPr>
          <p:nvPr>
            <p:ph type="title"/>
          </p:nvPr>
        </p:nvSpPr>
        <p:spPr>
          <a:xfrm>
            <a:off x="612648" y="457200"/>
            <a:ext cx="10735056" cy="923544"/>
          </a:xfrm>
          <a:prstGeom prst="rect">
            <a:avLst/>
          </a:prstGeom>
        </p:spPr>
        <p:txBody>
          <a:bodyPr/>
          <a:lstStyle>
            <a:lvl1pPr>
              <a:lnSpc>
                <a:spcPct val="120000"/>
              </a:lnSpc>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7C02181-FA39-ABBD-5759-8846E0FE79F6}"/>
              </a:ext>
            </a:extLst>
          </p:cNvPr>
          <p:cNvSpPr>
            <a:spLocks noGrp="1"/>
          </p:cNvSpPr>
          <p:nvPr>
            <p:ph type="pic" sz="quarter" idx="18" hasCustomPrompt="1"/>
          </p:nvPr>
        </p:nvSpPr>
        <p:spPr>
          <a:xfrm>
            <a:off x="612648" y="1892808"/>
            <a:ext cx="3054096" cy="420624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187952" y="1755648"/>
            <a:ext cx="7159752" cy="4343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p>
            <a:fld id="{DF247505-D930-4024-8CFE-611E51146D16}" type="datetime4">
              <a:rPr lang="en-US" smtClean="0"/>
              <a:t>December 2, 2025</a:t>
            </a:fld>
            <a:endParaRPr lang="en-US"/>
          </a:p>
        </p:txBody>
      </p:sp>
    </p:spTree>
    <p:extLst>
      <p:ext uri="{BB962C8B-B14F-4D97-AF65-F5344CB8AC3E}">
        <p14:creationId xmlns:p14="http://schemas.microsoft.com/office/powerpoint/2010/main" val="382122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6CE5D-5E71-34E9-21B5-8EEB677BAF70}"/>
              </a:ext>
              <a:ext uri="{C183D7F6-B498-43B3-948B-1728B52AA6E4}">
                <adec:decorative xmlns:adec="http://schemas.microsoft.com/office/drawing/2017/decorative" val="1"/>
              </a:ext>
            </a:extLst>
          </p:cNvPr>
          <p:cNvSpPr/>
          <p:nvPr/>
        </p:nvSpPr>
        <p:spPr>
          <a:xfrm>
            <a:off x="0" y="0"/>
            <a:ext cx="4050792"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3995928"/>
            <a:ext cx="3127248" cy="2093976"/>
          </a:xfrm>
          <a:prstGeom prst="rect">
            <a:avLst/>
          </a:prstGeom>
        </p:spPr>
        <p:txBody>
          <a:bodyPr vert="horz" lIns="91440" tIns="45720" rIns="91440" bIns="45720" rtlCol="0" anchor="ctr">
            <a:normAutofit/>
          </a:bodyPr>
          <a:lstStyle>
            <a:lvl1pPr algn="ctr">
              <a:defRPr lang="en-US" sz="2600" dirty="0">
                <a:solidFill>
                  <a:schemeClr val="bg1"/>
                </a:solidFill>
              </a:defRPr>
            </a:lvl1pPr>
          </a:lstStyle>
          <a:p>
            <a:pPr lvl="0">
              <a:lnSpc>
                <a:spcPct val="120000"/>
              </a:lnSpc>
            </a:pPr>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649224" y="813816"/>
            <a:ext cx="2752344" cy="2752344"/>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782312" y="758952"/>
            <a:ext cx="6382512"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B5DAC964-5ED5-4E3D-98A1-C42D2BF958CA}" type="datetime4">
              <a:rPr lang="en-US" smtClean="0"/>
              <a:t>December 2, 2025</a:t>
            </a:fld>
            <a:endParaRPr lang="en-US"/>
          </a:p>
        </p:txBody>
      </p:sp>
    </p:spTree>
    <p:extLst>
      <p:ext uri="{BB962C8B-B14F-4D97-AF65-F5344CB8AC3E}">
        <p14:creationId xmlns:p14="http://schemas.microsoft.com/office/powerpoint/2010/main" val="370558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819477"/>
            <a:ext cx="4617720" cy="1197864"/>
          </a:xfrm>
          <a:prstGeom prst="rect">
            <a:avLst/>
          </a:prstGeom>
        </p:spPr>
        <p:txBody>
          <a:bodyPr vert="horz" lIns="91440" tIns="45720" rIns="91440" bIns="45720" rtlCol="0" anchor="t">
            <a:normAutofit/>
          </a:bodyPr>
          <a:lstStyle>
            <a:lvl1pPr>
              <a:defRPr lang="en-US"/>
            </a:lvl1pPr>
          </a:lstStyle>
          <a:p>
            <a:pPr lvl="0"/>
            <a:r>
              <a:rPr lang="en-US"/>
              <a:t>Click to edit Master title style</a:t>
            </a:r>
            <a:endParaRPr lang="en-US" dirty="0"/>
          </a:p>
        </p:txBody>
      </p:sp>
      <p:sp>
        <p:nvSpPr>
          <p:cNvPr id="14" name="Picture Placeholder 13">
            <a:extLst>
              <a:ext uri="{FF2B5EF4-FFF2-40B4-BE49-F238E27FC236}">
                <a16:creationId xmlns:a16="http://schemas.microsoft.com/office/drawing/2014/main" id="{ADB4AEC6-2EA4-A5BD-A76D-1C38CE894EC0}"/>
              </a:ext>
            </a:extLst>
          </p:cNvPr>
          <p:cNvSpPr>
            <a:spLocks noGrp="1"/>
          </p:cNvSpPr>
          <p:nvPr>
            <p:ph type="pic" sz="quarter" idx="18" hasCustomPrompt="1"/>
          </p:nvPr>
        </p:nvSpPr>
        <p:spPr>
          <a:xfrm>
            <a:off x="950976" y="2148840"/>
            <a:ext cx="3877056" cy="3877056"/>
          </a:xfrm>
          <a:custGeom>
            <a:avLst/>
            <a:gdLst>
              <a:gd name="connsiteX0" fmla="*/ 2679192 w 5358384"/>
              <a:gd name="connsiteY0" fmla="*/ 0 h 5358384"/>
              <a:gd name="connsiteX1" fmla="*/ 5358384 w 5358384"/>
              <a:gd name="connsiteY1" fmla="*/ 2679192 h 5358384"/>
              <a:gd name="connsiteX2" fmla="*/ 2679192 w 5358384"/>
              <a:gd name="connsiteY2" fmla="*/ 5358384 h 5358384"/>
              <a:gd name="connsiteX3" fmla="*/ 0 w 5358384"/>
              <a:gd name="connsiteY3" fmla="*/ 2679192 h 5358384"/>
              <a:gd name="connsiteX4" fmla="*/ 2679192 w 5358384"/>
              <a:gd name="connsiteY4" fmla="*/ 0 h 535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384" h="5358384">
                <a:moveTo>
                  <a:pt x="2679192" y="0"/>
                </a:moveTo>
                <a:cubicBezTo>
                  <a:pt x="4158869" y="0"/>
                  <a:pt x="5358384" y="1199515"/>
                  <a:pt x="5358384" y="2679192"/>
                </a:cubicBezTo>
                <a:cubicBezTo>
                  <a:pt x="5358384" y="4158869"/>
                  <a:pt x="4158869" y="5358384"/>
                  <a:pt x="2679192" y="5358384"/>
                </a:cubicBezTo>
                <a:cubicBezTo>
                  <a:pt x="1199515" y="5358384"/>
                  <a:pt x="0" y="4158869"/>
                  <a:pt x="0" y="2679192"/>
                </a:cubicBezTo>
                <a:cubicBezTo>
                  <a:pt x="0" y="1199515"/>
                  <a:pt x="1199515" y="0"/>
                  <a:pt x="267919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43016" y="950976"/>
            <a:ext cx="5586984" cy="5330952"/>
          </a:xfrm>
          <a:prstGeom prst="rect">
            <a:avLst/>
          </a:prstGeo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10469880" y="1609344"/>
            <a:ext cx="2670048" cy="365760"/>
          </a:xfrm>
          <a:prstGeom prst="rect">
            <a:avLst/>
          </a:prstGeom>
        </p:spPr>
        <p:txBody>
          <a:bodyPr/>
          <a:lstStyle>
            <a:lvl1pPr>
              <a:defRPr>
                <a:solidFill>
                  <a:schemeClr val="tx1"/>
                </a:solidFill>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11494008" y="3218688"/>
            <a:ext cx="630936" cy="429768"/>
          </a:xfrm>
          <a:prstGeom prst="rect">
            <a:avLst/>
          </a:prstGeom>
        </p:spPr>
        <p:txBody>
          <a:bodyPr/>
          <a:lstStyle>
            <a:lvl1pPr>
              <a:defRPr>
                <a:solidFill>
                  <a:schemeClr val="tx1"/>
                </a:solidFill>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10469880" y="4892040"/>
            <a:ext cx="2670048" cy="365760"/>
          </a:xfrm>
          <a:prstGeom prst="rect">
            <a:avLst/>
          </a:prstGeom>
        </p:spPr>
        <p:txBody>
          <a:bodyPr/>
          <a:lstStyle>
            <a:lvl1pPr>
              <a:defRPr>
                <a:solidFill>
                  <a:schemeClr val="tx1"/>
                </a:solidFill>
              </a:defRPr>
            </a:lvl1pPr>
          </a:lstStyle>
          <a:p>
            <a:fld id="{9EC1A304-701C-41E4-B1CD-607E1F9CDC82}" type="datetime4">
              <a:rPr lang="en-US" smtClean="0"/>
              <a:t>December 2, 2025</a:t>
            </a:fld>
            <a:endParaRPr lang="en-US"/>
          </a:p>
        </p:txBody>
      </p:sp>
    </p:spTree>
    <p:extLst>
      <p:ext uri="{BB962C8B-B14F-4D97-AF65-F5344CB8AC3E}">
        <p14:creationId xmlns:p14="http://schemas.microsoft.com/office/powerpoint/2010/main" val="161502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832104"/>
            <a:ext cx="3026664" cy="1975104"/>
          </a:xfrm>
          <a:prstGeom prst="rect">
            <a:avLst/>
          </a:prstGeom>
        </p:spPr>
        <p:txBody>
          <a:bodyPr vert="horz" lIns="91440" tIns="45720" rIns="91440" bIns="45720" rtlCol="0" anchor="t">
            <a:normAutofit/>
          </a:bodyPr>
          <a:lstStyle>
            <a:lvl1pPr>
              <a:defRPr lang="en-US" sz="2600"/>
            </a:lvl1pPr>
          </a:lstStyle>
          <a:p>
            <a:pPr lvl="0">
              <a:lnSpc>
                <a:spcPct val="120000"/>
              </a:lnSpc>
            </a:pPr>
            <a:r>
              <a:rPr lang="en-US"/>
              <a:t>Click to edit Master title style</a:t>
            </a:r>
            <a:endParaRPr lang="en-US" dirty="0"/>
          </a:p>
        </p:txBody>
      </p:sp>
      <p:sp>
        <p:nvSpPr>
          <p:cNvPr id="4" name="Picture Placeholder 3">
            <a:extLst>
              <a:ext uri="{FF2B5EF4-FFF2-40B4-BE49-F238E27FC236}">
                <a16:creationId xmlns:a16="http://schemas.microsoft.com/office/drawing/2014/main" id="{B62DDFA9-B759-66BE-7432-9BA3B78BA115}"/>
              </a:ext>
            </a:extLst>
          </p:cNvPr>
          <p:cNvSpPr>
            <a:spLocks noGrp="1"/>
          </p:cNvSpPr>
          <p:nvPr>
            <p:ph type="pic" sz="quarter" idx="15" hasCustomPrompt="1"/>
          </p:nvPr>
        </p:nvSpPr>
        <p:spPr>
          <a:xfrm>
            <a:off x="749808" y="3127248"/>
            <a:ext cx="2752344" cy="29718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87952" y="832104"/>
            <a:ext cx="7159752" cy="526694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10" name="Footer Placeholder 9">
            <a:extLst>
              <a:ext uri="{FF2B5EF4-FFF2-40B4-BE49-F238E27FC236}">
                <a16:creationId xmlns:a16="http://schemas.microsoft.com/office/drawing/2014/main" id="{1132C641-BBC6-FDF1-6E07-A4ECB6F4E075}"/>
              </a:ext>
            </a:extLst>
          </p:cNvPr>
          <p:cNvSpPr>
            <a:spLocks noGrp="1"/>
          </p:cNvSpPr>
          <p:nvPr>
            <p:ph type="ftr" sz="quarter" idx="17"/>
          </p:nvPr>
        </p:nvSpPr>
        <p:spPr/>
        <p:txBody>
          <a:bodyPr/>
          <a:lstStyle/>
          <a:p>
            <a:pPr algn="r"/>
            <a:r>
              <a:rPr lang="en-US"/>
              <a:t>Sample Footer Text</a:t>
            </a:r>
          </a:p>
        </p:txBody>
      </p:sp>
      <p:sp>
        <p:nvSpPr>
          <p:cNvPr id="11" name="Slide Number Placeholder 10">
            <a:extLst>
              <a:ext uri="{FF2B5EF4-FFF2-40B4-BE49-F238E27FC236}">
                <a16:creationId xmlns:a16="http://schemas.microsoft.com/office/drawing/2014/main" id="{A269CA60-CDC8-6DFB-019E-C9EAC0FF936A}"/>
              </a:ext>
            </a:extLst>
          </p:cNvPr>
          <p:cNvSpPr>
            <a:spLocks noGrp="1"/>
          </p:cNvSpPr>
          <p:nvPr>
            <p:ph type="sldNum" sz="quarter" idx="18"/>
          </p:nvPr>
        </p:nvSpPr>
        <p:spPr/>
        <p:txBody>
          <a:bodyPr/>
          <a:lstStyle/>
          <a:p>
            <a:pPr algn="ctr"/>
            <a:fld id="{8D252C1B-CBF0-4A4D-8F57-7FB989103249}" type="slidenum">
              <a:rPr lang="en-US" smtClean="0"/>
              <a:pPr algn="ctr"/>
              <a:t>‹#›</a:t>
            </a:fld>
            <a:endParaRPr lang="en-US"/>
          </a:p>
        </p:txBody>
      </p:sp>
      <p:sp>
        <p:nvSpPr>
          <p:cNvPr id="9" name="Date Placeholder 8">
            <a:extLst>
              <a:ext uri="{FF2B5EF4-FFF2-40B4-BE49-F238E27FC236}">
                <a16:creationId xmlns:a16="http://schemas.microsoft.com/office/drawing/2014/main" id="{EA71B670-6276-528F-4109-EE99F8B6D502}"/>
              </a:ext>
            </a:extLst>
          </p:cNvPr>
          <p:cNvSpPr>
            <a:spLocks noGrp="1"/>
          </p:cNvSpPr>
          <p:nvPr>
            <p:ph type="dt" sz="half" idx="16"/>
          </p:nvPr>
        </p:nvSpPr>
        <p:spPr/>
        <p:txBody>
          <a:bodyPr/>
          <a:lstStyle/>
          <a:p>
            <a:fld id="{1995FD63-C051-4851-A820-8DDBF241CA60}" type="datetime4">
              <a:rPr lang="en-US" smtClean="0"/>
              <a:t>December 2, 2025</a:t>
            </a:fld>
            <a:endParaRPr lang="en-US"/>
          </a:p>
        </p:txBody>
      </p:sp>
    </p:spTree>
    <p:extLst>
      <p:ext uri="{BB962C8B-B14F-4D97-AF65-F5344CB8AC3E}">
        <p14:creationId xmlns:p14="http://schemas.microsoft.com/office/powerpoint/2010/main" val="1232745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16E8A-F858-76B7-7703-ABB82298AB2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E65EC-69D1-FAC9-D6E5-6E8A2AB82A01}"/>
              </a:ext>
            </a:extLst>
          </p:cNvPr>
          <p:cNvSpPr>
            <a:spLocks noGrp="1"/>
          </p:cNvSpPr>
          <p:nvPr>
            <p:ph type="title"/>
          </p:nvPr>
        </p:nvSpPr>
        <p:spPr>
          <a:xfrm>
            <a:off x="2331720" y="4828032"/>
            <a:ext cx="7525512" cy="1545336"/>
          </a:xfrm>
        </p:spPr>
        <p:txBody>
          <a:bodyPr anchor="t">
            <a:normAutofit/>
          </a:bodyPr>
          <a:lstStyle>
            <a:lvl1pPr marL="0" algn="ctr">
              <a:lnSpc>
                <a:spcPct val="130000"/>
              </a:lnSpc>
              <a:spcBef>
                <a:spcPts val="0"/>
              </a:spcBef>
              <a:defRPr sz="2800" b="0" cap="none" spc="0" baseline="0">
                <a:solidFill>
                  <a:schemeClr val="tx1"/>
                </a:solidFill>
                <a:latin typeface="+mn-lt"/>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E207DB61-BE6C-9AEA-49B9-291425132BD9}"/>
              </a:ext>
            </a:extLst>
          </p:cNvPr>
          <p:cNvSpPr>
            <a:spLocks noGrp="1"/>
          </p:cNvSpPr>
          <p:nvPr>
            <p:ph sz="quarter" idx="13" hasCustomPrompt="1"/>
          </p:nvPr>
        </p:nvSpPr>
        <p:spPr>
          <a:xfrm>
            <a:off x="822960" y="548640"/>
            <a:ext cx="10543032" cy="4114800"/>
          </a:xfrm>
        </p:spPr>
        <p:txBody>
          <a:bodyPr anchor="b">
            <a:normAutofit/>
          </a:bodyPr>
          <a:lstStyle>
            <a:lvl1pPr marL="0" indent="0" algn="ctr">
              <a:lnSpc>
                <a:spcPct val="120000"/>
              </a:lnSpc>
              <a:spcBef>
                <a:spcPts val="0"/>
              </a:spcBef>
              <a:buNone/>
              <a:defRPr sz="23200" b="1" spc="500" baseline="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3" name="Footer Placeholder 2">
            <a:extLst>
              <a:ext uri="{FF2B5EF4-FFF2-40B4-BE49-F238E27FC236}">
                <a16:creationId xmlns:a16="http://schemas.microsoft.com/office/drawing/2014/main" id="{47D970E4-89C7-FDD7-2F15-A6B821976CD9}"/>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E7721770-26D7-706F-0EDB-A445E203E012}"/>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BC55A4EF-CED2-308E-B4C9-D9B9653D2AD1}"/>
              </a:ext>
            </a:extLst>
          </p:cNvPr>
          <p:cNvSpPr>
            <a:spLocks noGrp="1"/>
          </p:cNvSpPr>
          <p:nvPr>
            <p:ph type="dt" sz="half" idx="12"/>
          </p:nvPr>
        </p:nvSpPr>
        <p:spPr/>
        <p:txBody>
          <a:bodyPr/>
          <a:lstStyle>
            <a:lvl1pPr>
              <a:defRPr>
                <a:solidFill>
                  <a:schemeClr val="tx1"/>
                </a:solidFill>
              </a:defRPr>
            </a:lvl1pPr>
          </a:lstStyle>
          <a:p>
            <a:fld id="{B78997B2-9003-48CD-B83A-C903A0638E6F}" type="datetime4">
              <a:rPr lang="en-US" smtClean="0"/>
              <a:t>December 2, 2025</a:t>
            </a:fld>
            <a:endParaRPr lang="en-US"/>
          </a:p>
        </p:txBody>
      </p:sp>
    </p:spTree>
    <p:extLst>
      <p:ext uri="{BB962C8B-B14F-4D97-AF65-F5344CB8AC3E}">
        <p14:creationId xmlns:p14="http://schemas.microsoft.com/office/powerpoint/2010/main" val="280954006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43AE59-31BF-4CD0-B64D-488B187044A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EF9AB3-605A-C45F-3FFA-AEF6C0D87134}"/>
              </a:ext>
              <a:ext uri="{C183D7F6-B498-43B3-948B-1728B52AA6E4}">
                <adec:decorative xmlns:adec="http://schemas.microsoft.com/office/drawing/2017/decorative" val="1"/>
              </a:ext>
            </a:extLst>
          </p:cNvPr>
          <p:cNvSpPr/>
          <p:nvPr/>
        </p:nvSpPr>
        <p:spPr>
          <a:xfrm>
            <a:off x="829587" y="753291"/>
            <a:ext cx="5356272" cy="53562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0B12-A59E-654A-6E7E-8CBC32CC5C12}"/>
              </a:ext>
            </a:extLst>
          </p:cNvPr>
          <p:cNvSpPr>
            <a:spLocks noGrp="1"/>
          </p:cNvSpPr>
          <p:nvPr>
            <p:ph type="title"/>
          </p:nvPr>
        </p:nvSpPr>
        <p:spPr>
          <a:xfrm>
            <a:off x="7132320" y="1481328"/>
            <a:ext cx="3977640" cy="3886200"/>
          </a:xfrm>
        </p:spPr>
        <p:txBody>
          <a:bodyPr anchor="ctr"/>
          <a:lstStyle>
            <a:lvl1pPr algn="ctr">
              <a:spcBef>
                <a:spcPts val="1000"/>
              </a:spcBef>
              <a:defRPr b="0" cap="none" spc="0" baseline="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AA62E67-6EFE-A657-9851-29A1E17F2C61}"/>
              </a:ext>
            </a:extLst>
          </p:cNvPr>
          <p:cNvSpPr>
            <a:spLocks noGrp="1"/>
          </p:cNvSpPr>
          <p:nvPr>
            <p:ph sz="quarter" idx="13" hasCustomPrompt="1"/>
          </p:nvPr>
        </p:nvSpPr>
        <p:spPr>
          <a:xfrm>
            <a:off x="1005840" y="1399032"/>
            <a:ext cx="5029200" cy="3886200"/>
          </a:xfrm>
        </p:spPr>
        <p:txBody>
          <a:bodyPr anchor="ctr">
            <a:normAutofit/>
          </a:bodyPr>
          <a:lstStyle>
            <a:lvl1pPr marL="0" indent="0" algn="ctr">
              <a:lnSpc>
                <a:spcPct val="120000"/>
              </a:lnSpc>
              <a:spcBef>
                <a:spcPts val="0"/>
              </a:spcBef>
              <a:buNone/>
              <a:defRPr sz="16500" b="1" spc="500" baseline="0">
                <a:solidFill>
                  <a:schemeClr val="bg1"/>
                </a:solidFill>
                <a:latin typeface="+mj-lt"/>
              </a:defRPr>
            </a:lvl1pPr>
            <a:lvl2pPr marL="228600" indent="0">
              <a:buNone/>
              <a:defRPr/>
            </a:lvl2pPr>
          </a:lstStyle>
          <a:p>
            <a:pPr lvl="0"/>
            <a:r>
              <a:rPr lang="en-US" dirty="0"/>
              <a:t>##%</a:t>
            </a:r>
          </a:p>
        </p:txBody>
      </p:sp>
      <p:sp>
        <p:nvSpPr>
          <p:cNvPr id="3" name="Footer Placeholder 2">
            <a:extLst>
              <a:ext uri="{FF2B5EF4-FFF2-40B4-BE49-F238E27FC236}">
                <a16:creationId xmlns:a16="http://schemas.microsoft.com/office/drawing/2014/main" id="{980B5812-D54A-2810-00A5-4B3384EA458C}"/>
              </a:ext>
            </a:extLst>
          </p:cNvPr>
          <p:cNvSpPr>
            <a:spLocks noGrp="1"/>
          </p:cNvSpPr>
          <p:nvPr>
            <p:ph type="ftr" sz="quarter" idx="10"/>
          </p:nvPr>
        </p:nvSpPr>
        <p:spPr/>
        <p:txBody>
          <a:bodyPr/>
          <a:lstStyle>
            <a:lvl1pPr>
              <a:defRPr>
                <a:solidFill>
                  <a:schemeClr val="tx1"/>
                </a:solidFill>
              </a:defRPr>
            </a:lvl1pPr>
          </a:lstStyle>
          <a:p>
            <a:r>
              <a:rPr lang="en-US"/>
              <a:t>Sample Footer Text</a:t>
            </a:r>
          </a:p>
        </p:txBody>
      </p:sp>
      <p:sp>
        <p:nvSpPr>
          <p:cNvPr id="4" name="Slide Number Placeholder 3">
            <a:extLst>
              <a:ext uri="{FF2B5EF4-FFF2-40B4-BE49-F238E27FC236}">
                <a16:creationId xmlns:a16="http://schemas.microsoft.com/office/drawing/2014/main" id="{FC0F3867-F89A-4A63-8E1F-30A9D8443513}"/>
              </a:ext>
            </a:extLst>
          </p:cNvPr>
          <p:cNvSpPr>
            <a:spLocks noGrp="1"/>
          </p:cNvSpPr>
          <p:nvPr>
            <p:ph type="sldNum" sz="quarter" idx="11"/>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AAA9ED1A-DC2B-ED35-A437-746FE2AE3EFA}"/>
              </a:ext>
            </a:extLst>
          </p:cNvPr>
          <p:cNvSpPr>
            <a:spLocks noGrp="1"/>
          </p:cNvSpPr>
          <p:nvPr>
            <p:ph type="dt" sz="half" idx="12"/>
          </p:nvPr>
        </p:nvSpPr>
        <p:spPr/>
        <p:txBody>
          <a:bodyPr/>
          <a:lstStyle>
            <a:lvl1pPr>
              <a:defRPr>
                <a:solidFill>
                  <a:schemeClr val="tx1"/>
                </a:solidFill>
              </a:defRPr>
            </a:lvl1pPr>
          </a:lstStyle>
          <a:p>
            <a:fld id="{E231C0BD-AF59-4F1B-B4C9-58747A5032BD}" type="datetime4">
              <a:rPr lang="en-US" smtClean="0"/>
              <a:t>December 2, 2025</a:t>
            </a:fld>
            <a:endParaRPr lang="en-US"/>
          </a:p>
        </p:txBody>
      </p:sp>
    </p:spTree>
    <p:extLst>
      <p:ext uri="{BB962C8B-B14F-4D97-AF65-F5344CB8AC3E}">
        <p14:creationId xmlns:p14="http://schemas.microsoft.com/office/powerpoint/2010/main" val="26965471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1F36-A966-D880-C890-0B3EA3C978B6}"/>
              </a:ext>
            </a:extLst>
          </p:cNvPr>
          <p:cNvSpPr>
            <a:spLocks noGrp="1"/>
          </p:cNvSpPr>
          <p:nvPr>
            <p:ph type="title"/>
          </p:nvPr>
        </p:nvSpPr>
        <p:spPr>
          <a:xfrm>
            <a:off x="621792" y="5157216"/>
            <a:ext cx="6931152" cy="1353312"/>
          </a:xfrm>
        </p:spPr>
        <p:txBody>
          <a:bodyPr vert="horz" lIns="91440" tIns="45720" rIns="91440" bIns="45720" rtlCol="0" anchor="ctr">
            <a:normAutofit/>
          </a:bodyPr>
          <a:lstStyle>
            <a:lvl1pPr>
              <a:defRPr lang="en-US" b="0" cap="none" spc="0" baseline="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5B8CC9FE-E9AE-82C9-1D49-0568AE22C3A3}"/>
              </a:ext>
            </a:extLst>
          </p:cNvPr>
          <p:cNvSpPr>
            <a:spLocks noGrp="1"/>
          </p:cNvSpPr>
          <p:nvPr>
            <p:ph sz="quarter" idx="13" hasCustomPrompt="1"/>
          </p:nvPr>
        </p:nvSpPr>
        <p:spPr>
          <a:xfrm>
            <a:off x="621792" y="603504"/>
            <a:ext cx="10716768" cy="4206240"/>
          </a:xfrm>
        </p:spPr>
        <p:txBody>
          <a:bodyPr vert="horz" lIns="91440" tIns="45720" rIns="91440" bIns="45720" rtlCol="0" anchor="ctr">
            <a:normAutofit/>
          </a:bodyPr>
          <a:lstStyle>
            <a:lvl1pPr marL="0" indent="0">
              <a:lnSpc>
                <a:spcPct val="120000"/>
              </a:lnSpc>
              <a:spcBef>
                <a:spcPts val="0"/>
              </a:spcBef>
              <a:buNone/>
              <a:defRPr lang="en-US" sz="39000" b="1" spc="500" baseline="0"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29FA889A-0E94-96F7-790B-F7EF9DDB147D}"/>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2E4FEE4D-78A2-B098-B481-6CC916DC93A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625CB889-1611-4735-09D2-89114FF81E80}"/>
              </a:ext>
            </a:extLst>
          </p:cNvPr>
          <p:cNvSpPr>
            <a:spLocks noGrp="1"/>
          </p:cNvSpPr>
          <p:nvPr>
            <p:ph type="dt" sz="half" idx="12"/>
          </p:nvPr>
        </p:nvSpPr>
        <p:spPr/>
        <p:txBody>
          <a:bodyPr/>
          <a:lstStyle/>
          <a:p>
            <a:fld id="{116C72B1-0A2D-429D-B2B1-BF5B377D1D89}" type="datetime4">
              <a:rPr lang="en-US" smtClean="0"/>
              <a:t>December 2, 2025</a:t>
            </a:fld>
            <a:endParaRPr lang="en-US"/>
          </a:p>
        </p:txBody>
      </p:sp>
    </p:spTree>
    <p:extLst>
      <p:ext uri="{BB962C8B-B14F-4D97-AF65-F5344CB8AC3E}">
        <p14:creationId xmlns:p14="http://schemas.microsoft.com/office/powerpoint/2010/main" val="61228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5330953"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45999" y="1236272"/>
            <a:ext cx="3959352" cy="2885843"/>
          </a:xfrm>
          <a:prstGeom prst="rect">
            <a:avLst/>
          </a:prstGeom>
        </p:spPr>
        <p:txBody>
          <a:bodyPr vert="horz" lIns="91440" tIns="45720" rIns="91440" bIns="45720" rtlCol="0" anchor="t">
            <a:normAutofit/>
          </a:bodyPr>
          <a:lstStyle>
            <a:lvl1pPr>
              <a:defRPr lang="en-US" sz="400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5143" y="5029200"/>
            <a:ext cx="3941064" cy="786384"/>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7" name="Straight Connector 6">
            <a:extLst>
              <a:ext uri="{FF2B5EF4-FFF2-40B4-BE49-F238E27FC236}">
                <a16:creationId xmlns:a16="http://schemas.microsoft.com/office/drawing/2014/main" id="{12230C97-C8C3-2142-5720-3E811CE1E63C}"/>
              </a:ext>
              <a:ext uri="{C183D7F6-B498-43B3-948B-1728B52AA6E4}">
                <adec:decorative xmlns:adec="http://schemas.microsoft.com/office/drawing/2017/decorative" val="1"/>
              </a:ext>
            </a:extLst>
          </p:cNvPr>
          <p:cNvCxnSpPr>
            <a:cxnSpLocks/>
          </p:cNvCxnSpPr>
          <p:nvPr/>
        </p:nvCxnSpPr>
        <p:spPr>
          <a:xfrm>
            <a:off x="1463059" y="473225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7081DABC-6343-A24F-FE45-96400F8FB4BD}"/>
              </a:ext>
            </a:extLst>
          </p:cNvPr>
          <p:cNvSpPr>
            <a:spLocks noGrp="1"/>
          </p:cNvSpPr>
          <p:nvPr>
            <p:ph type="pic" sz="quarter" idx="13" hasCustomPrompt="1"/>
          </p:nvPr>
        </p:nvSpPr>
        <p:spPr>
          <a:xfrm>
            <a:off x="6099048" y="758951"/>
            <a:ext cx="5340096" cy="5333995"/>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BB697729-EE3B-43A9-898D-9A5AFB5AB592}" type="datetime4">
              <a:rPr lang="en-US" smtClean="0"/>
              <a:t>December 2, 2025</a:t>
            </a:fld>
            <a:endParaRPr lang="en-US"/>
          </a:p>
        </p:txBody>
      </p:sp>
    </p:spTree>
    <p:extLst>
      <p:ext uri="{BB962C8B-B14F-4D97-AF65-F5344CB8AC3E}">
        <p14:creationId xmlns:p14="http://schemas.microsoft.com/office/powerpoint/2010/main" val="3464663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823960" cy="5605272"/>
          </a:xfrm>
          <a:prstGeom prst="rect">
            <a:avLst/>
          </a:prstGeom>
        </p:spPr>
        <p:txBody>
          <a:bodyPr anchor="ctr">
            <a:normAutofit/>
          </a:bodyPr>
          <a:lstStyle>
            <a:lvl1pPr marL="0" indent="0">
              <a:lnSpc>
                <a:spcPct val="100000"/>
              </a:lnSpc>
              <a:buNone/>
              <a:defRPr sz="6600" b="1">
                <a:latin typeface="+mj-lt"/>
              </a:defRPr>
            </a:lvl1pPr>
            <a:lvl2pPr marL="228600" indent="0">
              <a:lnSpc>
                <a:spcPct val="100000"/>
              </a:lnSpc>
              <a:buNone/>
              <a:defRPr sz="6000" b="1">
                <a:latin typeface="+mj-lt"/>
              </a:defRPr>
            </a:lvl2pPr>
            <a:lvl3pPr marL="457200" indent="0">
              <a:lnSpc>
                <a:spcPct val="100000"/>
              </a:lnSpc>
              <a:buNone/>
              <a:defRPr sz="5400" b="1">
                <a:latin typeface="+mj-lt"/>
              </a:defRPr>
            </a:lvl3pPr>
            <a:lvl4pPr marL="685800" indent="0">
              <a:lnSpc>
                <a:spcPct val="100000"/>
              </a:lnSpc>
              <a:buNone/>
              <a:defRPr sz="4800" b="1">
                <a:latin typeface="+mj-lt"/>
              </a:defRPr>
            </a:lvl4pPr>
            <a:lvl5pPr marL="914400" indent="0">
              <a:lnSpc>
                <a:spcPct val="100000"/>
              </a:lnSpc>
              <a:buNone/>
              <a:defRPr sz="44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238DD6E-BA45-325F-FC98-6AB079993A27}"/>
              </a:ext>
            </a:extLst>
          </p:cNvPr>
          <p:cNvSpPr>
            <a:spLocks noGrp="1"/>
          </p:cNvSpPr>
          <p:nvPr>
            <p:ph type="ftr" sz="quarter" idx="15"/>
          </p:nvPr>
        </p:nvSpPr>
        <p:spPr/>
        <p:txBody>
          <a:bodyPr/>
          <a:lstStyle/>
          <a:p>
            <a:pPr algn="r"/>
            <a:r>
              <a:rPr lang="en-US"/>
              <a:t>Sample Footer Text</a:t>
            </a:r>
          </a:p>
        </p:txBody>
      </p:sp>
      <p:sp>
        <p:nvSpPr>
          <p:cNvPr id="9" name="Slide Number Placeholder 8">
            <a:extLst>
              <a:ext uri="{FF2B5EF4-FFF2-40B4-BE49-F238E27FC236}">
                <a16:creationId xmlns:a16="http://schemas.microsoft.com/office/drawing/2014/main" id="{84561359-17E3-A6CE-455E-CE886396C407}"/>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3B755257-CD66-9127-946E-3A75867E9B50}"/>
              </a:ext>
            </a:extLst>
          </p:cNvPr>
          <p:cNvSpPr>
            <a:spLocks noGrp="1"/>
          </p:cNvSpPr>
          <p:nvPr>
            <p:ph type="dt" sz="half" idx="14"/>
          </p:nvPr>
        </p:nvSpPr>
        <p:spPr/>
        <p:txBody>
          <a:bodyPr/>
          <a:lstStyle/>
          <a:p>
            <a:fld id="{F4CD7DA1-433E-4F42-9B26-CF2D550CE4CE}" type="datetime4">
              <a:rPr lang="en-US" smtClean="0"/>
              <a:t>December 2, 2025</a:t>
            </a:fld>
            <a:endParaRPr lang="en-US"/>
          </a:p>
        </p:txBody>
      </p:sp>
    </p:spTree>
    <p:extLst>
      <p:ext uri="{BB962C8B-B14F-4D97-AF65-F5344CB8AC3E}">
        <p14:creationId xmlns:p14="http://schemas.microsoft.com/office/powerpoint/2010/main" val="2174225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CB91B-F7AB-C799-1090-5C309D0D60A3}"/>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2DDDF4-404D-D47E-DF36-45AD969EF65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45996" y="1243585"/>
            <a:ext cx="9363456" cy="4352544"/>
          </a:xfrm>
          <a:prstGeom prst="rect">
            <a:avLst/>
          </a:prstGeom>
        </p:spPr>
        <p:txBody>
          <a:bodyPr anchor="b">
            <a:normAutofit/>
          </a:bodyPr>
          <a:lstStyle>
            <a:lvl1pPr marL="0" indent="0">
              <a:lnSpc>
                <a:spcPct val="100000"/>
              </a:lnSpc>
              <a:buNone/>
              <a:defRPr sz="5400" b="1">
                <a:solidFill>
                  <a:schemeClr val="tx1"/>
                </a:solidFill>
                <a:latin typeface="+mj-lt"/>
              </a:defRPr>
            </a:lvl1pPr>
            <a:lvl2pPr marL="228600" indent="0">
              <a:lnSpc>
                <a:spcPct val="100000"/>
              </a:lnSpc>
              <a:buNone/>
              <a:defRPr sz="4800" b="1">
                <a:solidFill>
                  <a:schemeClr val="tx1"/>
                </a:solidFill>
                <a:latin typeface="+mj-lt"/>
              </a:defRPr>
            </a:lvl2pPr>
            <a:lvl3pPr marL="457200" indent="0">
              <a:lnSpc>
                <a:spcPct val="100000"/>
              </a:lnSpc>
              <a:buNone/>
              <a:defRPr sz="4400" b="1">
                <a:solidFill>
                  <a:schemeClr val="tx1"/>
                </a:solidFill>
                <a:latin typeface="+mj-lt"/>
              </a:defRPr>
            </a:lvl3pPr>
            <a:lvl4pPr marL="685800" indent="0">
              <a:lnSpc>
                <a:spcPct val="100000"/>
              </a:lnSpc>
              <a:buNone/>
              <a:defRPr sz="4000" b="1">
                <a:solidFill>
                  <a:schemeClr val="tx1"/>
                </a:solidFill>
                <a:latin typeface="+mj-lt"/>
              </a:defRPr>
            </a:lvl4pPr>
            <a:lvl5pPr marL="914400" indent="0">
              <a:lnSpc>
                <a:spcPct val="100000"/>
              </a:lnSpc>
              <a:buNone/>
              <a:defRPr sz="3600" b="1">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7BF4B512-F99C-D9B7-72D2-817D72EBA2D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Slide Number Placeholder 9">
            <a:extLst>
              <a:ext uri="{FF2B5EF4-FFF2-40B4-BE49-F238E27FC236}">
                <a16:creationId xmlns:a16="http://schemas.microsoft.com/office/drawing/2014/main" id="{63845CAD-AC7C-64D8-6E51-EE79214F6F8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8" name="Date Placeholder 7">
            <a:extLst>
              <a:ext uri="{FF2B5EF4-FFF2-40B4-BE49-F238E27FC236}">
                <a16:creationId xmlns:a16="http://schemas.microsoft.com/office/drawing/2014/main" id="{C50EBA60-CA19-124A-5E9C-A6B0920F6C60}"/>
              </a:ext>
            </a:extLst>
          </p:cNvPr>
          <p:cNvSpPr>
            <a:spLocks noGrp="1"/>
          </p:cNvSpPr>
          <p:nvPr>
            <p:ph type="dt" sz="half" idx="14"/>
          </p:nvPr>
        </p:nvSpPr>
        <p:spPr/>
        <p:txBody>
          <a:bodyPr/>
          <a:lstStyle>
            <a:lvl1pPr>
              <a:defRPr>
                <a:solidFill>
                  <a:schemeClr val="bg1"/>
                </a:solidFill>
              </a:defRPr>
            </a:lvl1pPr>
          </a:lstStyle>
          <a:p>
            <a:fld id="{83AB15FE-21A4-45E6-A659-0B78C0AFE145}" type="datetime4">
              <a:rPr lang="en-US" smtClean="0"/>
              <a:t>December 2, 2025</a:t>
            </a:fld>
            <a:endParaRPr lang="en-US"/>
          </a:p>
        </p:txBody>
      </p:sp>
    </p:spTree>
    <p:extLst>
      <p:ext uri="{BB962C8B-B14F-4D97-AF65-F5344CB8AC3E}">
        <p14:creationId xmlns:p14="http://schemas.microsoft.com/office/powerpoint/2010/main" val="5470538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E9CBC3-FB2F-021E-EC50-10053B0965C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537E67D-6FAD-0A99-C787-882ED71E23B1}"/>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78305" y="1725930"/>
            <a:ext cx="8835390" cy="3406140"/>
          </a:xfrm>
          <a:prstGeom prst="rect">
            <a:avLst/>
          </a:prstGeom>
        </p:spPr>
        <p:txBody>
          <a:bodyPr anchor="ctr">
            <a:normAutofit/>
          </a:bodyPr>
          <a:lstStyle>
            <a:lvl1pPr marL="0" indent="0" algn="ctr">
              <a:lnSpc>
                <a:spcPct val="120000"/>
              </a:lnSpc>
              <a:buNone/>
              <a:defRPr sz="2800" b="1" cap="all" spc="400" baseline="0">
                <a:solidFill>
                  <a:schemeClr val="tx1"/>
                </a:solidFill>
                <a:latin typeface="+mj-lt"/>
              </a:defRPr>
            </a:lvl1pPr>
            <a:lvl2pPr marL="228600" indent="0" algn="ctr">
              <a:lnSpc>
                <a:spcPct val="120000"/>
              </a:lnSpc>
              <a:buNone/>
              <a:defRPr sz="2400" b="1" cap="all" spc="400" baseline="0">
                <a:solidFill>
                  <a:schemeClr val="tx1"/>
                </a:solidFill>
                <a:latin typeface="+mj-lt"/>
              </a:defRPr>
            </a:lvl2pPr>
            <a:lvl3pPr marL="457200" indent="0" algn="ctr">
              <a:lnSpc>
                <a:spcPct val="120000"/>
              </a:lnSpc>
              <a:buNone/>
              <a:defRPr sz="2000" b="1" cap="all" spc="400" baseline="0">
                <a:solidFill>
                  <a:schemeClr val="tx1"/>
                </a:solidFill>
                <a:latin typeface="+mj-lt"/>
              </a:defRPr>
            </a:lvl3pPr>
            <a:lvl4pPr marL="685800" indent="0" algn="ctr">
              <a:lnSpc>
                <a:spcPct val="120000"/>
              </a:lnSpc>
              <a:buNone/>
              <a:defRPr sz="1800" b="1" cap="all" spc="400" baseline="0">
                <a:solidFill>
                  <a:schemeClr val="tx1"/>
                </a:solidFill>
                <a:latin typeface="+mj-lt"/>
              </a:defRPr>
            </a:lvl4pPr>
            <a:lvl5pPr marL="914400" indent="0" algn="ctr">
              <a:lnSpc>
                <a:spcPct val="120000"/>
              </a:lnSpc>
              <a:buNone/>
              <a:defRPr sz="1600" b="1" cap="all" spc="400" baseline="0">
                <a:solidFill>
                  <a:schemeClr val="tx1"/>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DE137C-5ECC-1E5D-1B32-66980AF57C90}"/>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F449DE64-06FD-C076-B922-72AA597784C2}"/>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4" name="Date Placeholder 3">
            <a:extLst>
              <a:ext uri="{FF2B5EF4-FFF2-40B4-BE49-F238E27FC236}">
                <a16:creationId xmlns:a16="http://schemas.microsoft.com/office/drawing/2014/main" id="{9B256F58-A38D-4FF6-B9F8-7CB586DD10DF}"/>
              </a:ext>
            </a:extLst>
          </p:cNvPr>
          <p:cNvSpPr>
            <a:spLocks noGrp="1"/>
          </p:cNvSpPr>
          <p:nvPr>
            <p:ph type="dt" sz="half" idx="14"/>
          </p:nvPr>
        </p:nvSpPr>
        <p:spPr/>
        <p:txBody>
          <a:bodyPr/>
          <a:lstStyle>
            <a:lvl1pPr>
              <a:defRPr>
                <a:solidFill>
                  <a:schemeClr val="bg1"/>
                </a:solidFill>
              </a:defRPr>
            </a:lvl1pPr>
          </a:lstStyle>
          <a:p>
            <a:fld id="{6278CC93-B0F3-4283-8974-85855996F404}" type="datetime4">
              <a:rPr lang="en-US" smtClean="0"/>
              <a:t>December 2, 2025</a:t>
            </a:fld>
            <a:endParaRPr lang="en-US"/>
          </a:p>
        </p:txBody>
      </p:sp>
    </p:spTree>
    <p:extLst>
      <p:ext uri="{BB962C8B-B14F-4D97-AF65-F5344CB8AC3E}">
        <p14:creationId xmlns:p14="http://schemas.microsoft.com/office/powerpoint/2010/main" val="35703575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B047BF-CD59-858F-FEF7-4BA0796EAB4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7B0D95-DF22-57F5-3C15-D2F909A7A2BD}"/>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90803-9DC8-DCE0-C7B4-CC97922ED804}"/>
              </a:ext>
            </a:extLst>
          </p:cNvPr>
          <p:cNvSpPr>
            <a:spLocks noGrp="1"/>
          </p:cNvSpPr>
          <p:nvPr>
            <p:ph type="title" hasCustomPrompt="1"/>
          </p:nvPr>
        </p:nvSpPr>
        <p:spPr>
          <a:xfrm>
            <a:off x="1472184" y="5148072"/>
            <a:ext cx="8887968" cy="594360"/>
          </a:xfrm>
        </p:spPr>
        <p:txBody>
          <a:bodyPr anchor="ctr">
            <a:normAutofit/>
          </a:bodyPr>
          <a:lstStyle>
            <a:lvl1pPr>
              <a:defRPr sz="1800" cap="none" spc="0" baseline="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898352C0-F184-BC65-77D9-FE1CE18255C4}"/>
              </a:ext>
            </a:extLst>
          </p:cNvPr>
          <p:cNvSpPr>
            <a:spLocks noGrp="1"/>
          </p:cNvSpPr>
          <p:nvPr>
            <p:ph sz="quarter" idx="13" hasCustomPrompt="1"/>
          </p:nvPr>
        </p:nvSpPr>
        <p:spPr>
          <a:xfrm>
            <a:off x="1289304" y="1344168"/>
            <a:ext cx="9070848" cy="3209544"/>
          </a:xfrm>
        </p:spPr>
        <p:txBody>
          <a:bodyPr anchor="ctr">
            <a:normAutofit/>
          </a:bodyPr>
          <a:lstStyle>
            <a:lvl1pPr marL="219456" indent="-219456">
              <a:lnSpc>
                <a:spcPct val="120000"/>
              </a:lnSpc>
              <a:buNone/>
              <a:defRPr sz="3200" b="1" cap="all" spc="500" baseline="0">
                <a:solidFill>
                  <a:schemeClr val="tx1"/>
                </a:solidFill>
                <a:latin typeface="+mj-lt"/>
              </a:defRPr>
            </a:lvl1pPr>
          </a:lstStyle>
          <a:p>
            <a:pPr lvl="0"/>
            <a:r>
              <a:rPr lang="en-US" dirty="0"/>
              <a:t>Click to edit Quote</a:t>
            </a:r>
          </a:p>
        </p:txBody>
      </p:sp>
      <p:sp>
        <p:nvSpPr>
          <p:cNvPr id="11" name="Footer Placeholder 10">
            <a:extLst>
              <a:ext uri="{FF2B5EF4-FFF2-40B4-BE49-F238E27FC236}">
                <a16:creationId xmlns:a16="http://schemas.microsoft.com/office/drawing/2014/main" id="{86BF1104-41B7-684E-F9A9-1628C76ECC2B}"/>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2" name="Slide Number Placeholder 11">
            <a:extLst>
              <a:ext uri="{FF2B5EF4-FFF2-40B4-BE49-F238E27FC236}">
                <a16:creationId xmlns:a16="http://schemas.microsoft.com/office/drawing/2014/main" id="{48FBF88A-AA04-CBE1-0E79-CE2CFF4D7D33}"/>
              </a:ext>
            </a:extLst>
          </p:cNvPr>
          <p:cNvSpPr>
            <a:spLocks noGrp="1"/>
          </p:cNvSpPr>
          <p:nvPr>
            <p:ph type="sldNum" sz="quarter" idx="16"/>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10" name="Date Placeholder 9">
            <a:extLst>
              <a:ext uri="{FF2B5EF4-FFF2-40B4-BE49-F238E27FC236}">
                <a16:creationId xmlns:a16="http://schemas.microsoft.com/office/drawing/2014/main" id="{003D9FE4-1C94-9ACB-155D-315DFA0F7362}"/>
              </a:ext>
            </a:extLst>
          </p:cNvPr>
          <p:cNvSpPr>
            <a:spLocks noGrp="1"/>
          </p:cNvSpPr>
          <p:nvPr>
            <p:ph type="dt" sz="half" idx="14"/>
          </p:nvPr>
        </p:nvSpPr>
        <p:spPr/>
        <p:txBody>
          <a:bodyPr/>
          <a:lstStyle>
            <a:lvl1pPr>
              <a:defRPr>
                <a:solidFill>
                  <a:schemeClr val="bg1"/>
                </a:solidFill>
              </a:defRPr>
            </a:lvl1pPr>
          </a:lstStyle>
          <a:p>
            <a:fld id="{92A23E84-B586-4994-9C0A-517325DCBE7E}" type="datetime4">
              <a:rPr lang="en-US" smtClean="0"/>
              <a:t>December 2, 2025</a:t>
            </a:fld>
            <a:endParaRPr lang="en-US"/>
          </a:p>
        </p:txBody>
      </p:sp>
    </p:spTree>
    <p:extLst>
      <p:ext uri="{BB962C8B-B14F-4D97-AF65-F5344CB8AC3E}">
        <p14:creationId xmlns:p14="http://schemas.microsoft.com/office/powerpoint/2010/main" val="318557736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3DAA-DB6D-3DD5-791D-6C11F750B10C}"/>
              </a:ext>
            </a:extLst>
          </p:cNvPr>
          <p:cNvSpPr>
            <a:spLocks noGrp="1"/>
          </p:cNvSpPr>
          <p:nvPr>
            <p:ph type="title" hasCustomPrompt="1"/>
          </p:nvPr>
        </p:nvSpPr>
        <p:spPr>
          <a:xfrm>
            <a:off x="838200" y="5513832"/>
            <a:ext cx="9400032" cy="758952"/>
          </a:xfrm>
        </p:spPr>
        <p:txBody>
          <a:bodyPr>
            <a:normAutofit/>
          </a:bodyPr>
          <a:lstStyle>
            <a:lvl1pPr>
              <a:lnSpc>
                <a:spcPct val="130000"/>
              </a:lnSpc>
              <a:spcBef>
                <a:spcPts val="1000"/>
              </a:spcBef>
              <a:defRPr sz="1800" b="0" cap="none" spc="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0D10BE25-847A-7528-A168-580A13743FD2}"/>
              </a:ext>
            </a:extLst>
          </p:cNvPr>
          <p:cNvSpPr>
            <a:spLocks noGrp="1"/>
          </p:cNvSpPr>
          <p:nvPr>
            <p:ph sz="quarter" idx="13" hasCustomPrompt="1"/>
          </p:nvPr>
        </p:nvSpPr>
        <p:spPr>
          <a:xfrm>
            <a:off x="594360" y="1371600"/>
            <a:ext cx="9646920" cy="4059936"/>
          </a:xfrm>
        </p:spPr>
        <p:txBody>
          <a:bodyPr anchor="b">
            <a:normAutofit/>
          </a:bodyPr>
          <a:lstStyle>
            <a:lvl1pPr marL="237744" indent="-237744">
              <a:lnSpc>
                <a:spcPct val="120000"/>
              </a:lnSpc>
              <a:spcBef>
                <a:spcPts val="0"/>
              </a:spcBef>
              <a:buNone/>
              <a:defRPr sz="4400" b="1" cap="all" spc="500" baseline="0">
                <a:latin typeface="+mj-lt"/>
              </a:defRPr>
            </a:lvl1pPr>
          </a:lstStyle>
          <a:p>
            <a:pPr lvl="0"/>
            <a:r>
              <a:rPr lang="en-US" dirty="0"/>
              <a:t>Click to edit Quote</a:t>
            </a:r>
          </a:p>
        </p:txBody>
      </p:sp>
      <p:sp>
        <p:nvSpPr>
          <p:cNvPr id="3" name="Footer Placeholder 2">
            <a:extLst>
              <a:ext uri="{FF2B5EF4-FFF2-40B4-BE49-F238E27FC236}">
                <a16:creationId xmlns:a16="http://schemas.microsoft.com/office/drawing/2014/main" id="{DFA08AEF-6F44-C01A-1B4C-CDFD81DAC78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103E3C2E-5ABE-2200-2F6C-07D63C18C3D4}"/>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DAE051C6-BCEC-6EFD-3C40-E49F22A7F09F}"/>
              </a:ext>
            </a:extLst>
          </p:cNvPr>
          <p:cNvSpPr>
            <a:spLocks noGrp="1"/>
          </p:cNvSpPr>
          <p:nvPr>
            <p:ph type="dt" sz="half" idx="12"/>
          </p:nvPr>
        </p:nvSpPr>
        <p:spPr/>
        <p:txBody>
          <a:bodyPr/>
          <a:lstStyle/>
          <a:p>
            <a:fld id="{00F79D1E-A118-4DED-8F9E-D9E3A0D2F006}" type="datetime4">
              <a:rPr lang="en-US" smtClean="0"/>
              <a:t>December 2, 2025</a:t>
            </a:fld>
            <a:endParaRPr lang="en-US"/>
          </a:p>
        </p:txBody>
      </p:sp>
    </p:spTree>
    <p:extLst>
      <p:ext uri="{BB962C8B-B14F-4D97-AF65-F5344CB8AC3E}">
        <p14:creationId xmlns:p14="http://schemas.microsoft.com/office/powerpoint/2010/main" val="2893874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1042416"/>
          </a:xfrm>
        </p:spPr>
        <p:txBody>
          <a:bodyPr anchor="ctr">
            <a:normAutofit/>
          </a:bodyPr>
          <a:lstStyle>
            <a:lvl1pPr algn="ctr">
              <a:lnSpc>
                <a:spcPct val="130000"/>
              </a:lnSpc>
              <a:spcBef>
                <a:spcPts val="1000"/>
              </a:spcBef>
              <a:defRPr sz="1800" spc="300"/>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042416"/>
            <a:ext cx="8823960" cy="3511296"/>
          </a:xfrm>
        </p:spPr>
        <p:txBody>
          <a:bodyPr anchor="ctr">
            <a:normAutofit/>
          </a:bodyPr>
          <a:lstStyle>
            <a:lvl1pPr marL="0" indent="0" algn="ctr">
              <a:lnSpc>
                <a:spcPct val="120000"/>
              </a:lnSpc>
              <a:spcBef>
                <a:spcPts val="0"/>
              </a:spcBef>
              <a:buNone/>
              <a:defRPr sz="3800"/>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p>
            <a:pPr algn="r"/>
            <a:r>
              <a:rPr lang="en-US"/>
              <a:t>Sample Footer Text</a:t>
            </a:r>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p>
            <a:fld id="{2307C0A0-C516-49D6-8817-019B3DB731F6}" type="datetime4">
              <a:rPr lang="en-US" smtClean="0"/>
              <a:t>December 2,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087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51E22-90DE-A384-E734-7FC22A8B125D}"/>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377007-B85D-57C2-DBB4-58417F1C773B}"/>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B076A-AC95-4A37-4537-500BEFEC2F42}"/>
              </a:ext>
            </a:extLst>
          </p:cNvPr>
          <p:cNvSpPr>
            <a:spLocks noGrp="1"/>
          </p:cNvSpPr>
          <p:nvPr>
            <p:ph type="title" hasCustomPrompt="1"/>
          </p:nvPr>
        </p:nvSpPr>
        <p:spPr>
          <a:xfrm>
            <a:off x="2048256" y="5230368"/>
            <a:ext cx="8101584" cy="594360"/>
          </a:xfrm>
        </p:spPr>
        <p:txBody>
          <a:bodyPr anchor="t">
            <a:normAutofit/>
          </a:bodyPr>
          <a:lstStyle>
            <a:lvl1pPr algn="ctr">
              <a:lnSpc>
                <a:spcPct val="130000"/>
              </a:lnSpc>
              <a:spcBef>
                <a:spcPts val="1000"/>
              </a:spcBef>
              <a:defRPr sz="1800" spc="30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4BE3FE6-FBCF-B08C-EAD2-43BD8008DE1B}"/>
              </a:ext>
            </a:extLst>
          </p:cNvPr>
          <p:cNvSpPr>
            <a:spLocks noGrp="1"/>
          </p:cNvSpPr>
          <p:nvPr>
            <p:ph sz="quarter" idx="13" hasCustomPrompt="1"/>
          </p:nvPr>
        </p:nvSpPr>
        <p:spPr>
          <a:xfrm>
            <a:off x="1682496" y="1335024"/>
            <a:ext cx="8823960" cy="3108960"/>
          </a:xfrm>
        </p:spPr>
        <p:txBody>
          <a:bodyPr anchor="ctr">
            <a:normAutofit/>
          </a:bodyPr>
          <a:lstStyle>
            <a:lvl1pPr marL="0" indent="0" algn="ctr">
              <a:lnSpc>
                <a:spcPct val="120000"/>
              </a:lnSpc>
              <a:spcBef>
                <a:spcPts val="0"/>
              </a:spcBef>
              <a:buNone/>
              <a:defRPr sz="4000">
                <a:solidFill>
                  <a:schemeClr val="tx1"/>
                </a:solidFill>
              </a:defRPr>
            </a:lvl1pPr>
          </a:lstStyle>
          <a:p>
            <a:pPr lvl="0"/>
            <a:r>
              <a:rPr lang="en-US" dirty="0"/>
              <a:t>Click to edit Quote</a:t>
            </a:r>
          </a:p>
        </p:txBody>
      </p:sp>
      <p:sp>
        <p:nvSpPr>
          <p:cNvPr id="3" name="Footer Placeholder 2">
            <a:extLst>
              <a:ext uri="{FF2B5EF4-FFF2-40B4-BE49-F238E27FC236}">
                <a16:creationId xmlns:a16="http://schemas.microsoft.com/office/drawing/2014/main" id="{15B0A343-4456-257B-5B8B-E2E9A02F3134}"/>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Slide Number Placeholder 3">
            <a:extLst>
              <a:ext uri="{FF2B5EF4-FFF2-40B4-BE49-F238E27FC236}">
                <a16:creationId xmlns:a16="http://schemas.microsoft.com/office/drawing/2014/main" id="{43BFA228-8396-4E23-FC69-1F37D8C7689F}"/>
              </a:ext>
            </a:extLst>
          </p:cNvPr>
          <p:cNvSpPr>
            <a:spLocks noGrp="1"/>
          </p:cNvSpPr>
          <p:nvPr>
            <p:ph type="sldNum" sz="quarter" idx="11"/>
          </p:nvPr>
        </p:nvSpPr>
        <p:spPr/>
        <p:txBody>
          <a:bodyPr/>
          <a:lstStyle>
            <a:lvl1pPr>
              <a:defRPr>
                <a:solidFill>
                  <a:schemeClr val="bg1"/>
                </a:solidFill>
              </a:defRPr>
            </a:lvl1pPr>
          </a:lstStyle>
          <a:p>
            <a:fld id="{8D252C1B-CBF0-4A4D-8F57-7FB989103249}" type="slidenum">
              <a:rPr lang="en-US" smtClean="0"/>
              <a:pPr/>
              <a:t>‹#›</a:t>
            </a:fld>
            <a:endParaRPr lang="en-US"/>
          </a:p>
        </p:txBody>
      </p:sp>
      <p:sp>
        <p:nvSpPr>
          <p:cNvPr id="5" name="Date Placeholder 4">
            <a:extLst>
              <a:ext uri="{FF2B5EF4-FFF2-40B4-BE49-F238E27FC236}">
                <a16:creationId xmlns:a16="http://schemas.microsoft.com/office/drawing/2014/main" id="{95F3F231-502C-F79C-1631-322CE76856FA}"/>
              </a:ext>
            </a:extLst>
          </p:cNvPr>
          <p:cNvSpPr>
            <a:spLocks noGrp="1"/>
          </p:cNvSpPr>
          <p:nvPr>
            <p:ph type="dt" sz="half" idx="12"/>
          </p:nvPr>
        </p:nvSpPr>
        <p:spPr/>
        <p:txBody>
          <a:bodyPr/>
          <a:lstStyle>
            <a:lvl1pPr>
              <a:defRPr>
                <a:solidFill>
                  <a:schemeClr val="bg1"/>
                </a:solidFill>
              </a:defRPr>
            </a:lvl1pPr>
          </a:lstStyle>
          <a:p>
            <a:fld id="{AFD1CDEC-CB6B-4D1A-830E-B3F09AFB6CC1}" type="datetime4">
              <a:rPr lang="en-US" smtClean="0"/>
              <a:t>December 2, 2025</a:t>
            </a:fld>
            <a:endParaRPr lang="en-US"/>
          </a:p>
        </p:txBody>
      </p:sp>
      <p:cxnSp>
        <p:nvCxnSpPr>
          <p:cNvPr id="8" name="Straight Connector 7">
            <a:extLst>
              <a:ext uri="{FF2B5EF4-FFF2-40B4-BE49-F238E27FC236}">
                <a16:creationId xmlns:a16="http://schemas.microsoft.com/office/drawing/2014/main" id="{E28A6A5B-52A2-759F-925A-E739473F7E34}"/>
              </a:ext>
              <a:ext uri="{C183D7F6-B498-43B3-948B-1728B52AA6E4}">
                <adec:decorative xmlns:adec="http://schemas.microsoft.com/office/drawing/2017/decorative" val="1"/>
              </a:ext>
            </a:extLst>
          </p:cNvPr>
          <p:cNvCxnSpPr>
            <a:cxnSpLocks/>
          </p:cNvCxnSpPr>
          <p:nvPr/>
        </p:nvCxnSpPr>
        <p:spPr>
          <a:xfrm>
            <a:off x="5610423" y="4905775"/>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2EB36C-8E19-518C-7936-928B51B8A33C}"/>
              </a:ext>
              <a:ext uri="{C183D7F6-B498-43B3-948B-1728B52AA6E4}">
                <adec:decorative xmlns:adec="http://schemas.microsoft.com/office/drawing/2017/decorative" val="1"/>
              </a:ext>
            </a:extLst>
          </p:cNvPr>
          <p:cNvCxnSpPr>
            <a:cxnSpLocks/>
          </p:cNvCxnSpPr>
          <p:nvPr/>
        </p:nvCxnSpPr>
        <p:spPr>
          <a:xfrm>
            <a:off x="5614416" y="491032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6138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9768"/>
            <a:ext cx="10817352" cy="958480"/>
          </a:xfrm>
          <a:prstGeom prst="rect">
            <a:avLst/>
          </a:prstGeom>
        </p:spPr>
        <p:txBody>
          <a:bodyPr vert="horz" lIns="91440" tIns="45720" rIns="91440" bIns="45720" rtlCol="0" anchor="b">
            <a:normAutofit/>
          </a:bodyPr>
          <a:lstStyle>
            <a:lvl1pPr>
              <a:lnSpc>
                <a:spcPct val="120000"/>
              </a:lnSpc>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BFA338E0-C170-B5BD-56A0-6831A85B2F21}"/>
              </a:ext>
            </a:extLst>
          </p:cNvPr>
          <p:cNvSpPr>
            <a:spLocks noGrp="1"/>
          </p:cNvSpPr>
          <p:nvPr>
            <p:ph sz="quarter" idx="18"/>
          </p:nvPr>
        </p:nvSpPr>
        <p:spPr>
          <a:xfrm>
            <a:off x="612775"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5231737-390D-A75F-1AA3-A6675DB7314C}"/>
              </a:ext>
            </a:extLst>
          </p:cNvPr>
          <p:cNvSpPr>
            <a:spLocks noGrp="1"/>
          </p:cNvSpPr>
          <p:nvPr>
            <p:ph sz="quarter" idx="19"/>
          </p:nvPr>
        </p:nvSpPr>
        <p:spPr>
          <a:xfrm>
            <a:off x="6382512" y="2029968"/>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D34EBE88-C826-A0CB-2F99-4593AD931017}"/>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3ABF7200-8BFC-1209-D217-A05B147C7362}"/>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3" name="Date Placeholder 12">
            <a:extLst>
              <a:ext uri="{FF2B5EF4-FFF2-40B4-BE49-F238E27FC236}">
                <a16:creationId xmlns:a16="http://schemas.microsoft.com/office/drawing/2014/main" id="{A1910647-79B7-6086-34D9-EBD4D6E4C954}"/>
              </a:ext>
            </a:extLst>
          </p:cNvPr>
          <p:cNvSpPr>
            <a:spLocks noGrp="1"/>
          </p:cNvSpPr>
          <p:nvPr>
            <p:ph type="dt" sz="half" idx="15"/>
          </p:nvPr>
        </p:nvSpPr>
        <p:spPr/>
        <p:txBody>
          <a:bodyPr/>
          <a:lstStyle/>
          <a:p>
            <a:fld id="{FEDA8A73-7124-4840-A51A-773DD734FF02}" type="datetime4">
              <a:rPr lang="en-US" smtClean="0"/>
              <a:t>December 2, 2025</a:t>
            </a:fld>
            <a:endParaRPr lang="en-US"/>
          </a:p>
        </p:txBody>
      </p:sp>
    </p:spTree>
    <p:extLst>
      <p:ext uri="{BB962C8B-B14F-4D97-AF65-F5344CB8AC3E}">
        <p14:creationId xmlns:p14="http://schemas.microsoft.com/office/powerpoint/2010/main" val="4250281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18219-E186-2E63-46B3-4C1D3A8220EF}"/>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AB9BD-1632-7C73-3DD9-771EE45DC03D}"/>
              </a:ext>
            </a:extLst>
          </p:cNvPr>
          <p:cNvSpPr>
            <a:spLocks noGrp="1"/>
          </p:cNvSpPr>
          <p:nvPr>
            <p:ph sz="quarter" idx="18"/>
          </p:nvPr>
        </p:nvSpPr>
        <p:spPr>
          <a:xfrm>
            <a:off x="612775"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2025333"/>
            <a:ext cx="5029200" cy="559834"/>
          </a:xfrm>
          <a:prstGeom prst="rect">
            <a:avLst/>
          </a:prstGeom>
        </p:spPr>
        <p:txBody>
          <a:bodyPr anchor="b">
            <a:normAutofit/>
          </a:bodyPr>
          <a:lstStyle>
            <a:lvl1pPr marL="0" indent="0">
              <a:lnSpc>
                <a:spcPct val="90000"/>
              </a:lnSpc>
              <a:buNone/>
              <a:defRPr sz="20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a:extLst>
              <a:ext uri="{FF2B5EF4-FFF2-40B4-BE49-F238E27FC236}">
                <a16:creationId xmlns:a16="http://schemas.microsoft.com/office/drawing/2014/main" id="{38B165C5-C4ED-E04C-81FA-FDFA87F0A01C}"/>
              </a:ext>
            </a:extLst>
          </p:cNvPr>
          <p:cNvSpPr>
            <a:spLocks noGrp="1"/>
          </p:cNvSpPr>
          <p:nvPr>
            <p:ph sz="quarter" idx="19"/>
          </p:nvPr>
        </p:nvSpPr>
        <p:spPr>
          <a:xfrm>
            <a:off x="6381750" y="2665413"/>
            <a:ext cx="5029200" cy="371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0D28A929-F039-96E6-B29C-717106871CBD}"/>
              </a:ext>
            </a:extLst>
          </p:cNvPr>
          <p:cNvSpPr>
            <a:spLocks noGrp="1"/>
          </p:cNvSpPr>
          <p:nvPr>
            <p:ph type="ftr" sz="quarter" idx="16"/>
          </p:nvPr>
        </p:nvSpPr>
        <p:spPr/>
        <p:txBody>
          <a:bodyPr/>
          <a:lstStyle/>
          <a:p>
            <a:pPr algn="r"/>
            <a:r>
              <a:rPr lang="en-US"/>
              <a:t>Sample Footer Text</a:t>
            </a:r>
          </a:p>
        </p:txBody>
      </p:sp>
      <p:sp>
        <p:nvSpPr>
          <p:cNvPr id="15" name="Slide Number Placeholder 14">
            <a:extLst>
              <a:ext uri="{FF2B5EF4-FFF2-40B4-BE49-F238E27FC236}">
                <a16:creationId xmlns:a16="http://schemas.microsoft.com/office/drawing/2014/main" id="{766D40EC-432B-24BD-14A2-EA02DE69B663}"/>
              </a:ext>
            </a:extLst>
          </p:cNvPr>
          <p:cNvSpPr>
            <a:spLocks noGrp="1"/>
          </p:cNvSpPr>
          <p:nvPr>
            <p:ph type="sldNum" sz="quarter" idx="17"/>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405654AF-A639-3FB5-E967-011B97C87C67}"/>
              </a:ext>
            </a:extLst>
          </p:cNvPr>
          <p:cNvSpPr>
            <a:spLocks noGrp="1"/>
          </p:cNvSpPr>
          <p:nvPr>
            <p:ph type="dt" sz="half" idx="15"/>
          </p:nvPr>
        </p:nvSpPr>
        <p:spPr/>
        <p:txBody>
          <a:bodyPr/>
          <a:lstStyle/>
          <a:p>
            <a:fld id="{47F5CC4D-6073-4A05-86E2-9A5D9E5EE1C6}" type="datetime4">
              <a:rPr lang="en-US" smtClean="0"/>
              <a:t>December 2, 2025</a:t>
            </a:fld>
            <a:endParaRPr lang="en-US"/>
          </a:p>
        </p:txBody>
      </p:sp>
    </p:spTree>
    <p:extLst>
      <p:ext uri="{BB962C8B-B14F-4D97-AF65-F5344CB8AC3E}">
        <p14:creationId xmlns:p14="http://schemas.microsoft.com/office/powerpoint/2010/main" val="756036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429768"/>
            <a:ext cx="10817352" cy="960120"/>
          </a:xfrm>
          <a:prstGeom prst="rect">
            <a:avLst/>
          </a:prstGeom>
        </p:spPr>
        <p:txBody>
          <a:bodyPr/>
          <a:lstStyle>
            <a:lvl1pPr>
              <a:lnSpc>
                <a:spcPct val="120000"/>
              </a:lnSpc>
              <a:defRPr/>
            </a:lvl1pPr>
          </a:lstStyle>
          <a:p>
            <a:r>
              <a:rPr lang="en-US"/>
              <a:t>Click to edit Master title style</a:t>
            </a:r>
          </a:p>
        </p:txBody>
      </p:sp>
      <p:sp>
        <p:nvSpPr>
          <p:cNvPr id="7" name="Footer Placeholder 6">
            <a:extLst>
              <a:ext uri="{FF2B5EF4-FFF2-40B4-BE49-F238E27FC236}">
                <a16:creationId xmlns:a16="http://schemas.microsoft.com/office/drawing/2014/main" id="{9B4DD502-5BE6-822B-DB91-B6295D991AC2}"/>
              </a:ext>
            </a:extLst>
          </p:cNvPr>
          <p:cNvSpPr>
            <a:spLocks noGrp="1"/>
          </p:cNvSpPr>
          <p:nvPr>
            <p:ph type="ftr" sz="quarter" idx="11"/>
          </p:nvPr>
        </p:nvSpPr>
        <p:spPr/>
        <p:txBody>
          <a:bodyPr/>
          <a:lstStyle/>
          <a:p>
            <a:pPr algn="r"/>
            <a:r>
              <a:rPr lang="en-US"/>
              <a:t>Sample Footer Text</a:t>
            </a:r>
          </a:p>
        </p:txBody>
      </p:sp>
      <p:sp>
        <p:nvSpPr>
          <p:cNvPr id="8" name="Slide Number Placeholder 7">
            <a:extLst>
              <a:ext uri="{FF2B5EF4-FFF2-40B4-BE49-F238E27FC236}">
                <a16:creationId xmlns:a16="http://schemas.microsoft.com/office/drawing/2014/main" id="{3CBD9E88-9DFA-2EB7-34D5-E029BD46F5E3}"/>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6" name="Date Placeholder 5">
            <a:extLst>
              <a:ext uri="{FF2B5EF4-FFF2-40B4-BE49-F238E27FC236}">
                <a16:creationId xmlns:a16="http://schemas.microsoft.com/office/drawing/2014/main" id="{26035DAD-0E07-921A-1F16-10A8BBFC3975}"/>
              </a:ext>
            </a:extLst>
          </p:cNvPr>
          <p:cNvSpPr>
            <a:spLocks noGrp="1"/>
          </p:cNvSpPr>
          <p:nvPr>
            <p:ph type="dt" sz="half" idx="10"/>
          </p:nvPr>
        </p:nvSpPr>
        <p:spPr/>
        <p:txBody>
          <a:bodyPr/>
          <a:lstStyle/>
          <a:p>
            <a:fld id="{5C0CB386-F940-461F-A152-905D02CFF5A2}" type="datetime4">
              <a:rPr lang="en-US" smtClean="0"/>
              <a:t>December 2, 2025</a:t>
            </a:fld>
            <a:endParaRPr lang="en-US"/>
          </a:p>
        </p:txBody>
      </p:sp>
    </p:spTree>
    <p:extLst>
      <p:ext uri="{BB962C8B-B14F-4D97-AF65-F5344CB8AC3E}">
        <p14:creationId xmlns:p14="http://schemas.microsoft.com/office/powerpoint/2010/main" val="20480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93A5D-2039-07DE-6F59-B5B0BA392F1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Oval 4">
            <a:extLst>
              <a:ext uri="{FF2B5EF4-FFF2-40B4-BE49-F238E27FC236}">
                <a16:creationId xmlns:a16="http://schemas.microsoft.com/office/drawing/2014/main" id="{9EC672D3-D8F8-3D61-3C4C-5C95F5E2613C}"/>
              </a:ext>
              <a:ext uri="{C183D7F6-B498-43B3-948B-1728B52AA6E4}">
                <adec:decorative xmlns:adec="http://schemas.microsoft.com/office/drawing/2017/decorative" val="1"/>
              </a:ext>
            </a:extLst>
          </p:cNvPr>
          <p:cNvSpPr/>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538975B-8704-9783-3024-A904B1D27242}"/>
              </a:ext>
              <a:ext uri="{C183D7F6-B498-43B3-948B-1728B52AA6E4}">
                <adec:decorative xmlns:adec="http://schemas.microsoft.com/office/drawing/2017/decorative" val="1"/>
              </a:ext>
            </a:extLst>
          </p:cNvPr>
          <p:cNvCxnSpPr>
            <a:cxnSpLocks/>
          </p:cNvCxnSpPr>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88136" y="2286000"/>
            <a:ext cx="3941064" cy="1353312"/>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527048" y="4251960"/>
            <a:ext cx="3044952" cy="877824"/>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Picture Placeholder 13">
            <a:extLst>
              <a:ext uri="{FF2B5EF4-FFF2-40B4-BE49-F238E27FC236}">
                <a16:creationId xmlns:a16="http://schemas.microsoft.com/office/drawing/2014/main" id="{A4FC6076-33D1-25E4-ECF0-EBA6547E6F66}"/>
              </a:ext>
            </a:extLst>
          </p:cNvPr>
          <p:cNvSpPr>
            <a:spLocks noGrp="1"/>
          </p:cNvSpPr>
          <p:nvPr>
            <p:ph type="pic" sz="quarter" idx="13" hasCustomPrompt="1"/>
          </p:nvPr>
        </p:nvSpPr>
        <p:spPr>
          <a:xfrm>
            <a:off x="6099048" y="0"/>
            <a:ext cx="6099048" cy="6858000"/>
          </a:xfrm>
          <a:prstGeom prst="rect">
            <a:avLst/>
          </a:prstGeom>
          <a:blipFill>
            <a:blip r:embed="rId2">
              <a:alphaModFix amt="80000"/>
            </a:blip>
            <a:stretch>
              <a:fillRect/>
            </a:stretch>
          </a:blipFill>
        </p:spPr>
        <p:txBody>
          <a:bodyPr/>
          <a:lstStyle>
            <a:lvl1pPr marL="0" indent="0">
              <a:buNone/>
              <a:defRPr/>
            </a:lvl1pPr>
          </a:lstStyle>
          <a:p>
            <a:r>
              <a:rPr lang="en-US" dirty="0"/>
              <a:t> </a:t>
            </a:r>
          </a:p>
        </p:txBody>
      </p:sp>
      <p:sp>
        <p:nvSpPr>
          <p:cNvPr id="17" name="Footer Placeholder 16">
            <a:extLst>
              <a:ext uri="{FF2B5EF4-FFF2-40B4-BE49-F238E27FC236}">
                <a16:creationId xmlns:a16="http://schemas.microsoft.com/office/drawing/2014/main" id="{AC1630BD-E1B7-AF29-7C4B-B85965A099D7}"/>
              </a:ext>
            </a:extLst>
          </p:cNvPr>
          <p:cNvSpPr>
            <a:spLocks noGrp="1"/>
          </p:cNvSpPr>
          <p:nvPr>
            <p:ph type="ftr" sz="quarter" idx="15"/>
          </p:nvPr>
        </p:nvSpPr>
        <p:spPr>
          <a:xfrm rot="5400000">
            <a:off x="10469880" y="1609344"/>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r"/>
            <a:r>
              <a:rPr lang="en-US" dirty="0"/>
              <a:t>Sample Footer Text</a:t>
            </a:r>
          </a:p>
        </p:txBody>
      </p:sp>
      <p:sp>
        <p:nvSpPr>
          <p:cNvPr id="18" name="Slide Number Placeholder 17">
            <a:extLst>
              <a:ext uri="{FF2B5EF4-FFF2-40B4-BE49-F238E27FC236}">
                <a16:creationId xmlns:a16="http://schemas.microsoft.com/office/drawing/2014/main" id="{984E9A52-4A3D-D4E9-EB81-3D3DF57174E8}"/>
              </a:ext>
            </a:extLst>
          </p:cNvPr>
          <p:cNvSpPr>
            <a:spLocks noGrp="1"/>
          </p:cNvSpPr>
          <p:nvPr>
            <p:ph type="sldNum" sz="quarter" idx="16"/>
          </p:nvPr>
        </p:nvSpPr>
        <p:spPr>
          <a:xfrm>
            <a:off x="11494008" y="3218688"/>
            <a:ext cx="630936" cy="429768"/>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algn="ctr"/>
            <a:fld id="{CC057153-B650-4DEB-B370-79DDCFDCE934}" type="slidenum">
              <a:rPr lang="en-US" smtClean="0"/>
              <a:pPr algn="ctr"/>
              <a:t>‹#›</a:t>
            </a:fld>
            <a:endParaRPr lang="en-US"/>
          </a:p>
        </p:txBody>
      </p:sp>
      <p:sp>
        <p:nvSpPr>
          <p:cNvPr id="16" name="Date Placeholder 15">
            <a:extLst>
              <a:ext uri="{FF2B5EF4-FFF2-40B4-BE49-F238E27FC236}">
                <a16:creationId xmlns:a16="http://schemas.microsoft.com/office/drawing/2014/main" id="{BBD33975-EBFD-2750-DA6E-80E55F7B5DC4}"/>
              </a:ext>
            </a:extLst>
          </p:cNvPr>
          <p:cNvSpPr>
            <a:spLocks noGrp="1"/>
          </p:cNvSpPr>
          <p:nvPr>
            <p:ph type="dt" sz="half" idx="14"/>
          </p:nvPr>
        </p:nvSpPr>
        <p:spPr>
          <a:xfrm rot="5400000">
            <a:off x="10469880" y="4892040"/>
            <a:ext cx="2670048" cy="365760"/>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25D84001-F520-4AD8-8668-0040A4F617EA}" type="datetime4">
              <a:rPr lang="en-US" smtClean="0"/>
              <a:t>December 2, 2025</a:t>
            </a:fld>
            <a:endParaRPr lang="en-US"/>
          </a:p>
        </p:txBody>
      </p:sp>
    </p:spTree>
    <p:extLst>
      <p:ext uri="{BB962C8B-B14F-4D97-AF65-F5344CB8AC3E}">
        <p14:creationId xmlns:p14="http://schemas.microsoft.com/office/powerpoint/2010/main" val="2140967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E11FDDA-B97C-DDC5-8DB1-E60BD2AA1DBB}"/>
              </a:ext>
            </a:extLst>
          </p:cNvPr>
          <p:cNvSpPr>
            <a:spLocks noGrp="1"/>
          </p:cNvSpPr>
          <p:nvPr>
            <p:ph type="ftr" sz="quarter" idx="11"/>
          </p:nvPr>
        </p:nvSpPr>
        <p:spPr/>
        <p:txBody>
          <a:bodyPr/>
          <a:lstStyle/>
          <a:p>
            <a:pPr algn="r"/>
            <a:r>
              <a:rPr lang="en-US"/>
              <a:t>Sample Footer Text</a:t>
            </a:r>
          </a:p>
        </p:txBody>
      </p:sp>
      <p:sp>
        <p:nvSpPr>
          <p:cNvPr id="7" name="Slide Number Placeholder 6">
            <a:extLst>
              <a:ext uri="{FF2B5EF4-FFF2-40B4-BE49-F238E27FC236}">
                <a16:creationId xmlns:a16="http://schemas.microsoft.com/office/drawing/2014/main" id="{7F72A1C0-DA96-EA1E-D5A0-508F879B0757}"/>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5" name="Date Placeholder 4">
            <a:extLst>
              <a:ext uri="{FF2B5EF4-FFF2-40B4-BE49-F238E27FC236}">
                <a16:creationId xmlns:a16="http://schemas.microsoft.com/office/drawing/2014/main" id="{F97F18BD-749C-B50F-D44C-F42AA6AABEB9}"/>
              </a:ext>
            </a:extLst>
          </p:cNvPr>
          <p:cNvSpPr>
            <a:spLocks noGrp="1"/>
          </p:cNvSpPr>
          <p:nvPr>
            <p:ph type="dt" sz="half" idx="10"/>
          </p:nvPr>
        </p:nvSpPr>
        <p:spPr/>
        <p:txBody>
          <a:bodyPr/>
          <a:lstStyle/>
          <a:p>
            <a:fld id="{2ACAFA3B-E7FC-4334-92AC-6B8879F5B1DC}" type="datetime4">
              <a:rPr lang="en-US" smtClean="0"/>
              <a:t>December 2, 2025</a:t>
            </a:fld>
            <a:endParaRPr lang="en-US"/>
          </a:p>
        </p:txBody>
      </p:sp>
    </p:spTree>
    <p:extLst>
      <p:ext uri="{BB962C8B-B14F-4D97-AF65-F5344CB8AC3E}">
        <p14:creationId xmlns:p14="http://schemas.microsoft.com/office/powerpoint/2010/main" val="459542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58952"/>
            <a:ext cx="3595634" cy="2212848"/>
          </a:xfrm>
          <a:prstGeom prst="rect">
            <a:avLst/>
          </a:prstGeom>
        </p:spPr>
        <p:txBody>
          <a:bodyPr anchor="t">
            <a:normAutofit/>
          </a:bodyPr>
          <a:lstStyle>
            <a:lvl1pPr>
              <a:lnSpc>
                <a:spcPct val="120000"/>
              </a:lnSpc>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971800"/>
            <a:ext cx="3595634" cy="3127248"/>
          </a:xfrm>
          <a:prstGeom prst="rect">
            <a:avLst/>
          </a:prstGeom>
        </p:spPr>
        <p:txBody>
          <a:bodyPr anchor="t">
            <a:normAutofit/>
          </a:bodyPr>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6" y="758952"/>
            <a:ext cx="6284130" cy="5340093"/>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13" name="Footer Placeholder 12">
            <a:extLst>
              <a:ext uri="{FF2B5EF4-FFF2-40B4-BE49-F238E27FC236}">
                <a16:creationId xmlns:a16="http://schemas.microsoft.com/office/drawing/2014/main" id="{247FD854-00E9-7A1B-6B8C-0458F22F1EC3}"/>
              </a:ext>
            </a:extLst>
          </p:cNvPr>
          <p:cNvSpPr>
            <a:spLocks noGrp="1"/>
          </p:cNvSpPr>
          <p:nvPr>
            <p:ph type="ftr" sz="quarter" idx="11"/>
          </p:nvPr>
        </p:nvSpPr>
        <p:spPr/>
        <p:txBody>
          <a:bodyPr/>
          <a:lstStyle/>
          <a:p>
            <a:pPr algn="r"/>
            <a:r>
              <a:rPr lang="en-US"/>
              <a:t>Sample Footer Text</a:t>
            </a:r>
          </a:p>
        </p:txBody>
      </p:sp>
      <p:sp>
        <p:nvSpPr>
          <p:cNvPr id="14" name="Slide Number Placeholder 13">
            <a:extLst>
              <a:ext uri="{FF2B5EF4-FFF2-40B4-BE49-F238E27FC236}">
                <a16:creationId xmlns:a16="http://schemas.microsoft.com/office/drawing/2014/main" id="{205E2392-B840-3FDD-E39D-8521DC827038}"/>
              </a:ext>
            </a:extLst>
          </p:cNvPr>
          <p:cNvSpPr>
            <a:spLocks noGrp="1"/>
          </p:cNvSpPr>
          <p:nvPr>
            <p:ph type="sldNum" sz="quarter" idx="12"/>
          </p:nvPr>
        </p:nvSpPr>
        <p:spPr/>
        <p:txBody>
          <a:bodyPr/>
          <a:lstStyle/>
          <a:p>
            <a:pPr algn="ctr"/>
            <a:fld id="{8D252C1B-CBF0-4A4D-8F57-7FB989103249}" type="slidenum">
              <a:rPr lang="en-US" smtClean="0"/>
              <a:pPr algn="ctr"/>
              <a:t>‹#›</a:t>
            </a:fld>
            <a:endParaRPr lang="en-US"/>
          </a:p>
        </p:txBody>
      </p:sp>
      <p:sp>
        <p:nvSpPr>
          <p:cNvPr id="12" name="Date Placeholder 11">
            <a:extLst>
              <a:ext uri="{FF2B5EF4-FFF2-40B4-BE49-F238E27FC236}">
                <a16:creationId xmlns:a16="http://schemas.microsoft.com/office/drawing/2014/main" id="{542EA063-3C1A-D1D2-916B-C1A4F124EA0C}"/>
              </a:ext>
            </a:extLst>
          </p:cNvPr>
          <p:cNvSpPr>
            <a:spLocks noGrp="1"/>
          </p:cNvSpPr>
          <p:nvPr>
            <p:ph type="dt" sz="half" idx="10"/>
          </p:nvPr>
        </p:nvSpPr>
        <p:spPr/>
        <p:txBody>
          <a:bodyPr/>
          <a:lstStyle/>
          <a:p>
            <a:fld id="{15FDBDE7-FECA-47E1-B2CA-19C097F5DD78}" type="datetime4">
              <a:rPr lang="en-US" smtClean="0"/>
              <a:t>December 2, 2025</a:t>
            </a:fld>
            <a:endParaRPr lang="en-US"/>
          </a:p>
        </p:txBody>
      </p:sp>
    </p:spTree>
    <p:extLst>
      <p:ext uri="{BB962C8B-B14F-4D97-AF65-F5344CB8AC3E}">
        <p14:creationId xmlns:p14="http://schemas.microsoft.com/office/powerpoint/2010/main" val="426207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62000"/>
            <a:ext cx="3713996" cy="2212313"/>
          </a:xfrm>
          <a:prstGeom prst="rect">
            <a:avLst/>
          </a:prstGeom>
        </p:spPr>
        <p:txBody>
          <a:bodyPr anchor="t">
            <a:normAutofit/>
          </a:bodyPr>
          <a:lstStyle>
            <a:lvl1pPr>
              <a:lnSpc>
                <a:spcPct val="120000"/>
              </a:lnSpc>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3401567"/>
            <a:ext cx="3713996" cy="2731008"/>
          </a:xfrm>
          <a:prstGeom prst="rect">
            <a:avLst/>
          </a:prstGeom>
        </p:spPr>
        <p:txBody>
          <a:bodyPr anchor="b"/>
          <a:lstStyle>
            <a:lvl1pPr marL="0" indent="0">
              <a:lnSpc>
                <a:spcPct val="13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BE5C5A3E-7D50-F47F-EB7E-84E9BE86B09F}"/>
              </a:ext>
            </a:extLst>
          </p:cNvPr>
          <p:cNvSpPr>
            <a:spLocks noGrp="1"/>
          </p:cNvSpPr>
          <p:nvPr>
            <p:ph type="pic" sz="quarter" idx="13" hasCustomPrompt="1"/>
          </p:nvPr>
        </p:nvSpPr>
        <p:spPr>
          <a:xfrm>
            <a:off x="5361359" y="762000"/>
            <a:ext cx="6068641" cy="5334000"/>
          </a:xfrm>
          <a:prstGeom prst="rect">
            <a:avLst/>
          </a:prstGeom>
          <a:blipFill>
            <a:blip r:embed="rId2">
              <a:alphaModFix amt="70000"/>
            </a:blip>
            <a:stretch>
              <a:fillRect/>
            </a:stretch>
          </a:blipFill>
        </p:spPr>
        <p:txBody>
          <a:bodyPr/>
          <a:lstStyle>
            <a:lvl1pPr marL="0" indent="0">
              <a:buNone/>
              <a:defRPr/>
            </a:lvl1pPr>
          </a:lstStyle>
          <a:p>
            <a:r>
              <a:rPr lang="en-US" dirty="0"/>
              <a:t> </a:t>
            </a:r>
          </a:p>
        </p:txBody>
      </p:sp>
      <p:sp>
        <p:nvSpPr>
          <p:cNvPr id="16" name="Footer Placeholder 15">
            <a:extLst>
              <a:ext uri="{FF2B5EF4-FFF2-40B4-BE49-F238E27FC236}">
                <a16:creationId xmlns:a16="http://schemas.microsoft.com/office/drawing/2014/main" id="{27DBDBE0-7D82-CCC0-82C8-C75970BFD286}"/>
              </a:ext>
            </a:extLst>
          </p:cNvPr>
          <p:cNvSpPr>
            <a:spLocks noGrp="1"/>
          </p:cNvSpPr>
          <p:nvPr>
            <p:ph type="ftr" sz="quarter" idx="15"/>
          </p:nvPr>
        </p:nvSpPr>
        <p:spPr/>
        <p:txBody>
          <a:bodyPr/>
          <a:lstStyle/>
          <a:p>
            <a:pPr algn="r"/>
            <a:r>
              <a:rPr lang="en-US"/>
              <a:t>Sample Footer Text</a:t>
            </a:r>
          </a:p>
        </p:txBody>
      </p:sp>
      <p:sp>
        <p:nvSpPr>
          <p:cNvPr id="17" name="Slide Number Placeholder 16">
            <a:extLst>
              <a:ext uri="{FF2B5EF4-FFF2-40B4-BE49-F238E27FC236}">
                <a16:creationId xmlns:a16="http://schemas.microsoft.com/office/drawing/2014/main" id="{098B971C-659F-56B1-E5C8-1551C52DEB0E}"/>
              </a:ext>
            </a:extLst>
          </p:cNvPr>
          <p:cNvSpPr>
            <a:spLocks noGrp="1"/>
          </p:cNvSpPr>
          <p:nvPr>
            <p:ph type="sldNum" sz="quarter" idx="16"/>
          </p:nvPr>
        </p:nvSpPr>
        <p:spPr/>
        <p:txBody>
          <a:bodyPr/>
          <a:lstStyle/>
          <a:p>
            <a:pPr algn="ctr"/>
            <a:fld id="{8D252C1B-CBF0-4A4D-8F57-7FB989103249}" type="slidenum">
              <a:rPr lang="en-US" smtClean="0"/>
              <a:pPr algn="ctr"/>
              <a:t>‹#›</a:t>
            </a:fld>
            <a:endParaRPr lang="en-US"/>
          </a:p>
        </p:txBody>
      </p:sp>
      <p:sp>
        <p:nvSpPr>
          <p:cNvPr id="15" name="Date Placeholder 14">
            <a:extLst>
              <a:ext uri="{FF2B5EF4-FFF2-40B4-BE49-F238E27FC236}">
                <a16:creationId xmlns:a16="http://schemas.microsoft.com/office/drawing/2014/main" id="{1018BD95-468D-0282-9949-1A0343239975}"/>
              </a:ext>
            </a:extLst>
          </p:cNvPr>
          <p:cNvSpPr>
            <a:spLocks noGrp="1"/>
          </p:cNvSpPr>
          <p:nvPr>
            <p:ph type="dt" sz="half" idx="14"/>
          </p:nvPr>
        </p:nvSpPr>
        <p:spPr/>
        <p:txBody>
          <a:bodyPr/>
          <a:lstStyle/>
          <a:p>
            <a:fld id="{5D4FB98F-DFF9-4531-9B19-10EA554FE457}" type="datetime4">
              <a:rPr lang="en-US" smtClean="0"/>
              <a:t>December 2, 2025</a:t>
            </a:fld>
            <a:endParaRPr lang="en-US"/>
          </a:p>
        </p:txBody>
      </p:sp>
    </p:spTree>
    <p:extLst>
      <p:ext uri="{BB962C8B-B14F-4D97-AF65-F5344CB8AC3E}">
        <p14:creationId xmlns:p14="http://schemas.microsoft.com/office/powerpoint/2010/main" val="1232919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115FEF-9929-7E5F-F0A4-112836087D7B}"/>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937FE2A9-21DD-FB38-F9C9-5420B56B7136}"/>
              </a:ext>
              <a:ext uri="{C183D7F6-B498-43B3-948B-1728B52AA6E4}">
                <adec:decorative xmlns:adec="http://schemas.microsoft.com/office/drawing/2017/decorative" val="1"/>
              </a:ext>
            </a:extLst>
          </p:cNvPr>
          <p:cNvCxnSpPr>
            <a:cxnSpLocks/>
          </p:cNvCxnSpPr>
          <p:nvPr/>
        </p:nvCxnSpPr>
        <p:spPr>
          <a:xfrm>
            <a:off x="793007" y="761998"/>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033272"/>
            <a:ext cx="10680191" cy="1901952"/>
          </a:xfrm>
          <a:prstGeom prst="rect">
            <a:avLst/>
          </a:prstGeom>
        </p:spPr>
        <p:txBody>
          <a:bodyPr anchor="t">
            <a:normAutofit/>
          </a:bodyPr>
          <a:lstStyle>
            <a:lvl1pPr>
              <a:lnSpc>
                <a:spcPct val="120000"/>
              </a:lnSpc>
              <a:defRPr sz="4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593592"/>
            <a:ext cx="10680192" cy="2688336"/>
          </a:xfrm>
          <a:prstGeom prst="rect">
            <a:avLst/>
          </a:prstGeom>
        </p:spPr>
        <p:txBody>
          <a:bodyPr vert="horz" lIns="91440" tIns="45720" rIns="91440" bIns="45720" rtlCol="0">
            <a:normAutofit/>
          </a:bodyPr>
          <a:lstStyle>
            <a:lvl1pPr>
              <a:defRPr lang="en-US">
                <a:solidFill>
                  <a:schemeClr val="tx1"/>
                </a:solidFill>
              </a:defRPr>
            </a:lvl1pPr>
            <a:lvl2pPr>
              <a:defRPr lang="en-US">
                <a:solidFill>
                  <a:schemeClr val="tx1"/>
                </a:solidFill>
              </a:defRPr>
            </a:lvl2pPr>
            <a:lvl3pPr>
              <a:defRPr lang="en-US">
                <a:solidFill>
                  <a:schemeClr val="tx1"/>
                </a:solidFill>
              </a:defRPr>
            </a:lvl3pPr>
            <a:lvl4pPr>
              <a:defRPr lang="en-US">
                <a:solidFill>
                  <a:schemeClr val="tx1"/>
                </a:solidFill>
              </a:defRPr>
            </a:lvl4pPr>
            <a:lvl5pPr>
              <a:defRPr lang="en-US">
                <a:solidFill>
                  <a:schemeClr val="tx1"/>
                </a:solidFill>
              </a:defRPr>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endParaRPr lang="en-US" dirty="0"/>
          </a:p>
        </p:txBody>
      </p:sp>
      <p:sp>
        <p:nvSpPr>
          <p:cNvPr id="9" name="Footer Placeholder 8">
            <a:extLst>
              <a:ext uri="{FF2B5EF4-FFF2-40B4-BE49-F238E27FC236}">
                <a16:creationId xmlns:a16="http://schemas.microsoft.com/office/drawing/2014/main" id="{F424D638-A40E-7DBE-0BDA-0653484A371B}"/>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Slide Number Placeholder 9">
            <a:extLst>
              <a:ext uri="{FF2B5EF4-FFF2-40B4-BE49-F238E27FC236}">
                <a16:creationId xmlns:a16="http://schemas.microsoft.com/office/drawing/2014/main" id="{D432539E-E64F-6ECB-8128-09189D20DDE8}"/>
              </a:ext>
            </a:extLst>
          </p:cNvPr>
          <p:cNvSpPr>
            <a:spLocks noGrp="1"/>
          </p:cNvSpPr>
          <p:nvPr>
            <p:ph type="sldNum" sz="quarter" idx="16"/>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7" name="Date Placeholder 6">
            <a:extLst>
              <a:ext uri="{FF2B5EF4-FFF2-40B4-BE49-F238E27FC236}">
                <a16:creationId xmlns:a16="http://schemas.microsoft.com/office/drawing/2014/main" id="{260958E1-1A6E-215C-E558-5C2B7E025D13}"/>
              </a:ext>
            </a:extLst>
          </p:cNvPr>
          <p:cNvSpPr>
            <a:spLocks noGrp="1"/>
          </p:cNvSpPr>
          <p:nvPr>
            <p:ph type="dt" sz="half" idx="14"/>
          </p:nvPr>
        </p:nvSpPr>
        <p:spPr/>
        <p:txBody>
          <a:bodyPr/>
          <a:lstStyle>
            <a:lvl1pPr>
              <a:defRPr>
                <a:solidFill>
                  <a:schemeClr val="tx1"/>
                </a:solidFill>
              </a:defRPr>
            </a:lvl1pPr>
          </a:lstStyle>
          <a:p>
            <a:fld id="{C893B396-7097-498E-8C2A-9D79ADCCCAED}" type="datetime4">
              <a:rPr lang="en-US" smtClean="0"/>
              <a:t>December 2, 2025</a:t>
            </a:fld>
            <a:endParaRPr lang="en-US"/>
          </a:p>
        </p:txBody>
      </p:sp>
    </p:spTree>
    <p:extLst>
      <p:ext uri="{BB962C8B-B14F-4D97-AF65-F5344CB8AC3E}">
        <p14:creationId xmlns:p14="http://schemas.microsoft.com/office/powerpoint/2010/main" val="234542465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329EFD-F995-2B63-9CDE-9794EE624A63}"/>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9CBFB52-CE70-A084-2784-8ADA5CBB0506}"/>
              </a:ext>
              <a:ext uri="{C183D7F6-B498-43B3-948B-1728B52AA6E4}">
                <adec:decorative xmlns:adec="http://schemas.microsoft.com/office/drawing/2017/decorative" val="1"/>
              </a:ext>
            </a:extLst>
          </p:cNvPr>
          <p:cNvSpPr/>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59536" y="2441448"/>
            <a:ext cx="4389120" cy="1984248"/>
          </a:xfrm>
          <a:prstGeom prst="rect">
            <a:avLst/>
          </a:prstGeom>
        </p:spPr>
        <p:txBody>
          <a:bodyPr anchor="ctr">
            <a:normAutofit/>
          </a:bodyPr>
          <a:lstStyle>
            <a:lvl1pPr algn="ctr">
              <a:lnSpc>
                <a:spcPct val="120000"/>
              </a:lnSpc>
              <a:defRPr sz="40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272786" y="1792224"/>
            <a:ext cx="4626864" cy="3529584"/>
          </a:xfrm>
          <a:prstGeom prst="rect">
            <a:avLst/>
          </a:prstGeom>
        </p:spPr>
        <p:txBody>
          <a:bodyPr vert="horz" lIns="91440" tIns="45720" rIns="91440" bIns="45720" rtlCol="0" anchor="ctr">
            <a:normAutofit/>
          </a:bodyPr>
          <a:lstStyle>
            <a:lvl1pPr marL="0" indent="0">
              <a:lnSpc>
                <a:spcPct val="130000"/>
              </a:lnSpc>
              <a:buNone/>
              <a:defRPr lang="en-US" sz="2400" dirty="0">
                <a:solidFill>
                  <a:schemeClr val="tx1"/>
                </a:solidFill>
              </a:defRPr>
            </a:lvl1pPr>
            <a:lvl2pPr marL="228600" indent="0">
              <a:lnSpc>
                <a:spcPct val="130000"/>
              </a:lnSpc>
              <a:buNone/>
              <a:defRPr lang="en-US" sz="2000" dirty="0">
                <a:solidFill>
                  <a:schemeClr val="tx1"/>
                </a:solidFill>
              </a:defRPr>
            </a:lvl2pPr>
            <a:lvl3pPr marL="457200" indent="0">
              <a:lnSpc>
                <a:spcPct val="130000"/>
              </a:lnSpc>
              <a:buNone/>
              <a:defRPr lang="en-US" sz="1800" dirty="0">
                <a:solidFill>
                  <a:schemeClr val="tx1"/>
                </a:solidFill>
              </a:defRPr>
            </a:lvl3pPr>
            <a:lvl4pPr marL="685800" indent="0">
              <a:lnSpc>
                <a:spcPct val="130000"/>
              </a:lnSpc>
              <a:buNone/>
              <a:defRPr lang="en-US" sz="1600" dirty="0">
                <a:solidFill>
                  <a:schemeClr val="tx1"/>
                </a:solidFill>
              </a:defRPr>
            </a:lvl4pPr>
            <a:lvl5pPr marL="914400" indent="0">
              <a:lnSpc>
                <a:spcPct val="130000"/>
              </a:lnSpc>
              <a:buNone/>
              <a:defRPr lang="en-US" sz="1400"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AD01EFD6-9B00-587B-896E-04546E348CB7}"/>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3" name="Slide Number Placeholder 12">
            <a:extLst>
              <a:ext uri="{FF2B5EF4-FFF2-40B4-BE49-F238E27FC236}">
                <a16:creationId xmlns:a16="http://schemas.microsoft.com/office/drawing/2014/main" id="{16E3DBA5-3A5D-C80F-F079-E97456BEC2FA}"/>
              </a:ext>
            </a:extLst>
          </p:cNvPr>
          <p:cNvSpPr>
            <a:spLocks noGrp="1"/>
          </p:cNvSpPr>
          <p:nvPr>
            <p:ph type="sldNum" sz="quarter" idx="17"/>
          </p:nvPr>
        </p:nvSpPr>
        <p:spPr/>
        <p:txBody>
          <a:bodyPr/>
          <a:lstStyle>
            <a:lvl1pPr>
              <a:defRPr>
                <a:solidFill>
                  <a:schemeClr val="tx1"/>
                </a:solidFill>
              </a:defRPr>
            </a:lvl1pPr>
          </a:lstStyle>
          <a:p>
            <a:fld id="{8D252C1B-CBF0-4A4D-8F57-7FB989103249}" type="slidenum">
              <a:rPr lang="en-US" smtClean="0"/>
              <a:pPr/>
              <a:t>‹#›</a:t>
            </a:fld>
            <a:endParaRPr lang="en-US"/>
          </a:p>
        </p:txBody>
      </p:sp>
      <p:sp>
        <p:nvSpPr>
          <p:cNvPr id="11" name="Date Placeholder 10">
            <a:extLst>
              <a:ext uri="{FF2B5EF4-FFF2-40B4-BE49-F238E27FC236}">
                <a16:creationId xmlns:a16="http://schemas.microsoft.com/office/drawing/2014/main" id="{7470B87B-1EC8-FB40-1A35-1CFC24500D80}"/>
              </a:ext>
            </a:extLst>
          </p:cNvPr>
          <p:cNvSpPr>
            <a:spLocks noGrp="1"/>
          </p:cNvSpPr>
          <p:nvPr>
            <p:ph type="dt" sz="half" idx="15"/>
          </p:nvPr>
        </p:nvSpPr>
        <p:spPr/>
        <p:txBody>
          <a:bodyPr/>
          <a:lstStyle>
            <a:lvl1pPr>
              <a:defRPr>
                <a:solidFill>
                  <a:schemeClr val="tx1"/>
                </a:solidFill>
              </a:defRPr>
            </a:lvl1pPr>
          </a:lstStyle>
          <a:p>
            <a:fld id="{F6C243A7-CA09-4236-A001-D0FE00D74803}" type="datetime4">
              <a:rPr lang="en-US" smtClean="0"/>
              <a:t>December 2, 2025</a:t>
            </a:fld>
            <a:endParaRPr lang="en-US"/>
          </a:p>
        </p:txBody>
      </p:sp>
    </p:spTree>
    <p:extLst>
      <p:ext uri="{BB962C8B-B14F-4D97-AF65-F5344CB8AC3E}">
        <p14:creationId xmlns:p14="http://schemas.microsoft.com/office/powerpoint/2010/main" val="35399855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771A26-A749-5BFC-F3B1-40FD28B010E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4D0D36FE-2517-024E-B081-D0B2295EA3FA}"/>
              </a:ext>
              <a:ext uri="{C183D7F6-B498-43B3-948B-1728B52AA6E4}">
                <adec:decorative xmlns:adec="http://schemas.microsoft.com/office/drawing/2017/decorative" val="1"/>
              </a:ext>
            </a:extLst>
          </p:cNvPr>
          <p:cNvSpPr/>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3AD774-9783-18D4-7A22-0650BD37C844}"/>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014216" y="1746504"/>
            <a:ext cx="4160520"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489704" y="4288536"/>
            <a:ext cx="3218688" cy="131673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78BD5BB2-178C-41F5-9A65-66E57637126A}" type="datetime4">
              <a:rPr lang="en-US" smtClean="0"/>
              <a:t>December 2, 2025</a:t>
            </a:fld>
            <a:endParaRPr lang="en-US"/>
          </a:p>
        </p:txBody>
      </p:sp>
    </p:spTree>
    <p:extLst>
      <p:ext uri="{BB962C8B-B14F-4D97-AF65-F5344CB8AC3E}">
        <p14:creationId xmlns:p14="http://schemas.microsoft.com/office/powerpoint/2010/main" val="35716740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b">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47B65FCB-A65A-4325-B833-0BA0262F4627}" type="datetime4">
              <a:rPr lang="en-US" smtClean="0"/>
              <a:t>December 2, 2025</a:t>
            </a:fld>
            <a:endParaRPr lang="en-US"/>
          </a:p>
        </p:txBody>
      </p:sp>
    </p:spTree>
    <p:extLst>
      <p:ext uri="{BB962C8B-B14F-4D97-AF65-F5344CB8AC3E}">
        <p14:creationId xmlns:p14="http://schemas.microsoft.com/office/powerpoint/2010/main" val="1204230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6142CE-648A-1FF7-D28A-1CDAA482192F}"/>
              </a:ext>
              <a:ext uri="{C183D7F6-B498-43B3-948B-1728B52AA6E4}">
                <adec:decorative xmlns:adec="http://schemas.microsoft.com/office/drawing/2017/decorative" val="1"/>
              </a:ext>
            </a:extLst>
          </p:cNvPr>
          <p:cNvCxnSpPr>
            <a:cxnSpLocks/>
          </p:cNvCxnSpPr>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86000" y="1746504"/>
            <a:ext cx="7616952" cy="1883664"/>
          </a:xfrm>
          <a:prstGeom prst="rect">
            <a:avLst/>
          </a:prstGeom>
        </p:spPr>
        <p:txBody>
          <a:bodyPr anchor="ctr">
            <a:normAutofit/>
          </a:bodyPr>
          <a:lstStyle>
            <a:lvl1pPr algn="ctr">
              <a:lnSpc>
                <a:spcPct val="120000"/>
              </a:lnSpc>
              <a:defRPr sz="4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286000" y="4288536"/>
            <a:ext cx="7616952" cy="1042416"/>
          </a:xfrm>
          <a:prstGeom prst="rect">
            <a:avLst/>
          </a:prstGeom>
        </p:spPr>
        <p:txBody>
          <a:bodyPr anchor="ct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93384EBF-3E88-4A0B-FB51-6F3F98FA742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r>
              <a:rPr lang="en-US"/>
              <a:t>Sample Footer Text</a:t>
            </a:r>
            <a:endParaRPr lang="en-US" dirty="0"/>
          </a:p>
        </p:txBody>
      </p:sp>
      <p:sp>
        <p:nvSpPr>
          <p:cNvPr id="9" name="Slide Number Placeholder 8">
            <a:extLst>
              <a:ext uri="{FF2B5EF4-FFF2-40B4-BE49-F238E27FC236}">
                <a16:creationId xmlns:a16="http://schemas.microsoft.com/office/drawing/2014/main" id="{F9351BD1-E526-ACBD-4244-F9E89D083E69}"/>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fld id="{CC057153-B650-4DEB-B370-79DDCFDCE934}" type="slidenum">
              <a:rPr lang="en-US" smtClean="0"/>
              <a:pPr/>
              <a:t>‹#›</a:t>
            </a:fld>
            <a:endParaRPr lang="en-US"/>
          </a:p>
        </p:txBody>
      </p:sp>
      <p:sp>
        <p:nvSpPr>
          <p:cNvPr id="7" name="Date Placeholder 6">
            <a:extLst>
              <a:ext uri="{FF2B5EF4-FFF2-40B4-BE49-F238E27FC236}">
                <a16:creationId xmlns:a16="http://schemas.microsoft.com/office/drawing/2014/main" id="{D8F249E0-8120-4E46-8D3C-FFDE09A5C3F0}"/>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6A394C09-235D-49B2-9B0D-273E7223E7EF}" type="datetime4">
              <a:rPr lang="en-US" smtClean="0"/>
              <a:t>December 2, 2025</a:t>
            </a:fld>
            <a:endParaRPr lang="en-US"/>
          </a:p>
        </p:txBody>
      </p:sp>
    </p:spTree>
    <p:extLst>
      <p:ext uri="{BB962C8B-B14F-4D97-AF65-F5344CB8AC3E}">
        <p14:creationId xmlns:p14="http://schemas.microsoft.com/office/powerpoint/2010/main" val="2624309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637AE-CF0D-CD42-24EB-4763CA6564C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DC940CC8-5401-3EF9-398C-2A2492181116}"/>
              </a:ext>
              <a:ext uri="{C183D7F6-B498-43B3-948B-1728B52AA6E4}">
                <adec:decorative xmlns:adec="http://schemas.microsoft.com/office/drawing/2017/decorative" val="1"/>
              </a:ext>
            </a:extLst>
          </p:cNvPr>
          <p:cNvSpPr/>
          <p:nvPr/>
        </p:nvSpPr>
        <p:spPr>
          <a:xfrm>
            <a:off x="762000" y="762000"/>
            <a:ext cx="10668000" cy="53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53313" y="1231637"/>
            <a:ext cx="6137453" cy="2698456"/>
          </a:xfrm>
          <a:prstGeom prst="rect">
            <a:avLst/>
          </a:prstGeo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53315" y="5010911"/>
            <a:ext cx="6137452" cy="819302"/>
          </a:xfrm>
          <a:prstGeom prst="rect">
            <a:avLst/>
          </a:prstGeo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cxnSp>
        <p:nvCxnSpPr>
          <p:cNvPr id="10" name="Straight Connector 9">
            <a:extLst>
              <a:ext uri="{FF2B5EF4-FFF2-40B4-BE49-F238E27FC236}">
                <a16:creationId xmlns:a16="http://schemas.microsoft.com/office/drawing/2014/main" id="{C23037B3-8974-2599-9C16-662BA59487C4}"/>
              </a:ext>
              <a:ext uri="{C183D7F6-B498-43B3-948B-1728B52AA6E4}">
                <adec:decorative xmlns:adec="http://schemas.microsoft.com/office/drawing/2017/decorative" val="1"/>
              </a:ext>
            </a:extLst>
          </p:cNvPr>
          <p:cNvCxnSpPr>
            <a:cxnSpLocks/>
          </p:cNvCxnSpPr>
          <p:nvPr/>
        </p:nvCxnSpPr>
        <p:spPr>
          <a:xfrm>
            <a:off x="1459441" y="480458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728580C-8778-854F-6D1B-9AF8BF5B2FB6}"/>
              </a:ext>
            </a:extLst>
          </p:cNvPr>
          <p:cNvSpPr>
            <a:spLocks noGrp="1"/>
          </p:cNvSpPr>
          <p:nvPr>
            <p:ph type="ftr" sz="quarter" idx="11"/>
          </p:nvPr>
        </p:nvSpPr>
        <p:spPr>
          <a:xfrm rot="5400000">
            <a:off x="10469880" y="1609344"/>
            <a:ext cx="2670048" cy="365760"/>
          </a:xfrm>
          <a:prstGeom prst="rect">
            <a:avLst/>
          </a:prstGeom>
        </p:spPr>
        <p:txBody>
          <a:bodyPr/>
          <a:lstStyle>
            <a:lvl1pPr>
              <a:defRPr>
                <a:solidFill>
                  <a:schemeClr val="bg1"/>
                </a:solidFill>
              </a:defRPr>
            </a:lvl1pPr>
          </a:lstStyle>
          <a:p>
            <a:pPr algn="r"/>
            <a:r>
              <a:rPr lang="en-US"/>
              <a:t>Sample Footer Text</a:t>
            </a:r>
          </a:p>
        </p:txBody>
      </p:sp>
      <p:sp>
        <p:nvSpPr>
          <p:cNvPr id="16" name="Slide Number Placeholder 15">
            <a:extLst>
              <a:ext uri="{FF2B5EF4-FFF2-40B4-BE49-F238E27FC236}">
                <a16:creationId xmlns:a16="http://schemas.microsoft.com/office/drawing/2014/main" id="{73ECBF32-23F4-84AC-A92D-D9821052AF13}"/>
              </a:ext>
            </a:extLst>
          </p:cNvPr>
          <p:cNvSpPr>
            <a:spLocks noGrp="1"/>
          </p:cNvSpPr>
          <p:nvPr>
            <p:ph type="sldNum" sz="quarter" idx="12"/>
          </p:nvPr>
        </p:nvSpPr>
        <p:spPr>
          <a:xfrm>
            <a:off x="11494008" y="3218688"/>
            <a:ext cx="630936" cy="429768"/>
          </a:xfrm>
          <a:prstGeom prst="rect">
            <a:avLst/>
          </a:prstGeom>
        </p:spPr>
        <p:txBody>
          <a:bodyPr/>
          <a:lstStyle>
            <a:lvl1pPr>
              <a:defRPr>
                <a:solidFill>
                  <a:schemeClr val="bg1"/>
                </a:solidFill>
              </a:defRPr>
            </a:lvl1pPr>
          </a:lstStyle>
          <a:p>
            <a:pPr algn="ctr"/>
            <a:fld id="{CC057153-B650-4DEB-B370-79DDCFDCE934}" type="slidenum">
              <a:rPr lang="en-US" smtClean="0"/>
              <a:pPr algn="ctr"/>
              <a:t>‹#›</a:t>
            </a:fld>
            <a:endParaRPr lang="en-US"/>
          </a:p>
        </p:txBody>
      </p:sp>
      <p:sp>
        <p:nvSpPr>
          <p:cNvPr id="14" name="Date Placeholder 13">
            <a:extLst>
              <a:ext uri="{FF2B5EF4-FFF2-40B4-BE49-F238E27FC236}">
                <a16:creationId xmlns:a16="http://schemas.microsoft.com/office/drawing/2014/main" id="{ABA7367A-7087-E045-A8D9-1DB09D3DE13F}"/>
              </a:ext>
            </a:extLst>
          </p:cNvPr>
          <p:cNvSpPr>
            <a:spLocks noGrp="1"/>
          </p:cNvSpPr>
          <p:nvPr>
            <p:ph type="dt" sz="half" idx="10"/>
          </p:nvPr>
        </p:nvSpPr>
        <p:spPr>
          <a:xfrm rot="5400000">
            <a:off x="10469880" y="4892040"/>
            <a:ext cx="2670048" cy="365760"/>
          </a:xfrm>
          <a:prstGeom prst="rect">
            <a:avLst/>
          </a:prstGeom>
        </p:spPr>
        <p:txBody>
          <a:bodyPr/>
          <a:lstStyle>
            <a:lvl1pPr>
              <a:defRPr>
                <a:solidFill>
                  <a:schemeClr val="bg1"/>
                </a:solidFill>
              </a:defRPr>
            </a:lvl1pPr>
          </a:lstStyle>
          <a:p>
            <a:fld id="{3BD11BA3-E918-4F6B-856F-6D6E048040B2}" type="datetime4">
              <a:rPr lang="en-US" smtClean="0"/>
              <a:t>December 2, 2025</a:t>
            </a:fld>
            <a:endParaRPr lang="en-US"/>
          </a:p>
        </p:txBody>
      </p:sp>
    </p:spTree>
    <p:extLst>
      <p:ext uri="{BB962C8B-B14F-4D97-AF65-F5344CB8AC3E}">
        <p14:creationId xmlns:p14="http://schemas.microsoft.com/office/powerpoint/2010/main" val="4027652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84B65554-DB7D-CC81-D612-8170BD715444}"/>
              </a:ext>
            </a:extLst>
          </p:cNvPr>
          <p:cNvSpPr>
            <a:spLocks noGrp="1"/>
          </p:cNvSpPr>
          <p:nvPr>
            <p:ph type="title"/>
          </p:nvPr>
        </p:nvSpPr>
        <p:spPr>
          <a:xfrm>
            <a:off x="612648"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6EA75EC-5FB9-4085-AA9C-B50367B6E92D}"/>
              </a:ext>
            </a:extLst>
          </p:cNvPr>
          <p:cNvSpPr>
            <a:spLocks noGrp="1"/>
          </p:cNvSpPr>
          <p:nvPr>
            <p:ph type="body" idx="1"/>
          </p:nvPr>
        </p:nvSpPr>
        <p:spPr>
          <a:xfrm>
            <a:off x="612648"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73E5B98-AB07-09F6-04F8-C2EB3C12CD78}"/>
              </a:ext>
            </a:extLst>
          </p:cNvPr>
          <p:cNvSpPr>
            <a:spLocks noGrp="1"/>
          </p:cNvSpPr>
          <p:nvPr>
            <p:ph type="ftr" sz="quarter" idx="3"/>
          </p:nvPr>
        </p:nvSpPr>
        <p:spPr>
          <a:xfrm rot="5400000">
            <a:off x="10469880" y="1609344"/>
            <a:ext cx="2670048" cy="365125"/>
          </a:xfrm>
          <a:prstGeom prst="rect">
            <a:avLst/>
          </a:prstGeom>
        </p:spPr>
        <p:txBody>
          <a:bodyPr vert="horz" lIns="91440" tIns="45720" rIns="91440" bIns="45720" rtlCol="0" anchor="ctr"/>
          <a:lstStyle>
            <a:lvl1pPr algn="r">
              <a:defRPr sz="700" b="1" cap="all" spc="300" baseline="0">
                <a:solidFill>
                  <a:schemeClr val="tx1"/>
                </a:solidFill>
              </a:defRPr>
            </a:lvl1pPr>
          </a:lstStyle>
          <a:p>
            <a:pPr algn="r"/>
            <a:r>
              <a:rPr lang="en-US"/>
              <a:t>Sample Footer Text</a:t>
            </a:r>
          </a:p>
        </p:txBody>
      </p:sp>
      <p:sp>
        <p:nvSpPr>
          <p:cNvPr id="6" name="Slide Number Placeholder 5">
            <a:extLst>
              <a:ext uri="{FF2B5EF4-FFF2-40B4-BE49-F238E27FC236}">
                <a16:creationId xmlns:a16="http://schemas.microsoft.com/office/drawing/2014/main" id="{0332D13A-F013-C2CA-B786-0E62D0843407}"/>
              </a:ext>
            </a:extLst>
          </p:cNvPr>
          <p:cNvSpPr>
            <a:spLocks noGrp="1"/>
          </p:cNvSpPr>
          <p:nvPr>
            <p:ph type="sldNum" sz="quarter" idx="4"/>
          </p:nvPr>
        </p:nvSpPr>
        <p:spPr>
          <a:xfrm>
            <a:off x="11494008" y="3218688"/>
            <a:ext cx="630936" cy="429768"/>
          </a:xfrm>
          <a:prstGeom prst="rect">
            <a:avLst/>
          </a:prstGeom>
        </p:spPr>
        <p:txBody>
          <a:bodyPr vert="horz" lIns="91440" tIns="45720" rIns="91440" bIns="45720" rtlCol="0" anchor="ctr"/>
          <a:lstStyle>
            <a:lvl1pPr algn="ctr">
              <a:defRPr sz="1600" b="1">
                <a:solidFill>
                  <a:schemeClr val="tx1"/>
                </a:solidFill>
                <a:latin typeface="+mj-lt"/>
              </a:defRPr>
            </a:lvl1pPr>
          </a:lstStyle>
          <a:p>
            <a:pPr algn="ctr"/>
            <a:fld id="{8D252C1B-CBF0-4A4D-8F57-7FB989103249}" type="slidenum">
              <a:rPr lang="en-US" smtClean="0"/>
              <a:pPr algn="ctr"/>
              <a:t>‹#›</a:t>
            </a:fld>
            <a:endParaRPr lang="en-US"/>
          </a:p>
        </p:txBody>
      </p:sp>
      <p:sp>
        <p:nvSpPr>
          <p:cNvPr id="4" name="Date Placeholder 3">
            <a:extLst>
              <a:ext uri="{FF2B5EF4-FFF2-40B4-BE49-F238E27FC236}">
                <a16:creationId xmlns:a16="http://schemas.microsoft.com/office/drawing/2014/main" id="{1E9F681B-72AC-AD9A-C239-A41763E16ADA}"/>
              </a:ext>
            </a:extLst>
          </p:cNvPr>
          <p:cNvSpPr>
            <a:spLocks noGrp="1"/>
          </p:cNvSpPr>
          <p:nvPr>
            <p:ph type="dt" sz="half" idx="2"/>
          </p:nvPr>
        </p:nvSpPr>
        <p:spPr>
          <a:xfrm rot="5400000">
            <a:off x="10479024" y="4882896"/>
            <a:ext cx="2670048"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6EA11648-0C4F-47A6-87C5-F11B07111556}" type="datetime4">
              <a:rPr lang="en-US" smtClean="0"/>
              <a:t>December 2, 2025</a:t>
            </a:fld>
            <a:endParaRPr lang="en-US"/>
          </a:p>
        </p:txBody>
      </p:sp>
    </p:spTree>
    <p:extLst>
      <p:ext uri="{BB962C8B-B14F-4D97-AF65-F5344CB8AC3E}">
        <p14:creationId xmlns:p14="http://schemas.microsoft.com/office/powerpoint/2010/main" val="179881722"/>
      </p:ext>
    </p:extLst>
  </p:cSld>
  <p:clrMap bg1="lt1" tx1="dk1" bg2="lt2" tx2="dk2" accent1="accent1" accent2="accent2" accent3="accent3" accent4="accent4" accent5="accent5" accent6="accent6" hlink="hlink" folHlink="folHlink"/>
  <p:sldLayoutIdLst>
    <p:sldLayoutId id="2147483873" r:id="rId1"/>
    <p:sldLayoutId id="2147483882" r:id="rId2"/>
    <p:sldLayoutId id="2147483871" r:id="rId3"/>
    <p:sldLayoutId id="2147483872" r:id="rId4"/>
    <p:sldLayoutId id="2147483874" r:id="rId5"/>
    <p:sldLayoutId id="2147483867" r:id="rId6"/>
    <p:sldLayoutId id="2147483868" r:id="rId7"/>
    <p:sldLayoutId id="2147483869" r:id="rId8"/>
    <p:sldLayoutId id="2147483870" r:id="rId9"/>
    <p:sldLayoutId id="2147483875" r:id="rId10"/>
    <p:sldLayoutId id="2147483877" r:id="rId11"/>
    <p:sldLayoutId id="2147483878" r:id="rId12"/>
    <p:sldLayoutId id="2147483879"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28" r:id="rId37"/>
    <p:sldLayoutId id="2147483929" r:id="rId38"/>
    <p:sldLayoutId id="2147483930" r:id="rId39"/>
    <p:sldLayoutId id="2147483909" r:id="rId40"/>
    <p:sldLayoutId id="2147483910" r:id="rId41"/>
    <p:sldLayoutId id="2147483911" r:id="rId42"/>
    <p:sldLayoutId id="2147483924" r:id="rId43"/>
    <p:sldLayoutId id="2147483925" r:id="rId44"/>
    <p:sldLayoutId id="2147483926" r:id="rId45"/>
    <p:sldLayoutId id="2147483927" r:id="rId46"/>
    <p:sldLayoutId id="2147483916" r:id="rId47"/>
    <p:sldLayoutId id="2147483917" r:id="rId48"/>
    <p:sldLayoutId id="2147483918" r:id="rId49"/>
    <p:sldLayoutId id="2147483919" r:id="rId50"/>
    <p:sldLayoutId id="2147483920" r:id="rId51"/>
    <p:sldLayoutId id="2147483921" r:id="rId52"/>
    <p:sldLayoutId id="2147483922" r:id="rId53"/>
    <p:sldLayoutId id="2147483923" r:id="rId54"/>
  </p:sldLayoutIdLst>
  <p:hf sldNum="0" hdr="0" ftr="0" dt="0"/>
  <p:txStyles>
    <p:titleStyle>
      <a:lvl1pPr algn="l" defTabSz="914400" rtl="0" eaLnBrk="1" latinLnBrk="0" hangingPunct="1">
        <a:lnSpc>
          <a:spcPct val="120000"/>
        </a:lnSpc>
        <a:spcBef>
          <a:spcPct val="0"/>
        </a:spcBef>
        <a:buNone/>
        <a:defRPr lang="en-US" sz="2800" b="1" kern="1200" cap="all" spc="500" baseline="0" dirty="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lang="en-US" sz="1400" kern="1200" smtClean="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2pPr>
      <a:lvl3pPr marL="6858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3pPr>
      <a:lvl4pPr marL="914400" indent="-228600" algn="l" defTabSz="914400" rtl="0" eaLnBrk="1" latinLnBrk="0" hangingPunct="1">
        <a:lnSpc>
          <a:spcPct val="130000"/>
        </a:lnSpc>
        <a:spcBef>
          <a:spcPts val="500"/>
        </a:spcBef>
        <a:buFont typeface="Arial" panose="020B0604020202020204" pitchFamily="34" charset="0"/>
        <a:buChar char="•"/>
        <a:defRPr lang="en-US" sz="1400" kern="1200" smtClean="0">
          <a:solidFill>
            <a:schemeClr val="tx1"/>
          </a:solidFill>
          <a:latin typeface="+mn-lt"/>
          <a:ea typeface="+mn-ea"/>
          <a:cs typeface="+mn-cs"/>
        </a:defRPr>
      </a:lvl4pPr>
      <a:lvl5pPr marL="1143000" indent="-228600" algn="l" defTabSz="914400" rtl="0" eaLnBrk="1" latinLnBrk="0" hangingPunct="1">
        <a:lnSpc>
          <a:spcPct val="130000"/>
        </a:lnSpc>
        <a:spcBef>
          <a:spcPts val="500"/>
        </a:spcBef>
        <a:buFont typeface="Arial" panose="020B0604020202020204" pitchFamily="34" charset="0"/>
        <a:buChar char="•"/>
        <a:defRPr lang="en-US"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9F4A-4222-8339-F748-54BDFC927806}"/>
              </a:ext>
            </a:extLst>
          </p:cNvPr>
          <p:cNvSpPr>
            <a:spLocks noGrp="1"/>
          </p:cNvSpPr>
          <p:nvPr>
            <p:ph type="ctrTitle"/>
          </p:nvPr>
        </p:nvSpPr>
        <p:spPr>
          <a:xfrm>
            <a:off x="2286000" y="1066800"/>
            <a:ext cx="7616952" cy="1883664"/>
          </a:xfrm>
        </p:spPr>
        <p:txBody>
          <a:bodyPr anchor="ctr">
            <a:normAutofit/>
          </a:bodyPr>
          <a:lstStyle/>
          <a:p>
            <a:pPr>
              <a:lnSpc>
                <a:spcPct val="110000"/>
              </a:lnSpc>
            </a:pPr>
            <a:r>
              <a:rPr lang="en-US" sz="3400" dirty="0"/>
              <a:t>Parents’ Rights in Education: Importance, Legislation, and Action</a:t>
            </a:r>
          </a:p>
        </p:txBody>
      </p:sp>
      <p:sp>
        <p:nvSpPr>
          <p:cNvPr id="3" name="Subtitle 2">
            <a:extLst>
              <a:ext uri="{FF2B5EF4-FFF2-40B4-BE49-F238E27FC236}">
                <a16:creationId xmlns:a16="http://schemas.microsoft.com/office/drawing/2014/main" id="{03024774-89C7-3089-C32F-455F2E07A489}"/>
              </a:ext>
            </a:extLst>
          </p:cNvPr>
          <p:cNvSpPr>
            <a:spLocks noGrp="1"/>
          </p:cNvSpPr>
          <p:nvPr>
            <p:ph type="subTitle" idx="1"/>
          </p:nvPr>
        </p:nvSpPr>
        <p:spPr>
          <a:xfrm>
            <a:off x="2286000" y="4288536"/>
            <a:ext cx="7616952" cy="1042416"/>
          </a:xfrm>
        </p:spPr>
        <p:txBody>
          <a:bodyPr anchor="ctr">
            <a:normAutofit fontScale="25000" lnSpcReduction="20000"/>
          </a:bodyPr>
          <a:lstStyle/>
          <a:p>
            <a:r>
              <a:rPr lang="en-US" dirty="0"/>
              <a:t>“</a:t>
            </a:r>
            <a:r>
              <a:rPr lang="en-US" sz="8000" b="1" i="1" dirty="0"/>
              <a:t>As your New Leaf Trustee, I will champion advance notice and opt-out rights, advocate for parental consent on key decisions, and ensure transparency in all classroom materials. I am committed to balanced, age-appropriate education and to building schools where every family’s voice is heard. Together, we will lead the way in establishing a Parents’ Bill of Rights that reflects our community’s values and priorities.”</a:t>
            </a:r>
          </a:p>
        </p:txBody>
      </p:sp>
    </p:spTree>
    <p:extLst>
      <p:ext uri="{BB962C8B-B14F-4D97-AF65-F5344CB8AC3E}">
        <p14:creationId xmlns:p14="http://schemas.microsoft.com/office/powerpoint/2010/main" val="14617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3AAF-82F9-2312-FC22-B1BF16B57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8E8C6-1C5F-46F0-4BDC-CC7642C8560A}"/>
              </a:ext>
            </a:extLst>
          </p:cNvPr>
          <p:cNvSpPr>
            <a:spLocks noGrp="1"/>
          </p:cNvSpPr>
          <p:nvPr>
            <p:ph type="title"/>
          </p:nvPr>
        </p:nvSpPr>
        <p:spPr>
          <a:xfrm>
            <a:off x="381000" y="758952"/>
            <a:ext cx="3276600" cy="4389120"/>
          </a:xfrm>
        </p:spPr>
        <p:txBody>
          <a:bodyPr anchor="t">
            <a:normAutofit/>
          </a:bodyPr>
          <a:lstStyle/>
          <a:p>
            <a:r>
              <a:rPr lang="en-US" dirty="0"/>
              <a:t>Core values</a:t>
            </a:r>
          </a:p>
        </p:txBody>
      </p:sp>
      <p:pic>
        <p:nvPicPr>
          <p:cNvPr id="6" name="Content Placeholder 5">
            <a:extLst>
              <a:ext uri="{FF2B5EF4-FFF2-40B4-BE49-F238E27FC236}">
                <a16:creationId xmlns:a16="http://schemas.microsoft.com/office/drawing/2014/main" id="{84B462EA-A3B3-F031-928E-3E3C4F6DD920}"/>
              </a:ext>
            </a:extLst>
          </p:cNvPr>
          <p:cNvPicPr>
            <a:picLocks noGrp="1" noChangeAspect="1"/>
          </p:cNvPicPr>
          <p:nvPr>
            <p:ph sz="quarter" idx="13"/>
          </p:nvPr>
        </p:nvPicPr>
        <p:blipFill>
          <a:blip r:embed="rId3"/>
          <a:stretch>
            <a:fillRect/>
          </a:stretch>
        </p:blipFill>
        <p:spPr>
          <a:xfrm>
            <a:off x="4267200" y="128094"/>
            <a:ext cx="7543800" cy="6530291"/>
          </a:xfrm>
          <a:prstGeom prst="rect">
            <a:avLst/>
          </a:prstGeom>
        </p:spPr>
      </p:pic>
    </p:spTree>
    <p:extLst>
      <p:ext uri="{BB962C8B-B14F-4D97-AF65-F5344CB8AC3E}">
        <p14:creationId xmlns:p14="http://schemas.microsoft.com/office/powerpoint/2010/main" val="26372813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CB13-A76E-6BE0-9071-B72429889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8191D-C43F-162C-DB2C-8AD1B13701E9}"/>
              </a:ext>
            </a:extLst>
          </p:cNvPr>
          <p:cNvSpPr>
            <a:spLocks noGrp="1"/>
          </p:cNvSpPr>
          <p:nvPr>
            <p:ph type="title"/>
          </p:nvPr>
        </p:nvSpPr>
        <p:spPr>
          <a:xfrm>
            <a:off x="381000" y="758952"/>
            <a:ext cx="3276600" cy="4389120"/>
          </a:xfrm>
        </p:spPr>
        <p:txBody>
          <a:bodyPr anchor="t">
            <a:normAutofit/>
          </a:bodyPr>
          <a:lstStyle/>
          <a:p>
            <a:r>
              <a:rPr lang="en-US" dirty="0" err="1"/>
              <a:t>iNTRODUCTION</a:t>
            </a:r>
            <a:br>
              <a:rPr lang="en-US" dirty="0"/>
            </a:br>
            <a:br>
              <a:rPr lang="en-US" dirty="0"/>
            </a:br>
            <a:r>
              <a:rPr lang="en-US" sz="1200" i="1" dirty="0"/>
              <a:t>As your New Leaf Trustee, I will champion these foundational principles, ensuring that parents are partners in education, not bystanders. Together, we can build an education system that honors every family’s voice and prepares our children for a bright future</a:t>
            </a:r>
            <a:r>
              <a:rPr lang="en-US" sz="1200" dirty="0"/>
              <a:t>.</a:t>
            </a:r>
          </a:p>
        </p:txBody>
      </p:sp>
      <p:sp>
        <p:nvSpPr>
          <p:cNvPr id="4" name="Content Placeholder 3">
            <a:extLst>
              <a:ext uri="{FF2B5EF4-FFF2-40B4-BE49-F238E27FC236}">
                <a16:creationId xmlns:a16="http://schemas.microsoft.com/office/drawing/2014/main" id="{8BC23C03-9621-79CF-66A8-D977FEA91180}"/>
              </a:ext>
            </a:extLst>
          </p:cNvPr>
          <p:cNvSpPr>
            <a:spLocks noGrp="1"/>
          </p:cNvSpPr>
          <p:nvPr>
            <p:ph sz="quarter" idx="13"/>
          </p:nvPr>
        </p:nvSpPr>
        <p:spPr>
          <a:xfrm>
            <a:off x="4782312" y="758952"/>
            <a:ext cx="6495288" cy="5870448"/>
          </a:xfrm>
        </p:spPr>
        <p:txBody>
          <a:bodyPr>
            <a:normAutofit/>
          </a:bodyPr>
          <a:lstStyle/>
          <a:p>
            <a:endParaRPr lang="en-US" sz="2000" dirty="0">
              <a:latin typeface="+mj-lt"/>
            </a:endParaRPr>
          </a:p>
          <a:p>
            <a:endParaRPr lang="en-CA" sz="2000" dirty="0">
              <a:latin typeface="+mj-lt"/>
            </a:endParaRPr>
          </a:p>
        </p:txBody>
      </p:sp>
      <p:sp>
        <p:nvSpPr>
          <p:cNvPr id="3" name="Rectangle 1">
            <a:extLst>
              <a:ext uri="{FF2B5EF4-FFF2-40B4-BE49-F238E27FC236}">
                <a16:creationId xmlns:a16="http://schemas.microsoft.com/office/drawing/2014/main" id="{F7035D0F-4BFF-AD84-922E-5BDDFFB6199E}"/>
              </a:ext>
            </a:extLst>
          </p:cNvPr>
          <p:cNvSpPr>
            <a:spLocks noChangeArrowheads="1"/>
          </p:cNvSpPr>
          <p:nvPr/>
        </p:nvSpPr>
        <p:spPr bwMode="auto">
          <a:xfrm>
            <a:off x="4495800" y="566310"/>
            <a:ext cx="67818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Parent Rights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Canadian and International Laws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3 Bills 3 Provinces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Legislative Process-Ontario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8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dirty="0">
                <a:latin typeface="Arial" panose="020B0604020202020204" pitchFamily="34" charset="0"/>
              </a:rPr>
              <a:t>Challenges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Benefits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90947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5D40-C75A-A3C2-8F0F-9C5FF72E1396}"/>
              </a:ext>
            </a:extLst>
          </p:cNvPr>
          <p:cNvSpPr>
            <a:spLocks noGrp="1"/>
          </p:cNvSpPr>
          <p:nvPr>
            <p:ph type="title"/>
          </p:nvPr>
        </p:nvSpPr>
        <p:spPr>
          <a:xfrm>
            <a:off x="381000" y="758952"/>
            <a:ext cx="3276600" cy="4389120"/>
          </a:xfrm>
        </p:spPr>
        <p:txBody>
          <a:bodyPr anchor="t">
            <a:normAutofit fontScale="90000"/>
          </a:bodyPr>
          <a:lstStyle/>
          <a:p>
            <a:r>
              <a:rPr lang="en-US" dirty="0"/>
              <a:t>Canadian law</a:t>
            </a:r>
            <a:br>
              <a:rPr lang="en-US" dirty="0"/>
            </a:br>
            <a:r>
              <a:rPr lang="en-US" dirty="0"/>
              <a:t>international </a:t>
            </a:r>
            <a:br>
              <a:rPr lang="en-US" dirty="0"/>
            </a:br>
            <a:br>
              <a:rPr lang="en-US" sz="1300" dirty="0"/>
            </a:br>
            <a:r>
              <a:rPr lang="en-US" sz="1300" b="0" dirty="0"/>
              <a:t>As Your New Leaf Trustee, I Will:</a:t>
            </a:r>
            <a:br>
              <a:rPr lang="en-US" sz="1300" b="0" dirty="0"/>
            </a:br>
            <a:r>
              <a:rPr lang="en-US" sz="1300" b="0" dirty="0"/>
              <a:t>✅ Champion advance notice &amp; opt-out rights</a:t>
            </a:r>
            <a:br>
              <a:rPr lang="en-US" sz="1300" b="0" dirty="0"/>
            </a:br>
            <a:br>
              <a:rPr lang="en-US" sz="1300" b="0" dirty="0"/>
            </a:br>
            <a:r>
              <a:rPr lang="en-US" sz="1300" b="0" dirty="0"/>
              <a:t>✅ Support parental consent for key decisions</a:t>
            </a:r>
            <a:br>
              <a:rPr lang="en-US" sz="1300" b="0" dirty="0"/>
            </a:br>
            <a:br>
              <a:rPr lang="en-US" sz="1300" b="0" dirty="0"/>
            </a:br>
            <a:r>
              <a:rPr lang="en-US" sz="1300" b="0" dirty="0"/>
              <a:t>✅ Promote transparency in classroom materials</a:t>
            </a:r>
            <a:br>
              <a:rPr lang="en-US" sz="1300" b="0" dirty="0"/>
            </a:br>
            <a:br>
              <a:rPr lang="en-US" sz="1300" b="0" dirty="0"/>
            </a:br>
            <a:r>
              <a:rPr lang="en-US" sz="1300" b="0" dirty="0"/>
              <a:t>✅ Defend your right to educational choice</a:t>
            </a:r>
            <a:br>
              <a:rPr lang="en-US" sz="1300" b="0" dirty="0"/>
            </a:br>
            <a:br>
              <a:rPr lang="en-US" sz="1300" b="0" dirty="0"/>
            </a:br>
            <a:r>
              <a:rPr lang="en-US" sz="1300" b="0" dirty="0"/>
              <a:t>✅ Provide clear channels for your </a:t>
            </a:r>
            <a:r>
              <a:rPr lang="en-US" sz="1300" b="0" dirty="0" err="1"/>
              <a:t>concernsLet’s</a:t>
            </a:r>
            <a:endParaRPr lang="en-US" sz="1300" b="0" dirty="0"/>
          </a:p>
        </p:txBody>
      </p:sp>
      <p:sp>
        <p:nvSpPr>
          <p:cNvPr id="4" name="Content Placeholder 3">
            <a:extLst>
              <a:ext uri="{FF2B5EF4-FFF2-40B4-BE49-F238E27FC236}">
                <a16:creationId xmlns:a16="http://schemas.microsoft.com/office/drawing/2014/main" id="{F20074AE-F772-9E73-7C0D-FD37F836DAB1}"/>
              </a:ext>
            </a:extLst>
          </p:cNvPr>
          <p:cNvSpPr>
            <a:spLocks noGrp="1"/>
          </p:cNvSpPr>
          <p:nvPr>
            <p:ph sz="quarter" idx="13"/>
          </p:nvPr>
        </p:nvSpPr>
        <p:spPr>
          <a:xfrm>
            <a:off x="4782312" y="758952"/>
            <a:ext cx="6495288" cy="5870448"/>
          </a:xfrm>
        </p:spPr>
        <p:txBody>
          <a:bodyPr>
            <a:normAutofit fontScale="47500" lnSpcReduction="20000"/>
          </a:bodyPr>
          <a:lstStyle/>
          <a:p>
            <a:r>
              <a:rPr lang="en-US" sz="3000" b="1" dirty="0">
                <a:latin typeface="+mj-lt"/>
              </a:rPr>
              <a:t>Canadian Charter of Rights .Section 2(a) </a:t>
            </a:r>
            <a:r>
              <a:rPr lang="en-US" sz="3000" dirty="0">
                <a:latin typeface="+mj-lt"/>
              </a:rPr>
              <a:t>specifically recognizes the constitutional right of parents to determine all aspects of their children’s education, including choosing religious education. </a:t>
            </a:r>
          </a:p>
          <a:p>
            <a:r>
              <a:rPr lang="en-US" sz="3000" b="1" dirty="0">
                <a:latin typeface="+mj-lt"/>
              </a:rPr>
              <a:t>Constitution Act, 1867 (Section 93) </a:t>
            </a:r>
            <a:r>
              <a:rPr lang="en-US" sz="3000" b="1" dirty="0"/>
              <a:t>Parents can participate in decisions about curriculum and school policies</a:t>
            </a:r>
            <a:endParaRPr lang="en-US" sz="3000" dirty="0">
              <a:latin typeface="+mj-lt"/>
            </a:endParaRPr>
          </a:p>
          <a:p>
            <a:r>
              <a:rPr lang="en-US" sz="3000" b="1" dirty="0">
                <a:latin typeface="+mj-lt"/>
              </a:rPr>
              <a:t>Universal Declaration of Human Rights (UDHR</a:t>
            </a:r>
            <a:r>
              <a:rPr lang="en-US" sz="3000" dirty="0">
                <a:latin typeface="+mj-lt"/>
              </a:rPr>
              <a:t>):</a:t>
            </a:r>
            <a:br>
              <a:rPr lang="en-US" sz="3000" dirty="0">
                <a:latin typeface="+mj-lt"/>
              </a:rPr>
            </a:br>
            <a:r>
              <a:rPr lang="en-US" sz="3000" dirty="0">
                <a:latin typeface="+mj-lt"/>
              </a:rPr>
              <a:t>Article 26 states, “Parents have a prior right to choose the kind of education that shall be given to their children.” This is a foundational principle in international law. [ohchr.org]</a:t>
            </a:r>
          </a:p>
          <a:p>
            <a:r>
              <a:rPr lang="en-US" sz="3000" b="1" dirty="0">
                <a:latin typeface="+mj-lt"/>
              </a:rPr>
              <a:t>UNESCO Convention against Discrimination in Education </a:t>
            </a:r>
            <a:r>
              <a:rPr lang="en-US" sz="3000" dirty="0">
                <a:latin typeface="+mj-lt"/>
              </a:rPr>
              <a:t>(1960):</a:t>
            </a:r>
            <a:br>
              <a:rPr lang="en-US" sz="3000" dirty="0">
                <a:latin typeface="+mj-lt"/>
              </a:rPr>
            </a:br>
            <a:r>
              <a:rPr lang="en-US" sz="3000" dirty="0">
                <a:latin typeface="+mj-lt"/>
              </a:rPr>
              <a:t>This binding treaty prohibits discrimination and affirms the right of parents to choose schools and ensure education aligns with their convictions. [unesco.org]</a:t>
            </a:r>
          </a:p>
          <a:p>
            <a:r>
              <a:rPr lang="en-US" sz="3000" b="1" dirty="0">
                <a:latin typeface="+mj-lt"/>
              </a:rPr>
              <a:t>International Covenant on Economic, Social and Cultural Rights</a:t>
            </a:r>
            <a:r>
              <a:rPr lang="en-US" sz="3000" dirty="0">
                <a:latin typeface="+mj-lt"/>
              </a:rPr>
              <a:t> (ICESCR):</a:t>
            </a:r>
            <a:br>
              <a:rPr lang="en-US" sz="3000" dirty="0">
                <a:latin typeface="+mj-lt"/>
              </a:rPr>
            </a:br>
            <a:r>
              <a:rPr lang="en-US" sz="3000" dirty="0">
                <a:latin typeface="+mj-lt"/>
              </a:rPr>
              <a:t>Article 13 and 14 guarantee the liberty of parents to choose schools and ensure the religious and moral education of their children in conformity with their own convictions. [ohchr.org]</a:t>
            </a:r>
          </a:p>
          <a:p>
            <a:r>
              <a:rPr lang="en-US" sz="3000" b="1" dirty="0">
                <a:latin typeface="+mj-lt"/>
              </a:rPr>
              <a:t>Convention on the Rights of the Child </a:t>
            </a:r>
            <a:r>
              <a:rPr lang="en-US" sz="3000" dirty="0">
                <a:latin typeface="+mj-lt"/>
              </a:rPr>
              <a:t>(CRC):</a:t>
            </a:r>
            <a:br>
              <a:rPr lang="en-US" sz="3000" dirty="0">
                <a:latin typeface="+mj-lt"/>
              </a:rPr>
            </a:br>
            <a:r>
              <a:rPr lang="en-US" sz="3000" dirty="0">
                <a:latin typeface="+mj-lt"/>
              </a:rPr>
              <a:t>Recognizes the right of children to education and the role of parents as primary caretakers and decision-makers in their children’s upbringing and education. [cba.org]</a:t>
            </a:r>
          </a:p>
          <a:p>
            <a:r>
              <a:rPr lang="en-US" sz="3000" b="1" dirty="0">
                <a:latin typeface="+mj-lt"/>
              </a:rPr>
              <a:t>European Convention on Human Rights (Protocol 1, Article 2):</a:t>
            </a:r>
            <a:br>
              <a:rPr lang="en-US" sz="3000" b="1" dirty="0">
                <a:latin typeface="+mj-lt"/>
              </a:rPr>
            </a:br>
            <a:r>
              <a:rPr lang="en-US" sz="3000" dirty="0">
                <a:latin typeface="+mj-lt"/>
              </a:rPr>
              <a:t>States must respect parents’ rights to ensure education and teaching in conformity with their own religious and philosophical convictions. [ohchr.org]</a:t>
            </a:r>
          </a:p>
          <a:p>
            <a:endParaRPr lang="en-US" sz="2000" dirty="0">
              <a:latin typeface="+mj-lt"/>
            </a:endParaRPr>
          </a:p>
          <a:p>
            <a:endParaRPr lang="en-CA" sz="2000" dirty="0">
              <a:latin typeface="+mj-lt"/>
            </a:endParaRPr>
          </a:p>
        </p:txBody>
      </p:sp>
    </p:spTree>
    <p:extLst>
      <p:ext uri="{BB962C8B-B14F-4D97-AF65-F5344CB8AC3E}">
        <p14:creationId xmlns:p14="http://schemas.microsoft.com/office/powerpoint/2010/main" val="22200311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AF3F-7D3A-0651-62F8-77CA7AFF5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2AEE5-3414-C9C5-9BA8-4A8DA58D05C0}"/>
              </a:ext>
            </a:extLst>
          </p:cNvPr>
          <p:cNvSpPr>
            <a:spLocks noGrp="1"/>
          </p:cNvSpPr>
          <p:nvPr>
            <p:ph type="title"/>
          </p:nvPr>
        </p:nvSpPr>
        <p:spPr>
          <a:xfrm>
            <a:off x="381000" y="758952"/>
            <a:ext cx="3276600" cy="4389120"/>
          </a:xfrm>
        </p:spPr>
        <p:txBody>
          <a:bodyPr anchor="t">
            <a:normAutofit/>
          </a:bodyPr>
          <a:lstStyle/>
          <a:p>
            <a:r>
              <a:rPr lang="en-US" dirty="0"/>
              <a:t>snap shot </a:t>
            </a:r>
            <a:br>
              <a:rPr lang="en-US" dirty="0"/>
            </a:br>
            <a:br>
              <a:rPr lang="en-US" dirty="0"/>
            </a:br>
            <a:r>
              <a:rPr lang="en-US" sz="1300" i="1" dirty="0"/>
              <a:t>Ontario is currently in a period of transition —but not sure which they will go on parents rights bill outcome based on this graph celeste trianon</a:t>
            </a:r>
            <a:br>
              <a:rPr lang="en-US" sz="1300" i="1" dirty="0"/>
            </a:br>
            <a:endParaRPr lang="en-US" sz="1300" i="1" dirty="0"/>
          </a:p>
        </p:txBody>
      </p:sp>
      <p:sp>
        <p:nvSpPr>
          <p:cNvPr id="4" name="Content Placeholder 3">
            <a:extLst>
              <a:ext uri="{FF2B5EF4-FFF2-40B4-BE49-F238E27FC236}">
                <a16:creationId xmlns:a16="http://schemas.microsoft.com/office/drawing/2014/main" id="{6EF021D8-6B32-EBA9-1B84-24F177C12806}"/>
              </a:ext>
            </a:extLst>
          </p:cNvPr>
          <p:cNvSpPr>
            <a:spLocks noGrp="1"/>
          </p:cNvSpPr>
          <p:nvPr>
            <p:ph sz="quarter" idx="13"/>
          </p:nvPr>
        </p:nvSpPr>
        <p:spPr>
          <a:xfrm>
            <a:off x="4800600" y="758952"/>
            <a:ext cx="6495288" cy="5870448"/>
          </a:xfrm>
        </p:spPr>
        <p:txBody>
          <a:bodyPr>
            <a:normAutofit/>
          </a:bodyPr>
          <a:lstStyle/>
          <a:p>
            <a:endParaRPr lang="en-US" sz="2000" dirty="0">
              <a:latin typeface="+mj-lt"/>
            </a:endParaRPr>
          </a:p>
          <a:p>
            <a:endParaRPr lang="en-CA" sz="2000" dirty="0">
              <a:latin typeface="+mj-lt"/>
            </a:endParaRPr>
          </a:p>
        </p:txBody>
      </p:sp>
      <p:pic>
        <p:nvPicPr>
          <p:cNvPr id="7" name="Picture 6">
            <a:extLst>
              <a:ext uri="{FF2B5EF4-FFF2-40B4-BE49-F238E27FC236}">
                <a16:creationId xmlns:a16="http://schemas.microsoft.com/office/drawing/2014/main" id="{B91C11E9-90E0-E147-7EFF-70D6B970D36D}"/>
              </a:ext>
            </a:extLst>
          </p:cNvPr>
          <p:cNvPicPr>
            <a:picLocks noChangeAspect="1"/>
          </p:cNvPicPr>
          <p:nvPr/>
        </p:nvPicPr>
        <p:blipFill>
          <a:blip r:embed="rId3"/>
          <a:stretch>
            <a:fillRect/>
          </a:stretch>
        </p:blipFill>
        <p:spPr>
          <a:xfrm>
            <a:off x="4572000" y="990600"/>
            <a:ext cx="6516210" cy="4876800"/>
          </a:xfrm>
          <a:prstGeom prst="rect">
            <a:avLst/>
          </a:prstGeom>
        </p:spPr>
      </p:pic>
    </p:spTree>
    <p:extLst>
      <p:ext uri="{BB962C8B-B14F-4D97-AF65-F5344CB8AC3E}">
        <p14:creationId xmlns:p14="http://schemas.microsoft.com/office/powerpoint/2010/main" val="17230113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F648-4618-F696-C83D-18A5618580DC}"/>
              </a:ext>
            </a:extLst>
          </p:cNvPr>
          <p:cNvSpPr>
            <a:spLocks noGrp="1"/>
          </p:cNvSpPr>
          <p:nvPr>
            <p:ph type="title"/>
          </p:nvPr>
        </p:nvSpPr>
        <p:spPr>
          <a:xfrm>
            <a:off x="381000" y="228600"/>
            <a:ext cx="3276600" cy="4389120"/>
          </a:xfrm>
        </p:spPr>
        <p:txBody>
          <a:bodyPr anchor="t">
            <a:normAutofit fontScale="90000"/>
          </a:bodyPr>
          <a:lstStyle/>
          <a:p>
            <a:r>
              <a:rPr lang="en-US" dirty="0"/>
              <a:t>Provincial Examples </a:t>
            </a:r>
            <a:br>
              <a:rPr lang="en-US" dirty="0"/>
            </a:br>
            <a:r>
              <a:rPr lang="en-US" sz="1100" dirty="0"/>
              <a:t>Parents are recognized as primary decision-makers</a:t>
            </a:r>
            <a:br>
              <a:rPr lang="en-US" sz="1100" dirty="0"/>
            </a:br>
            <a:r>
              <a:rPr lang="en-US" sz="1100" dirty="0"/>
              <a:t>✅ Advance notice &amp; opt-out rights for sensitive topics</a:t>
            </a:r>
            <a:br>
              <a:rPr lang="en-US" sz="1100" dirty="0"/>
            </a:br>
            <a:br>
              <a:rPr lang="en-US" sz="1100" dirty="0"/>
            </a:br>
            <a:r>
              <a:rPr lang="en-US" sz="1100" dirty="0"/>
              <a:t>✅ Parental consent for name/pronoun changes</a:t>
            </a:r>
            <a:br>
              <a:rPr lang="en-US" sz="1100" dirty="0"/>
            </a:br>
            <a:br>
              <a:rPr lang="en-US" sz="1100" dirty="0"/>
            </a:br>
            <a:r>
              <a:rPr lang="en-US" sz="1100" dirty="0"/>
              <a:t>✅ Curriculum focused on facts, not interpretations</a:t>
            </a:r>
            <a:br>
              <a:rPr lang="en-US" sz="1100" dirty="0"/>
            </a:br>
            <a:br>
              <a:rPr lang="en-US" sz="1100" dirty="0"/>
            </a:br>
            <a:r>
              <a:rPr lang="en-US" sz="1100" dirty="0"/>
              <a:t>✅ Support for inclusive environments</a:t>
            </a:r>
            <a:br>
              <a:rPr lang="en-US" sz="1100" dirty="0"/>
            </a:br>
            <a:r>
              <a:rPr lang="en-US" sz="1100" dirty="0"/>
              <a:t>Why does it work?</a:t>
            </a:r>
            <a:br>
              <a:rPr lang="en-US" sz="1100" dirty="0"/>
            </a:br>
            <a:br>
              <a:rPr lang="en-US" sz="1100" dirty="0"/>
            </a:br>
            <a:r>
              <a:rPr lang="en-US" sz="1100" dirty="0"/>
              <a:t>✔️ Over 80% of parents want a say in what their kids learn</a:t>
            </a:r>
            <a:br>
              <a:rPr lang="en-US" sz="1100" dirty="0"/>
            </a:br>
            <a:r>
              <a:rPr lang="en-US" sz="1100" dirty="0"/>
              <a:t>✔️ Parental involvement boosts grades &amp; reduces behavioral issues</a:t>
            </a:r>
            <a:br>
              <a:rPr lang="en-US" sz="1100" dirty="0"/>
            </a:br>
            <a:r>
              <a:rPr lang="en-US" sz="1100" dirty="0"/>
              <a:t>✔️ Laws protect your right to be informed and involved</a:t>
            </a:r>
            <a:br>
              <a:rPr lang="en-US" sz="1100" dirty="0"/>
            </a:br>
            <a:endParaRPr lang="en-US" sz="1100" dirty="0"/>
          </a:p>
        </p:txBody>
      </p:sp>
      <p:sp>
        <p:nvSpPr>
          <p:cNvPr id="9" name="Rectangle 1">
            <a:extLst>
              <a:ext uri="{FF2B5EF4-FFF2-40B4-BE49-F238E27FC236}">
                <a16:creationId xmlns:a16="http://schemas.microsoft.com/office/drawing/2014/main" id="{4697A7BA-B860-F02D-1C29-89E9BD1854B0}"/>
              </a:ext>
            </a:extLst>
          </p:cNvPr>
          <p:cNvSpPr>
            <a:spLocks noChangeArrowheads="1"/>
          </p:cNvSpPr>
          <p:nvPr/>
        </p:nvSpPr>
        <p:spPr bwMode="auto">
          <a:xfrm>
            <a:off x="-4620224" y="-25315"/>
            <a:ext cx="222845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rPr>
              <a:t>Comparison Table: Parents’ Bill of Rights and Parental Involvement in Canada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110A17D5-FDEA-1B1A-71E5-2AB6653D34FD}"/>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6" name="Content Placeholder 15">
            <a:extLst>
              <a:ext uri="{FF2B5EF4-FFF2-40B4-BE49-F238E27FC236}">
                <a16:creationId xmlns:a16="http://schemas.microsoft.com/office/drawing/2014/main" id="{364871CD-2802-1031-6774-6E26ADC43BC1}"/>
              </a:ext>
            </a:extLst>
          </p:cNvPr>
          <p:cNvGraphicFramePr>
            <a:graphicFrameLocks noGrp="1"/>
          </p:cNvGraphicFramePr>
          <p:nvPr>
            <p:ph sz="quarter" idx="13"/>
            <p:extLst>
              <p:ext uri="{D42A27DB-BD31-4B8C-83A1-F6EECF244321}">
                <p14:modId xmlns:p14="http://schemas.microsoft.com/office/powerpoint/2010/main" val="3566508153"/>
              </p:ext>
            </p:extLst>
          </p:nvPr>
        </p:nvGraphicFramePr>
        <p:xfrm>
          <a:off x="3810000" y="17744"/>
          <a:ext cx="8382001" cy="684025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956332154"/>
                    </a:ext>
                  </a:extLst>
                </a:gridCol>
                <a:gridCol w="2819400">
                  <a:extLst>
                    <a:ext uri="{9D8B030D-6E8A-4147-A177-3AD203B41FA5}">
                      <a16:colId xmlns:a16="http://schemas.microsoft.com/office/drawing/2014/main" val="3282171293"/>
                    </a:ext>
                  </a:extLst>
                </a:gridCol>
                <a:gridCol w="2971801">
                  <a:extLst>
                    <a:ext uri="{9D8B030D-6E8A-4147-A177-3AD203B41FA5}">
                      <a16:colId xmlns:a16="http://schemas.microsoft.com/office/drawing/2014/main" val="3931947041"/>
                    </a:ext>
                  </a:extLst>
                </a:gridCol>
              </a:tblGrid>
              <a:tr h="6840256">
                <a:tc>
                  <a:txBody>
                    <a:bodyPr/>
                    <a:lstStyle/>
                    <a:p>
                      <a:pPr algn="l"/>
                      <a:r>
                        <a:rPr lang="en-US" b="1" dirty="0">
                          <a:solidFill>
                            <a:schemeClr val="bg1"/>
                          </a:solidFill>
                        </a:rPr>
                        <a:t>Saskatchewan</a:t>
                      </a:r>
                    </a:p>
                    <a:p>
                      <a:pPr algn="l"/>
                      <a:r>
                        <a:rPr lang="en-US" dirty="0">
                          <a:solidFill>
                            <a:schemeClr val="bg1"/>
                          </a:solidFill>
                        </a:rPr>
                        <a:t>Parents’ Bill of Rights (2023) </a:t>
                      </a:r>
                    </a:p>
                    <a:p>
                      <a:pPr lvl="1" algn="l"/>
                      <a:endParaRPr lang="en-US" dirty="0">
                        <a:solidFill>
                          <a:schemeClr val="bg1"/>
                        </a:solidFill>
                      </a:endParaRPr>
                    </a:p>
                    <a:p>
                      <a:pPr lvl="1" algn="l"/>
                      <a:endParaRPr lang="en-US" dirty="0">
                        <a:solidFill>
                          <a:schemeClr val="bg1"/>
                        </a:solidFill>
                      </a:endParaRPr>
                    </a:p>
                    <a:p>
                      <a:pPr marL="742950" lvl="1" indent="-285750" algn="l">
                        <a:buFont typeface="Arial" panose="020B0604020202020204" pitchFamily="34" charset="0"/>
                        <a:buChar char="•"/>
                      </a:pPr>
                      <a:r>
                        <a:rPr lang="en-US" dirty="0">
                          <a:solidFill>
                            <a:schemeClr val="bg1"/>
                          </a:solidFill>
                        </a:rPr>
                        <a:t>Notice &amp; opt-out for sexual health content</a:t>
                      </a:r>
                    </a:p>
                    <a:p>
                      <a:pPr marL="742950" lvl="1" indent="-285750" algn="l">
                        <a:buFont typeface="Arial" panose="020B0604020202020204" pitchFamily="34" charset="0"/>
                        <a:buChar char="•"/>
                      </a:pPr>
                      <a:endParaRPr lang="en-US" dirty="0">
                        <a:solidFill>
                          <a:schemeClr val="bg1"/>
                        </a:solidFill>
                      </a:endParaRPr>
                    </a:p>
                    <a:p>
                      <a:pPr marL="742950" lvl="1" indent="-285750" algn="l">
                        <a:buFont typeface="Arial" panose="020B0604020202020204" pitchFamily="34" charset="0"/>
                        <a:buChar char="•"/>
                      </a:pPr>
                      <a:r>
                        <a:rPr lang="en-US" dirty="0">
                          <a:solidFill>
                            <a:schemeClr val="bg1"/>
                          </a:solidFill>
                        </a:rPr>
                        <a:t>Consent for name/pronoun changes under 16</a:t>
                      </a:r>
                    </a:p>
                    <a:p>
                      <a:pPr marL="742950" lvl="1" indent="-285750" algn="l">
                        <a:buFont typeface="Arial" panose="020B0604020202020204" pitchFamily="34" charset="0"/>
                        <a:buChar char="•"/>
                      </a:pPr>
                      <a:endParaRPr lang="en-US" dirty="0">
                        <a:solidFill>
                          <a:schemeClr val="bg1"/>
                        </a:solidFill>
                      </a:endParaRPr>
                    </a:p>
                    <a:p>
                      <a:pPr marL="742950" lvl="1" indent="-285750" algn="l">
                        <a:buFont typeface="Arial" panose="020B0604020202020204" pitchFamily="34" charset="0"/>
                        <a:buChar char="•"/>
                      </a:pPr>
                      <a:r>
                        <a:rPr lang="en-US" dirty="0">
                          <a:solidFill>
                            <a:schemeClr val="bg1"/>
                          </a:solidFill>
                        </a:rPr>
                        <a:t>81% want advance notice of controversial topics</a:t>
                      </a:r>
                    </a:p>
                    <a:p>
                      <a:pPr marL="742950" lvl="1" indent="-285750" algn="l">
                        <a:buFont typeface="Arial" panose="020B0604020202020204" pitchFamily="34" charset="0"/>
                        <a:buChar char="•"/>
                      </a:pPr>
                      <a:endParaRPr lang="en-US" dirty="0">
                        <a:solidFill>
                          <a:schemeClr val="bg1"/>
                        </a:solidFill>
                      </a:endParaRPr>
                    </a:p>
                    <a:p>
                      <a:pPr marL="742950" lvl="1" indent="-285750" algn="l">
                        <a:buFont typeface="Arial" panose="020B0604020202020204" pitchFamily="34" charset="0"/>
                        <a:buChar char="•"/>
                      </a:pPr>
                      <a:r>
                        <a:rPr lang="en-US" dirty="0">
                          <a:solidFill>
                            <a:schemeClr val="bg1"/>
                          </a:solidFill>
                        </a:rPr>
                        <a:t>70% support opt-out rights</a:t>
                      </a:r>
                    </a:p>
                    <a:p>
                      <a:pPr algn="l"/>
                      <a:endParaRPr lang="en-US" dirty="0">
                        <a:solidFill>
                          <a:schemeClr val="bg1"/>
                        </a:solidFill>
                      </a:endParaRPr>
                    </a:p>
                    <a:p>
                      <a:pPr algn="l"/>
                      <a:endParaRPr lang="en-CA" dirty="0">
                        <a:solidFill>
                          <a:schemeClr val="bg1"/>
                        </a:solidFill>
                      </a:endParaRPr>
                    </a:p>
                  </a:txBody>
                  <a:tcPr>
                    <a:solidFill>
                      <a:schemeClr val="tx1"/>
                    </a:solidFill>
                  </a:tcPr>
                </a:tc>
                <a:tc>
                  <a:txBody>
                    <a:bodyPr/>
                    <a:lstStyle/>
                    <a:p>
                      <a:pPr algn="l"/>
                      <a:r>
                        <a:rPr lang="en-US" dirty="0"/>
                        <a:t>Alberta Parental </a:t>
                      </a:r>
                    </a:p>
                    <a:p>
                      <a:pPr algn="l"/>
                      <a:r>
                        <a:rPr lang="en-US" dirty="0"/>
                        <a:t>Consent &amp; Notification Policies (2024–2025)</a:t>
                      </a:r>
                    </a:p>
                    <a:p>
                      <a:pPr algn="l"/>
                      <a:endParaRPr lang="en-US" dirty="0"/>
                    </a:p>
                    <a:p>
                      <a:pPr algn="l"/>
                      <a:endParaRPr lang="en-US" dirty="0"/>
                    </a:p>
                    <a:p>
                      <a:pPr marL="285750" indent="-285750" algn="l">
                        <a:buFont typeface="Arial" panose="020B0604020202020204" pitchFamily="34" charset="0"/>
                        <a:buChar char="•"/>
                      </a:pPr>
                      <a:r>
                        <a:rPr lang="en-US" dirty="0"/>
                        <a:t>Consent for name/gender/pronoun changes under 15</a:t>
                      </a:r>
                    </a:p>
                    <a:p>
                      <a:pPr marL="285750" indent="-285750" algn="l">
                        <a:buFont typeface="Arial" panose="020B0604020202020204" pitchFamily="34" charset="0"/>
                        <a:buChar char="•"/>
                      </a:pPr>
                      <a:r>
                        <a:rPr lang="en-US" dirty="0"/>
                        <a:t>Notification for 16–17 year olds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Opt-out of gender/sexuality lessons Pre-approval of third-party materials </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Ban on child gender transitions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86% want facts, not interpretations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76% want both sides of issues</a:t>
                      </a:r>
                      <a:endParaRPr lang="en-CA" dirty="0"/>
                    </a:p>
                  </a:txBody>
                  <a:tcPr>
                    <a:solidFill>
                      <a:schemeClr val="tx1"/>
                    </a:solidFill>
                  </a:tcPr>
                </a:tc>
                <a:tc>
                  <a:txBody>
                    <a:bodyPr/>
                    <a:lstStyle/>
                    <a:p>
                      <a:pPr algn="l"/>
                      <a:r>
                        <a:rPr lang="en-US" dirty="0"/>
                        <a:t>New Brunswick Policy 713 (2020, revised 2023–2025)</a:t>
                      </a:r>
                    </a:p>
                    <a:p>
                      <a:pPr algn="l"/>
                      <a:endParaRPr lang="en-US" dirty="0"/>
                    </a:p>
                    <a:p>
                      <a:pPr algn="l"/>
                      <a:endParaRPr lang="en-US" dirty="0"/>
                    </a:p>
                    <a:p>
                      <a:pPr algn="l"/>
                      <a:endParaRPr lang="en-US" dirty="0"/>
                    </a:p>
                    <a:p>
                      <a:pPr marL="285750" indent="-285750" algn="l">
                        <a:buFont typeface="Arial" panose="020B0604020202020204" pitchFamily="34" charset="0"/>
                        <a:buChar char="•"/>
                      </a:pPr>
                      <a:r>
                        <a:rPr lang="en-US" dirty="0"/>
                        <a:t>Consent for name/pronoun changes under 16</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Notice &amp; opt-out for sensitive content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91% want age-appropriate material</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81% want advance notice</a:t>
                      </a:r>
                      <a:endParaRPr lang="en-CA" dirty="0"/>
                    </a:p>
                  </a:txBody>
                  <a:tcPr>
                    <a:solidFill>
                      <a:schemeClr val="tx1"/>
                    </a:solidFill>
                  </a:tcPr>
                </a:tc>
                <a:extLst>
                  <a:ext uri="{0D108BD9-81ED-4DB2-BD59-A6C34878D82A}">
                    <a16:rowId xmlns:a16="http://schemas.microsoft.com/office/drawing/2014/main" val="2964182202"/>
                  </a:ext>
                </a:extLst>
              </a:tr>
            </a:tbl>
          </a:graphicData>
        </a:graphic>
      </p:graphicFrame>
    </p:spTree>
    <p:extLst>
      <p:ext uri="{BB962C8B-B14F-4D97-AF65-F5344CB8AC3E}">
        <p14:creationId xmlns:p14="http://schemas.microsoft.com/office/powerpoint/2010/main" val="24450709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AEB7-A3DC-6BE7-F996-691A31FB0293}"/>
              </a:ext>
            </a:extLst>
          </p:cNvPr>
          <p:cNvSpPr>
            <a:spLocks noGrp="1"/>
          </p:cNvSpPr>
          <p:nvPr>
            <p:ph type="title"/>
          </p:nvPr>
        </p:nvSpPr>
        <p:spPr/>
        <p:txBody>
          <a:bodyPr>
            <a:normAutofit fontScale="90000"/>
          </a:bodyPr>
          <a:lstStyle/>
          <a:p>
            <a:r>
              <a:rPr lang="en-US" dirty="0"/>
              <a:t>How Parents’ Rights Are Legislated</a:t>
            </a:r>
            <a:br>
              <a:rPr lang="en-US" dirty="0"/>
            </a:br>
            <a:br>
              <a:rPr lang="en-US" dirty="0"/>
            </a:br>
            <a:r>
              <a:rPr lang="en-US" dirty="0"/>
              <a:t>T</a:t>
            </a:r>
            <a:r>
              <a:rPr lang="en-US" sz="1200" dirty="0"/>
              <a:t>he step-by-step process—from drafting to royal assent—guarantees that laws are not made in isolation. Stakeholder input is sought at every stage, especially from parents, educators, and legal experts. </a:t>
            </a:r>
            <a:r>
              <a:rPr lang="en-US" sz="1300" dirty="0"/>
              <a:t>This means the voices of families and communities directly shape the law.</a:t>
            </a:r>
            <a:endParaRPr lang="en-CA" sz="1300" dirty="0"/>
          </a:p>
        </p:txBody>
      </p:sp>
      <p:pic>
        <p:nvPicPr>
          <p:cNvPr id="4" name="Picture 3">
            <a:extLst>
              <a:ext uri="{FF2B5EF4-FFF2-40B4-BE49-F238E27FC236}">
                <a16:creationId xmlns:a16="http://schemas.microsoft.com/office/drawing/2014/main" id="{BC0577CC-F584-5F6F-A8F8-C3171279F606}"/>
              </a:ext>
            </a:extLst>
          </p:cNvPr>
          <p:cNvPicPr>
            <a:picLocks noChangeAspect="1"/>
          </p:cNvPicPr>
          <p:nvPr/>
        </p:nvPicPr>
        <p:blipFill>
          <a:blip r:embed="rId3"/>
          <a:stretch>
            <a:fillRect/>
          </a:stretch>
        </p:blipFill>
        <p:spPr>
          <a:xfrm>
            <a:off x="3946452" y="228600"/>
            <a:ext cx="8169348" cy="3889585"/>
          </a:xfrm>
          <a:prstGeom prst="rect">
            <a:avLst/>
          </a:prstGeom>
        </p:spPr>
      </p:pic>
      <p:pic>
        <p:nvPicPr>
          <p:cNvPr id="5" name="Picture 4">
            <a:extLst>
              <a:ext uri="{FF2B5EF4-FFF2-40B4-BE49-F238E27FC236}">
                <a16:creationId xmlns:a16="http://schemas.microsoft.com/office/drawing/2014/main" id="{C36C4AFE-D7E3-A990-171A-E35575713B74}"/>
              </a:ext>
            </a:extLst>
          </p:cNvPr>
          <p:cNvPicPr>
            <a:picLocks noChangeAspect="1"/>
          </p:cNvPicPr>
          <p:nvPr/>
        </p:nvPicPr>
        <p:blipFill>
          <a:blip r:embed="rId4"/>
          <a:stretch>
            <a:fillRect/>
          </a:stretch>
        </p:blipFill>
        <p:spPr>
          <a:xfrm>
            <a:off x="4495800" y="152400"/>
            <a:ext cx="2182557" cy="1231499"/>
          </a:xfrm>
          <a:prstGeom prst="rect">
            <a:avLst/>
          </a:prstGeom>
        </p:spPr>
      </p:pic>
      <p:pic>
        <p:nvPicPr>
          <p:cNvPr id="6" name="Picture 5">
            <a:extLst>
              <a:ext uri="{FF2B5EF4-FFF2-40B4-BE49-F238E27FC236}">
                <a16:creationId xmlns:a16="http://schemas.microsoft.com/office/drawing/2014/main" id="{E738DA7E-6F98-709F-6F1E-C72FDC7A6EEC}"/>
              </a:ext>
            </a:extLst>
          </p:cNvPr>
          <p:cNvPicPr>
            <a:picLocks noChangeAspect="1"/>
          </p:cNvPicPr>
          <p:nvPr/>
        </p:nvPicPr>
        <p:blipFill>
          <a:blip r:embed="rId5"/>
          <a:stretch>
            <a:fillRect/>
          </a:stretch>
        </p:blipFill>
        <p:spPr>
          <a:xfrm>
            <a:off x="4130748" y="304800"/>
            <a:ext cx="542591" cy="999831"/>
          </a:xfrm>
          <a:prstGeom prst="rect">
            <a:avLst/>
          </a:prstGeom>
        </p:spPr>
      </p:pic>
      <p:pic>
        <p:nvPicPr>
          <p:cNvPr id="7" name="Picture 6">
            <a:extLst>
              <a:ext uri="{FF2B5EF4-FFF2-40B4-BE49-F238E27FC236}">
                <a16:creationId xmlns:a16="http://schemas.microsoft.com/office/drawing/2014/main" id="{20AA25D1-C5A6-45D5-D7C7-320208C6CDBF}"/>
              </a:ext>
            </a:extLst>
          </p:cNvPr>
          <p:cNvPicPr>
            <a:picLocks noChangeAspect="1"/>
          </p:cNvPicPr>
          <p:nvPr/>
        </p:nvPicPr>
        <p:blipFill>
          <a:blip r:embed="rId6"/>
          <a:stretch>
            <a:fillRect/>
          </a:stretch>
        </p:blipFill>
        <p:spPr>
          <a:xfrm>
            <a:off x="6692644" y="3504652"/>
            <a:ext cx="4784652" cy="3609145"/>
          </a:xfrm>
          <a:prstGeom prst="rect">
            <a:avLst/>
          </a:prstGeom>
        </p:spPr>
      </p:pic>
      <p:pic>
        <p:nvPicPr>
          <p:cNvPr id="9" name="Picture 8">
            <a:extLst>
              <a:ext uri="{FF2B5EF4-FFF2-40B4-BE49-F238E27FC236}">
                <a16:creationId xmlns:a16="http://schemas.microsoft.com/office/drawing/2014/main" id="{C3E76FDD-7D34-83CD-975C-6AD2BEE73ED1}"/>
              </a:ext>
            </a:extLst>
          </p:cNvPr>
          <p:cNvPicPr>
            <a:picLocks noChangeAspect="1"/>
          </p:cNvPicPr>
          <p:nvPr/>
        </p:nvPicPr>
        <p:blipFill>
          <a:blip r:embed="rId7"/>
          <a:stretch>
            <a:fillRect/>
          </a:stretch>
        </p:blipFill>
        <p:spPr>
          <a:xfrm>
            <a:off x="4358774" y="3429000"/>
            <a:ext cx="1953956" cy="3256593"/>
          </a:xfrm>
          <a:prstGeom prst="rect">
            <a:avLst/>
          </a:prstGeom>
        </p:spPr>
      </p:pic>
    </p:spTree>
    <p:extLst>
      <p:ext uri="{BB962C8B-B14F-4D97-AF65-F5344CB8AC3E}">
        <p14:creationId xmlns:p14="http://schemas.microsoft.com/office/powerpoint/2010/main" val="113520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A783-9227-ACEB-92D2-EBA47074E121}"/>
              </a:ext>
            </a:extLst>
          </p:cNvPr>
          <p:cNvSpPr>
            <a:spLocks noGrp="1"/>
          </p:cNvSpPr>
          <p:nvPr>
            <p:ph type="title"/>
          </p:nvPr>
        </p:nvSpPr>
        <p:spPr>
          <a:xfrm>
            <a:off x="381000" y="758952"/>
            <a:ext cx="3276600" cy="4389120"/>
          </a:xfrm>
        </p:spPr>
        <p:txBody>
          <a:bodyPr anchor="t">
            <a:normAutofit/>
          </a:bodyPr>
          <a:lstStyle/>
          <a:p>
            <a:r>
              <a:rPr lang="en-US" dirty="0"/>
              <a:t>Challenges </a:t>
            </a:r>
            <a:br>
              <a:rPr lang="en-US" dirty="0"/>
            </a:br>
            <a:br>
              <a:rPr lang="en-US" dirty="0"/>
            </a:br>
            <a:r>
              <a:rPr lang="en-US" sz="2000" dirty="0"/>
              <a:t>POLITICAL DEBATES</a:t>
            </a:r>
            <a:br>
              <a:rPr lang="en-US" sz="2000" dirty="0"/>
            </a:br>
            <a:r>
              <a:rPr lang="en-US" sz="2000" dirty="0"/>
              <a:t>SHAREHOLDER INTEREST </a:t>
            </a:r>
          </a:p>
        </p:txBody>
      </p:sp>
      <p:pic>
        <p:nvPicPr>
          <p:cNvPr id="11" name="Content Placeholder 10">
            <a:extLst>
              <a:ext uri="{FF2B5EF4-FFF2-40B4-BE49-F238E27FC236}">
                <a16:creationId xmlns:a16="http://schemas.microsoft.com/office/drawing/2014/main" id="{F3DBC6AA-10B0-CAAB-A7FD-550EB21DB5CE}"/>
              </a:ext>
            </a:extLst>
          </p:cNvPr>
          <p:cNvPicPr>
            <a:picLocks noGrp="1" noChangeAspect="1"/>
          </p:cNvPicPr>
          <p:nvPr>
            <p:ph sz="quarter" idx="13"/>
          </p:nvPr>
        </p:nvPicPr>
        <p:blipFill>
          <a:blip r:embed="rId3"/>
          <a:stretch>
            <a:fillRect/>
          </a:stretch>
        </p:blipFill>
        <p:spPr>
          <a:xfrm>
            <a:off x="4588933" y="1676270"/>
            <a:ext cx="6619600" cy="3097406"/>
          </a:xfrm>
          <a:prstGeom prst="rect">
            <a:avLst/>
          </a:prstGeom>
        </p:spPr>
      </p:pic>
      <p:sp>
        <p:nvSpPr>
          <p:cNvPr id="3" name="Arrow: Down 2">
            <a:extLst>
              <a:ext uri="{FF2B5EF4-FFF2-40B4-BE49-F238E27FC236}">
                <a16:creationId xmlns:a16="http://schemas.microsoft.com/office/drawing/2014/main" id="{519FF9D5-F6D5-4E4C-9AAC-BDCE7B960850}"/>
              </a:ext>
            </a:extLst>
          </p:cNvPr>
          <p:cNvSpPr/>
          <p:nvPr/>
        </p:nvSpPr>
        <p:spPr>
          <a:xfrm flipV="1">
            <a:off x="5105400" y="4494276"/>
            <a:ext cx="533400" cy="130759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9B5FFF38-34B4-36DC-BA50-9033DD56FE1D}"/>
              </a:ext>
            </a:extLst>
          </p:cNvPr>
          <p:cNvPicPr>
            <a:picLocks noChangeAspect="1"/>
          </p:cNvPicPr>
          <p:nvPr/>
        </p:nvPicPr>
        <p:blipFill>
          <a:blip r:embed="rId4"/>
          <a:stretch>
            <a:fillRect/>
          </a:stretch>
        </p:blipFill>
        <p:spPr>
          <a:xfrm>
            <a:off x="6019800" y="4468876"/>
            <a:ext cx="585267" cy="1335140"/>
          </a:xfrm>
          <a:prstGeom prst="rect">
            <a:avLst/>
          </a:prstGeom>
        </p:spPr>
      </p:pic>
      <p:sp>
        <p:nvSpPr>
          <p:cNvPr id="7" name="Rectangle 6">
            <a:extLst>
              <a:ext uri="{FF2B5EF4-FFF2-40B4-BE49-F238E27FC236}">
                <a16:creationId xmlns:a16="http://schemas.microsoft.com/office/drawing/2014/main" id="{71F7527C-3C56-6964-8A10-157E075BADC7}"/>
              </a:ext>
            </a:extLst>
          </p:cNvPr>
          <p:cNvSpPr/>
          <p:nvPr/>
        </p:nvSpPr>
        <p:spPr>
          <a:xfrm>
            <a:off x="9372600" y="990600"/>
            <a:ext cx="914400" cy="9144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6202784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09F2-33F7-8754-8464-AD1FC6372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EA8FC-E2BC-80B6-C3E0-445556414D80}"/>
              </a:ext>
            </a:extLst>
          </p:cNvPr>
          <p:cNvSpPr>
            <a:spLocks noGrp="1"/>
          </p:cNvSpPr>
          <p:nvPr>
            <p:ph type="title"/>
          </p:nvPr>
        </p:nvSpPr>
        <p:spPr>
          <a:xfrm>
            <a:off x="381000" y="758952"/>
            <a:ext cx="3276600" cy="4389120"/>
          </a:xfrm>
        </p:spPr>
        <p:txBody>
          <a:bodyPr anchor="t">
            <a:normAutofit/>
          </a:bodyPr>
          <a:lstStyle/>
          <a:p>
            <a:r>
              <a:rPr lang="en-US" dirty="0"/>
              <a:t>Benefits</a:t>
            </a:r>
            <a:br>
              <a:rPr lang="en-US" dirty="0"/>
            </a:br>
            <a:r>
              <a:rPr lang="en-US" dirty="0"/>
              <a:t>op IN/out</a:t>
            </a:r>
            <a:br>
              <a:rPr lang="en-US" dirty="0"/>
            </a:br>
            <a:r>
              <a:rPr lang="en-US" dirty="0"/>
              <a:t>choice</a:t>
            </a:r>
            <a:br>
              <a:rPr lang="en-US" dirty="0"/>
            </a:br>
            <a:r>
              <a:rPr lang="en-US" dirty="0"/>
              <a:t>3</a:t>
            </a:r>
            <a:r>
              <a:rPr lang="en-US" baseline="30000" dirty="0"/>
              <a:t>rd</a:t>
            </a:r>
            <a:r>
              <a:rPr lang="en-US" dirty="0"/>
              <a:t> party</a:t>
            </a:r>
            <a:br>
              <a:rPr lang="en-US" dirty="0"/>
            </a:br>
            <a:r>
              <a:rPr lang="en-US" dirty="0"/>
              <a:t>ban GT</a:t>
            </a:r>
            <a:br>
              <a:rPr lang="en-US" dirty="0"/>
            </a:br>
            <a:r>
              <a:rPr lang="en-US" dirty="0"/>
              <a:t>AGE APPROPRIATE</a:t>
            </a:r>
            <a:br>
              <a:rPr lang="en-US" dirty="0"/>
            </a:br>
            <a:r>
              <a:rPr lang="en-US" dirty="0"/>
              <a:t>FREE SPEECH</a:t>
            </a:r>
            <a:br>
              <a:rPr lang="en-US" dirty="0"/>
            </a:br>
            <a:r>
              <a:rPr lang="en-US" dirty="0"/>
              <a:t>LEGAL</a:t>
            </a:r>
          </a:p>
        </p:txBody>
      </p:sp>
      <p:graphicFrame>
        <p:nvGraphicFramePr>
          <p:cNvPr id="19" name="Content Placeholder 18">
            <a:extLst>
              <a:ext uri="{FF2B5EF4-FFF2-40B4-BE49-F238E27FC236}">
                <a16:creationId xmlns:a16="http://schemas.microsoft.com/office/drawing/2014/main" id="{CF759835-6353-29BB-CFFA-FBE1DB7EF943}"/>
              </a:ext>
            </a:extLst>
          </p:cNvPr>
          <p:cNvGraphicFramePr>
            <a:graphicFrameLocks noGrp="1"/>
          </p:cNvGraphicFramePr>
          <p:nvPr>
            <p:ph sz="quarter" idx="13"/>
            <p:extLst>
              <p:ext uri="{D42A27DB-BD31-4B8C-83A1-F6EECF244321}">
                <p14:modId xmlns:p14="http://schemas.microsoft.com/office/powerpoint/2010/main" val="444491614"/>
              </p:ext>
            </p:extLst>
          </p:nvPr>
        </p:nvGraphicFramePr>
        <p:xfrm>
          <a:off x="4572000" y="304800"/>
          <a:ext cx="7239000" cy="6047220"/>
        </p:xfrm>
        <a:graphic>
          <a:graphicData uri="http://schemas.openxmlformats.org/drawingml/2006/table">
            <a:tbl>
              <a:tblPr/>
              <a:tblGrid>
                <a:gridCol w="2413000">
                  <a:extLst>
                    <a:ext uri="{9D8B030D-6E8A-4147-A177-3AD203B41FA5}">
                      <a16:colId xmlns:a16="http://schemas.microsoft.com/office/drawing/2014/main" val="4233219189"/>
                    </a:ext>
                  </a:extLst>
                </a:gridCol>
                <a:gridCol w="2540000">
                  <a:extLst>
                    <a:ext uri="{9D8B030D-6E8A-4147-A177-3AD203B41FA5}">
                      <a16:colId xmlns:a16="http://schemas.microsoft.com/office/drawing/2014/main" val="3217920251"/>
                    </a:ext>
                  </a:extLst>
                </a:gridCol>
                <a:gridCol w="2286000">
                  <a:extLst>
                    <a:ext uri="{9D8B030D-6E8A-4147-A177-3AD203B41FA5}">
                      <a16:colId xmlns:a16="http://schemas.microsoft.com/office/drawing/2014/main" val="3478726733"/>
                    </a:ext>
                  </a:extLst>
                </a:gridCol>
              </a:tblGrid>
              <a:tr h="442786">
                <a:tc>
                  <a:txBody>
                    <a:bodyPr/>
                    <a:lstStyle/>
                    <a:p>
                      <a:pPr>
                        <a:buNone/>
                      </a:pPr>
                      <a:r>
                        <a:rPr lang="en-CA" sz="1200" dirty="0"/>
                        <a:t>✅ </a:t>
                      </a:r>
                      <a:r>
                        <a:rPr lang="en-CA" sz="1200" b="1" dirty="0"/>
                        <a:t>Benefit</a:t>
                      </a:r>
                      <a:endParaRPr lang="en-CA" sz="1200" dirty="0"/>
                    </a:p>
                  </a:txBody>
                  <a:tcPr marL="55825" marR="55825" marT="27912" marB="27912" anchor="ctr">
                    <a:lnL>
                      <a:noFill/>
                    </a:lnL>
                    <a:lnR>
                      <a:noFill/>
                    </a:lnR>
                    <a:lnT>
                      <a:noFill/>
                    </a:lnT>
                    <a:lnB>
                      <a:noFill/>
                    </a:lnB>
                    <a:noFill/>
                  </a:tcPr>
                </a:tc>
                <a:tc>
                  <a:txBody>
                    <a:bodyPr/>
                    <a:lstStyle/>
                    <a:p>
                      <a:pPr>
                        <a:buNone/>
                      </a:pPr>
                      <a:r>
                        <a:rPr lang="en-CA" sz="1200" b="1"/>
                        <a:t>Description</a:t>
                      </a:r>
                      <a:endParaRPr lang="en-CA" sz="1200"/>
                    </a:p>
                  </a:txBody>
                  <a:tcPr marL="55825" marR="55825" marT="27912" marB="27912" anchor="ctr">
                    <a:lnL>
                      <a:noFill/>
                    </a:lnL>
                    <a:lnR>
                      <a:noFill/>
                    </a:lnR>
                    <a:lnT>
                      <a:noFill/>
                    </a:lnT>
                    <a:lnB>
                      <a:noFill/>
                    </a:lnB>
                    <a:noFill/>
                  </a:tcPr>
                </a:tc>
                <a:tc>
                  <a:txBody>
                    <a:bodyPr/>
                    <a:lstStyle/>
                    <a:p>
                      <a:pPr>
                        <a:buNone/>
                      </a:pPr>
                      <a:r>
                        <a:rPr lang="en-US" sz="1200" b="1"/>
                        <a:t>How This Could Apply in Ontario Schools</a:t>
                      </a:r>
                      <a:endParaRPr lang="en-US" sz="1200"/>
                    </a:p>
                  </a:txBody>
                  <a:tcPr marL="55825" marR="55825" marT="27912" marB="27912" anchor="ctr">
                    <a:lnL>
                      <a:noFill/>
                    </a:lnL>
                    <a:lnR>
                      <a:noFill/>
                    </a:lnR>
                    <a:lnT>
                      <a:noFill/>
                    </a:lnT>
                    <a:lnB>
                      <a:noFill/>
                    </a:lnB>
                    <a:noFill/>
                  </a:tcPr>
                </a:tc>
                <a:extLst>
                  <a:ext uri="{0D108BD9-81ED-4DB2-BD59-A6C34878D82A}">
                    <a16:rowId xmlns:a16="http://schemas.microsoft.com/office/drawing/2014/main" val="2281346770"/>
                  </a:ext>
                </a:extLst>
              </a:tr>
              <a:tr h="634864">
                <a:tc>
                  <a:txBody>
                    <a:bodyPr/>
                    <a:lstStyle/>
                    <a:p>
                      <a:pPr>
                        <a:buNone/>
                      </a:pPr>
                      <a:r>
                        <a:rPr lang="en-CA" sz="1200" dirty="0"/>
                        <a:t>Advance Notice &amp; Opt-Out Rights</a:t>
                      </a:r>
                    </a:p>
                  </a:txBody>
                  <a:tcPr marL="55825" marR="55825" marT="27912" marB="27912" anchor="ctr">
                    <a:lnL>
                      <a:noFill/>
                    </a:lnL>
                    <a:lnR>
                      <a:noFill/>
                    </a:lnR>
                    <a:lnT>
                      <a:noFill/>
                    </a:lnT>
                    <a:lnB>
                      <a:noFill/>
                    </a:lnB>
                    <a:noFill/>
                  </a:tcPr>
                </a:tc>
                <a:tc>
                  <a:txBody>
                    <a:bodyPr/>
                    <a:lstStyle/>
                    <a:p>
                      <a:pPr>
                        <a:buNone/>
                      </a:pPr>
                      <a:r>
                        <a:rPr lang="en-US" sz="1200"/>
                        <a:t>Parents receive advance notice of sensitive/controversial topics and can opt out for their child</a:t>
                      </a:r>
                    </a:p>
                  </a:txBody>
                  <a:tcPr marL="55825" marR="55825" marT="27912" marB="27912" anchor="ctr">
                    <a:lnL>
                      <a:noFill/>
                    </a:lnL>
                    <a:lnR>
                      <a:noFill/>
                    </a:lnR>
                    <a:lnT>
                      <a:noFill/>
                    </a:lnT>
                    <a:lnB>
                      <a:noFill/>
                    </a:lnB>
                    <a:noFill/>
                  </a:tcPr>
                </a:tc>
                <a:tc>
                  <a:txBody>
                    <a:bodyPr/>
                    <a:lstStyle/>
                    <a:p>
                      <a:pPr>
                        <a:buNone/>
                      </a:pPr>
                      <a:r>
                        <a:rPr lang="en-US" sz="1200" b="1" dirty="0">
                          <a:solidFill>
                            <a:srgbClr val="FF0000"/>
                          </a:solidFill>
                        </a:rPr>
                        <a:t>Advance notification for health, sexuality, or controversial topics; opt-out forms available</a:t>
                      </a:r>
                    </a:p>
                  </a:txBody>
                  <a:tcPr marL="55825" marR="55825" marT="27912" marB="27912" anchor="ctr">
                    <a:lnL>
                      <a:noFill/>
                    </a:lnL>
                    <a:lnR>
                      <a:noFill/>
                    </a:lnR>
                    <a:lnT>
                      <a:noFill/>
                    </a:lnT>
                    <a:lnB>
                      <a:noFill/>
                    </a:lnB>
                    <a:noFill/>
                  </a:tcPr>
                </a:tc>
                <a:extLst>
                  <a:ext uri="{0D108BD9-81ED-4DB2-BD59-A6C34878D82A}">
                    <a16:rowId xmlns:a16="http://schemas.microsoft.com/office/drawing/2014/main" val="2906194994"/>
                  </a:ext>
                </a:extLst>
              </a:tr>
              <a:tr h="826941">
                <a:tc>
                  <a:txBody>
                    <a:bodyPr/>
                    <a:lstStyle/>
                    <a:p>
                      <a:pPr>
                        <a:buNone/>
                      </a:pPr>
                      <a:r>
                        <a:rPr lang="en-US" sz="1200" dirty="0"/>
                        <a:t>Parental Consent for Name/Pronoun/Gender Changes</a:t>
                      </a:r>
                    </a:p>
                  </a:txBody>
                  <a:tcPr marL="55825" marR="55825" marT="27912" marB="27912" anchor="ctr">
                    <a:lnL>
                      <a:noFill/>
                    </a:lnL>
                    <a:lnR>
                      <a:noFill/>
                    </a:lnR>
                    <a:lnT>
                      <a:noFill/>
                    </a:lnT>
                    <a:lnB>
                      <a:noFill/>
                    </a:lnB>
                    <a:noFill/>
                  </a:tcPr>
                </a:tc>
                <a:tc>
                  <a:txBody>
                    <a:bodyPr/>
                    <a:lstStyle/>
                    <a:p>
                      <a:pPr>
                        <a:buNone/>
                      </a:pPr>
                      <a:r>
                        <a:rPr lang="en-US" sz="1200"/>
                        <a:t>Parental consent required for changes to a child’s name, pronouns, or gender identity (for minors)</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Parental approval process for student name/pronoun changes under age 16</a:t>
                      </a:r>
                    </a:p>
                  </a:txBody>
                  <a:tcPr marL="55825" marR="55825" marT="27912" marB="27912" anchor="ctr">
                    <a:lnL>
                      <a:noFill/>
                    </a:lnL>
                    <a:lnR>
                      <a:noFill/>
                    </a:lnR>
                    <a:lnT>
                      <a:noFill/>
                    </a:lnT>
                    <a:lnB>
                      <a:noFill/>
                    </a:lnB>
                    <a:noFill/>
                  </a:tcPr>
                </a:tc>
                <a:extLst>
                  <a:ext uri="{0D108BD9-81ED-4DB2-BD59-A6C34878D82A}">
                    <a16:rowId xmlns:a16="http://schemas.microsoft.com/office/drawing/2014/main" val="1414229600"/>
                  </a:ext>
                </a:extLst>
              </a:tr>
              <a:tr h="634864">
                <a:tc>
                  <a:txBody>
                    <a:bodyPr/>
                    <a:lstStyle/>
                    <a:p>
                      <a:pPr>
                        <a:buNone/>
                      </a:pPr>
                      <a:r>
                        <a:rPr lang="en-CA" sz="1200" dirty="0"/>
                        <a:t>Choice of Educational Approach</a:t>
                      </a:r>
                    </a:p>
                  </a:txBody>
                  <a:tcPr marL="55825" marR="55825" marT="27912" marB="27912" anchor="ctr">
                    <a:lnL>
                      <a:noFill/>
                    </a:lnL>
                    <a:lnR>
                      <a:noFill/>
                    </a:lnR>
                    <a:lnT>
                      <a:noFill/>
                    </a:lnT>
                    <a:lnB>
                      <a:noFill/>
                    </a:lnB>
                    <a:noFill/>
                  </a:tcPr>
                </a:tc>
                <a:tc>
                  <a:txBody>
                    <a:bodyPr/>
                    <a:lstStyle/>
                    <a:p>
                      <a:pPr>
                        <a:buNone/>
                      </a:pPr>
                      <a:r>
                        <a:rPr lang="en-US" sz="1200" dirty="0"/>
                        <a:t>Parents can choose programs and approaches that match their values</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Options for French Immersion, religious education, or alternative programs</a:t>
                      </a:r>
                    </a:p>
                  </a:txBody>
                  <a:tcPr marL="55825" marR="55825" marT="27912" marB="27912" anchor="ctr">
                    <a:lnL>
                      <a:noFill/>
                    </a:lnL>
                    <a:lnR>
                      <a:noFill/>
                    </a:lnR>
                    <a:lnT>
                      <a:noFill/>
                    </a:lnT>
                    <a:lnB>
                      <a:noFill/>
                    </a:lnB>
                    <a:noFill/>
                  </a:tcPr>
                </a:tc>
                <a:extLst>
                  <a:ext uri="{0D108BD9-81ED-4DB2-BD59-A6C34878D82A}">
                    <a16:rowId xmlns:a16="http://schemas.microsoft.com/office/drawing/2014/main" val="2620893591"/>
                  </a:ext>
                </a:extLst>
              </a:tr>
              <a:tr h="586323">
                <a:tc>
                  <a:txBody>
                    <a:bodyPr/>
                    <a:lstStyle/>
                    <a:p>
                      <a:pPr>
                        <a:buNone/>
                      </a:pPr>
                      <a:r>
                        <a:rPr lang="en-CA" sz="1200"/>
                        <a:t>Pre-Approval of Third-Party Materials</a:t>
                      </a:r>
                    </a:p>
                  </a:txBody>
                  <a:tcPr marL="55825" marR="55825" marT="27912" marB="27912" anchor="ctr">
                    <a:lnL>
                      <a:noFill/>
                    </a:lnL>
                    <a:lnR>
                      <a:noFill/>
                    </a:lnR>
                    <a:lnT>
                      <a:noFill/>
                    </a:lnT>
                    <a:lnB>
                      <a:noFill/>
                    </a:lnB>
                    <a:noFill/>
                  </a:tcPr>
                </a:tc>
                <a:tc>
                  <a:txBody>
                    <a:bodyPr/>
                    <a:lstStyle/>
                    <a:p>
                      <a:pPr>
                        <a:buNone/>
                      </a:pPr>
                      <a:r>
                        <a:rPr lang="en-US" sz="1200" dirty="0"/>
                        <a:t>Parents involved in approving third-party classroom materials</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Parental review/approval of external presentations or resources</a:t>
                      </a:r>
                    </a:p>
                  </a:txBody>
                  <a:tcPr marL="55825" marR="55825" marT="27912" marB="27912" anchor="ctr">
                    <a:lnL>
                      <a:noFill/>
                    </a:lnL>
                    <a:lnR>
                      <a:noFill/>
                    </a:lnR>
                    <a:lnT>
                      <a:noFill/>
                    </a:lnT>
                    <a:lnB>
                      <a:noFill/>
                    </a:lnB>
                    <a:noFill/>
                  </a:tcPr>
                </a:tc>
                <a:extLst>
                  <a:ext uri="{0D108BD9-81ED-4DB2-BD59-A6C34878D82A}">
                    <a16:rowId xmlns:a16="http://schemas.microsoft.com/office/drawing/2014/main" val="4056605275"/>
                  </a:ext>
                </a:extLst>
              </a:tr>
              <a:tr h="442786">
                <a:tc>
                  <a:txBody>
                    <a:bodyPr/>
                    <a:lstStyle/>
                    <a:p>
                      <a:pPr>
                        <a:buNone/>
                      </a:pPr>
                      <a:r>
                        <a:rPr lang="en-US" sz="1200"/>
                        <a:t>Ban on Child Gender Transitions</a:t>
                      </a:r>
                    </a:p>
                  </a:txBody>
                  <a:tcPr marL="55825" marR="55825" marT="27912" marB="27912" anchor="ctr">
                    <a:lnL>
                      <a:noFill/>
                    </a:lnL>
                    <a:lnR>
                      <a:noFill/>
                    </a:lnR>
                    <a:lnT>
                      <a:noFill/>
                    </a:lnT>
                    <a:lnB>
                      <a:noFill/>
                    </a:lnB>
                    <a:noFill/>
                  </a:tcPr>
                </a:tc>
                <a:tc>
                  <a:txBody>
                    <a:bodyPr/>
                    <a:lstStyle/>
                    <a:p>
                      <a:pPr>
                        <a:buNone/>
                      </a:pPr>
                      <a:r>
                        <a:rPr lang="en-US" sz="1200" dirty="0"/>
                        <a:t>Legal prohibition on child gender transitions (where applicable)</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Policy clarity on medical or social transitions for minors</a:t>
                      </a:r>
                    </a:p>
                  </a:txBody>
                  <a:tcPr marL="55825" marR="55825" marT="27912" marB="27912" anchor="ctr">
                    <a:lnL>
                      <a:noFill/>
                    </a:lnL>
                    <a:lnR>
                      <a:noFill/>
                    </a:lnR>
                    <a:lnT>
                      <a:noFill/>
                    </a:lnT>
                    <a:lnB>
                      <a:noFill/>
                    </a:lnB>
                    <a:noFill/>
                  </a:tcPr>
                </a:tc>
                <a:extLst>
                  <a:ext uri="{0D108BD9-81ED-4DB2-BD59-A6C34878D82A}">
                    <a16:rowId xmlns:a16="http://schemas.microsoft.com/office/drawing/2014/main" val="2031304175"/>
                  </a:ext>
                </a:extLst>
              </a:tr>
              <a:tr h="634864">
                <a:tc>
                  <a:txBody>
                    <a:bodyPr/>
                    <a:lstStyle/>
                    <a:p>
                      <a:pPr>
                        <a:buNone/>
                      </a:pPr>
                      <a:endParaRPr lang="en-US" sz="1200" dirty="0"/>
                    </a:p>
                  </a:txBody>
                  <a:tcPr marL="55825" marR="55825" marT="27912" marB="27912" anchor="ctr">
                    <a:lnL>
                      <a:noFill/>
                    </a:lnL>
                    <a:lnR>
                      <a:noFill/>
                    </a:lnR>
                    <a:lnT>
                      <a:noFill/>
                    </a:lnT>
                    <a:lnB>
                      <a:noFill/>
                    </a:lnB>
                    <a:noFill/>
                  </a:tcPr>
                </a:tc>
                <a:tc>
                  <a:txBody>
                    <a:bodyPr/>
                    <a:lstStyle/>
                    <a:p>
                      <a:pPr>
                        <a:buNone/>
                      </a:pPr>
                      <a:endParaRPr lang="en-US" sz="1200" dirty="0"/>
                    </a:p>
                  </a:txBody>
                  <a:tcPr marL="55825" marR="55825" marT="27912" marB="27912" anchor="ctr">
                    <a:lnL>
                      <a:noFill/>
                    </a:lnL>
                    <a:lnR>
                      <a:noFill/>
                    </a:lnR>
                    <a:lnT>
                      <a:noFill/>
                    </a:lnT>
                    <a:lnB>
                      <a:noFill/>
                    </a:lnB>
                    <a:noFill/>
                  </a:tcPr>
                </a:tc>
                <a:tc>
                  <a:txBody>
                    <a:bodyPr/>
                    <a:lstStyle/>
                    <a:p>
                      <a:pPr>
                        <a:buNone/>
                      </a:pPr>
                      <a:endParaRPr lang="en-US" sz="1200" dirty="0">
                        <a:solidFill>
                          <a:srgbClr val="FF0000"/>
                        </a:solidFill>
                      </a:endParaRPr>
                    </a:p>
                  </a:txBody>
                  <a:tcPr marL="55825" marR="55825" marT="27912" marB="27912" anchor="ctr">
                    <a:lnL>
                      <a:noFill/>
                    </a:lnL>
                    <a:lnR>
                      <a:noFill/>
                    </a:lnR>
                    <a:lnT>
                      <a:noFill/>
                    </a:lnT>
                    <a:lnB>
                      <a:noFill/>
                    </a:lnB>
                    <a:noFill/>
                  </a:tcPr>
                </a:tc>
                <a:extLst>
                  <a:ext uri="{0D108BD9-81ED-4DB2-BD59-A6C34878D82A}">
                    <a16:rowId xmlns:a16="http://schemas.microsoft.com/office/drawing/2014/main" val="3472144383"/>
                  </a:ext>
                </a:extLst>
              </a:tr>
              <a:tr h="442786">
                <a:tc>
                  <a:txBody>
                    <a:bodyPr/>
                    <a:lstStyle/>
                    <a:p>
                      <a:pPr>
                        <a:buNone/>
                      </a:pPr>
                      <a:r>
                        <a:rPr lang="en-CA" sz="1200"/>
                        <a:t>Age-Appropriate Content</a:t>
                      </a:r>
                    </a:p>
                  </a:txBody>
                  <a:tcPr marL="55825" marR="55825" marT="27912" marB="27912" anchor="ctr">
                    <a:lnL>
                      <a:noFill/>
                    </a:lnL>
                    <a:lnR>
                      <a:noFill/>
                    </a:lnR>
                    <a:lnT>
                      <a:noFill/>
                    </a:lnT>
                    <a:lnB>
                      <a:noFill/>
                    </a:lnB>
                    <a:noFill/>
                  </a:tcPr>
                </a:tc>
                <a:tc>
                  <a:txBody>
                    <a:bodyPr/>
                    <a:lstStyle/>
                    <a:p>
                      <a:pPr>
                        <a:buNone/>
                      </a:pPr>
                      <a:r>
                        <a:rPr lang="en-US" sz="1200"/>
                        <a:t>Parents can advocate for age-appropriate material</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Review of reading lists; alternative assignments for sensitive material</a:t>
                      </a:r>
                    </a:p>
                  </a:txBody>
                  <a:tcPr marL="55825" marR="55825" marT="27912" marB="27912" anchor="ctr">
                    <a:lnL>
                      <a:noFill/>
                    </a:lnL>
                    <a:lnR>
                      <a:noFill/>
                    </a:lnR>
                    <a:lnT>
                      <a:noFill/>
                    </a:lnT>
                    <a:lnB>
                      <a:noFill/>
                    </a:lnB>
                    <a:noFill/>
                  </a:tcPr>
                </a:tc>
                <a:extLst>
                  <a:ext uri="{0D108BD9-81ED-4DB2-BD59-A6C34878D82A}">
                    <a16:rowId xmlns:a16="http://schemas.microsoft.com/office/drawing/2014/main" val="3355158688"/>
                  </a:ext>
                </a:extLst>
              </a:tr>
              <a:tr h="586323">
                <a:tc>
                  <a:txBody>
                    <a:bodyPr/>
                    <a:lstStyle/>
                    <a:p>
                      <a:pPr>
                        <a:buNone/>
                      </a:pPr>
                      <a:r>
                        <a:rPr lang="en-CA" sz="1200"/>
                        <a:t>Balanced Perspectives</a:t>
                      </a:r>
                    </a:p>
                  </a:txBody>
                  <a:tcPr marL="55825" marR="55825" marT="27912" marB="27912" anchor="ctr">
                    <a:lnL>
                      <a:noFill/>
                    </a:lnL>
                    <a:lnR>
                      <a:noFill/>
                    </a:lnR>
                    <a:lnT>
                      <a:noFill/>
                    </a:lnT>
                    <a:lnB>
                      <a:noFill/>
                    </a:lnB>
                    <a:noFill/>
                  </a:tcPr>
                </a:tc>
                <a:tc>
                  <a:txBody>
                    <a:bodyPr/>
                    <a:lstStyle/>
                    <a:p>
                      <a:pPr>
                        <a:buNone/>
                      </a:pPr>
                      <a:r>
                        <a:rPr lang="en-US" sz="1200"/>
                        <a:t>Factual information and both sides of controversial issues presented</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Curriculum includes multiple viewpoints on debated topics</a:t>
                      </a:r>
                    </a:p>
                  </a:txBody>
                  <a:tcPr marL="55825" marR="55825" marT="27912" marB="27912" anchor="ctr">
                    <a:lnL>
                      <a:noFill/>
                    </a:lnL>
                    <a:lnR>
                      <a:noFill/>
                    </a:lnR>
                    <a:lnT>
                      <a:noFill/>
                    </a:lnT>
                    <a:lnB>
                      <a:noFill/>
                    </a:lnB>
                    <a:noFill/>
                  </a:tcPr>
                </a:tc>
                <a:extLst>
                  <a:ext uri="{0D108BD9-81ED-4DB2-BD59-A6C34878D82A}">
                    <a16:rowId xmlns:a16="http://schemas.microsoft.com/office/drawing/2014/main" val="821825427"/>
                  </a:ext>
                </a:extLst>
              </a:tr>
              <a:tr h="634864">
                <a:tc>
                  <a:txBody>
                    <a:bodyPr/>
                    <a:lstStyle/>
                    <a:p>
                      <a:pPr>
                        <a:buNone/>
                      </a:pPr>
                      <a:r>
                        <a:rPr lang="en-CA" sz="1200"/>
                        <a:t>Legal Recourse</a:t>
                      </a:r>
                    </a:p>
                  </a:txBody>
                  <a:tcPr marL="55825" marR="55825" marT="27912" marB="27912" anchor="ctr">
                    <a:lnL>
                      <a:noFill/>
                    </a:lnL>
                    <a:lnR>
                      <a:noFill/>
                    </a:lnR>
                    <a:lnT>
                      <a:noFill/>
                    </a:lnT>
                    <a:lnB>
                      <a:noFill/>
                    </a:lnB>
                    <a:noFill/>
                  </a:tcPr>
                </a:tc>
                <a:tc>
                  <a:txBody>
                    <a:bodyPr/>
                    <a:lstStyle/>
                    <a:p>
                      <a:pPr>
                        <a:buNone/>
                      </a:pPr>
                      <a:r>
                        <a:rPr lang="en-US" sz="1200"/>
                        <a:t>Formal process for parents to address concerns or challenge policies</a:t>
                      </a:r>
                    </a:p>
                  </a:txBody>
                  <a:tcPr marL="55825" marR="55825" marT="27912" marB="27912" anchor="ctr">
                    <a:lnL>
                      <a:noFill/>
                    </a:lnL>
                    <a:lnR>
                      <a:noFill/>
                    </a:lnR>
                    <a:lnT>
                      <a:noFill/>
                    </a:lnT>
                    <a:lnB>
                      <a:noFill/>
                    </a:lnB>
                    <a:noFill/>
                  </a:tcPr>
                </a:tc>
                <a:tc>
                  <a:txBody>
                    <a:bodyPr/>
                    <a:lstStyle/>
                    <a:p>
                      <a:pPr>
                        <a:buNone/>
                      </a:pPr>
                      <a:r>
                        <a:rPr lang="en-US" sz="1200" dirty="0">
                          <a:solidFill>
                            <a:srgbClr val="FF0000"/>
                          </a:solidFill>
                        </a:rPr>
                        <a:t>School board complaint procedures; escalation pathways for unresolved issues</a:t>
                      </a:r>
                    </a:p>
                  </a:txBody>
                  <a:tcPr marL="55825" marR="55825" marT="27912" marB="27912" anchor="ctr">
                    <a:lnL>
                      <a:noFill/>
                    </a:lnL>
                    <a:lnR>
                      <a:noFill/>
                    </a:lnR>
                    <a:lnT>
                      <a:noFill/>
                    </a:lnT>
                    <a:lnB>
                      <a:noFill/>
                    </a:lnB>
                    <a:noFill/>
                  </a:tcPr>
                </a:tc>
                <a:extLst>
                  <a:ext uri="{0D108BD9-81ED-4DB2-BD59-A6C34878D82A}">
                    <a16:rowId xmlns:a16="http://schemas.microsoft.com/office/drawing/2014/main" val="3372073392"/>
                  </a:ext>
                </a:extLst>
              </a:tr>
            </a:tbl>
          </a:graphicData>
        </a:graphic>
      </p:graphicFrame>
    </p:spTree>
    <p:extLst>
      <p:ext uri="{BB962C8B-B14F-4D97-AF65-F5344CB8AC3E}">
        <p14:creationId xmlns:p14="http://schemas.microsoft.com/office/powerpoint/2010/main" val="1374208512"/>
      </p:ext>
    </p:extLst>
  </p:cSld>
  <p:clrMapOvr>
    <a:masterClrMapping/>
  </p:clrMapOvr>
  <p:transition>
    <p:fade/>
  </p:transition>
</p:sld>
</file>

<file path=ppt/theme/theme1.xml><?xml version="1.0" encoding="utf-8"?>
<a:theme xmlns:a="http://schemas.openxmlformats.org/drawingml/2006/main" name="Portal">
  <a:themeElements>
    <a:clrScheme name="Portal">
      <a:dk1>
        <a:sysClr val="windowText" lastClr="000000"/>
      </a:dk1>
      <a:lt1>
        <a:sysClr val="window" lastClr="FFFFFF"/>
      </a:lt1>
      <a:dk2>
        <a:srgbClr val="051618"/>
      </a:dk2>
      <a:lt2>
        <a:srgbClr val="EEEEE7"/>
      </a:lt2>
      <a:accent1>
        <a:srgbClr val="2E744E"/>
      </a:accent1>
      <a:accent2>
        <a:srgbClr val="64924A"/>
      </a:accent2>
      <a:accent3>
        <a:srgbClr val="A9A747"/>
      </a:accent3>
      <a:accent4>
        <a:srgbClr val="20758C"/>
      </a:accent4>
      <a:accent5>
        <a:srgbClr val="23958F"/>
      </a:accent5>
      <a:accent6>
        <a:srgbClr val="E48754"/>
      </a:accent6>
      <a:hlink>
        <a:srgbClr val="64924A"/>
      </a:hlink>
      <a:folHlink>
        <a:srgbClr val="23958F"/>
      </a:folHlink>
    </a:clrScheme>
    <a:fontScheme name="Portal">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rtal" id="{0ABBBF5E-3148-4678-B376-37E3B053AF96}" vid="{A0700DDD-AFAF-45FE-A421-C7B91699B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30244F-B41E-4EF0-A264-C4482E5B071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898A4A3-E691-488B-80DD-C39460F0CA79}">
  <ds:schemaRefs>
    <ds:schemaRef ds:uri="http://schemas.microsoft.com/sharepoint/v3/contenttype/forms"/>
  </ds:schemaRefs>
</ds:datastoreItem>
</file>

<file path=customXml/itemProps3.xml><?xml version="1.0" encoding="utf-8"?>
<ds:datastoreItem xmlns:ds="http://schemas.openxmlformats.org/officeDocument/2006/customXml" ds:itemID="{FE183944-B4A3-408F-84AF-B39A80239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Portal</Template>
  <TotalTime>568</TotalTime>
  <Words>3144</Words>
  <Application>Microsoft Office PowerPoint</Application>
  <PresentationFormat>Widescreen</PresentationFormat>
  <Paragraphs>305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Trade Gothic Next Cond</vt:lpstr>
      <vt:lpstr>Trade Gothic Next Light</vt:lpstr>
      <vt:lpstr>Portal</vt:lpstr>
      <vt:lpstr>Parents’ Rights in Education: Importance, Legislation, and Action</vt:lpstr>
      <vt:lpstr>Core values</vt:lpstr>
      <vt:lpstr>iNTRODUCTION  As your New Leaf Trustee, I will champion these foundational principles, ensuring that parents are partners in education, not bystanders. Together, we can build an education system that honors every family’s voice and prepares our children for a bright future.</vt:lpstr>
      <vt:lpstr>Canadian law international   As Your New Leaf Trustee, I Will: ✅ Champion advance notice &amp; opt-out rights  ✅ Support parental consent for key decisions  ✅ Promote transparency in classroom materials  ✅ Defend your right to educational choice  ✅ Provide clear channels for your concernsLet’s</vt:lpstr>
      <vt:lpstr>snap shot   Ontario is currently in a period of transition —but not sure which they will go on parents rights bill outcome based on this graph celeste trianon </vt:lpstr>
      <vt:lpstr>Provincial Examples  Parents are recognized as primary decision-makers ✅ Advance notice &amp; opt-out rights for sensitive topics  ✅ Parental consent for name/pronoun changes  ✅ Curriculum focused on facts, not interpretations  ✅ Support for inclusive environments Why does it work?  ✔️ Over 80% of parents want a say in what their kids learn ✔️ Parental involvement boosts grades &amp; reduces behavioral issues ✔️ Laws protect your right to be informed and involved </vt:lpstr>
      <vt:lpstr>How Parents’ Rights Are Legislated  The step-by-step process—from drafting to royal assent—guarantees that laws are not made in isolation. Stakeholder input is sought at every stage, especially from parents, educators, and legal experts. This means the voices of families and communities directly shape the law.</vt:lpstr>
      <vt:lpstr>Challenges   POLITICAL DEBATES SHAREHOLDER INTEREST </vt:lpstr>
      <vt:lpstr>Benefits op IN/out choice 3rd party ban GT AGE APPROPRIATE FREE SPEECH LEGAL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Buczynski</dc:creator>
  <cp:lastModifiedBy>Chris Buczynski</cp:lastModifiedBy>
  <cp:revision>52</cp:revision>
  <dcterms:created xsi:type="dcterms:W3CDTF">2025-08-21T17:42:37Z</dcterms:created>
  <dcterms:modified xsi:type="dcterms:W3CDTF">2025-12-02T18:40:42Z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