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5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0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81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6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9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9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3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9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2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4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1E3DD-3B8F-4F5B-9CDB-42E4D3382787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0D78C-CA92-4EE1-B84F-3E8BA8972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1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872" y="312881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TENNESSEE ELKS BENEVOLENT TRUST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872" y="3002394"/>
            <a:ext cx="9144000" cy="914979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AR JULIAN" panose="02000000000000000000" pitchFamily="2" charset="0"/>
              </a:rPr>
              <a:t>OUR STATE MAJOR PROJECT-NURSING SCHOLARSHIPS</a:t>
            </a:r>
          </a:p>
          <a:p>
            <a:r>
              <a:rPr lang="en-US" sz="9600" dirty="0">
                <a:solidFill>
                  <a:srgbClr val="FF0000"/>
                </a:solidFill>
                <a:latin typeface="AR JULIAN" panose="02000000000000000000" pitchFamily="2" charset="0"/>
              </a:rPr>
              <a:t>WHERE WE CAME FROM AND WHERE WE’RE GOING!</a:t>
            </a:r>
          </a:p>
          <a:p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1145" y="4114800"/>
            <a:ext cx="88426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Established with a grant from the Grand Lodge 1956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Our Corpus is now nearly 1.5 million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Much care is taken to ensure safe investments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Corpus is never spent, only investment interest 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800" dirty="0"/>
              <a:t>All donations are added to the corpus</a:t>
            </a:r>
          </a:p>
        </p:txBody>
      </p:sp>
    </p:spTree>
    <p:extLst>
      <p:ext uri="{BB962C8B-B14F-4D97-AF65-F5344CB8AC3E}">
        <p14:creationId xmlns:p14="http://schemas.microsoft.com/office/powerpoint/2010/main" val="3590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Tennessee Elks Benevolent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35481"/>
            <a:ext cx="10515600" cy="3319463"/>
          </a:xfrm>
        </p:spPr>
        <p:txBody>
          <a:bodyPr/>
          <a:lstStyle/>
          <a:p>
            <a:pPr algn="ctr"/>
            <a:r>
              <a:rPr lang="en-US" dirty="0"/>
              <a:t>Supported by ENF </a:t>
            </a:r>
          </a:p>
          <a:p>
            <a:pPr algn="ctr"/>
            <a:r>
              <a:rPr lang="en-US" dirty="0"/>
              <a:t>State Raffle proceeds</a:t>
            </a:r>
          </a:p>
          <a:p>
            <a:pPr algn="ctr"/>
            <a:r>
              <a:rPr lang="en-US" dirty="0"/>
              <a:t>TELAS proceeds </a:t>
            </a:r>
          </a:p>
          <a:p>
            <a:pPr algn="ctr"/>
            <a:r>
              <a:rPr lang="en-US" dirty="0"/>
              <a:t>Relies heavily on Lodge and individual contributions.</a:t>
            </a:r>
          </a:p>
          <a:p>
            <a:pPr algn="ctr"/>
            <a:r>
              <a:rPr lang="en-US" dirty="0"/>
              <a:t>Lodge Per Capita for Lodge Year 2017-2018 is </a:t>
            </a:r>
            <a:r>
              <a:rPr lang="en-US" dirty="0">
                <a:solidFill>
                  <a:srgbClr val="FF3300"/>
                </a:solidFill>
              </a:rPr>
              <a:t>$3.05</a:t>
            </a:r>
          </a:p>
          <a:p>
            <a:pPr algn="ctr"/>
            <a:r>
              <a:rPr lang="en-US" dirty="0"/>
              <a:t>Individual contributions are credited to the Lodge Per Capita goal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55273" y="1690688"/>
            <a:ext cx="7481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OUR STATE MAJOR PROJECT-NURSING SCHOLARSHIPS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HOW WE GROW THE CORPUS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40" y="294912"/>
            <a:ext cx="10486029" cy="11766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9482" y="1471542"/>
            <a:ext cx="9570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OUR STATE MAJOR PROJECT-NURSING SCHOLARSHIPS</a:t>
            </a:r>
          </a:p>
          <a:p>
            <a:pPr lvl="0"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  HELPING LODGES MEET PER-CAPITA – PLANNING IS THE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5510" y="2763981"/>
            <a:ext cx="914399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Start your year with a PLAN to reach all your Lodge goals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Execute your PLAN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Fund Raisers get the biggest bang for the buck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Raffles – Auctions- Turkey Shoots – Bike Rides – Pool and Golf Tournaments – Yard Sales – Bake Sales – Womanless Beauty Contests, etc.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Other ideas to bring include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Newsletter – remind members to contribute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Dues Notices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975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0093" y="669851"/>
            <a:ext cx="10473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Tennessee Elks Benevolent Trust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254643" y="1669311"/>
            <a:ext cx="9643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OUR STATE MAJOR PROJECT – NURSING SCHOLARSHIPS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AR JULIAN" panose="02000000000000000000" pitchFamily="2" charset="0"/>
              </a:rPr>
              <a:t> ABOUT OUR SCHOLARSHIPS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4643" y="2626242"/>
            <a:ext cx="96437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Scholarship packages are distributed to each Lodge Exalted Ruler at the Mid-Year Convention.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Applications are due to the TEA Major Project Chair – Feb 15</a:t>
            </a:r>
            <a:r>
              <a:rPr lang="en-US" sz="2800" baseline="30000" dirty="0"/>
              <a:t>th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Judging Committee convenes in Mar to select the winners.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is incumbent that each Exalted Ruler appoint a dedicated Elk as your Lodge Scholarship Chair.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64935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256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Algerian</vt:lpstr>
      <vt:lpstr>AR JULIAN</vt:lpstr>
      <vt:lpstr>Arial</vt:lpstr>
      <vt:lpstr>Calibri</vt:lpstr>
      <vt:lpstr>Calibri Light</vt:lpstr>
      <vt:lpstr>Office Theme</vt:lpstr>
      <vt:lpstr>TENNESSEE ELKS BENEVOLENT TRUST</vt:lpstr>
      <vt:lpstr>Tennessee Elks Benevolent Trust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TENNESSEE ELKS BENEVOLENT TRUST</dc:title>
  <dc:creator>Robbie Chandler</dc:creator>
  <cp:lastModifiedBy>Michael Chandler</cp:lastModifiedBy>
  <cp:revision>22</cp:revision>
  <dcterms:created xsi:type="dcterms:W3CDTF">2015-08-19T18:39:50Z</dcterms:created>
  <dcterms:modified xsi:type="dcterms:W3CDTF">2017-03-03T23:18:57Z</dcterms:modified>
</cp:coreProperties>
</file>