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comments/comment3.xml" ContentType="application/vnd.openxmlformats-officedocument.presentationml.comments+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commentAuthors.xml" ContentType="application/vnd.openxmlformats-officedocument.presentationml.commentAuthors+xml"/>
  <Override PartName="/ppt/slides/slide26.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38.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Lst>
  <p:sldSz cx="9144000" cy="5143500"/>
  <p:notesSz cx="6858000" cy="9144000"/>
</p:presentation>
</file>

<file path=ppt/commentAuthors.xml><?xml version="1.0" encoding="utf-8"?>
<p:cmAuthorLst xmlns:p="http://schemas.openxmlformats.org/presentationml/2006/main">
  <p:cmAuthor id="0" name="" initials="" lastIdx="1" clrIdx="0"/>
</p:cmAuthorLst>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commentAuthors" Target="commentAuthors.xml"/>
</Relationships>
</file>

<file path=ppt/comments/comment3.xml><?xml version="1.0" encoding="utf-8"?>
<p:cmLst xmlns:p="http://schemas.openxmlformats.org/presentationml/2006/main">
  <p:cm authorId="0" dt="2019-03-01T15:36:10.000000000" idx="1">
    <p:pos x="0" y="0"/>
    <p:text/>
  </p:cm>
</p:cmLst>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 name="PlaceHolder 2"/>
          <p:cNvSpPr>
            <a:spLocks noGrp="1"/>
          </p:cNvSpPr>
          <p:nvPr>
            <p:ph type="subTitle"/>
          </p:nvPr>
        </p:nvSpPr>
        <p:spPr>
          <a:xfrm>
            <a:off x="457200" y="1203480"/>
            <a:ext cx="8229240" cy="29829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 name="PlaceHolder 2"/>
          <p:cNvSpPr>
            <a:spLocks noGrp="1"/>
          </p:cNvSpPr>
          <p:nvPr>
            <p:ph type="body"/>
          </p:nvPr>
        </p:nvSpPr>
        <p:spPr>
          <a:xfrm>
            <a:off x="457200" y="1203480"/>
            <a:ext cx="8229240" cy="298296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 name="PlaceHolder 2"/>
          <p:cNvSpPr>
            <a:spLocks noGrp="1"/>
          </p:cNvSpPr>
          <p:nvPr>
            <p:ph type="body"/>
          </p:nvPr>
        </p:nvSpPr>
        <p:spPr>
          <a:xfrm>
            <a:off x="457200" y="1203480"/>
            <a:ext cx="4015800" cy="298296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8" name="PlaceHolder 3"/>
          <p:cNvSpPr>
            <a:spLocks noGrp="1"/>
          </p:cNvSpPr>
          <p:nvPr>
            <p:ph type="body"/>
          </p:nvPr>
        </p:nvSpPr>
        <p:spPr>
          <a:xfrm>
            <a:off x="4674240" y="1203480"/>
            <a:ext cx="4015800" cy="298296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05200"/>
            <a:ext cx="8229240" cy="39812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2"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13" name="PlaceHolder 3"/>
          <p:cNvSpPr>
            <a:spLocks noGrp="1"/>
          </p:cNvSpPr>
          <p:nvPr>
            <p:ph type="body"/>
          </p:nvPr>
        </p:nvSpPr>
        <p:spPr>
          <a:xfrm>
            <a:off x="457200" y="276192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14" name="PlaceHolder 4"/>
          <p:cNvSpPr>
            <a:spLocks noGrp="1"/>
          </p:cNvSpPr>
          <p:nvPr>
            <p:ph type="body"/>
          </p:nvPr>
        </p:nvSpPr>
        <p:spPr>
          <a:xfrm>
            <a:off x="4674240" y="1203480"/>
            <a:ext cx="4015800" cy="298296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6" name="PlaceHolder 2"/>
          <p:cNvSpPr>
            <a:spLocks noGrp="1"/>
          </p:cNvSpPr>
          <p:nvPr>
            <p:ph type="body"/>
          </p:nvPr>
        </p:nvSpPr>
        <p:spPr>
          <a:xfrm>
            <a:off x="457200" y="1203480"/>
            <a:ext cx="4015800" cy="298296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17"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18" name="PlaceHolder 4"/>
          <p:cNvSpPr>
            <a:spLocks noGrp="1"/>
          </p:cNvSpPr>
          <p:nvPr>
            <p:ph type="body"/>
          </p:nvPr>
        </p:nvSpPr>
        <p:spPr>
          <a:xfrm>
            <a:off x="4674240" y="276192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0"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21"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22" name="PlaceHolder 4"/>
          <p:cNvSpPr>
            <a:spLocks noGrp="1"/>
          </p:cNvSpPr>
          <p:nvPr>
            <p:ph type="body"/>
          </p:nvPr>
        </p:nvSpPr>
        <p:spPr>
          <a:xfrm>
            <a:off x="457200" y="2761920"/>
            <a:ext cx="822924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4" name="PlaceHolder 2"/>
          <p:cNvSpPr>
            <a:spLocks noGrp="1"/>
          </p:cNvSpPr>
          <p:nvPr>
            <p:ph type="body"/>
          </p:nvPr>
        </p:nvSpPr>
        <p:spPr>
          <a:xfrm>
            <a:off x="457200" y="1203480"/>
            <a:ext cx="822924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25" name="PlaceHolder 3"/>
          <p:cNvSpPr>
            <a:spLocks noGrp="1"/>
          </p:cNvSpPr>
          <p:nvPr>
            <p:ph type="body"/>
          </p:nvPr>
        </p:nvSpPr>
        <p:spPr>
          <a:xfrm>
            <a:off x="457200" y="2761920"/>
            <a:ext cx="822924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29" name="PlaceHolder 4"/>
          <p:cNvSpPr>
            <a:spLocks noGrp="1"/>
          </p:cNvSpPr>
          <p:nvPr>
            <p:ph type="body"/>
          </p:nvPr>
        </p:nvSpPr>
        <p:spPr>
          <a:xfrm>
            <a:off x="4674240" y="276192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30" name="PlaceHolder 5"/>
          <p:cNvSpPr>
            <a:spLocks noGrp="1"/>
          </p:cNvSpPr>
          <p:nvPr>
            <p:ph type="body"/>
          </p:nvPr>
        </p:nvSpPr>
        <p:spPr>
          <a:xfrm>
            <a:off x="457200" y="276192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2" name="PlaceHolder 2"/>
          <p:cNvSpPr>
            <a:spLocks noGrp="1"/>
          </p:cNvSpPr>
          <p:nvPr>
            <p:ph type="body"/>
          </p:nvPr>
        </p:nvSpPr>
        <p:spPr>
          <a:xfrm>
            <a:off x="457200" y="120348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33" name="PlaceHolder 3"/>
          <p:cNvSpPr>
            <a:spLocks noGrp="1"/>
          </p:cNvSpPr>
          <p:nvPr>
            <p:ph type="body"/>
          </p:nvPr>
        </p:nvSpPr>
        <p:spPr>
          <a:xfrm>
            <a:off x="3239640" y="120348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34" name="PlaceHolder 4"/>
          <p:cNvSpPr>
            <a:spLocks noGrp="1"/>
          </p:cNvSpPr>
          <p:nvPr>
            <p:ph type="body"/>
          </p:nvPr>
        </p:nvSpPr>
        <p:spPr>
          <a:xfrm>
            <a:off x="6022080" y="120348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35" name="PlaceHolder 5"/>
          <p:cNvSpPr>
            <a:spLocks noGrp="1"/>
          </p:cNvSpPr>
          <p:nvPr>
            <p:ph type="body"/>
          </p:nvPr>
        </p:nvSpPr>
        <p:spPr>
          <a:xfrm>
            <a:off x="6022080" y="276192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36" name="PlaceHolder 6"/>
          <p:cNvSpPr>
            <a:spLocks noGrp="1"/>
          </p:cNvSpPr>
          <p:nvPr>
            <p:ph type="body"/>
          </p:nvPr>
        </p:nvSpPr>
        <p:spPr>
          <a:xfrm>
            <a:off x="3239640" y="276192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37" name="PlaceHolder 7"/>
          <p:cNvSpPr>
            <a:spLocks noGrp="1"/>
          </p:cNvSpPr>
          <p:nvPr>
            <p:ph type="body"/>
          </p:nvPr>
        </p:nvSpPr>
        <p:spPr>
          <a:xfrm>
            <a:off x="457200" y="276192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1" name="PlaceHolder 2"/>
          <p:cNvSpPr>
            <a:spLocks noGrp="1"/>
          </p:cNvSpPr>
          <p:nvPr>
            <p:ph type="subTitle"/>
          </p:nvPr>
        </p:nvSpPr>
        <p:spPr>
          <a:xfrm>
            <a:off x="457200" y="1203480"/>
            <a:ext cx="8229240" cy="29829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3" name="PlaceHolder 2"/>
          <p:cNvSpPr>
            <a:spLocks noGrp="1"/>
          </p:cNvSpPr>
          <p:nvPr>
            <p:ph type="body"/>
          </p:nvPr>
        </p:nvSpPr>
        <p:spPr>
          <a:xfrm>
            <a:off x="457200" y="1203480"/>
            <a:ext cx="8229240" cy="298296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45" name="PlaceHolder 2"/>
          <p:cNvSpPr>
            <a:spLocks noGrp="1"/>
          </p:cNvSpPr>
          <p:nvPr>
            <p:ph type="body"/>
          </p:nvPr>
        </p:nvSpPr>
        <p:spPr>
          <a:xfrm>
            <a:off x="457200" y="1203480"/>
            <a:ext cx="4015800" cy="298296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46" name="PlaceHolder 3"/>
          <p:cNvSpPr>
            <a:spLocks noGrp="1"/>
          </p:cNvSpPr>
          <p:nvPr>
            <p:ph type="body"/>
          </p:nvPr>
        </p:nvSpPr>
        <p:spPr>
          <a:xfrm>
            <a:off x="4674240" y="1203480"/>
            <a:ext cx="4015800" cy="298296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457200" y="205200"/>
            <a:ext cx="8229240" cy="39812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0"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51" name="PlaceHolder 3"/>
          <p:cNvSpPr>
            <a:spLocks noGrp="1"/>
          </p:cNvSpPr>
          <p:nvPr>
            <p:ph type="body"/>
          </p:nvPr>
        </p:nvSpPr>
        <p:spPr>
          <a:xfrm>
            <a:off x="457200" y="276192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52" name="PlaceHolder 4"/>
          <p:cNvSpPr>
            <a:spLocks noGrp="1"/>
          </p:cNvSpPr>
          <p:nvPr>
            <p:ph type="body"/>
          </p:nvPr>
        </p:nvSpPr>
        <p:spPr>
          <a:xfrm>
            <a:off x="4674240" y="1203480"/>
            <a:ext cx="4015800" cy="298296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4" name="PlaceHolder 2"/>
          <p:cNvSpPr>
            <a:spLocks noGrp="1"/>
          </p:cNvSpPr>
          <p:nvPr>
            <p:ph type="body"/>
          </p:nvPr>
        </p:nvSpPr>
        <p:spPr>
          <a:xfrm>
            <a:off x="457200" y="1203480"/>
            <a:ext cx="4015800" cy="298296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55"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56" name="PlaceHolder 4"/>
          <p:cNvSpPr>
            <a:spLocks noGrp="1"/>
          </p:cNvSpPr>
          <p:nvPr>
            <p:ph type="body"/>
          </p:nvPr>
        </p:nvSpPr>
        <p:spPr>
          <a:xfrm>
            <a:off x="4674240" y="276192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58"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59"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60" name="PlaceHolder 4"/>
          <p:cNvSpPr>
            <a:spLocks noGrp="1"/>
          </p:cNvSpPr>
          <p:nvPr>
            <p:ph type="body"/>
          </p:nvPr>
        </p:nvSpPr>
        <p:spPr>
          <a:xfrm>
            <a:off x="457200" y="2761920"/>
            <a:ext cx="822924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2" name="PlaceHolder 2"/>
          <p:cNvSpPr>
            <a:spLocks noGrp="1"/>
          </p:cNvSpPr>
          <p:nvPr>
            <p:ph type="body"/>
          </p:nvPr>
        </p:nvSpPr>
        <p:spPr>
          <a:xfrm>
            <a:off x="457200" y="1203480"/>
            <a:ext cx="822924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63" name="PlaceHolder 3"/>
          <p:cNvSpPr>
            <a:spLocks noGrp="1"/>
          </p:cNvSpPr>
          <p:nvPr>
            <p:ph type="body"/>
          </p:nvPr>
        </p:nvSpPr>
        <p:spPr>
          <a:xfrm>
            <a:off x="457200" y="2761920"/>
            <a:ext cx="822924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5"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66"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67" name="PlaceHolder 4"/>
          <p:cNvSpPr>
            <a:spLocks noGrp="1"/>
          </p:cNvSpPr>
          <p:nvPr>
            <p:ph type="body"/>
          </p:nvPr>
        </p:nvSpPr>
        <p:spPr>
          <a:xfrm>
            <a:off x="4674240" y="276192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68" name="PlaceHolder 5"/>
          <p:cNvSpPr>
            <a:spLocks noGrp="1"/>
          </p:cNvSpPr>
          <p:nvPr>
            <p:ph type="body"/>
          </p:nvPr>
        </p:nvSpPr>
        <p:spPr>
          <a:xfrm>
            <a:off x="457200" y="2761920"/>
            <a:ext cx="40158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05200"/>
            <a:ext cx="8229240" cy="85860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70" name="PlaceHolder 2"/>
          <p:cNvSpPr>
            <a:spLocks noGrp="1"/>
          </p:cNvSpPr>
          <p:nvPr>
            <p:ph type="body"/>
          </p:nvPr>
        </p:nvSpPr>
        <p:spPr>
          <a:xfrm>
            <a:off x="457200" y="120348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71" name="PlaceHolder 3"/>
          <p:cNvSpPr>
            <a:spLocks noGrp="1"/>
          </p:cNvSpPr>
          <p:nvPr>
            <p:ph type="body"/>
          </p:nvPr>
        </p:nvSpPr>
        <p:spPr>
          <a:xfrm>
            <a:off x="3239640" y="120348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72" name="PlaceHolder 4"/>
          <p:cNvSpPr>
            <a:spLocks noGrp="1"/>
          </p:cNvSpPr>
          <p:nvPr>
            <p:ph type="body"/>
          </p:nvPr>
        </p:nvSpPr>
        <p:spPr>
          <a:xfrm>
            <a:off x="6022080" y="120348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73" name="PlaceHolder 5"/>
          <p:cNvSpPr>
            <a:spLocks noGrp="1"/>
          </p:cNvSpPr>
          <p:nvPr>
            <p:ph type="body"/>
          </p:nvPr>
        </p:nvSpPr>
        <p:spPr>
          <a:xfrm>
            <a:off x="6022080" y="276192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74" name="PlaceHolder 6"/>
          <p:cNvSpPr>
            <a:spLocks noGrp="1"/>
          </p:cNvSpPr>
          <p:nvPr>
            <p:ph type="body"/>
          </p:nvPr>
        </p:nvSpPr>
        <p:spPr>
          <a:xfrm>
            <a:off x="3239640" y="276192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
        <p:nvSpPr>
          <p:cNvPr id="75" name="PlaceHolder 7"/>
          <p:cNvSpPr>
            <a:spLocks noGrp="1"/>
          </p:cNvSpPr>
          <p:nvPr>
            <p:ph type="body"/>
          </p:nvPr>
        </p:nvSpPr>
        <p:spPr>
          <a:xfrm>
            <a:off x="457200" y="2761920"/>
            <a:ext cx="2649600" cy="1422720"/>
          </a:xfrm>
          <a:prstGeom prst="rect">
            <a:avLst/>
          </a:prstGeom>
        </p:spPr>
        <p:txBody>
          <a:bodyPr lIns="0" rIns="0" tIns="0" bIns="0">
            <a:normAutofit/>
          </a:bodyPr>
          <a:p>
            <a:endParaRPr b="0" lang="en-US" sz="32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05200"/>
            <a:ext cx="8229240" cy="85860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05200"/>
            <a:ext cx="8229240" cy="85860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39" name="PlaceHolder 2"/>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omments" Target="../comments/comment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CustomShape 1"/>
          <p:cNvSpPr/>
          <p:nvPr/>
        </p:nvSpPr>
        <p:spPr>
          <a:xfrm>
            <a:off x="75240" y="424080"/>
            <a:ext cx="8519040" cy="2500920"/>
          </a:xfrm>
          <a:prstGeom prst="rect">
            <a:avLst/>
          </a:prstGeom>
          <a:noFill/>
          <a:ln>
            <a:noFill/>
          </a:ln>
        </p:spPr>
        <p:style>
          <a:lnRef idx="0"/>
          <a:fillRef idx="0"/>
          <a:effectRef idx="0"/>
          <a:fontRef idx="minor"/>
        </p:style>
        <p:txBody>
          <a:bodyPr lIns="90000" rIns="90000" tIns="91440" bIns="91440"/>
          <a:p>
            <a:pPr algn="ctr">
              <a:lnSpc>
                <a:spcPct val="100000"/>
              </a:lnSpc>
            </a:pPr>
            <a:br/>
            <a:r>
              <a:rPr b="1" lang="en-US" sz="2400" spc="-1" strike="noStrike">
                <a:solidFill>
                  <a:srgbClr val="000000"/>
                </a:solidFill>
                <a:uFill>
                  <a:solidFill>
                    <a:srgbClr val="ffffff"/>
                  </a:solidFill>
                </a:uFill>
                <a:latin typeface="Arial"/>
                <a:ea typeface="Arial"/>
              </a:rPr>
              <a:t>Q &amp; A</a:t>
            </a:r>
            <a:br/>
            <a:br/>
            <a:r>
              <a:rPr b="1" lang="en-US" sz="2400" spc="-1" strike="noStrike">
                <a:solidFill>
                  <a:srgbClr val="000000"/>
                </a:solidFill>
                <a:uFill>
                  <a:solidFill>
                    <a:srgbClr val="ffffff"/>
                  </a:solidFill>
                </a:uFill>
                <a:latin typeface="Arial"/>
                <a:ea typeface="Arial"/>
              </a:rPr>
              <a:t>Answer true or false to each question</a:t>
            </a:r>
            <a:br/>
            <a:r>
              <a:rPr b="0" lang="en-US" sz="2400" spc="-1" strike="noStrike">
                <a:solidFill>
                  <a:srgbClr val="000000"/>
                </a:solidFill>
                <a:uFill>
                  <a:solidFill>
                    <a:srgbClr val="ffffff"/>
                  </a:solidFill>
                </a:uFill>
                <a:latin typeface="Arial"/>
                <a:ea typeface="Arial"/>
              </a:rPr>
              <a:t>(extra credit if you can cite authorities)</a:t>
            </a:r>
            <a:br/>
            <a:r>
              <a:rPr b="0" lang="en-US" sz="2400" spc="-1" strike="noStrike">
                <a:solidFill>
                  <a:srgbClr val="000000"/>
                </a:solidFill>
                <a:uFill>
                  <a:solidFill>
                    <a:srgbClr val="ffffff"/>
                  </a:solidFill>
                </a:uFill>
                <a:latin typeface="Arial"/>
                <a:ea typeface="Arial"/>
              </a:rPr>
              <a:t>  </a:t>
            </a:r>
            <a:br/>
            <a:r>
              <a:rPr b="0" lang="en-US" sz="2400" spc="-1" strike="noStrike">
                <a:solidFill>
                  <a:srgbClr val="000000"/>
                </a:solidFill>
                <a:uFill>
                  <a:solidFill>
                    <a:srgbClr val="ffffff"/>
                  </a:solidFill>
                </a:uFill>
                <a:latin typeface="Arial"/>
                <a:ea typeface="Arial"/>
              </a:rPr>
              <a:t>1.A Local Lodge must have a minimum of 25 members to be instituted as a new Lodge.  </a:t>
            </a:r>
            <a:br/>
            <a:br/>
            <a:endParaRPr b="0" lang="en-US" sz="2400" spc="-1" strike="noStrike">
              <a:solidFill>
                <a:srgbClr val="000000"/>
              </a:solidFill>
              <a:uFill>
                <a:solidFill>
                  <a:srgbClr val="ffffff"/>
                </a:solidFill>
              </a:uFill>
              <a:latin typeface="Arial"/>
            </a:endParaRPr>
          </a:p>
        </p:txBody>
      </p:sp>
      <p:sp>
        <p:nvSpPr>
          <p:cNvPr id="77" name="CustomShape 2"/>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74BE1066-3F45-48D1-92BC-F9E998313AEB}"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 name="CustomShape 1"/>
          <p:cNvSpPr/>
          <p:nvPr/>
        </p:nvSpPr>
        <p:spPr>
          <a:xfrm>
            <a:off x="75240" y="424080"/>
            <a:ext cx="8519040" cy="2500920"/>
          </a:xfrm>
          <a:prstGeom prst="rect">
            <a:avLst/>
          </a:prstGeom>
          <a:noFill/>
          <a:ln>
            <a:noFill/>
          </a:ln>
        </p:spPr>
        <p:style>
          <a:lnRef idx="0"/>
          <a:fillRef idx="0"/>
          <a:effectRef idx="0"/>
          <a:fontRef idx="minor"/>
        </p:style>
        <p:txBody>
          <a:bodyPr lIns="90000" rIns="90000" tIns="91440" bIns="91440"/>
          <a:p>
            <a:pPr algn="ctr">
              <a:lnSpc>
                <a:spcPct val="100000"/>
              </a:lnSpc>
            </a:pPr>
            <a:br/>
            <a:r>
              <a:rPr b="1" lang="en-US" sz="2400" spc="-1" strike="noStrike">
                <a:solidFill>
                  <a:srgbClr val="000000"/>
                </a:solidFill>
                <a:uFill>
                  <a:solidFill>
                    <a:srgbClr val="ffffff"/>
                  </a:solidFill>
                </a:uFill>
                <a:latin typeface="Arial"/>
                <a:ea typeface="Arial"/>
              </a:rPr>
              <a:t>Q &amp; A</a:t>
            </a:r>
            <a:br/>
            <a:br/>
            <a:r>
              <a:rPr b="1" lang="en-US" sz="2400" spc="-1" strike="noStrike">
                <a:solidFill>
                  <a:srgbClr val="000000"/>
                </a:solidFill>
                <a:uFill>
                  <a:solidFill>
                    <a:srgbClr val="ffffff"/>
                  </a:solidFill>
                </a:uFill>
                <a:latin typeface="Arial"/>
                <a:ea typeface="Arial"/>
              </a:rPr>
              <a:t>Answer true or false to each question</a:t>
            </a:r>
            <a:br/>
            <a:r>
              <a:rPr b="0" lang="en-US" sz="2400" spc="-1" strike="noStrike">
                <a:solidFill>
                  <a:srgbClr val="000000"/>
                </a:solidFill>
                <a:uFill>
                  <a:solidFill>
                    <a:srgbClr val="ffffff"/>
                  </a:solidFill>
                </a:uFill>
                <a:latin typeface="Arial"/>
                <a:ea typeface="Arial"/>
              </a:rPr>
              <a:t>(extra credit if you can cite authorities)</a:t>
            </a:r>
            <a:br/>
            <a:r>
              <a:rPr b="0" lang="en-US" sz="2400" spc="-1" strike="noStrike">
                <a:solidFill>
                  <a:srgbClr val="000000"/>
                </a:solidFill>
                <a:uFill>
                  <a:solidFill>
                    <a:srgbClr val="ffffff"/>
                  </a:solidFill>
                </a:uFill>
                <a:latin typeface="Arial"/>
                <a:ea typeface="Arial"/>
              </a:rPr>
              <a:t>  </a:t>
            </a:r>
            <a:br/>
            <a:r>
              <a:rPr b="0" lang="en-US" sz="2400" spc="-1" strike="noStrike">
                <a:solidFill>
                  <a:srgbClr val="000000"/>
                </a:solidFill>
                <a:uFill>
                  <a:solidFill>
                    <a:srgbClr val="ffffff"/>
                  </a:solidFill>
                </a:uFill>
                <a:latin typeface="Arial"/>
                <a:ea typeface="Arial"/>
              </a:rPr>
              <a:t>1.A Local Lodge must have a minimum of 25 members to be instituted as a new Lodge.  True, GLS CONST ART V Sec 1 </a:t>
            </a:r>
            <a:br/>
            <a:br/>
            <a:endParaRPr b="0" lang="en-US" sz="2400" spc="-1" strike="noStrike">
              <a:solidFill>
                <a:srgbClr val="000000"/>
              </a:solidFill>
              <a:uFill>
                <a:solidFill>
                  <a:srgbClr val="ffffff"/>
                </a:solidFill>
              </a:uFill>
              <a:latin typeface="Arial"/>
            </a:endParaRPr>
          </a:p>
        </p:txBody>
      </p:sp>
      <p:sp>
        <p:nvSpPr>
          <p:cNvPr id="79" name="CustomShape 2"/>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9386EF41-C28A-44F4-92B7-AB431691CDE0}"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CustomShape 1"/>
          <p:cNvSpPr/>
          <p:nvPr/>
        </p:nvSpPr>
        <p:spPr>
          <a:xfrm>
            <a:off x="500400" y="485280"/>
            <a:ext cx="8519040" cy="2084760"/>
          </a:xfrm>
          <a:prstGeom prst="rect">
            <a:avLst/>
          </a:prstGeom>
          <a:noFill/>
          <a:ln>
            <a:noFill/>
          </a:ln>
        </p:spPr>
        <p:style>
          <a:lnRef idx="0"/>
          <a:fillRef idx="0"/>
          <a:effectRef idx="0"/>
          <a:fontRef idx="minor"/>
        </p:style>
        <p:txBody>
          <a:bodyPr lIns="90000" rIns="90000" tIns="91440" bIns="91440"/>
          <a:p>
            <a:pPr>
              <a:lnSpc>
                <a:spcPct val="100000"/>
              </a:lnSpc>
            </a:pPr>
            <a:r>
              <a:rPr b="0" lang="en-US" sz="2800" spc="-1" strike="noStrike">
                <a:solidFill>
                  <a:srgbClr val="000000"/>
                </a:solidFill>
                <a:uFill>
                  <a:solidFill>
                    <a:srgbClr val="ffffff"/>
                  </a:solidFill>
                </a:uFill>
                <a:latin typeface="Arial"/>
                <a:ea typeface="Arial"/>
              </a:rPr>
              <a:t>2.  A past Exalted Exalted Ruler is a higher degree of membership than a member in good standing? </a:t>
            </a:r>
            <a:endParaRPr b="0" lang="en-US" sz="2800" spc="-1" strike="noStrike">
              <a:solidFill>
                <a:srgbClr val="000000"/>
              </a:solidFill>
              <a:uFill>
                <a:solidFill>
                  <a:srgbClr val="ffffff"/>
                </a:solidFill>
              </a:uFill>
              <a:latin typeface="Arial"/>
            </a:endParaRPr>
          </a:p>
        </p:txBody>
      </p:sp>
      <p:sp>
        <p:nvSpPr>
          <p:cNvPr id="81" name="CustomShape 2"/>
          <p:cNvSpPr/>
          <p:nvPr/>
        </p:nvSpPr>
        <p:spPr>
          <a:xfrm>
            <a:off x="311760" y="3038400"/>
            <a:ext cx="8519040" cy="1529280"/>
          </a:xfrm>
          <a:prstGeom prst="rect">
            <a:avLst/>
          </a:prstGeom>
          <a:noFill/>
          <a:ln>
            <a:noFill/>
          </a:ln>
        </p:spPr>
        <p:style>
          <a:lnRef idx="0"/>
          <a:fillRef idx="0"/>
          <a:effectRef idx="0"/>
          <a:fontRef idx="minor"/>
        </p:style>
      </p:sp>
      <p:sp>
        <p:nvSpPr>
          <p:cNvPr id="82"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E3ADE190-0012-4066-AFD3-AA2EE29245E9}"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500400" y="485280"/>
            <a:ext cx="8519040" cy="2084760"/>
          </a:xfrm>
          <a:prstGeom prst="rect">
            <a:avLst/>
          </a:prstGeom>
          <a:noFill/>
          <a:ln>
            <a:noFill/>
          </a:ln>
        </p:spPr>
        <p:style>
          <a:lnRef idx="0"/>
          <a:fillRef idx="0"/>
          <a:effectRef idx="0"/>
          <a:fontRef idx="minor"/>
        </p:style>
        <p:txBody>
          <a:bodyPr lIns="90000" rIns="90000" tIns="91440" bIns="91440"/>
          <a:p>
            <a:pPr>
              <a:lnSpc>
                <a:spcPct val="100000"/>
              </a:lnSpc>
            </a:pPr>
            <a:r>
              <a:rPr b="0" lang="en-US" sz="2800" spc="-1" strike="noStrike">
                <a:solidFill>
                  <a:srgbClr val="000000"/>
                </a:solidFill>
                <a:uFill>
                  <a:solidFill>
                    <a:srgbClr val="ffffff"/>
                  </a:solidFill>
                </a:uFill>
                <a:latin typeface="Arial"/>
                <a:ea typeface="Arial"/>
              </a:rPr>
              <a:t>2.  A past Exalted Exalted Ruler is a higher degree of membership than a member in good standing? False, GLS CONST ART III Sec 18</a:t>
            </a:r>
            <a:endParaRPr b="0" lang="en-US" sz="2800" spc="-1" strike="noStrike">
              <a:solidFill>
                <a:srgbClr val="000000"/>
              </a:solidFill>
              <a:uFill>
                <a:solidFill>
                  <a:srgbClr val="ffffff"/>
                </a:solidFill>
              </a:uFill>
              <a:latin typeface="Arial"/>
            </a:endParaRPr>
          </a:p>
        </p:txBody>
      </p:sp>
      <p:sp>
        <p:nvSpPr>
          <p:cNvPr id="84" name="CustomShape 2"/>
          <p:cNvSpPr/>
          <p:nvPr/>
        </p:nvSpPr>
        <p:spPr>
          <a:xfrm>
            <a:off x="311760" y="3038400"/>
            <a:ext cx="8519040" cy="1529280"/>
          </a:xfrm>
          <a:prstGeom prst="rect">
            <a:avLst/>
          </a:prstGeom>
          <a:noFill/>
          <a:ln>
            <a:noFill/>
          </a:ln>
        </p:spPr>
        <p:style>
          <a:lnRef idx="0"/>
          <a:fillRef idx="0"/>
          <a:effectRef idx="0"/>
          <a:fontRef idx="minor"/>
        </p:style>
      </p:sp>
      <p:sp>
        <p:nvSpPr>
          <p:cNvPr id="85"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7FE07E72-2E84-4941-8525-3D9F84933EA9}"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CustomShape 1"/>
          <p:cNvSpPr/>
          <p:nvPr/>
        </p:nvSpPr>
        <p:spPr>
          <a:xfrm>
            <a:off x="623880" y="182880"/>
            <a:ext cx="8519040" cy="1436040"/>
          </a:xfrm>
          <a:prstGeom prst="rect">
            <a:avLst/>
          </a:prstGeom>
          <a:noFill/>
          <a:ln>
            <a:noFill/>
          </a:ln>
        </p:spPr>
        <p:style>
          <a:lnRef idx="0"/>
          <a:fillRef idx="0"/>
          <a:effectRef idx="0"/>
          <a:fontRef idx="minor"/>
        </p:style>
        <p:txBody>
          <a:bodyPr lIns="90000" rIns="90000" tIns="91440" bIns="91440"/>
          <a:p>
            <a:pPr>
              <a:lnSpc>
                <a:spcPct val="100000"/>
              </a:lnSpc>
            </a:pPr>
            <a:r>
              <a:rPr b="0" lang="en-US" sz="2800" spc="-1" strike="noStrike">
                <a:solidFill>
                  <a:srgbClr val="000000"/>
                </a:solidFill>
                <a:uFill>
                  <a:solidFill>
                    <a:srgbClr val="ffffff"/>
                  </a:solidFill>
                </a:uFill>
                <a:latin typeface="Arial"/>
                <a:ea typeface="Arial"/>
              </a:rPr>
              <a:t>3. A applicant living in Franklin wants to become a member of the Madison Lodge.  She can apply to Madison without further action. </a:t>
            </a:r>
            <a:endParaRPr b="0" lang="en-US" sz="2800" spc="-1" strike="noStrike">
              <a:solidFill>
                <a:srgbClr val="000000"/>
              </a:solidFill>
              <a:uFill>
                <a:solidFill>
                  <a:srgbClr val="ffffff"/>
                </a:solidFill>
              </a:uFill>
              <a:latin typeface="Arial"/>
            </a:endParaRPr>
          </a:p>
        </p:txBody>
      </p:sp>
      <p:sp>
        <p:nvSpPr>
          <p:cNvPr id="87" name="CustomShape 2"/>
          <p:cNvSpPr/>
          <p:nvPr/>
        </p:nvSpPr>
        <p:spPr>
          <a:xfrm>
            <a:off x="311760" y="1152360"/>
            <a:ext cx="8519040" cy="3414960"/>
          </a:xfrm>
          <a:prstGeom prst="rect">
            <a:avLst/>
          </a:prstGeom>
          <a:noFill/>
          <a:ln>
            <a:noFill/>
          </a:ln>
        </p:spPr>
        <p:style>
          <a:lnRef idx="0"/>
          <a:fillRef idx="0"/>
          <a:effectRef idx="0"/>
          <a:fontRef idx="minor"/>
        </p:style>
      </p:sp>
      <p:sp>
        <p:nvSpPr>
          <p:cNvPr id="88"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D9912FDF-2D81-4D35-B586-FAD9E27E9432}"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
        <p:nvSpPr>
          <p:cNvPr id="89" name="CustomShape 4"/>
          <p:cNvSpPr/>
          <p:nvPr/>
        </p:nvSpPr>
        <p:spPr>
          <a:xfrm>
            <a:off x="278640" y="387000"/>
            <a:ext cx="636840" cy="345600"/>
          </a:xfrm>
          <a:prstGeom prst="rect">
            <a:avLst/>
          </a:prstGeom>
          <a:noFill/>
          <a:ln>
            <a:noFill/>
          </a:ln>
        </p:spPr>
        <p:style>
          <a:lnRef idx="0"/>
          <a:fillRef idx="0"/>
          <a:effectRef idx="0"/>
          <a:fontRef idx="minor"/>
        </p:style>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CustomShape 1"/>
          <p:cNvSpPr/>
          <p:nvPr/>
        </p:nvSpPr>
        <p:spPr>
          <a:xfrm>
            <a:off x="623880" y="182880"/>
            <a:ext cx="8519040" cy="1436040"/>
          </a:xfrm>
          <a:prstGeom prst="rect">
            <a:avLst/>
          </a:prstGeom>
          <a:noFill/>
          <a:ln>
            <a:noFill/>
          </a:ln>
        </p:spPr>
        <p:style>
          <a:lnRef idx="0"/>
          <a:fillRef idx="0"/>
          <a:effectRef idx="0"/>
          <a:fontRef idx="minor"/>
        </p:style>
        <p:txBody>
          <a:bodyPr lIns="90000" rIns="90000" tIns="91440" bIns="91440"/>
          <a:p>
            <a:pPr>
              <a:lnSpc>
                <a:spcPct val="100000"/>
              </a:lnSpc>
            </a:pPr>
            <a:r>
              <a:rPr b="0" lang="en-US" sz="2800" spc="-1" strike="noStrike">
                <a:solidFill>
                  <a:srgbClr val="000000"/>
                </a:solidFill>
                <a:uFill>
                  <a:solidFill>
                    <a:srgbClr val="ffffff"/>
                  </a:solidFill>
                </a:uFill>
                <a:latin typeface="Arial"/>
                <a:ea typeface="Arial"/>
              </a:rPr>
              <a:t>3. A applicant living in Franklin wants to become a member of the Madison Lodge.  She can apply to Madison without further action. False, GLS 14.080</a:t>
            </a:r>
            <a:endParaRPr b="0" lang="en-US" sz="2800" spc="-1" strike="noStrike">
              <a:solidFill>
                <a:srgbClr val="000000"/>
              </a:solidFill>
              <a:uFill>
                <a:solidFill>
                  <a:srgbClr val="ffffff"/>
                </a:solidFill>
              </a:uFill>
              <a:latin typeface="Arial"/>
            </a:endParaRPr>
          </a:p>
        </p:txBody>
      </p:sp>
      <p:sp>
        <p:nvSpPr>
          <p:cNvPr id="91" name="CustomShape 2"/>
          <p:cNvSpPr/>
          <p:nvPr/>
        </p:nvSpPr>
        <p:spPr>
          <a:xfrm>
            <a:off x="311760" y="1152360"/>
            <a:ext cx="8519040" cy="3414960"/>
          </a:xfrm>
          <a:prstGeom prst="rect">
            <a:avLst/>
          </a:prstGeom>
          <a:noFill/>
          <a:ln>
            <a:noFill/>
          </a:ln>
        </p:spPr>
        <p:style>
          <a:lnRef idx="0"/>
          <a:fillRef idx="0"/>
          <a:effectRef idx="0"/>
          <a:fontRef idx="minor"/>
        </p:style>
      </p:sp>
      <p:sp>
        <p:nvSpPr>
          <p:cNvPr id="92"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CB30B785-E1E1-4496-8D82-3CE4534AC53D}"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
        <p:nvSpPr>
          <p:cNvPr id="93" name="CustomShape 4"/>
          <p:cNvSpPr/>
          <p:nvPr/>
        </p:nvSpPr>
        <p:spPr>
          <a:xfrm>
            <a:off x="278640" y="387000"/>
            <a:ext cx="636840" cy="345600"/>
          </a:xfrm>
          <a:prstGeom prst="rect">
            <a:avLst/>
          </a:prstGeom>
          <a:noFill/>
          <a:ln>
            <a:noFill/>
          </a:ln>
        </p:spPr>
        <p:style>
          <a:lnRef idx="0"/>
          <a:fillRef idx="0"/>
          <a:effectRef idx="0"/>
          <a:fontRef idx="minor"/>
        </p:style>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CustomShape 1"/>
          <p:cNvSpPr/>
          <p:nvPr/>
        </p:nvSpPr>
        <p:spPr>
          <a:xfrm>
            <a:off x="0" y="2926080"/>
            <a:ext cx="8519040" cy="571320"/>
          </a:xfrm>
          <a:prstGeom prst="rect">
            <a:avLst/>
          </a:prstGeom>
          <a:noFill/>
          <a:ln>
            <a:noFill/>
          </a:ln>
        </p:spPr>
        <p:style>
          <a:lnRef idx="0"/>
          <a:fillRef idx="0"/>
          <a:effectRef idx="0"/>
          <a:fontRef idx="minor"/>
        </p:style>
      </p:sp>
      <p:sp>
        <p:nvSpPr>
          <p:cNvPr id="95" name="CustomShape 2"/>
          <p:cNvSpPr/>
          <p:nvPr/>
        </p:nvSpPr>
        <p:spPr>
          <a:xfrm>
            <a:off x="258120" y="333000"/>
            <a:ext cx="8519040" cy="2134800"/>
          </a:xfrm>
          <a:prstGeom prst="rect">
            <a:avLst/>
          </a:prstGeom>
          <a:noFill/>
          <a:ln>
            <a:noFill/>
          </a:ln>
        </p:spPr>
        <p:style>
          <a:lnRef idx="0"/>
          <a:fillRef idx="0"/>
          <a:effectRef idx="0"/>
          <a:fontRef idx="minor"/>
        </p:style>
        <p:txBody>
          <a:bodyPr lIns="90000" rIns="90000" tIns="91440" bIns="91440"/>
          <a:p>
            <a:pPr>
              <a:lnSpc>
                <a:spcPct val="100000"/>
              </a:lnSpc>
              <a:spcAft>
                <a:spcPts val="1599"/>
              </a:spcAft>
            </a:pPr>
            <a:r>
              <a:rPr b="0" lang="en-US" sz="2400" spc="-1" strike="noStrike">
                <a:solidFill>
                  <a:srgbClr val="595959"/>
                </a:solidFill>
                <a:uFill>
                  <a:solidFill>
                    <a:srgbClr val="ffffff"/>
                  </a:solidFill>
                </a:uFill>
                <a:latin typeface="Arial"/>
                <a:ea typeface="Arial"/>
              </a:rPr>
              <a:t>4.  A Lodge cannot limit its membership so must accept applications for membership and </a:t>
            </a:r>
            <a:r>
              <a:rPr b="0" lang="en-US" sz="2800" spc="-1" strike="noStrike">
                <a:solidFill>
                  <a:srgbClr val="595959"/>
                </a:solidFill>
                <a:uFill>
                  <a:solidFill>
                    <a:srgbClr val="ffffff"/>
                  </a:solidFill>
                </a:uFill>
                <a:latin typeface="Arial"/>
                <a:ea typeface="Arial"/>
              </a:rPr>
              <a:t>requests</a:t>
            </a:r>
            <a:r>
              <a:rPr b="0" lang="en-US" sz="2400" spc="-1" strike="noStrike">
                <a:solidFill>
                  <a:srgbClr val="595959"/>
                </a:solidFill>
                <a:uFill>
                  <a:solidFill>
                    <a:srgbClr val="ffffff"/>
                  </a:solidFill>
                </a:uFill>
                <a:latin typeface="Arial"/>
                <a:ea typeface="Arial"/>
              </a:rPr>
              <a:t> for dimit.  </a:t>
            </a:r>
            <a:endParaRPr b="0" lang="en-US" sz="2400" spc="-1" strike="noStrike">
              <a:solidFill>
                <a:srgbClr val="000000"/>
              </a:solidFill>
              <a:uFill>
                <a:solidFill>
                  <a:srgbClr val="ffffff"/>
                </a:solidFill>
              </a:uFill>
              <a:latin typeface="Arial"/>
            </a:endParaRPr>
          </a:p>
        </p:txBody>
      </p:sp>
      <p:sp>
        <p:nvSpPr>
          <p:cNvPr id="96"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7A270A61-3229-4E1D-B4BD-5197AC4CFC08}"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CustomShape 1"/>
          <p:cNvSpPr/>
          <p:nvPr/>
        </p:nvSpPr>
        <p:spPr>
          <a:xfrm>
            <a:off x="0" y="2926080"/>
            <a:ext cx="8519040" cy="571320"/>
          </a:xfrm>
          <a:prstGeom prst="rect">
            <a:avLst/>
          </a:prstGeom>
          <a:noFill/>
          <a:ln>
            <a:noFill/>
          </a:ln>
        </p:spPr>
        <p:style>
          <a:lnRef idx="0"/>
          <a:fillRef idx="0"/>
          <a:effectRef idx="0"/>
          <a:fontRef idx="minor"/>
        </p:style>
      </p:sp>
      <p:sp>
        <p:nvSpPr>
          <p:cNvPr id="98" name="CustomShape 2"/>
          <p:cNvSpPr/>
          <p:nvPr/>
        </p:nvSpPr>
        <p:spPr>
          <a:xfrm>
            <a:off x="258120" y="333000"/>
            <a:ext cx="8519040" cy="2134800"/>
          </a:xfrm>
          <a:prstGeom prst="rect">
            <a:avLst/>
          </a:prstGeom>
          <a:noFill/>
          <a:ln>
            <a:noFill/>
          </a:ln>
        </p:spPr>
        <p:style>
          <a:lnRef idx="0"/>
          <a:fillRef idx="0"/>
          <a:effectRef idx="0"/>
          <a:fontRef idx="minor"/>
        </p:style>
        <p:txBody>
          <a:bodyPr lIns="90000" rIns="90000" tIns="91440" bIns="91440"/>
          <a:p>
            <a:pPr>
              <a:lnSpc>
                <a:spcPct val="100000"/>
              </a:lnSpc>
              <a:spcAft>
                <a:spcPts val="1599"/>
              </a:spcAft>
            </a:pPr>
            <a:r>
              <a:rPr b="0" lang="en-US" sz="2400" spc="-1" strike="noStrike">
                <a:solidFill>
                  <a:srgbClr val="595959"/>
                </a:solidFill>
                <a:uFill>
                  <a:solidFill>
                    <a:srgbClr val="ffffff"/>
                  </a:solidFill>
                </a:uFill>
                <a:latin typeface="Arial"/>
                <a:ea typeface="Arial"/>
              </a:rPr>
              <a:t>4.  A Lodge cannot limit its membership so must accept applications for membership and </a:t>
            </a:r>
            <a:r>
              <a:rPr b="0" lang="en-US" sz="2800" spc="-1" strike="noStrike">
                <a:solidFill>
                  <a:srgbClr val="595959"/>
                </a:solidFill>
                <a:uFill>
                  <a:solidFill>
                    <a:srgbClr val="ffffff"/>
                  </a:solidFill>
                </a:uFill>
                <a:latin typeface="Arial"/>
                <a:ea typeface="Arial"/>
              </a:rPr>
              <a:t>requests</a:t>
            </a:r>
            <a:r>
              <a:rPr b="0" lang="en-US" sz="2400" spc="-1" strike="noStrike">
                <a:solidFill>
                  <a:srgbClr val="595959"/>
                </a:solidFill>
                <a:uFill>
                  <a:solidFill>
                    <a:srgbClr val="ffffff"/>
                  </a:solidFill>
                </a:uFill>
                <a:latin typeface="Arial"/>
                <a:ea typeface="Arial"/>
              </a:rPr>
              <a:t> for dimit.  False, A Lodge may limit its membership GLS 14.060</a:t>
            </a:r>
            <a:endParaRPr b="0" lang="en-US" sz="2400" spc="-1" strike="noStrike">
              <a:solidFill>
                <a:srgbClr val="000000"/>
              </a:solidFill>
              <a:uFill>
                <a:solidFill>
                  <a:srgbClr val="ffffff"/>
                </a:solidFill>
              </a:uFill>
              <a:latin typeface="Arial"/>
            </a:endParaRPr>
          </a:p>
        </p:txBody>
      </p:sp>
      <p:sp>
        <p:nvSpPr>
          <p:cNvPr id="99"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AB70F7C2-274B-4BF9-9B35-4D4B9A9CAE91}"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CustomShape 1"/>
          <p:cNvSpPr/>
          <p:nvPr/>
        </p:nvSpPr>
        <p:spPr>
          <a:xfrm>
            <a:off x="311760" y="444960"/>
            <a:ext cx="8519040" cy="571320"/>
          </a:xfrm>
          <a:prstGeom prst="rect">
            <a:avLst/>
          </a:prstGeom>
          <a:noFill/>
          <a:ln>
            <a:noFill/>
          </a:ln>
        </p:spPr>
        <p:style>
          <a:lnRef idx="0"/>
          <a:fillRef idx="0"/>
          <a:effectRef idx="0"/>
          <a:fontRef idx="minor"/>
        </p:style>
      </p:sp>
      <p:sp>
        <p:nvSpPr>
          <p:cNvPr id="101" name="CustomShape 2"/>
          <p:cNvSpPr/>
          <p:nvPr/>
        </p:nvSpPr>
        <p:spPr>
          <a:xfrm>
            <a:off x="311760" y="1152360"/>
            <a:ext cx="8519040" cy="3414960"/>
          </a:xfrm>
          <a:prstGeom prst="rect">
            <a:avLst/>
          </a:prstGeom>
          <a:noFill/>
          <a:ln>
            <a:noFill/>
          </a:ln>
        </p:spPr>
        <p:style>
          <a:lnRef idx="0"/>
          <a:fillRef idx="0"/>
          <a:effectRef idx="0"/>
          <a:fontRef idx="minor"/>
        </p:style>
        <p:txBody>
          <a:bodyPr lIns="90000" rIns="90000" tIns="91440" bIns="91440"/>
          <a:p>
            <a:pPr>
              <a:lnSpc>
                <a:spcPct val="100000"/>
              </a:lnSpc>
            </a:pPr>
            <a:r>
              <a:rPr b="0" lang="en-US" sz="2400" spc="-1" strike="noStrike">
                <a:solidFill>
                  <a:srgbClr val="595959"/>
                </a:solidFill>
                <a:uFill>
                  <a:solidFill>
                    <a:srgbClr val="ffffff"/>
                  </a:solidFill>
                </a:uFill>
                <a:latin typeface="Arial"/>
                <a:ea typeface="Arial"/>
              </a:rPr>
              <a:t>5.  A Local Lodge may recognize a motorcycle group as an auxiliary organization.</a:t>
            </a:r>
            <a:endParaRPr b="0" lang="en-US" sz="2400" spc="-1" strike="noStrike">
              <a:solidFill>
                <a:srgbClr val="000000"/>
              </a:solidFill>
              <a:uFill>
                <a:solidFill>
                  <a:srgbClr val="ffffff"/>
                </a:solidFill>
              </a:uFill>
              <a:latin typeface="Arial"/>
            </a:endParaRPr>
          </a:p>
          <a:p>
            <a:pPr>
              <a:lnSpc>
                <a:spcPct val="100000"/>
              </a:lnSpc>
              <a:spcBef>
                <a:spcPts val="1599"/>
              </a:spcBef>
              <a:spcAft>
                <a:spcPts val="1599"/>
              </a:spcAft>
            </a:pPr>
            <a:endParaRPr b="0" lang="en-US" sz="2400" spc="-1" strike="noStrike">
              <a:solidFill>
                <a:srgbClr val="000000"/>
              </a:solidFill>
              <a:uFill>
                <a:solidFill>
                  <a:srgbClr val="ffffff"/>
                </a:solidFill>
              </a:uFill>
              <a:latin typeface="Arial"/>
            </a:endParaRPr>
          </a:p>
        </p:txBody>
      </p:sp>
      <p:sp>
        <p:nvSpPr>
          <p:cNvPr id="102"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CB8AD600-55E0-412D-8310-FA3E92627E7A}"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CustomShape 1"/>
          <p:cNvSpPr/>
          <p:nvPr/>
        </p:nvSpPr>
        <p:spPr>
          <a:xfrm>
            <a:off x="311760" y="444960"/>
            <a:ext cx="8519040" cy="571320"/>
          </a:xfrm>
          <a:prstGeom prst="rect">
            <a:avLst/>
          </a:prstGeom>
          <a:noFill/>
          <a:ln>
            <a:noFill/>
          </a:ln>
        </p:spPr>
        <p:style>
          <a:lnRef idx="0"/>
          <a:fillRef idx="0"/>
          <a:effectRef idx="0"/>
          <a:fontRef idx="minor"/>
        </p:style>
      </p:sp>
      <p:sp>
        <p:nvSpPr>
          <p:cNvPr id="104" name="CustomShape 2"/>
          <p:cNvSpPr/>
          <p:nvPr/>
        </p:nvSpPr>
        <p:spPr>
          <a:xfrm>
            <a:off x="311760" y="1152360"/>
            <a:ext cx="8519040" cy="3414960"/>
          </a:xfrm>
          <a:prstGeom prst="rect">
            <a:avLst/>
          </a:prstGeom>
          <a:noFill/>
          <a:ln>
            <a:noFill/>
          </a:ln>
        </p:spPr>
        <p:style>
          <a:lnRef idx="0"/>
          <a:fillRef idx="0"/>
          <a:effectRef idx="0"/>
          <a:fontRef idx="minor"/>
        </p:style>
        <p:txBody>
          <a:bodyPr lIns="90000" rIns="90000" tIns="91440" bIns="91440"/>
          <a:p>
            <a:pPr>
              <a:lnSpc>
                <a:spcPct val="100000"/>
              </a:lnSpc>
            </a:pPr>
            <a:r>
              <a:rPr b="0" lang="en-US" sz="2400" spc="-1" strike="noStrike">
                <a:solidFill>
                  <a:srgbClr val="595959"/>
                </a:solidFill>
                <a:uFill>
                  <a:solidFill>
                    <a:srgbClr val="ffffff"/>
                  </a:solidFill>
                </a:uFill>
                <a:latin typeface="Arial"/>
                <a:ea typeface="Arial"/>
              </a:rPr>
              <a:t>5.  A Local Lodge may recognize a motorcycle group as an auxiliary organization.</a:t>
            </a:r>
            <a:endParaRPr b="0" lang="en-US" sz="2400" spc="-1" strike="noStrike">
              <a:solidFill>
                <a:srgbClr val="000000"/>
              </a:solidFill>
              <a:uFill>
                <a:solidFill>
                  <a:srgbClr val="ffffff"/>
                </a:solidFill>
              </a:uFill>
              <a:latin typeface="Arial"/>
            </a:endParaRPr>
          </a:p>
          <a:p>
            <a:pPr>
              <a:lnSpc>
                <a:spcPct val="100000"/>
              </a:lnSpc>
              <a:spcBef>
                <a:spcPts val="1599"/>
              </a:spcBef>
              <a:spcAft>
                <a:spcPts val="1599"/>
              </a:spcAft>
            </a:pPr>
            <a:r>
              <a:rPr b="0" lang="en-US" sz="2400" spc="-1" strike="noStrike">
                <a:solidFill>
                  <a:srgbClr val="595959"/>
                </a:solidFill>
                <a:uFill>
                  <a:solidFill>
                    <a:srgbClr val="ffffff"/>
                  </a:solidFill>
                </a:uFill>
                <a:latin typeface="Arial"/>
                <a:ea typeface="Arial"/>
              </a:rPr>
              <a:t>False, Other organizations may be recognized by the Local Lodges by appropriate amendment to by-laws, but a ladies organization is the only organization which is an auxiliary to the Lodge.  </a:t>
            </a:r>
            <a:endParaRPr b="0" lang="en-US" sz="2400" spc="-1" strike="noStrike">
              <a:solidFill>
                <a:srgbClr val="000000"/>
              </a:solidFill>
              <a:uFill>
                <a:solidFill>
                  <a:srgbClr val="ffffff"/>
                </a:solidFill>
              </a:uFill>
              <a:latin typeface="Arial"/>
            </a:endParaRPr>
          </a:p>
        </p:txBody>
      </p:sp>
      <p:sp>
        <p:nvSpPr>
          <p:cNvPr id="105"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960C86A5-6AC5-45D3-B392-C93A5F49A9B8}"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CustomShape 1"/>
          <p:cNvSpPr/>
          <p:nvPr/>
        </p:nvSpPr>
        <p:spPr>
          <a:xfrm>
            <a:off x="311760" y="444960"/>
            <a:ext cx="8519040" cy="571320"/>
          </a:xfrm>
          <a:prstGeom prst="rect">
            <a:avLst/>
          </a:prstGeom>
          <a:noFill/>
          <a:ln>
            <a:noFill/>
          </a:ln>
        </p:spPr>
        <p:style>
          <a:lnRef idx="0"/>
          <a:fillRef idx="0"/>
          <a:effectRef idx="0"/>
          <a:fontRef idx="minor"/>
        </p:style>
      </p:sp>
      <p:sp>
        <p:nvSpPr>
          <p:cNvPr id="107" name="CustomShape 2"/>
          <p:cNvSpPr/>
          <p:nvPr/>
        </p:nvSpPr>
        <p:spPr>
          <a:xfrm>
            <a:off x="575280" y="1317600"/>
            <a:ext cx="8519040" cy="3414960"/>
          </a:xfrm>
          <a:prstGeom prst="rect">
            <a:avLst/>
          </a:prstGeom>
          <a:noFill/>
          <a:ln>
            <a:noFill/>
          </a:ln>
        </p:spPr>
        <p:style>
          <a:lnRef idx="0"/>
          <a:fillRef idx="0"/>
          <a:effectRef idx="0"/>
          <a:fontRef idx="minor"/>
        </p:style>
        <p:txBody>
          <a:bodyPr lIns="90000" rIns="90000" tIns="91440" bIns="91440"/>
          <a:p>
            <a:pPr>
              <a:lnSpc>
                <a:spcPct val="100000"/>
              </a:lnSpc>
              <a:spcAft>
                <a:spcPts val="1599"/>
              </a:spcAft>
            </a:pPr>
            <a:r>
              <a:rPr b="0" lang="en-US" sz="2400" spc="-1" strike="noStrike">
                <a:solidFill>
                  <a:srgbClr val="595959"/>
                </a:solidFill>
                <a:uFill>
                  <a:solidFill>
                    <a:srgbClr val="ffffff"/>
                  </a:solidFill>
                </a:uFill>
                <a:latin typeface="Arial"/>
                <a:ea typeface="Arial"/>
              </a:rPr>
              <a:t>6.  A Past Exalted Ruler’s organization is urged and recognized in the Local Lodges, but there is no authority for a State Association to organize and recognize a PER association.  </a:t>
            </a:r>
            <a:endParaRPr b="0" lang="en-US" sz="2400" spc="-1" strike="noStrike">
              <a:solidFill>
                <a:srgbClr val="000000"/>
              </a:solidFill>
              <a:uFill>
                <a:solidFill>
                  <a:srgbClr val="ffffff"/>
                </a:solidFill>
              </a:uFill>
              <a:latin typeface="Arial"/>
            </a:endParaRPr>
          </a:p>
        </p:txBody>
      </p:sp>
      <p:sp>
        <p:nvSpPr>
          <p:cNvPr id="108"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B046724E-E790-41E5-96BA-BE43107CA879}"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21" dur="indefinite" restart="never" nodeType="tmRoot">
          <p:childTnLst>
            <p:seq>
              <p:cTn id="22"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CustomShape 1"/>
          <p:cNvSpPr/>
          <p:nvPr/>
        </p:nvSpPr>
        <p:spPr>
          <a:xfrm>
            <a:off x="311760" y="444960"/>
            <a:ext cx="8519040" cy="571320"/>
          </a:xfrm>
          <a:prstGeom prst="rect">
            <a:avLst/>
          </a:prstGeom>
          <a:noFill/>
          <a:ln>
            <a:noFill/>
          </a:ln>
        </p:spPr>
        <p:style>
          <a:lnRef idx="0"/>
          <a:fillRef idx="0"/>
          <a:effectRef idx="0"/>
          <a:fontRef idx="minor"/>
        </p:style>
      </p:sp>
      <p:sp>
        <p:nvSpPr>
          <p:cNvPr id="110" name="CustomShape 2"/>
          <p:cNvSpPr/>
          <p:nvPr/>
        </p:nvSpPr>
        <p:spPr>
          <a:xfrm>
            <a:off x="575280" y="1317600"/>
            <a:ext cx="8519040" cy="3414960"/>
          </a:xfrm>
          <a:prstGeom prst="rect">
            <a:avLst/>
          </a:prstGeom>
          <a:noFill/>
          <a:ln>
            <a:noFill/>
          </a:ln>
        </p:spPr>
        <p:style>
          <a:lnRef idx="0"/>
          <a:fillRef idx="0"/>
          <a:effectRef idx="0"/>
          <a:fontRef idx="minor"/>
        </p:style>
        <p:txBody>
          <a:bodyPr lIns="90000" rIns="90000" tIns="91440" bIns="91440"/>
          <a:p>
            <a:pPr>
              <a:lnSpc>
                <a:spcPct val="100000"/>
              </a:lnSpc>
              <a:spcAft>
                <a:spcPts val="1599"/>
              </a:spcAft>
            </a:pPr>
            <a:r>
              <a:rPr b="0" lang="en-US" sz="2400" spc="-1" strike="noStrike">
                <a:solidFill>
                  <a:srgbClr val="595959"/>
                </a:solidFill>
                <a:uFill>
                  <a:solidFill>
                    <a:srgbClr val="ffffff"/>
                  </a:solidFill>
                </a:uFill>
                <a:latin typeface="Arial"/>
                <a:ea typeface="Arial"/>
              </a:rPr>
              <a:t>6.  A Past Exalted Ruler’s organization is urged and recognized in the Local Lodges, but there is no authority for a State Association to organize and recognize a PER association.  </a:t>
            </a:r>
            <a:endParaRPr b="0" lang="en-US" sz="2400" spc="-1" strike="noStrike">
              <a:solidFill>
                <a:srgbClr val="000000"/>
              </a:solidFill>
              <a:uFill>
                <a:solidFill>
                  <a:srgbClr val="ffffff"/>
                </a:solidFill>
              </a:uFill>
              <a:latin typeface="Arial"/>
            </a:endParaRPr>
          </a:p>
          <a:p>
            <a:pPr>
              <a:lnSpc>
                <a:spcPct val="100000"/>
              </a:lnSpc>
              <a:spcAft>
                <a:spcPts val="1599"/>
              </a:spcAft>
            </a:pPr>
            <a:r>
              <a:rPr b="0" lang="en-US" sz="2400" spc="-1" strike="noStrike">
                <a:solidFill>
                  <a:srgbClr val="595959"/>
                </a:solidFill>
                <a:uFill>
                  <a:solidFill>
                    <a:srgbClr val="ffffff"/>
                  </a:solidFill>
                </a:uFill>
                <a:latin typeface="Arial"/>
                <a:ea typeface="Arial"/>
              </a:rPr>
              <a:t>False, GLS ART III, Sec 18</a:t>
            </a:r>
            <a:endParaRPr b="0" lang="en-US" sz="2400" spc="-1" strike="noStrike">
              <a:solidFill>
                <a:srgbClr val="000000"/>
              </a:solidFill>
              <a:uFill>
                <a:solidFill>
                  <a:srgbClr val="ffffff"/>
                </a:solidFill>
              </a:uFill>
              <a:latin typeface="Arial"/>
            </a:endParaRPr>
          </a:p>
        </p:txBody>
      </p:sp>
      <p:sp>
        <p:nvSpPr>
          <p:cNvPr id="111"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6EA2099A-5D40-41AE-818D-1378735042D4}"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23" dur="indefinite" restart="never" nodeType="tmRoot">
          <p:childTnLst>
            <p:seq>
              <p:cTn id="24"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CustomShape 1"/>
          <p:cNvSpPr/>
          <p:nvPr/>
        </p:nvSpPr>
        <p:spPr>
          <a:xfrm>
            <a:off x="311760" y="444960"/>
            <a:ext cx="8519040" cy="571320"/>
          </a:xfrm>
          <a:prstGeom prst="rect">
            <a:avLst/>
          </a:prstGeom>
          <a:noFill/>
          <a:ln>
            <a:noFill/>
          </a:ln>
        </p:spPr>
        <p:style>
          <a:lnRef idx="0"/>
          <a:fillRef idx="0"/>
          <a:effectRef idx="0"/>
          <a:fontRef idx="minor"/>
        </p:style>
      </p:sp>
      <p:sp>
        <p:nvSpPr>
          <p:cNvPr id="113" name="CustomShape 2"/>
          <p:cNvSpPr/>
          <p:nvPr/>
        </p:nvSpPr>
        <p:spPr>
          <a:xfrm>
            <a:off x="311760" y="1152360"/>
            <a:ext cx="8519040" cy="3414960"/>
          </a:xfrm>
          <a:prstGeom prst="rect">
            <a:avLst/>
          </a:prstGeom>
          <a:noFill/>
          <a:ln>
            <a:noFill/>
          </a:ln>
        </p:spPr>
        <p:style>
          <a:lnRef idx="0"/>
          <a:fillRef idx="0"/>
          <a:effectRef idx="0"/>
          <a:fontRef idx="minor"/>
        </p:style>
        <p:txBody>
          <a:bodyPr lIns="90000" rIns="90000" tIns="91440" bIns="91440"/>
          <a:p>
            <a:pPr>
              <a:lnSpc>
                <a:spcPct val="100000"/>
              </a:lnSpc>
              <a:spcAft>
                <a:spcPts val="1599"/>
              </a:spcAft>
            </a:pPr>
            <a:r>
              <a:rPr b="0" lang="en-US" sz="2400" spc="-1" strike="noStrike">
                <a:solidFill>
                  <a:srgbClr val="595959"/>
                </a:solidFill>
                <a:uFill>
                  <a:solidFill>
                    <a:srgbClr val="ffffff"/>
                  </a:solidFill>
                </a:uFill>
                <a:latin typeface="Arial"/>
                <a:ea typeface="Arial"/>
              </a:rPr>
              <a:t>7.  To overrule a decision of the Exalted Ruler requires a ¾ majority by voting sign of an Elk.  </a:t>
            </a:r>
            <a:endParaRPr b="0" lang="en-US" sz="2400" spc="-1" strike="noStrike">
              <a:solidFill>
                <a:srgbClr val="000000"/>
              </a:solidFill>
              <a:uFill>
                <a:solidFill>
                  <a:srgbClr val="ffffff"/>
                </a:solidFill>
              </a:uFill>
              <a:latin typeface="Arial"/>
            </a:endParaRPr>
          </a:p>
        </p:txBody>
      </p:sp>
      <p:sp>
        <p:nvSpPr>
          <p:cNvPr id="114"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D2CF308A-2BCE-4F52-ADE9-97E571EA0216}"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25" dur="indefinite" restart="never" nodeType="tmRoot">
          <p:childTnLst>
            <p:seq>
              <p:cTn id="26"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CustomShape 1"/>
          <p:cNvSpPr/>
          <p:nvPr/>
        </p:nvSpPr>
        <p:spPr>
          <a:xfrm>
            <a:off x="311760" y="444960"/>
            <a:ext cx="8519040" cy="571320"/>
          </a:xfrm>
          <a:prstGeom prst="rect">
            <a:avLst/>
          </a:prstGeom>
          <a:noFill/>
          <a:ln>
            <a:noFill/>
          </a:ln>
        </p:spPr>
        <p:style>
          <a:lnRef idx="0"/>
          <a:fillRef idx="0"/>
          <a:effectRef idx="0"/>
          <a:fontRef idx="minor"/>
        </p:style>
      </p:sp>
      <p:sp>
        <p:nvSpPr>
          <p:cNvPr id="116" name="CustomShape 2"/>
          <p:cNvSpPr/>
          <p:nvPr/>
        </p:nvSpPr>
        <p:spPr>
          <a:xfrm>
            <a:off x="311760" y="1152360"/>
            <a:ext cx="8519040" cy="3414960"/>
          </a:xfrm>
          <a:prstGeom prst="rect">
            <a:avLst/>
          </a:prstGeom>
          <a:noFill/>
          <a:ln>
            <a:noFill/>
          </a:ln>
        </p:spPr>
        <p:style>
          <a:lnRef idx="0"/>
          <a:fillRef idx="0"/>
          <a:effectRef idx="0"/>
          <a:fontRef idx="minor"/>
        </p:style>
        <p:txBody>
          <a:bodyPr lIns="90000" rIns="90000" tIns="91440" bIns="91440"/>
          <a:p>
            <a:pPr>
              <a:lnSpc>
                <a:spcPct val="100000"/>
              </a:lnSpc>
              <a:spcAft>
                <a:spcPts val="1599"/>
              </a:spcAft>
            </a:pPr>
            <a:r>
              <a:rPr b="0" lang="en-US" sz="2400" spc="-1" strike="noStrike">
                <a:solidFill>
                  <a:srgbClr val="595959"/>
                </a:solidFill>
                <a:uFill>
                  <a:solidFill>
                    <a:srgbClr val="ffffff"/>
                  </a:solidFill>
                </a:uFill>
                <a:latin typeface="Arial"/>
                <a:ea typeface="Arial"/>
              </a:rPr>
              <a:t>7.  To overrule a decision of the Exalted Ruler requires a ¾ majority by voting sign of an Elk.  </a:t>
            </a:r>
            <a:endParaRPr b="0" lang="en-US" sz="2400" spc="-1" strike="noStrike">
              <a:solidFill>
                <a:srgbClr val="000000"/>
              </a:solidFill>
              <a:uFill>
                <a:solidFill>
                  <a:srgbClr val="ffffff"/>
                </a:solidFill>
              </a:uFill>
              <a:latin typeface="Arial"/>
            </a:endParaRPr>
          </a:p>
          <a:p>
            <a:pPr>
              <a:lnSpc>
                <a:spcPct val="100000"/>
              </a:lnSpc>
              <a:spcAft>
                <a:spcPts val="1599"/>
              </a:spcAft>
            </a:pPr>
            <a:r>
              <a:rPr b="0" lang="en-US" sz="2400" spc="-1" strike="noStrike">
                <a:solidFill>
                  <a:srgbClr val="595959"/>
                </a:solidFill>
                <a:uFill>
                  <a:solidFill>
                    <a:srgbClr val="ffffff"/>
                  </a:solidFill>
                </a:uFill>
                <a:latin typeface="Arial"/>
                <a:ea typeface="Arial"/>
              </a:rPr>
              <a:t>False,  GLS 15.030</a:t>
            </a:r>
            <a:endParaRPr b="0" lang="en-US" sz="2400" spc="-1" strike="noStrike">
              <a:solidFill>
                <a:srgbClr val="000000"/>
              </a:solidFill>
              <a:uFill>
                <a:solidFill>
                  <a:srgbClr val="ffffff"/>
                </a:solidFill>
              </a:uFill>
              <a:latin typeface="Arial"/>
            </a:endParaRPr>
          </a:p>
        </p:txBody>
      </p:sp>
      <p:sp>
        <p:nvSpPr>
          <p:cNvPr id="117"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51B4B8B6-362C-4535-9438-9E2BB1DEFA79}"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27" dur="indefinite" restart="never" nodeType="tmRoot">
          <p:childTnLst>
            <p:seq>
              <p:cTn id="28"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CustomShape 1"/>
          <p:cNvSpPr/>
          <p:nvPr/>
        </p:nvSpPr>
        <p:spPr>
          <a:xfrm>
            <a:off x="311760" y="444960"/>
            <a:ext cx="8519040" cy="571320"/>
          </a:xfrm>
          <a:prstGeom prst="rect">
            <a:avLst/>
          </a:prstGeom>
          <a:noFill/>
          <a:ln>
            <a:noFill/>
          </a:ln>
        </p:spPr>
        <p:style>
          <a:lnRef idx="0"/>
          <a:fillRef idx="0"/>
          <a:effectRef idx="0"/>
          <a:fontRef idx="minor"/>
        </p:style>
      </p:sp>
      <p:sp>
        <p:nvSpPr>
          <p:cNvPr id="119" name="CustomShape 2"/>
          <p:cNvSpPr/>
          <p:nvPr/>
        </p:nvSpPr>
        <p:spPr>
          <a:xfrm>
            <a:off x="415440" y="1132200"/>
            <a:ext cx="8519040" cy="3414960"/>
          </a:xfrm>
          <a:prstGeom prst="rect">
            <a:avLst/>
          </a:prstGeom>
          <a:noFill/>
          <a:ln>
            <a:noFill/>
          </a:ln>
        </p:spPr>
        <p:style>
          <a:lnRef idx="0"/>
          <a:fillRef idx="0"/>
          <a:effectRef idx="0"/>
          <a:fontRef idx="minor"/>
        </p:style>
        <p:txBody>
          <a:bodyPr lIns="90000" rIns="90000" tIns="91440" bIns="91440"/>
          <a:p>
            <a:pPr>
              <a:lnSpc>
                <a:spcPct val="100000"/>
              </a:lnSpc>
              <a:spcAft>
                <a:spcPts val="1599"/>
              </a:spcAft>
            </a:pPr>
            <a:r>
              <a:rPr b="0" lang="en-US" sz="2400" spc="-1" strike="noStrike">
                <a:solidFill>
                  <a:srgbClr val="595959"/>
                </a:solidFill>
                <a:uFill>
                  <a:solidFill>
                    <a:srgbClr val="ffffff"/>
                  </a:solidFill>
                </a:uFill>
                <a:latin typeface="Arial"/>
                <a:ea typeface="Arial"/>
              </a:rPr>
              <a:t>8.  The Lodge may terminate membership of a committee or committee member for failure to perform its/his duties. </a:t>
            </a:r>
            <a:endParaRPr b="0" lang="en-US" sz="2400" spc="-1" strike="noStrike">
              <a:solidFill>
                <a:srgbClr val="000000"/>
              </a:solidFill>
              <a:uFill>
                <a:solidFill>
                  <a:srgbClr val="ffffff"/>
                </a:solidFill>
              </a:uFill>
              <a:latin typeface="Arial"/>
            </a:endParaRPr>
          </a:p>
        </p:txBody>
      </p:sp>
      <p:sp>
        <p:nvSpPr>
          <p:cNvPr id="120"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2E38CB7A-9CDF-4FDA-A525-35E96D652C49}"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29" dur="indefinite" restart="never" nodeType="tmRoot">
          <p:childTnLst>
            <p:seq>
              <p:cTn id="30"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CustomShape 1"/>
          <p:cNvSpPr/>
          <p:nvPr/>
        </p:nvSpPr>
        <p:spPr>
          <a:xfrm>
            <a:off x="311760" y="444960"/>
            <a:ext cx="8519040" cy="571320"/>
          </a:xfrm>
          <a:prstGeom prst="rect">
            <a:avLst/>
          </a:prstGeom>
          <a:noFill/>
          <a:ln>
            <a:noFill/>
          </a:ln>
        </p:spPr>
        <p:style>
          <a:lnRef idx="0"/>
          <a:fillRef idx="0"/>
          <a:effectRef idx="0"/>
          <a:fontRef idx="minor"/>
        </p:style>
      </p:sp>
      <p:sp>
        <p:nvSpPr>
          <p:cNvPr id="122" name="CustomShape 2"/>
          <p:cNvSpPr/>
          <p:nvPr/>
        </p:nvSpPr>
        <p:spPr>
          <a:xfrm>
            <a:off x="415440" y="1132200"/>
            <a:ext cx="8519040" cy="3414960"/>
          </a:xfrm>
          <a:prstGeom prst="rect">
            <a:avLst/>
          </a:prstGeom>
          <a:noFill/>
          <a:ln>
            <a:noFill/>
          </a:ln>
        </p:spPr>
        <p:style>
          <a:lnRef idx="0"/>
          <a:fillRef idx="0"/>
          <a:effectRef idx="0"/>
          <a:fontRef idx="minor"/>
        </p:style>
        <p:txBody>
          <a:bodyPr lIns="90000" rIns="90000" tIns="91440" bIns="91440"/>
          <a:p>
            <a:pPr>
              <a:lnSpc>
                <a:spcPct val="100000"/>
              </a:lnSpc>
              <a:spcAft>
                <a:spcPts val="1599"/>
              </a:spcAft>
            </a:pPr>
            <a:r>
              <a:rPr b="0" lang="en-US" sz="2400" spc="-1" strike="noStrike">
                <a:solidFill>
                  <a:srgbClr val="595959"/>
                </a:solidFill>
                <a:uFill>
                  <a:solidFill>
                    <a:srgbClr val="ffffff"/>
                  </a:solidFill>
                </a:uFill>
                <a:latin typeface="Arial"/>
                <a:ea typeface="Arial"/>
              </a:rPr>
              <a:t>8.  The Lodge may terminate membership of a committee or committee member for failure to perform its/his duties. </a:t>
            </a:r>
            <a:endParaRPr b="0" lang="en-US" sz="2400" spc="-1" strike="noStrike">
              <a:solidFill>
                <a:srgbClr val="000000"/>
              </a:solidFill>
              <a:uFill>
                <a:solidFill>
                  <a:srgbClr val="ffffff"/>
                </a:solidFill>
              </a:uFill>
              <a:latin typeface="Arial"/>
            </a:endParaRPr>
          </a:p>
          <a:p>
            <a:pPr>
              <a:lnSpc>
                <a:spcPct val="100000"/>
              </a:lnSpc>
              <a:spcAft>
                <a:spcPts val="1599"/>
              </a:spcAft>
            </a:pPr>
            <a:r>
              <a:rPr b="0" lang="en-US" sz="2400" spc="-1" strike="noStrike">
                <a:solidFill>
                  <a:srgbClr val="595959"/>
                </a:solidFill>
                <a:uFill>
                  <a:solidFill>
                    <a:srgbClr val="ffffff"/>
                  </a:solidFill>
                </a:uFill>
                <a:latin typeface="Arial"/>
                <a:ea typeface="Arial"/>
              </a:rPr>
              <a:t>False, GLS 12.020, op.07,  The authority to appoint committees is exclusively the Exalted Ruler’s duty.  </a:t>
            </a:r>
            <a:endParaRPr b="0" lang="en-US" sz="2400" spc="-1" strike="noStrike">
              <a:solidFill>
                <a:srgbClr val="000000"/>
              </a:solidFill>
              <a:uFill>
                <a:solidFill>
                  <a:srgbClr val="ffffff"/>
                </a:solidFill>
              </a:uFill>
              <a:latin typeface="Arial"/>
            </a:endParaRPr>
          </a:p>
        </p:txBody>
      </p:sp>
      <p:sp>
        <p:nvSpPr>
          <p:cNvPr id="123"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20753003-0E77-4A8E-A5CC-78966E7415AC}"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31" dur="indefinite" restart="never" nodeType="tmRoot">
          <p:childTnLst>
            <p:seq>
              <p:cTn id="32"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CustomShape 1"/>
          <p:cNvSpPr/>
          <p:nvPr/>
        </p:nvSpPr>
        <p:spPr>
          <a:xfrm>
            <a:off x="311760" y="444960"/>
            <a:ext cx="8519040" cy="571320"/>
          </a:xfrm>
          <a:prstGeom prst="rect">
            <a:avLst/>
          </a:prstGeom>
          <a:noFill/>
          <a:ln>
            <a:noFill/>
          </a:ln>
        </p:spPr>
        <p:style>
          <a:lnRef idx="0"/>
          <a:fillRef idx="0"/>
          <a:effectRef idx="0"/>
          <a:fontRef idx="minor"/>
        </p:style>
      </p:sp>
      <p:sp>
        <p:nvSpPr>
          <p:cNvPr id="125" name="CustomShape 2"/>
          <p:cNvSpPr/>
          <p:nvPr/>
        </p:nvSpPr>
        <p:spPr>
          <a:xfrm>
            <a:off x="311760" y="1152360"/>
            <a:ext cx="8519040" cy="3414960"/>
          </a:xfrm>
          <a:prstGeom prst="rect">
            <a:avLst/>
          </a:prstGeom>
          <a:noFill/>
          <a:ln>
            <a:noFill/>
          </a:ln>
        </p:spPr>
        <p:style>
          <a:lnRef idx="0"/>
          <a:fillRef idx="0"/>
          <a:effectRef idx="0"/>
          <a:fontRef idx="minor"/>
        </p:style>
        <p:txBody>
          <a:bodyPr lIns="90000" rIns="90000" tIns="91440" bIns="91440"/>
          <a:p>
            <a:pPr>
              <a:lnSpc>
                <a:spcPct val="100000"/>
              </a:lnSpc>
            </a:pPr>
            <a:r>
              <a:rPr b="0" lang="en-US" sz="2400" spc="-1" strike="noStrike">
                <a:solidFill>
                  <a:srgbClr val="595959"/>
                </a:solidFill>
                <a:uFill>
                  <a:solidFill>
                    <a:srgbClr val="ffffff"/>
                  </a:solidFill>
                </a:uFill>
                <a:latin typeface="Arial"/>
                <a:ea typeface="Arial"/>
              </a:rPr>
              <a:t>9.  To remove an officer of the Lodge from his position, requires two hearings.</a:t>
            </a:r>
            <a:endParaRPr b="0" lang="en-US" sz="2400" spc="-1" strike="noStrike">
              <a:solidFill>
                <a:srgbClr val="000000"/>
              </a:solidFill>
              <a:uFill>
                <a:solidFill>
                  <a:srgbClr val="ffffff"/>
                </a:solidFill>
              </a:uFill>
              <a:latin typeface="Arial"/>
            </a:endParaRPr>
          </a:p>
          <a:p>
            <a:pPr>
              <a:lnSpc>
                <a:spcPct val="100000"/>
              </a:lnSpc>
              <a:spcBef>
                <a:spcPts val="1599"/>
              </a:spcBef>
              <a:spcAft>
                <a:spcPts val="1599"/>
              </a:spcAft>
            </a:pPr>
            <a:endParaRPr b="0" lang="en-US" sz="2400" spc="-1" strike="noStrike">
              <a:solidFill>
                <a:srgbClr val="000000"/>
              </a:solidFill>
              <a:uFill>
                <a:solidFill>
                  <a:srgbClr val="ffffff"/>
                </a:solidFill>
              </a:uFill>
              <a:latin typeface="Arial"/>
            </a:endParaRPr>
          </a:p>
        </p:txBody>
      </p:sp>
      <p:sp>
        <p:nvSpPr>
          <p:cNvPr id="126"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D5CC8886-A7F5-4406-99E7-26E443A868E5}"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33" dur="indefinite" restart="never" nodeType="tmRoot">
          <p:childTnLst>
            <p:seq>
              <p:cTn id="34"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CustomShape 1"/>
          <p:cNvSpPr/>
          <p:nvPr/>
        </p:nvSpPr>
        <p:spPr>
          <a:xfrm>
            <a:off x="311760" y="444960"/>
            <a:ext cx="8519040" cy="571320"/>
          </a:xfrm>
          <a:prstGeom prst="rect">
            <a:avLst/>
          </a:prstGeom>
          <a:noFill/>
          <a:ln>
            <a:noFill/>
          </a:ln>
        </p:spPr>
        <p:style>
          <a:lnRef idx="0"/>
          <a:fillRef idx="0"/>
          <a:effectRef idx="0"/>
          <a:fontRef idx="minor"/>
        </p:style>
      </p:sp>
      <p:sp>
        <p:nvSpPr>
          <p:cNvPr id="128" name="CustomShape 2"/>
          <p:cNvSpPr/>
          <p:nvPr/>
        </p:nvSpPr>
        <p:spPr>
          <a:xfrm>
            <a:off x="311760" y="1152360"/>
            <a:ext cx="8519040" cy="3414960"/>
          </a:xfrm>
          <a:prstGeom prst="rect">
            <a:avLst/>
          </a:prstGeom>
          <a:noFill/>
          <a:ln>
            <a:noFill/>
          </a:ln>
        </p:spPr>
        <p:style>
          <a:lnRef idx="0"/>
          <a:fillRef idx="0"/>
          <a:effectRef idx="0"/>
          <a:fontRef idx="minor"/>
        </p:style>
        <p:txBody>
          <a:bodyPr lIns="90000" rIns="90000" tIns="91440" bIns="91440"/>
          <a:p>
            <a:pPr>
              <a:lnSpc>
                <a:spcPct val="100000"/>
              </a:lnSpc>
            </a:pPr>
            <a:r>
              <a:rPr b="0" lang="en-US" sz="2400" spc="-1" strike="noStrike">
                <a:solidFill>
                  <a:srgbClr val="595959"/>
                </a:solidFill>
                <a:uFill>
                  <a:solidFill>
                    <a:srgbClr val="ffffff"/>
                  </a:solidFill>
                </a:uFill>
                <a:latin typeface="Arial"/>
                <a:ea typeface="Arial"/>
              </a:rPr>
              <a:t>9.  To remove an officer of the Lodge from his position, requires two hearings.</a:t>
            </a:r>
            <a:endParaRPr b="0" lang="en-US" sz="2400" spc="-1" strike="noStrike">
              <a:solidFill>
                <a:srgbClr val="000000"/>
              </a:solidFill>
              <a:uFill>
                <a:solidFill>
                  <a:srgbClr val="ffffff"/>
                </a:solidFill>
              </a:uFill>
              <a:latin typeface="Arial"/>
            </a:endParaRPr>
          </a:p>
          <a:p>
            <a:pPr>
              <a:lnSpc>
                <a:spcPct val="100000"/>
              </a:lnSpc>
              <a:spcBef>
                <a:spcPts val="1599"/>
              </a:spcBef>
              <a:spcAft>
                <a:spcPts val="1599"/>
              </a:spcAft>
            </a:pPr>
            <a:r>
              <a:rPr b="0" lang="en-US" sz="2400" spc="-1" strike="noStrike">
                <a:solidFill>
                  <a:srgbClr val="595959"/>
                </a:solidFill>
                <a:uFill>
                  <a:solidFill>
                    <a:srgbClr val="ffffff"/>
                  </a:solidFill>
                </a:uFill>
                <a:latin typeface="Arial"/>
                <a:ea typeface="Arial"/>
              </a:rPr>
              <a:t>True, GLS 12.141, An initial and a formal hearing</a:t>
            </a:r>
            <a:endParaRPr b="0" lang="en-US" sz="2400" spc="-1" strike="noStrike">
              <a:solidFill>
                <a:srgbClr val="000000"/>
              </a:solidFill>
              <a:uFill>
                <a:solidFill>
                  <a:srgbClr val="ffffff"/>
                </a:solidFill>
              </a:uFill>
              <a:latin typeface="Arial"/>
            </a:endParaRPr>
          </a:p>
        </p:txBody>
      </p:sp>
      <p:sp>
        <p:nvSpPr>
          <p:cNvPr id="129" name="CustomShape 3"/>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B8D0769D-A0FB-4DA1-8069-C94E9D1FEF1C}"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35" dur="indefinite" restart="never" nodeType="tmRoot">
          <p:childTnLst>
            <p:seq>
              <p:cTn id="36"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CustomShape 1"/>
          <p:cNvSpPr/>
          <p:nvPr/>
        </p:nvSpPr>
        <p:spPr>
          <a:xfrm>
            <a:off x="311760" y="1152360"/>
            <a:ext cx="8519040" cy="3414960"/>
          </a:xfrm>
          <a:prstGeom prst="rect">
            <a:avLst/>
          </a:prstGeom>
          <a:noFill/>
          <a:ln>
            <a:noFill/>
          </a:ln>
        </p:spPr>
        <p:style>
          <a:lnRef idx="0"/>
          <a:fillRef idx="0"/>
          <a:effectRef idx="0"/>
          <a:fontRef idx="minor"/>
        </p:style>
        <p:txBody>
          <a:bodyPr lIns="90000" rIns="90000" tIns="91440" bIns="91440"/>
          <a:p>
            <a:r>
              <a:rPr b="0" lang="en-US" sz="2400" spc="-1" strike="noStrike">
                <a:solidFill>
                  <a:srgbClr val="595959"/>
                </a:solidFill>
                <a:uFill>
                  <a:solidFill>
                    <a:srgbClr val="ffffff"/>
                  </a:solidFill>
                </a:uFill>
                <a:latin typeface="Arial"/>
                <a:ea typeface="Arial"/>
              </a:rPr>
              <a:t>10.  All votes by members of a Lodge shall be by the voting sign of an Elk, unless expressly directed otherwise.  </a:t>
            </a:r>
            <a:endParaRPr b="0" lang="en-US" sz="2400" spc="-1" strike="noStrike">
              <a:solidFill>
                <a:srgbClr val="000000"/>
              </a:solidFill>
              <a:uFill>
                <a:solidFill>
                  <a:srgbClr val="ffffff"/>
                </a:solidFill>
              </a:uFill>
              <a:latin typeface="Arial"/>
            </a:endParaRPr>
          </a:p>
        </p:txBody>
      </p:sp>
      <p:sp>
        <p:nvSpPr>
          <p:cNvPr id="131" name="CustomShape 2"/>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90E4CD0A-B9BE-45B5-8186-E9CA451E41DC}"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37" dur="indefinite" restart="never" nodeType="tmRoot">
          <p:childTnLst>
            <p:seq>
              <p:cTn id="38"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CustomShape 1"/>
          <p:cNvSpPr/>
          <p:nvPr/>
        </p:nvSpPr>
        <p:spPr>
          <a:xfrm>
            <a:off x="311760" y="1152360"/>
            <a:ext cx="8519040" cy="3414960"/>
          </a:xfrm>
          <a:prstGeom prst="rect">
            <a:avLst/>
          </a:prstGeom>
          <a:noFill/>
          <a:ln>
            <a:noFill/>
          </a:ln>
        </p:spPr>
        <p:style>
          <a:lnRef idx="0"/>
          <a:fillRef idx="0"/>
          <a:effectRef idx="0"/>
          <a:fontRef idx="minor"/>
        </p:style>
        <p:txBody>
          <a:bodyPr lIns="90000" rIns="90000" tIns="91440" bIns="91440"/>
          <a:p>
            <a:r>
              <a:rPr b="0" lang="en-US" sz="2400" spc="-1" strike="noStrike">
                <a:solidFill>
                  <a:srgbClr val="595959"/>
                </a:solidFill>
                <a:uFill>
                  <a:solidFill>
                    <a:srgbClr val="ffffff"/>
                  </a:solidFill>
                </a:uFill>
                <a:latin typeface="Arial"/>
                <a:ea typeface="Arial"/>
              </a:rPr>
              <a:t>10.  All votes by members of a Lodge shall be by the voting sign of an Elk, unless expressly directed otherwise. </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r>
              <a:rPr b="0" lang="en-US" sz="2400" spc="-1" strike="noStrike">
                <a:solidFill>
                  <a:srgbClr val="595959"/>
                </a:solidFill>
                <a:uFill>
                  <a:solidFill>
                    <a:srgbClr val="ffffff"/>
                  </a:solidFill>
                </a:uFill>
                <a:latin typeface="Arial"/>
                <a:ea typeface="Arial"/>
              </a:rPr>
              <a:t> </a:t>
            </a:r>
            <a:r>
              <a:rPr b="0" lang="en-US" sz="2400" spc="-1" strike="noStrike">
                <a:solidFill>
                  <a:srgbClr val="595959"/>
                </a:solidFill>
                <a:uFill>
                  <a:solidFill>
                    <a:srgbClr val="ffffff"/>
                  </a:solidFill>
                </a:uFill>
                <a:latin typeface="Arial"/>
                <a:ea typeface="Arial"/>
              </a:rPr>
              <a:t>True, GLS 15.080, but the Lodge may decide to take a particular vote by secret ballot</a:t>
            </a:r>
            <a:endParaRPr b="0" lang="en-US" sz="2400" spc="-1" strike="noStrike">
              <a:solidFill>
                <a:srgbClr val="000000"/>
              </a:solidFill>
              <a:uFill>
                <a:solidFill>
                  <a:srgbClr val="ffffff"/>
                </a:solidFill>
              </a:uFill>
              <a:latin typeface="Arial"/>
            </a:endParaRPr>
          </a:p>
        </p:txBody>
      </p:sp>
      <p:sp>
        <p:nvSpPr>
          <p:cNvPr id="133" name="CustomShape 2"/>
          <p:cNvSpPr/>
          <p:nvPr/>
        </p:nvSpPr>
        <p:spPr>
          <a:xfrm>
            <a:off x="8472600" y="4663080"/>
            <a:ext cx="547200" cy="392040"/>
          </a:xfrm>
          <a:prstGeom prst="rect">
            <a:avLst/>
          </a:prstGeom>
          <a:noFill/>
          <a:ln>
            <a:noFill/>
          </a:ln>
        </p:spPr>
        <p:style>
          <a:lnRef idx="0"/>
          <a:fillRef idx="0"/>
          <a:effectRef idx="0"/>
          <a:fontRef idx="minor"/>
        </p:style>
        <p:txBody>
          <a:bodyPr lIns="90000" rIns="90000" tIns="91440" bIns="91440" anchor="ctr"/>
          <a:p>
            <a:pPr algn="r">
              <a:lnSpc>
                <a:spcPct val="100000"/>
              </a:lnSpc>
            </a:pPr>
            <a:fld id="{263D153D-6E0E-4882-8844-C162A5CF2436}" type="slidenum">
              <a:rPr b="0" lang="en-US" sz="1000" spc="-1" strike="noStrike">
                <a:solidFill>
                  <a:srgbClr val="595959"/>
                </a:solidFill>
                <a:uFill>
                  <a:solidFill>
                    <a:srgbClr val="ffffff"/>
                  </a:solidFill>
                </a:uFill>
                <a:latin typeface="Arial"/>
                <a:ea typeface="Arial"/>
              </a:rPr>
              <a:t>&lt;number&gt;</a:t>
            </a:fld>
            <a:endParaRPr b="0" lang="en-US" sz="1000" spc="-1" strike="noStrike">
              <a:solidFill>
                <a:srgbClr val="000000"/>
              </a:solidFill>
              <a:uFill>
                <a:solidFill>
                  <a:srgbClr val="ffffff"/>
                </a:solidFill>
              </a:uFill>
              <a:latin typeface="Arial"/>
            </a:endParaRPr>
          </a:p>
        </p:txBody>
      </p:sp>
    </p:spTree>
  </p:cSld>
  <p:timing>
    <p:tnLst>
      <p:par>
        <p:cTn id="39" dur="indefinite" restart="never" nodeType="tmRoot">
          <p:childTnLst>
            <p:seq>
              <p:cTn id="40"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CustomShape 1"/>
          <p:cNvSpPr/>
          <p:nvPr/>
        </p:nvSpPr>
        <p:spPr>
          <a:xfrm>
            <a:off x="548640" y="731520"/>
            <a:ext cx="8502840" cy="178848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11.  If an applicant receives a favorable ballot to become a member, he is ready for initiation and his approval to become an Elk cannot be questioned.  </a:t>
            </a:r>
            <a:endParaRPr b="0" lang="en-US" sz="2400" spc="-1" strike="noStrike">
              <a:solidFill>
                <a:srgbClr val="000000"/>
              </a:solidFill>
              <a:uFill>
                <a:solidFill>
                  <a:srgbClr val="ffffff"/>
                </a:solidFill>
              </a:uFill>
              <a:latin typeface="Arial"/>
            </a:endParaRPr>
          </a:p>
        </p:txBody>
      </p:sp>
    </p:spTree>
  </p:cSld>
  <p:timing>
    <p:tnLst>
      <p:par>
        <p:cTn id="41" dur="indefinite" restart="never" nodeType="tmRoot">
          <p:childTnLst>
            <p:seq>
              <p:cTn id="42"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CustomShape 1"/>
          <p:cNvSpPr/>
          <p:nvPr/>
        </p:nvSpPr>
        <p:spPr>
          <a:xfrm>
            <a:off x="548640" y="897480"/>
            <a:ext cx="8137080" cy="178848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12.  A Lodge shall grant a member in good standing either a transfer dimit or an  absolute dimit, upon his request whether he is indebted to the Lodge or not and the indebtedness may be collected by his new Lodge. </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p:txBody>
      </p:sp>
    </p:spTree>
  </p:cSld>
  <p:timing>
    <p:tnLst>
      <p:par>
        <p:cTn id="43" dur="indefinite" restart="never" nodeType="tmRoot">
          <p:childTnLst>
            <p:seq>
              <p:cTn id="44"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CustomShape 1"/>
          <p:cNvSpPr/>
          <p:nvPr/>
        </p:nvSpPr>
        <p:spPr>
          <a:xfrm>
            <a:off x="548640" y="731520"/>
            <a:ext cx="8502840" cy="178848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11.  If an applicant receives a favorable ballot to become a member, he is ready for initiation and his approval to become an Elk cannot be questioned.  </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ea typeface="DejaVu Sans"/>
              </a:rPr>
              <a:t>False, any member may declare a candidate to be unworthy and follow procedure. </a:t>
            </a:r>
            <a:endParaRPr b="0" lang="en-US" sz="24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ea typeface="DejaVu Sans"/>
              </a:rPr>
              <a:t> </a:t>
            </a:r>
            <a:r>
              <a:rPr b="0" lang="en-US" sz="2400" spc="-1" strike="noStrike">
                <a:solidFill>
                  <a:srgbClr val="000000"/>
                </a:solidFill>
                <a:uFill>
                  <a:solidFill>
                    <a:srgbClr val="ffffff"/>
                  </a:solidFill>
                </a:uFill>
                <a:latin typeface="Arial"/>
                <a:ea typeface="DejaVu Sans"/>
              </a:rPr>
              <a:t>GLS 14.050</a:t>
            </a:r>
            <a:endParaRPr b="0" lang="en-US" sz="2400" spc="-1" strike="noStrike">
              <a:solidFill>
                <a:srgbClr val="000000"/>
              </a:solidFill>
              <a:uFill>
                <a:solidFill>
                  <a:srgbClr val="ffffff"/>
                </a:solidFill>
              </a:uFill>
              <a:latin typeface="Arial"/>
            </a:endParaRPr>
          </a:p>
        </p:txBody>
      </p:sp>
    </p:spTree>
  </p:cSld>
  <p:timing>
    <p:tnLst>
      <p:par>
        <p:cTn id="45" dur="indefinite" restart="never" nodeType="tmRoot">
          <p:childTnLst>
            <p:seq>
              <p:cTn id="46"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CustomShape 1"/>
          <p:cNvSpPr/>
          <p:nvPr/>
        </p:nvSpPr>
        <p:spPr>
          <a:xfrm>
            <a:off x="548640" y="897480"/>
            <a:ext cx="8137080" cy="178848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12.  A Lodge shall grant a member in good standing either a transfer dimit or an  absolute dimit, upon his request whether he is indebted to the Lodge or not and the indebtedness may be collected by his new Lodge. </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ea typeface="DejaVu Sans"/>
              </a:rPr>
              <a:t>False GLS14.110, The member must pay his indebtedness to his Lodge to be released to join the new Lodge</a:t>
            </a:r>
            <a:endParaRPr b="0" lang="en-US" sz="2400" spc="-1" strike="noStrike">
              <a:solidFill>
                <a:srgbClr val="000000"/>
              </a:solidFill>
              <a:uFill>
                <a:solidFill>
                  <a:srgbClr val="ffffff"/>
                </a:solidFill>
              </a:uFill>
              <a:latin typeface="Arial"/>
            </a:endParaRPr>
          </a:p>
        </p:txBody>
      </p:sp>
    </p:spTree>
  </p:cSld>
  <p:timing>
    <p:tnLst>
      <p:par>
        <p:cTn id="47" dur="indefinite" restart="never" nodeType="tmRoot">
          <p:childTnLst>
            <p:seq>
              <p:cTn id="48"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CustomShape 1"/>
          <p:cNvSpPr/>
          <p:nvPr/>
        </p:nvSpPr>
        <p:spPr>
          <a:xfrm>
            <a:off x="365760" y="731520"/>
            <a:ext cx="8411400" cy="76896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13.  An unaffiliated Elk may visit a Lodge, if he/she is the spouse of a member.  </a:t>
            </a:r>
            <a:endParaRPr b="0" lang="en-US" sz="2400" spc="-1" strike="noStrike">
              <a:solidFill>
                <a:srgbClr val="000000"/>
              </a:solidFill>
              <a:uFill>
                <a:solidFill>
                  <a:srgbClr val="ffffff"/>
                </a:solidFill>
              </a:uFill>
              <a:latin typeface="Arial"/>
            </a:endParaRPr>
          </a:p>
        </p:txBody>
      </p:sp>
    </p:spTree>
  </p:cSld>
  <p:timing>
    <p:tnLst>
      <p:par>
        <p:cTn id="49" dur="indefinite" restart="never" nodeType="tmRoot">
          <p:childTnLst>
            <p:seq>
              <p:cTn id="50"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CustomShape 1"/>
          <p:cNvSpPr/>
          <p:nvPr/>
        </p:nvSpPr>
        <p:spPr>
          <a:xfrm>
            <a:off x="365760" y="731520"/>
            <a:ext cx="8411400" cy="76896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13.  An unaffiliated Elk may visit a Lodge, if he/she is the spouse of a member.  True, GLS 14.190</a:t>
            </a:r>
            <a:endParaRPr b="0" lang="en-US" sz="2400" spc="-1" strike="noStrike">
              <a:solidFill>
                <a:srgbClr val="000000"/>
              </a:solidFill>
              <a:uFill>
                <a:solidFill>
                  <a:srgbClr val="ffffff"/>
                </a:solidFill>
              </a:uFill>
              <a:latin typeface="Arial"/>
            </a:endParaRPr>
          </a:p>
        </p:txBody>
      </p:sp>
    </p:spTree>
  </p:cSld>
  <p:timing>
    <p:tnLst>
      <p:par>
        <p:cTn id="51" dur="indefinite" restart="never" nodeType="tmRoot">
          <p:childTnLst>
            <p:seq>
              <p:cTn id="52"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CustomShape 1"/>
          <p:cNvSpPr/>
          <p:nvPr/>
        </p:nvSpPr>
        <p:spPr>
          <a:xfrm>
            <a:off x="457200" y="731520"/>
            <a:ext cx="8228520" cy="60120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14.  It requires  two individual names to complete an application to join the Elks.  </a:t>
            </a:r>
            <a:endParaRPr b="0" lang="en-US" sz="2400" spc="-1" strike="noStrike">
              <a:solidFill>
                <a:srgbClr val="000000"/>
              </a:solidFill>
              <a:uFill>
                <a:solidFill>
                  <a:srgbClr val="ffffff"/>
                </a:solidFill>
              </a:uFill>
              <a:latin typeface="Arial"/>
            </a:endParaRPr>
          </a:p>
        </p:txBody>
      </p:sp>
    </p:spTree>
  </p:cSld>
  <p:timing>
    <p:tnLst>
      <p:par>
        <p:cTn id="53" dur="indefinite" restart="never" nodeType="tmRoot">
          <p:childTnLst>
            <p:seq>
              <p:cTn id="54"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CustomShape 1"/>
          <p:cNvSpPr/>
          <p:nvPr/>
        </p:nvSpPr>
        <p:spPr>
          <a:xfrm>
            <a:off x="457200" y="731520"/>
            <a:ext cx="8228520" cy="60120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14.  It requires  two individual names to complete an application to join the Elks.  False, GLS  14.020</a:t>
            </a:r>
            <a:endParaRPr b="0" lang="en-US" sz="2400" spc="-1" strike="noStrike">
              <a:solidFill>
                <a:srgbClr val="000000"/>
              </a:solidFill>
              <a:uFill>
                <a:solidFill>
                  <a:srgbClr val="ffffff"/>
                </a:solidFill>
              </a:uFill>
              <a:latin typeface="Arial"/>
            </a:endParaRPr>
          </a:p>
        </p:txBody>
      </p:sp>
    </p:spTree>
  </p:cSld>
  <p:timing>
    <p:tnLst>
      <p:par>
        <p:cTn id="55" dur="indefinite" restart="never" nodeType="tmRoot">
          <p:childTnLst>
            <p:seq>
              <p:cTn id="56"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CustomShape 1"/>
          <p:cNvSpPr/>
          <p:nvPr/>
        </p:nvSpPr>
        <p:spPr>
          <a:xfrm>
            <a:off x="548640" y="457200"/>
            <a:ext cx="7954200" cy="60120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15.  Members have a right to visit another Lodge.  </a:t>
            </a:r>
            <a:endParaRPr b="0" lang="en-US" sz="2400" spc="-1" strike="noStrike">
              <a:solidFill>
                <a:srgbClr val="000000"/>
              </a:solidFill>
              <a:uFill>
                <a:solidFill>
                  <a:srgbClr val="ffffff"/>
                </a:solidFill>
              </a:uFill>
              <a:latin typeface="Arial"/>
            </a:endParaRPr>
          </a:p>
        </p:txBody>
      </p:sp>
    </p:spTree>
  </p:cSld>
  <p:timing>
    <p:tnLst>
      <p:par>
        <p:cTn id="57" dur="indefinite" restart="never" nodeType="tmRoot">
          <p:childTnLst>
            <p:seq>
              <p:cTn id="58" nodeType="mainSeq"/>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CustomShape 1"/>
          <p:cNvSpPr/>
          <p:nvPr/>
        </p:nvSpPr>
        <p:spPr>
          <a:xfrm>
            <a:off x="548640" y="457200"/>
            <a:ext cx="7954200" cy="60120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15.  Members have a right to visit another Lodge.  </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ea typeface="DejaVu Sans"/>
              </a:rPr>
              <a:t>False GLS 15.060 pertains to meetings, but what about the club?</a:t>
            </a:r>
            <a:endParaRPr b="0" lang="en-US" sz="2400" spc="-1" strike="noStrike">
              <a:solidFill>
                <a:srgbClr val="000000"/>
              </a:solidFill>
              <a:uFill>
                <a:solidFill>
                  <a:srgbClr val="ffffff"/>
                </a:solidFill>
              </a:uFill>
              <a:latin typeface="Arial"/>
            </a:endParaRPr>
          </a:p>
        </p:txBody>
      </p:sp>
    </p:spTree>
  </p:cSld>
  <p:timing>
    <p:tnLst>
      <p:par>
        <p:cTn id="59" dur="indefinite" restart="never" nodeType="tmRoot">
          <p:childTnLst>
            <p:seq>
              <p:cTn id="60" nodeType="mainSeq"/>
              <p:prevCondLst>
                <p:cond delay="0" evt="onPrev">
                  <p:tgtEl>
                    <p:sldTgt/>
                  </p:tgtEl>
                </p:cond>
              </p:prevCondLst>
              <p:nextCondLst>
                <p:cond delay="0"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CustomShape 1"/>
          <p:cNvSpPr/>
          <p:nvPr/>
        </p:nvSpPr>
        <p:spPr>
          <a:xfrm>
            <a:off x="457200" y="457200"/>
            <a:ext cx="8045640" cy="85716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16.  May a Lodge meet two times a month, except the Month of February when it shall meet three times.  </a:t>
            </a:r>
            <a:endParaRPr b="0" lang="en-US" sz="2400" spc="-1" strike="noStrike">
              <a:solidFill>
                <a:srgbClr val="000000"/>
              </a:solidFill>
              <a:uFill>
                <a:solidFill>
                  <a:srgbClr val="ffffff"/>
                </a:solidFill>
              </a:uFill>
              <a:latin typeface="Arial"/>
            </a:endParaRPr>
          </a:p>
        </p:txBody>
      </p:sp>
    </p:spTree>
  </p:cSld>
  <p:timing>
    <p:tnLst>
      <p:par>
        <p:cTn id="61" dur="indefinite" restart="never" nodeType="tmRoot">
          <p:childTnLst>
            <p:seq>
              <p:cTn id="62" nodeType="mainSeq"/>
              <p:prevCondLst>
                <p:cond delay="0" evt="onPrev">
                  <p:tgtEl>
                    <p:sldTgt/>
                  </p:tgtEl>
                </p:cond>
              </p:prevCondLst>
              <p:nextCondLst>
                <p:cond delay="0"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CustomShape 1"/>
          <p:cNvSpPr/>
          <p:nvPr/>
        </p:nvSpPr>
        <p:spPr>
          <a:xfrm>
            <a:off x="457200" y="457200"/>
            <a:ext cx="8045640" cy="85716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16.  May a Lodge meet two times a month, except the Month of February when it shall meet three times.  </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ea typeface="DejaVu Sans"/>
              </a:rPr>
              <a:t>True, GLS 15.070, allows a Lodge to meet two, three, four or weekly</a:t>
            </a:r>
            <a:endParaRPr b="0" lang="en-US" sz="2400" spc="-1" strike="noStrike">
              <a:solidFill>
                <a:srgbClr val="000000"/>
              </a:solidFill>
              <a:uFill>
                <a:solidFill>
                  <a:srgbClr val="ffffff"/>
                </a:solidFill>
              </a:uFill>
              <a:latin typeface="Arial"/>
            </a:endParaRPr>
          </a:p>
        </p:txBody>
      </p:sp>
    </p:spTree>
  </p:cSld>
  <p:timing>
    <p:tnLst>
      <p:par>
        <p:cTn id="63" dur="indefinite" restart="never" nodeType="tmRoot">
          <p:childTnLst>
            <p:seq>
              <p:cTn id="64" nodeType="mainSeq"/>
              <p:prevCondLst>
                <p:cond delay="0" evt="onPrev">
                  <p:tgtEl>
                    <p:sldTgt/>
                  </p:tgtEl>
                </p:cond>
              </p:prevCondLst>
              <p:nextCondLst>
                <p:cond delay="0"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CustomShape 1"/>
          <p:cNvSpPr/>
          <p:nvPr/>
        </p:nvSpPr>
        <p:spPr>
          <a:xfrm>
            <a:off x="640080" y="548640"/>
            <a:ext cx="8045640" cy="111312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17.  GLS 15.020, sets out the agenda for Lodge meetings.  The same one that is in the ritual book. Some of the agenda items may be skipped at a regular meeting when there is nothing to report under that item. </a:t>
            </a:r>
            <a:endParaRPr b="0" lang="en-US" sz="2400" spc="-1" strike="noStrike">
              <a:solidFill>
                <a:srgbClr val="000000"/>
              </a:solidFill>
              <a:uFill>
                <a:solidFill>
                  <a:srgbClr val="ffffff"/>
                </a:solidFill>
              </a:uFill>
              <a:latin typeface="Arial"/>
            </a:endParaRPr>
          </a:p>
        </p:txBody>
      </p:sp>
    </p:spTree>
  </p:cSld>
  <p:timing>
    <p:tnLst>
      <p:par>
        <p:cTn id="65" dur="indefinite" restart="never" nodeType="tmRoot">
          <p:childTnLst>
            <p:seq>
              <p:cTn id="66" nodeType="mainSeq"/>
              <p:prevCondLst>
                <p:cond delay="0" evt="onPrev">
                  <p:tgtEl>
                    <p:sldTgt/>
                  </p:tgtEl>
                </p:cond>
              </p:prevCondLst>
              <p:nextCondLst>
                <p:cond delay="0"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CustomShape 1"/>
          <p:cNvSpPr/>
          <p:nvPr/>
        </p:nvSpPr>
        <p:spPr>
          <a:xfrm>
            <a:off x="640080" y="548640"/>
            <a:ext cx="8045640" cy="111312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17.  GLS 15.020, sets out the agenda for Lodge meetings.  The same one that is in the ritual book. Some of the agenda items may be skipped at a regular meeting when there is nothing to report under that item. </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ea typeface="DejaVu Sans"/>
              </a:rPr>
              <a:t>False GLS15.020, Op 02</a:t>
            </a:r>
            <a:endParaRPr b="0" lang="en-US" sz="2400" spc="-1" strike="noStrike">
              <a:solidFill>
                <a:srgbClr val="000000"/>
              </a:solidFill>
              <a:uFill>
                <a:solidFill>
                  <a:srgbClr val="ffffff"/>
                </a:solidFill>
              </a:uFill>
              <a:latin typeface="Arial"/>
            </a:endParaRPr>
          </a:p>
        </p:txBody>
      </p:sp>
    </p:spTree>
  </p:cSld>
  <p:timing>
    <p:tnLst>
      <p:par>
        <p:cTn id="67" dur="indefinite" restart="never" nodeType="tmRoot">
          <p:childTnLst>
            <p:seq>
              <p:cTn id="68" nodeType="mainSeq"/>
              <p:prevCondLst>
                <p:cond delay="0" evt="onPrev">
                  <p:tgtEl>
                    <p:sldTgt/>
                  </p:tgtEl>
                </p:cond>
              </p:prevCondLst>
              <p:nextCondLst>
                <p:cond delay="0" evt="onNext">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CustomShape 1"/>
          <p:cNvSpPr/>
          <p:nvPr/>
        </p:nvSpPr>
        <p:spPr>
          <a:xfrm>
            <a:off x="549000" y="440640"/>
            <a:ext cx="8137080" cy="111312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18.  The Grand Exalted Ruler can expel a Local Lodge Officer for failure to perform his duties.  </a:t>
            </a:r>
            <a:endParaRPr b="0" lang="en-US" sz="2400" spc="-1" strike="noStrike">
              <a:solidFill>
                <a:srgbClr val="000000"/>
              </a:solidFill>
              <a:uFill>
                <a:solidFill>
                  <a:srgbClr val="ffffff"/>
                </a:solidFill>
              </a:uFill>
              <a:latin typeface="Arial"/>
            </a:endParaRPr>
          </a:p>
        </p:txBody>
      </p:sp>
    </p:spTree>
  </p:cSld>
  <p:timing>
    <p:tnLst>
      <p:par>
        <p:cTn id="69" dur="indefinite" restart="never" nodeType="tmRoot">
          <p:childTnLst>
            <p:seq>
              <p:cTn id="70" nodeType="mainSeq"/>
              <p:prevCondLst>
                <p:cond delay="0" evt="onPrev">
                  <p:tgtEl>
                    <p:sldTgt/>
                  </p:tgtEl>
                </p:cond>
              </p:prevCondLst>
              <p:nextCondLst>
                <p:cond delay="0"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CustomShape 1"/>
          <p:cNvSpPr/>
          <p:nvPr/>
        </p:nvSpPr>
        <p:spPr>
          <a:xfrm>
            <a:off x="549000" y="440640"/>
            <a:ext cx="8137080" cy="111312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18.  The Grand Exalted Ruler can expel a Local Lodge Officer for failure to perform his duties.  </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ea typeface="DejaVu Sans"/>
              </a:rPr>
              <a:t>False, GLS 9.010, He may remove an Officer for neglecting his duties,is guilty of contumacy, or of conduct injurious to the Order.</a:t>
            </a:r>
            <a:endParaRPr b="0" lang="en-US" sz="2400" spc="-1" strike="noStrike">
              <a:solidFill>
                <a:srgbClr val="000000"/>
              </a:solidFill>
              <a:uFill>
                <a:solidFill>
                  <a:srgbClr val="ffffff"/>
                </a:solidFill>
              </a:uFill>
              <a:latin typeface="Arial"/>
            </a:endParaRPr>
          </a:p>
        </p:txBody>
      </p:sp>
    </p:spTree>
  </p:cSld>
  <p:timing>
    <p:tnLst>
      <p:par>
        <p:cTn id="71" dur="indefinite" restart="never" nodeType="tmRoot">
          <p:childTnLst>
            <p:seq>
              <p:cTn id="72" nodeType="mainSeq"/>
              <p:prevCondLst>
                <p:cond delay="0" evt="onPrev">
                  <p:tgtEl>
                    <p:sldTgt/>
                  </p:tgtEl>
                </p:cond>
              </p:prevCondLst>
              <p:nextCondLst>
                <p:cond delay="0"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CustomShape 1"/>
          <p:cNvSpPr/>
          <p:nvPr/>
        </p:nvSpPr>
        <p:spPr>
          <a:xfrm>
            <a:off x="548640" y="365760"/>
            <a:ext cx="8045640" cy="162504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19.  If a member is convicted of a felony or a misdemeanor involving moral  Turpitude and appeals the conviction, the Lodge may go ahead and expel him.  If the Judgment on Appeal reverses the conviction he must be reinstated without vote or any other further action.  </a:t>
            </a:r>
            <a:endParaRPr b="0" lang="en-US" sz="2400" spc="-1" strike="noStrike">
              <a:solidFill>
                <a:srgbClr val="000000"/>
              </a:solidFill>
              <a:uFill>
                <a:solidFill>
                  <a:srgbClr val="ffffff"/>
                </a:solidFill>
              </a:uFill>
              <a:latin typeface="Arial"/>
            </a:endParaRPr>
          </a:p>
        </p:txBody>
      </p:sp>
    </p:spTree>
  </p:cSld>
  <p:timing>
    <p:tnLst>
      <p:par>
        <p:cTn id="73" dur="indefinite" restart="never" nodeType="tmRoot">
          <p:childTnLst>
            <p:seq>
              <p:cTn id="74" nodeType="mainSeq"/>
              <p:prevCondLst>
                <p:cond delay="0" evt="onPrev">
                  <p:tgtEl>
                    <p:sldTgt/>
                  </p:tgtEl>
                </p:cond>
              </p:prevCondLst>
              <p:nextCondLst>
                <p:cond delay="0"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CustomShape 1"/>
          <p:cNvSpPr/>
          <p:nvPr/>
        </p:nvSpPr>
        <p:spPr>
          <a:xfrm>
            <a:off x="548640" y="365760"/>
            <a:ext cx="8045640" cy="162504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19.  If a member is convicted of a felony or a misdemeanor involving moral  Turpitude and appeals the conviction, the Lodge may go ahead and expel him.  If the Judgment on Appeal reverses the conviction he must be reinstated without vote or any other further action.  </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ea typeface="DejaVu Sans"/>
              </a:rPr>
              <a:t>False, GLS 9.060, Dec. 12  The Lodge should not proceed until the time for direct appeal has expired or the Judgment on Appeal rendered.</a:t>
            </a:r>
            <a:endParaRPr b="0" lang="en-US" sz="2400" spc="-1" strike="noStrike">
              <a:solidFill>
                <a:srgbClr val="000000"/>
              </a:solidFill>
              <a:uFill>
                <a:solidFill>
                  <a:srgbClr val="ffffff"/>
                </a:solidFill>
              </a:uFill>
              <a:latin typeface="Arial"/>
            </a:endParaRPr>
          </a:p>
        </p:txBody>
      </p:sp>
    </p:spTree>
  </p:cSld>
  <p:timing>
    <p:tnLst>
      <p:par>
        <p:cTn id="75" dur="indefinite" restart="never" nodeType="tmRoot">
          <p:childTnLst>
            <p:seq>
              <p:cTn id="76" nodeType="mainSeq"/>
              <p:prevCondLst>
                <p:cond delay="0" evt="onPrev">
                  <p:tgtEl>
                    <p:sldTgt/>
                  </p:tgtEl>
                </p:cond>
              </p:prevCondLst>
              <p:nextCondLst>
                <p:cond delay="0"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CustomShape 1"/>
          <p:cNvSpPr/>
          <p:nvPr/>
        </p:nvSpPr>
        <p:spPr>
          <a:xfrm>
            <a:off x="457200" y="274320"/>
            <a:ext cx="8502840" cy="572040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20.  After four years from the date of application, a Lodge member cannot be charged with misstating on his application that he has not been convicted of a felony, if he has been previously convicted. </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r>
              <a:rPr b="0" lang="en-US" sz="1800" spc="-1" strike="noStrike">
                <a:solidFill>
                  <a:srgbClr val="000000"/>
                </a:solidFill>
                <a:uFill>
                  <a:solidFill>
                    <a:srgbClr val="ffffff"/>
                  </a:solidFill>
                </a:uFill>
                <a:latin typeface="Arial"/>
                <a:ea typeface="DejaVu Sans"/>
              </a:rPr>
              <a:t>    </a:t>
            </a:r>
            <a:r>
              <a:rPr b="0" lang="en-US" sz="1800" spc="-1" strike="noStrike">
                <a:solidFill>
                  <a:srgbClr val="000000"/>
                </a:solidFill>
                <a:uFill>
                  <a:solidFill>
                    <a:srgbClr val="ffffff"/>
                  </a:solidFill>
                </a:uFill>
                <a:latin typeface="Arial"/>
                <a:ea typeface="DejaVu Sans"/>
              </a:rPr>
              <a:t>	</a:t>
            </a:r>
            <a:r>
              <a:rPr b="0" lang="en-US" sz="1800" spc="-1" strike="noStrike">
                <a:solidFill>
                  <a:srgbClr val="000000"/>
                </a:solidFill>
                <a:uFill>
                  <a:solidFill>
                    <a:srgbClr val="ffffff"/>
                  </a:solidFill>
                </a:uFill>
                <a:latin typeface="Arial"/>
                <a:ea typeface="DejaVu Sans"/>
              </a:rPr>
              <a:t>	</a:t>
            </a:r>
            <a:r>
              <a:rPr b="0" lang="en-US" sz="1800" spc="-1" strike="noStrike">
                <a:solidFill>
                  <a:srgbClr val="000000"/>
                </a:solidFill>
                <a:uFill>
                  <a:solidFill>
                    <a:srgbClr val="ffffff"/>
                  </a:solidFill>
                </a:uFill>
                <a:latin typeface="Arial"/>
                <a:ea typeface="DejaVu Sans"/>
              </a:rPr>
              <a:t>  </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p:txBody>
      </p:sp>
    </p:spTree>
  </p:cSld>
  <p:timing>
    <p:tnLst>
      <p:par>
        <p:cTn id="77" dur="indefinite" restart="never" nodeType="tmRoot">
          <p:childTnLst>
            <p:seq>
              <p:cTn id="78" nodeType="mainSeq"/>
              <p:prevCondLst>
                <p:cond delay="0" evt="onPrev">
                  <p:tgtEl>
                    <p:sldTgt/>
                  </p:tgtEl>
                </p:cond>
              </p:prevCondLst>
              <p:nextCondLst>
                <p:cond delay="0" evt="onNext">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CustomShape 1"/>
          <p:cNvSpPr/>
          <p:nvPr/>
        </p:nvSpPr>
        <p:spPr>
          <a:xfrm>
            <a:off x="457200" y="274320"/>
            <a:ext cx="8502840" cy="5720400"/>
          </a:xfrm>
          <a:prstGeom prst="rect">
            <a:avLst/>
          </a:prstGeom>
          <a:noFill/>
          <a:ln w="18360">
            <a:noFill/>
          </a:ln>
        </p:spPr>
        <p:style>
          <a:lnRef idx="0"/>
          <a:fillRef idx="0"/>
          <a:effectRef idx="0"/>
          <a:fontRef idx="minor"/>
        </p:style>
        <p:txBody>
          <a:bodyPr lIns="90000" rIns="90000" tIns="45000" bIns="45000"/>
          <a:p>
            <a:r>
              <a:rPr b="0" lang="en-US" sz="2400" spc="-1" strike="noStrike">
                <a:solidFill>
                  <a:srgbClr val="000000"/>
                </a:solidFill>
                <a:uFill>
                  <a:solidFill>
                    <a:srgbClr val="ffffff"/>
                  </a:solidFill>
                </a:uFill>
                <a:latin typeface="Arial"/>
                <a:ea typeface="DejaVu Sans"/>
              </a:rPr>
              <a:t>20.  After four years from the date of application, a Lodge member cannot be charged with misstating on his application that he has not been convicted of a felony, if he has been previously convicted.</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r>
              <a:rPr b="0" lang="en-US" sz="2400" spc="-1" strike="noStrike">
                <a:solidFill>
                  <a:srgbClr val="000000"/>
                </a:solidFill>
                <a:uFill>
                  <a:solidFill>
                    <a:srgbClr val="ffffff"/>
                  </a:solidFill>
                </a:uFill>
                <a:latin typeface="Arial"/>
                <a:ea typeface="DejaVu Sans"/>
              </a:rPr>
              <a:t> </a:t>
            </a:r>
            <a:r>
              <a:rPr b="0" lang="en-US" sz="2400" spc="-1" strike="noStrike">
                <a:solidFill>
                  <a:srgbClr val="000000"/>
                </a:solidFill>
                <a:uFill>
                  <a:solidFill>
                    <a:srgbClr val="ffffff"/>
                  </a:solidFill>
                </a:uFill>
                <a:latin typeface="Arial"/>
                <a:ea typeface="DejaVu Sans"/>
              </a:rPr>
              <a:t>False, GLS 9,180, Op 01, The four year limitation does not apply to the representation on the application because conviction of a felony listed on the app is an ongoing thing.  There is a different consideration if the person has restored his citizenship or has received a pardon.</a:t>
            </a:r>
            <a:endParaRPr b="0" lang="en-US" sz="2400" spc="-1" strike="noStrike">
              <a:solidFill>
                <a:srgbClr val="000000"/>
              </a:solidFill>
              <a:uFill>
                <a:solidFill>
                  <a:srgbClr val="ffffff"/>
                </a:solidFill>
              </a:uFill>
              <a:latin typeface="Arial"/>
            </a:endParaRPr>
          </a:p>
          <a:p>
            <a:endParaRPr b="0" lang="en-US" sz="2400" spc="-1" strike="noStrike">
              <a:solidFill>
                <a:srgbClr val="000000"/>
              </a:solidFill>
              <a:uFill>
                <a:solidFill>
                  <a:srgbClr val="ffffff"/>
                </a:solidFill>
              </a:uFill>
              <a:latin typeface="Arial"/>
            </a:endParaRPr>
          </a:p>
          <a:p>
            <a:r>
              <a:rPr b="0" lang="en-US" sz="1800" spc="-1" strike="noStrike">
                <a:solidFill>
                  <a:srgbClr val="000000"/>
                </a:solidFill>
                <a:uFill>
                  <a:solidFill>
                    <a:srgbClr val="ffffff"/>
                  </a:solidFill>
                </a:uFill>
                <a:latin typeface="Arial"/>
                <a:ea typeface="DejaVu Sans"/>
              </a:rPr>
              <a:t>                   </a:t>
            </a:r>
            <a:r>
              <a:rPr b="0" lang="en-US" sz="1800" spc="-1" strike="noStrike">
                <a:solidFill>
                  <a:srgbClr val="000000"/>
                </a:solidFill>
                <a:uFill>
                  <a:solidFill>
                    <a:srgbClr val="ffffff"/>
                  </a:solidFill>
                </a:uFill>
                <a:latin typeface="Arial"/>
                <a:ea typeface="DejaVu Sans"/>
              </a:rPr>
              <a:t>THANK YOU AND I HOPE YOU GOT’EM ALL CORRECT.</a:t>
            </a:r>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a:p>
            <a:endParaRPr b="0" lang="en-US" sz="1800" spc="-1" strike="noStrike">
              <a:solidFill>
                <a:srgbClr val="000000"/>
              </a:solidFill>
              <a:uFill>
                <a:solidFill>
                  <a:srgbClr val="ffffff"/>
                </a:solidFill>
              </a:uFill>
              <a:latin typeface="Arial"/>
            </a:endParaRPr>
          </a:p>
        </p:txBody>
      </p:sp>
    </p:spTree>
  </p:cSld>
  <p:timing>
    <p:tnLst>
      <p:par>
        <p:cTn id="79" dur="indefinite" restart="never" nodeType="tmRoot">
          <p:childTnLst>
            <p:seq>
              <p:cTn id="80"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31</TotalTime>
  <Application>LibreOffice/5.3.7.2$Windows_X86_64 LibreOffice_project/6b8ed514a9f8b44d37a1b96673cbbdd077e24059</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en-US</dc:language>
  <cp:lastModifiedBy/>
  <dcterms:modified xsi:type="dcterms:W3CDTF">2019-03-03T08:28:29Z</dcterms:modified>
  <cp:revision>5</cp:revision>
  <dc:subject/>
  <dc:title/>
</cp:coreProperties>
</file>