
<file path=[Content_Types].xml><?xml version="1.0" encoding="utf-8"?>
<Types xmlns="http://schemas.openxmlformats.org/package/2006/content-types">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slideLayouts/slideLayout9.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_rels/slideLayout9.xml.rels" ContentType="application/vnd.openxmlformats-package.relationships+xml"/>
  <Override PartName="/ppt/slideLayouts/_rels/slideLayout1.xml.rels" ContentType="application/vnd.openxmlformats-package.relationships+xml"/>
  <Override PartName="/ppt/slideLayouts/_rels/slideLayout2.xml.rels" ContentType="application/vnd.openxmlformats-package.relationships+xml"/>
  <Override PartName="/ppt/slideLayouts/_rels/slideLayout3.xml.rels" ContentType="application/vnd.openxmlformats-package.relationships+xml"/>
  <Override PartName="/ppt/slideLayouts/_rels/slideLayout4.xml.rels" ContentType="application/vnd.openxmlformats-package.relationships+xml"/>
  <Override PartName="/ppt/slideLayouts/_rels/slideLayout5.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_rels/presentation.xml.rels" ContentType="application/vnd.openxmlformats-package.relationships+xml"/>
  <Override PartName="/ppt/slides/slide9.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_rels/slide9.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media/image1.png" ContentType="image/png"/>
  <Override PartName="/ppt/media/image2.png" ContentType="image/png"/>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 id="259" r:id="rId7"/>
    <p:sldId id="260" r:id="rId8"/>
    <p:sldId id="261" r:id="rId9"/>
    <p:sldId id="262" r:id="rId10"/>
    <p:sldId id="263" r:id="rId11"/>
    <p:sldId id="264" r:id="rId12"/>
  </p:sldIdLst>
  <p:sldSz cx="9144000" cy="5143500"/>
  <p:notesSz cx="6858000" cy="91440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3"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5" name="PlaceHolder 2"/>
          <p:cNvSpPr>
            <a:spLocks noGrp="1"/>
          </p:cNvSpPr>
          <p:nvPr>
            <p:ph type="body"/>
          </p:nvPr>
        </p:nvSpPr>
        <p:spPr>
          <a:xfrm>
            <a:off x="457200" y="1203480"/>
            <a:ext cx="822924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7"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8" name="PlaceHolder 3"/>
          <p:cNvSpPr>
            <a:spLocks noGrp="1"/>
          </p:cNvSpPr>
          <p:nvPr>
            <p:ph type="body"/>
          </p:nvPr>
        </p:nvSpPr>
        <p:spPr>
          <a:xfrm>
            <a:off x="4674240" y="1203480"/>
            <a:ext cx="401580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12"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13" name="PlaceHolder 3"/>
          <p:cNvSpPr>
            <a:spLocks noGrp="1"/>
          </p:cNvSpPr>
          <p:nvPr>
            <p:ph type="body"/>
          </p:nvPr>
        </p:nvSpPr>
        <p:spPr>
          <a:xfrm>
            <a:off x="457200" y="276192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14" name="PlaceHolder 4"/>
          <p:cNvSpPr>
            <a:spLocks noGrp="1"/>
          </p:cNvSpPr>
          <p:nvPr>
            <p:ph type="body"/>
          </p:nvPr>
        </p:nvSpPr>
        <p:spPr>
          <a:xfrm>
            <a:off x="4674240" y="1203480"/>
            <a:ext cx="401580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16"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17"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18"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20"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1"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2" name="PlaceHolder 4"/>
          <p:cNvSpPr>
            <a:spLocks noGrp="1"/>
          </p:cNvSpPr>
          <p:nvPr>
            <p:ph type="body"/>
          </p:nvPr>
        </p:nvSpPr>
        <p:spPr>
          <a:xfrm>
            <a:off x="457200" y="2761920"/>
            <a:ext cx="822924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24" name="PlaceHolder 2"/>
          <p:cNvSpPr>
            <a:spLocks noGrp="1"/>
          </p:cNvSpPr>
          <p:nvPr>
            <p:ph type="body"/>
          </p:nvPr>
        </p:nvSpPr>
        <p:spPr>
          <a:xfrm>
            <a:off x="457200" y="1203480"/>
            <a:ext cx="822924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5" name="PlaceHolder 3"/>
          <p:cNvSpPr>
            <a:spLocks noGrp="1"/>
          </p:cNvSpPr>
          <p:nvPr>
            <p:ph type="body"/>
          </p:nvPr>
        </p:nvSpPr>
        <p:spPr>
          <a:xfrm>
            <a:off x="457200" y="2761920"/>
            <a:ext cx="822924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27"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8"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29"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0" name="PlaceHolder 5"/>
          <p:cNvSpPr>
            <a:spLocks noGrp="1"/>
          </p:cNvSpPr>
          <p:nvPr>
            <p:ph type="body"/>
          </p:nvPr>
        </p:nvSpPr>
        <p:spPr>
          <a:xfrm>
            <a:off x="457200" y="276192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32" name="PlaceHolder 2"/>
          <p:cNvSpPr>
            <a:spLocks noGrp="1"/>
          </p:cNvSpPr>
          <p:nvPr>
            <p:ph type="body"/>
          </p:nvPr>
        </p:nvSpPr>
        <p:spPr>
          <a:xfrm>
            <a:off x="457200" y="120348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3" name="PlaceHolder 3"/>
          <p:cNvSpPr>
            <a:spLocks noGrp="1"/>
          </p:cNvSpPr>
          <p:nvPr>
            <p:ph type="body"/>
          </p:nvPr>
        </p:nvSpPr>
        <p:spPr>
          <a:xfrm>
            <a:off x="3239640" y="120348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4" name="PlaceHolder 4"/>
          <p:cNvSpPr>
            <a:spLocks noGrp="1"/>
          </p:cNvSpPr>
          <p:nvPr>
            <p:ph type="body"/>
          </p:nvPr>
        </p:nvSpPr>
        <p:spPr>
          <a:xfrm>
            <a:off x="6022080" y="120348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5" name="PlaceHolder 5"/>
          <p:cNvSpPr>
            <a:spLocks noGrp="1"/>
          </p:cNvSpPr>
          <p:nvPr>
            <p:ph type="body"/>
          </p:nvPr>
        </p:nvSpPr>
        <p:spPr>
          <a:xfrm>
            <a:off x="6022080" y="276192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6" name="PlaceHolder 6"/>
          <p:cNvSpPr>
            <a:spLocks noGrp="1"/>
          </p:cNvSpPr>
          <p:nvPr>
            <p:ph type="body"/>
          </p:nvPr>
        </p:nvSpPr>
        <p:spPr>
          <a:xfrm>
            <a:off x="3239640" y="276192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37" name="PlaceHolder 7"/>
          <p:cNvSpPr>
            <a:spLocks noGrp="1"/>
          </p:cNvSpPr>
          <p:nvPr>
            <p:ph type="body"/>
          </p:nvPr>
        </p:nvSpPr>
        <p:spPr>
          <a:xfrm>
            <a:off x="457200" y="276192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41" name="PlaceHolder 2"/>
          <p:cNvSpPr>
            <a:spLocks noGrp="1"/>
          </p:cNvSpPr>
          <p:nvPr>
            <p:ph type="subTitle"/>
          </p:nvPr>
        </p:nvSpPr>
        <p:spPr>
          <a:xfrm>
            <a:off x="457200" y="1203480"/>
            <a:ext cx="8229240" cy="298296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43" name="PlaceHolder 2"/>
          <p:cNvSpPr>
            <a:spLocks noGrp="1"/>
          </p:cNvSpPr>
          <p:nvPr>
            <p:ph type="body"/>
          </p:nvPr>
        </p:nvSpPr>
        <p:spPr>
          <a:xfrm>
            <a:off x="457200" y="1203480"/>
            <a:ext cx="822924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45"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46" name="PlaceHolder 3"/>
          <p:cNvSpPr>
            <a:spLocks noGrp="1"/>
          </p:cNvSpPr>
          <p:nvPr>
            <p:ph type="body"/>
          </p:nvPr>
        </p:nvSpPr>
        <p:spPr>
          <a:xfrm>
            <a:off x="4674240" y="1203480"/>
            <a:ext cx="401580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457200" y="205200"/>
            <a:ext cx="8229240" cy="3981240"/>
          </a:xfrm>
          <a:prstGeom prst="rect">
            <a:avLst/>
          </a:prstGeom>
        </p:spPr>
        <p:txBody>
          <a:bodyPr lIns="0" rIns="0" tIns="0" bIns="0" anchor="ctr"/>
          <a:p>
            <a:pPr algn="ctr"/>
            <a:endParaRPr b="0" lang="en-US" sz="3200" spc="-1" strike="noStrike">
              <a:solidFill>
                <a:srgbClr val="000000"/>
              </a:solidFill>
              <a:uFill>
                <a:solidFill>
                  <a:srgbClr val="ffffff"/>
                </a:solidFill>
              </a:u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50"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51" name="PlaceHolder 3"/>
          <p:cNvSpPr>
            <a:spLocks noGrp="1"/>
          </p:cNvSpPr>
          <p:nvPr>
            <p:ph type="body"/>
          </p:nvPr>
        </p:nvSpPr>
        <p:spPr>
          <a:xfrm>
            <a:off x="457200" y="276192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52" name="PlaceHolder 4"/>
          <p:cNvSpPr>
            <a:spLocks noGrp="1"/>
          </p:cNvSpPr>
          <p:nvPr>
            <p:ph type="body"/>
          </p:nvPr>
        </p:nvSpPr>
        <p:spPr>
          <a:xfrm>
            <a:off x="4674240" y="1203480"/>
            <a:ext cx="401580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54" name="PlaceHolder 2"/>
          <p:cNvSpPr>
            <a:spLocks noGrp="1"/>
          </p:cNvSpPr>
          <p:nvPr>
            <p:ph type="body"/>
          </p:nvPr>
        </p:nvSpPr>
        <p:spPr>
          <a:xfrm>
            <a:off x="457200" y="1203480"/>
            <a:ext cx="4015800" cy="298296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55"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56"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58"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59"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60" name="PlaceHolder 4"/>
          <p:cNvSpPr>
            <a:spLocks noGrp="1"/>
          </p:cNvSpPr>
          <p:nvPr>
            <p:ph type="body"/>
          </p:nvPr>
        </p:nvSpPr>
        <p:spPr>
          <a:xfrm>
            <a:off x="457200" y="2761920"/>
            <a:ext cx="822924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62" name="PlaceHolder 2"/>
          <p:cNvSpPr>
            <a:spLocks noGrp="1"/>
          </p:cNvSpPr>
          <p:nvPr>
            <p:ph type="body"/>
          </p:nvPr>
        </p:nvSpPr>
        <p:spPr>
          <a:xfrm>
            <a:off x="457200" y="1203480"/>
            <a:ext cx="822924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63" name="PlaceHolder 3"/>
          <p:cNvSpPr>
            <a:spLocks noGrp="1"/>
          </p:cNvSpPr>
          <p:nvPr>
            <p:ph type="body"/>
          </p:nvPr>
        </p:nvSpPr>
        <p:spPr>
          <a:xfrm>
            <a:off x="457200" y="2761920"/>
            <a:ext cx="822924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65" name="PlaceHolder 2"/>
          <p:cNvSpPr>
            <a:spLocks noGrp="1"/>
          </p:cNvSpPr>
          <p:nvPr>
            <p:ph type="body"/>
          </p:nvPr>
        </p:nvSpPr>
        <p:spPr>
          <a:xfrm>
            <a:off x="45720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66" name="PlaceHolder 3"/>
          <p:cNvSpPr>
            <a:spLocks noGrp="1"/>
          </p:cNvSpPr>
          <p:nvPr>
            <p:ph type="body"/>
          </p:nvPr>
        </p:nvSpPr>
        <p:spPr>
          <a:xfrm>
            <a:off x="4674240" y="120348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67" name="PlaceHolder 4"/>
          <p:cNvSpPr>
            <a:spLocks noGrp="1"/>
          </p:cNvSpPr>
          <p:nvPr>
            <p:ph type="body"/>
          </p:nvPr>
        </p:nvSpPr>
        <p:spPr>
          <a:xfrm>
            <a:off x="4674240" y="276192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68" name="PlaceHolder 5"/>
          <p:cNvSpPr>
            <a:spLocks noGrp="1"/>
          </p:cNvSpPr>
          <p:nvPr>
            <p:ph type="body"/>
          </p:nvPr>
        </p:nvSpPr>
        <p:spPr>
          <a:xfrm>
            <a:off x="457200" y="2761920"/>
            <a:ext cx="40158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457200" y="205200"/>
            <a:ext cx="8229240" cy="858600"/>
          </a:xfrm>
          <a:prstGeom prst="rect">
            <a:avLst/>
          </a:prstGeom>
        </p:spPr>
        <p:txBody>
          <a:bodyPr lIns="0" rIns="0" tIns="0" bIns="0" anchor="ctr"/>
          <a:p>
            <a:endParaRPr b="0" lang="en-US" sz="1400" spc="-1" strike="noStrike">
              <a:solidFill>
                <a:srgbClr val="000000"/>
              </a:solidFill>
              <a:uFill>
                <a:solidFill>
                  <a:srgbClr val="ffffff"/>
                </a:solidFill>
              </a:uFill>
              <a:latin typeface="Arial"/>
            </a:endParaRPr>
          </a:p>
        </p:txBody>
      </p:sp>
      <p:sp>
        <p:nvSpPr>
          <p:cNvPr id="70" name="PlaceHolder 2"/>
          <p:cNvSpPr>
            <a:spLocks noGrp="1"/>
          </p:cNvSpPr>
          <p:nvPr>
            <p:ph type="body"/>
          </p:nvPr>
        </p:nvSpPr>
        <p:spPr>
          <a:xfrm>
            <a:off x="457200" y="120348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71" name="PlaceHolder 3"/>
          <p:cNvSpPr>
            <a:spLocks noGrp="1"/>
          </p:cNvSpPr>
          <p:nvPr>
            <p:ph type="body"/>
          </p:nvPr>
        </p:nvSpPr>
        <p:spPr>
          <a:xfrm>
            <a:off x="3239640" y="120348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72" name="PlaceHolder 4"/>
          <p:cNvSpPr>
            <a:spLocks noGrp="1"/>
          </p:cNvSpPr>
          <p:nvPr>
            <p:ph type="body"/>
          </p:nvPr>
        </p:nvSpPr>
        <p:spPr>
          <a:xfrm>
            <a:off x="6022080" y="120348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73" name="PlaceHolder 5"/>
          <p:cNvSpPr>
            <a:spLocks noGrp="1"/>
          </p:cNvSpPr>
          <p:nvPr>
            <p:ph type="body"/>
          </p:nvPr>
        </p:nvSpPr>
        <p:spPr>
          <a:xfrm>
            <a:off x="6022080" y="276192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74" name="PlaceHolder 6"/>
          <p:cNvSpPr>
            <a:spLocks noGrp="1"/>
          </p:cNvSpPr>
          <p:nvPr>
            <p:ph type="body"/>
          </p:nvPr>
        </p:nvSpPr>
        <p:spPr>
          <a:xfrm>
            <a:off x="3239640" y="276192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
        <p:nvSpPr>
          <p:cNvPr id="75" name="PlaceHolder 7"/>
          <p:cNvSpPr>
            <a:spLocks noGrp="1"/>
          </p:cNvSpPr>
          <p:nvPr>
            <p:ph type="body"/>
          </p:nvPr>
        </p:nvSpPr>
        <p:spPr>
          <a:xfrm>
            <a:off x="457200" y="2761920"/>
            <a:ext cx="2649600" cy="1422720"/>
          </a:xfrm>
          <a:prstGeom prst="rect">
            <a:avLst/>
          </a:prstGeom>
        </p:spPr>
        <p:txBody>
          <a:bodyPr lIns="0" rIns="0" tIns="0" bIns="0">
            <a:normAutofit/>
          </a:bodyPr>
          <a:p>
            <a:endParaRPr b="0" lang="en-US" sz="1400" spc="-1" strike="noStrike">
              <a:solidFill>
                <a:srgbClr val="000000"/>
              </a:solidFill>
              <a:uFill>
                <a:solidFill>
                  <a:srgbClr val="ffffff"/>
                </a:solidFill>
              </a:u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PlaceHolder 1"/>
          <p:cNvSpPr>
            <a:spLocks noGrp="1"/>
          </p:cNvSpPr>
          <p:nvPr>
            <p:ph type="title"/>
          </p:nvPr>
        </p:nvSpPr>
        <p:spPr>
          <a:xfrm>
            <a:off x="457200" y="205200"/>
            <a:ext cx="8228880" cy="858240"/>
          </a:xfrm>
          <a:prstGeom prst="rect">
            <a:avLst/>
          </a:prstGeom>
        </p:spPr>
        <p:txBody>
          <a:bodyPr lIns="0" rIns="0" tIns="0" bIns="0" anchor="ctr"/>
          <a:p>
            <a:r>
              <a:rPr b="0" lang="en-US" sz="1800" spc="-1" strike="noStrike">
                <a:solidFill>
                  <a:srgbClr val="000000"/>
                </a:solidFill>
                <a:uFill>
                  <a:solidFill>
                    <a:srgbClr val="ffffff"/>
                  </a:solidFill>
                </a:uFill>
                <a:latin typeface="Arial"/>
              </a:rPr>
              <a:t>Click to edit the title text format</a:t>
            </a:r>
            <a:endParaRPr b="0" lang="en-US" sz="1800" spc="-1" strike="noStrike">
              <a:solidFill>
                <a:srgbClr val="000000"/>
              </a:solidFill>
              <a:uFill>
                <a:solidFill>
                  <a:srgbClr val="ffffff"/>
                </a:solidFill>
              </a:uFill>
              <a:latin typeface="Arial"/>
            </a:endParaRPr>
          </a:p>
        </p:txBody>
      </p:sp>
      <p:sp>
        <p:nvSpPr>
          <p:cNvPr id="1" name="PlaceHolder 2"/>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400" spc="-1" strike="noStrike">
                <a:solidFill>
                  <a:srgbClr val="000000"/>
                </a:solidFill>
                <a:uFill>
                  <a:solidFill>
                    <a:srgbClr val="ffffff"/>
                  </a:solidFill>
                </a:uFill>
                <a:latin typeface="Arial"/>
              </a:rPr>
              <a:t>Click to edit the outline text format</a:t>
            </a:r>
            <a:endParaRPr b="0" lang="en-US" sz="1400" spc="-1" strike="noStrike">
              <a:solidFill>
                <a:srgbClr val="000000"/>
              </a:solidFill>
              <a:uFill>
                <a:solidFill>
                  <a:srgbClr val="ffffff"/>
                </a:solidFill>
              </a:uFill>
              <a:latin typeface="Arial"/>
            </a:endParaRPr>
          </a:p>
          <a:p>
            <a:pPr lvl="1" marL="864000" indent="-324000">
              <a:spcBef>
                <a:spcPts val="1134"/>
              </a:spcBef>
              <a:buClr>
                <a:srgbClr val="000000"/>
              </a:buClr>
              <a:buSzPct val="75000"/>
              <a:buFont typeface="Symbol" charset="2"/>
              <a:buChar char=""/>
            </a:pPr>
            <a:r>
              <a:rPr b="0" lang="en-US" sz="1400" spc="-1" strike="noStrike">
                <a:solidFill>
                  <a:srgbClr val="000000"/>
                </a:solidFill>
                <a:uFill>
                  <a:solidFill>
                    <a:srgbClr val="ffffff"/>
                  </a:solidFill>
                </a:uFill>
                <a:latin typeface="Arial"/>
              </a:rPr>
              <a:t>Second Outline Level</a:t>
            </a:r>
            <a:endParaRPr b="0" lang="en-US" sz="1400" spc="-1" strike="noStrike">
              <a:solidFill>
                <a:srgbClr val="000000"/>
              </a:solidFill>
              <a:uFill>
                <a:solidFill>
                  <a:srgbClr val="ffffff"/>
                </a:solidFill>
              </a:uFill>
              <a:latin typeface="Arial"/>
            </a:endParaRPr>
          </a:p>
          <a:p>
            <a:pPr lvl="2" marL="1296000" indent="-288000">
              <a:spcBef>
                <a:spcPts val="850"/>
              </a:spcBef>
              <a:buClr>
                <a:srgbClr val="000000"/>
              </a:buClr>
              <a:buSzPct val="45000"/>
              <a:buFont typeface="Wingdings" charset="2"/>
              <a:buChar char=""/>
            </a:pPr>
            <a:r>
              <a:rPr b="0" lang="en-US" sz="1400" spc="-1" strike="noStrike">
                <a:solidFill>
                  <a:srgbClr val="000000"/>
                </a:solidFill>
                <a:uFill>
                  <a:solidFill>
                    <a:srgbClr val="ffffff"/>
                  </a:solidFill>
                </a:uFill>
                <a:latin typeface="Arial"/>
              </a:rPr>
              <a:t>Third Outline Level</a:t>
            </a:r>
            <a:endParaRPr b="0" lang="en-US" sz="1400" spc="-1" strike="noStrike">
              <a:solidFill>
                <a:srgbClr val="000000"/>
              </a:solidFill>
              <a:uFill>
                <a:solidFill>
                  <a:srgbClr val="ffffff"/>
                </a:solidFill>
              </a:u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000000"/>
                </a:solidFill>
                <a:uFill>
                  <a:solidFill>
                    <a:srgbClr val="ffffff"/>
                  </a:solidFill>
                </a:uFill>
                <a:latin typeface="Arial"/>
              </a:rPr>
              <a:t>Fourth Outline Level</a:t>
            </a:r>
            <a:endParaRPr b="0" lang="en-US" sz="1400" spc="-1" strike="noStrike">
              <a:solidFill>
                <a:srgbClr val="000000"/>
              </a:solidFill>
              <a:uFill>
                <a:solidFill>
                  <a:srgbClr val="ffffff"/>
                </a:solidFill>
              </a:u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457200" y="205200"/>
            <a:ext cx="8229240" cy="858600"/>
          </a:xfrm>
          <a:prstGeom prst="rect">
            <a:avLst/>
          </a:prstGeom>
        </p:spPr>
        <p:txBody>
          <a:bodyPr lIns="0" rIns="0" tIns="0" bIns="0" anchor="ctr"/>
          <a:p>
            <a:r>
              <a:rPr b="0" lang="en-US" sz="1400" spc="-1" strike="noStrike">
                <a:solidFill>
                  <a:srgbClr val="000000"/>
                </a:solidFill>
                <a:uFill>
                  <a:solidFill>
                    <a:srgbClr val="ffffff"/>
                  </a:solidFill>
                </a:uFill>
                <a:latin typeface="Arial"/>
              </a:rPr>
              <a:t>Click to edit the title text format</a:t>
            </a:r>
            <a:endParaRPr b="0" lang="en-US" sz="1400" spc="-1" strike="noStrike">
              <a:solidFill>
                <a:srgbClr val="000000"/>
              </a:solidFill>
              <a:uFill>
                <a:solidFill>
                  <a:srgbClr val="ffffff"/>
                </a:solidFill>
              </a:uFill>
              <a:latin typeface="Arial"/>
            </a:endParaRPr>
          </a:p>
        </p:txBody>
      </p:sp>
      <p:sp>
        <p:nvSpPr>
          <p:cNvPr id="39" name="PlaceHolder 2"/>
          <p:cNvSpPr>
            <a:spLocks noGrp="1"/>
          </p:cNvSpPr>
          <p:nvPr>
            <p:ph type="body"/>
          </p:nvPr>
        </p:nvSpPr>
        <p:spPr>
          <a:xfrm>
            <a:off x="457200" y="1203480"/>
            <a:ext cx="8229240" cy="2982960"/>
          </a:xfrm>
          <a:prstGeom prst="rect">
            <a:avLst/>
          </a:prstGeom>
        </p:spPr>
        <p:txBody>
          <a:bodyPr lIns="0" rIns="0" tIns="0" bIns="0">
            <a:normAutofit/>
          </a:bodyPr>
          <a:p>
            <a:pPr marL="432000" indent="-324000">
              <a:spcBef>
                <a:spcPts val="1417"/>
              </a:spcBef>
              <a:buClr>
                <a:srgbClr val="000000"/>
              </a:buClr>
              <a:buSzPct val="45000"/>
              <a:buFont typeface="Wingdings" charset="2"/>
              <a:buChar char=""/>
            </a:pPr>
            <a:r>
              <a:rPr b="0" lang="en-US" sz="1400" spc="-1" strike="noStrike">
                <a:solidFill>
                  <a:srgbClr val="000000"/>
                </a:solidFill>
                <a:uFill>
                  <a:solidFill>
                    <a:srgbClr val="ffffff"/>
                  </a:solidFill>
                </a:uFill>
                <a:latin typeface="Arial"/>
              </a:rPr>
              <a:t>Click to edit the outline text format</a:t>
            </a:r>
            <a:endParaRPr b="0" lang="en-US" sz="1400" spc="-1" strike="noStrike">
              <a:solidFill>
                <a:srgbClr val="000000"/>
              </a:solidFill>
              <a:uFill>
                <a:solidFill>
                  <a:srgbClr val="ffffff"/>
                </a:solidFill>
              </a:uFill>
              <a:latin typeface="Arial"/>
            </a:endParaRPr>
          </a:p>
          <a:p>
            <a:pPr lvl="1" marL="864000" indent="-324000">
              <a:spcBef>
                <a:spcPts val="1134"/>
              </a:spcBef>
              <a:buClr>
                <a:srgbClr val="000000"/>
              </a:buClr>
              <a:buSzPct val="75000"/>
              <a:buFont typeface="Symbol" charset="2"/>
              <a:buChar char=""/>
            </a:pPr>
            <a:r>
              <a:rPr b="0" lang="en-US" sz="1400" spc="-1" strike="noStrike">
                <a:solidFill>
                  <a:srgbClr val="000000"/>
                </a:solidFill>
                <a:uFill>
                  <a:solidFill>
                    <a:srgbClr val="ffffff"/>
                  </a:solidFill>
                </a:uFill>
                <a:latin typeface="Arial"/>
              </a:rPr>
              <a:t>Second Outline Level</a:t>
            </a:r>
            <a:endParaRPr b="0" lang="en-US" sz="1400" spc="-1" strike="noStrike">
              <a:solidFill>
                <a:srgbClr val="000000"/>
              </a:solidFill>
              <a:uFill>
                <a:solidFill>
                  <a:srgbClr val="ffffff"/>
                </a:solidFill>
              </a:uFill>
              <a:latin typeface="Arial"/>
            </a:endParaRPr>
          </a:p>
          <a:p>
            <a:pPr lvl="2" marL="1296000" indent="-288000">
              <a:spcBef>
                <a:spcPts val="850"/>
              </a:spcBef>
              <a:buClr>
                <a:srgbClr val="000000"/>
              </a:buClr>
              <a:buSzPct val="45000"/>
              <a:buFont typeface="Wingdings" charset="2"/>
              <a:buChar char=""/>
            </a:pPr>
            <a:r>
              <a:rPr b="0" lang="en-US" sz="1400" spc="-1" strike="noStrike">
                <a:solidFill>
                  <a:srgbClr val="000000"/>
                </a:solidFill>
                <a:uFill>
                  <a:solidFill>
                    <a:srgbClr val="ffffff"/>
                  </a:solidFill>
                </a:uFill>
                <a:latin typeface="Arial"/>
              </a:rPr>
              <a:t>Third Outline Level</a:t>
            </a:r>
            <a:endParaRPr b="0" lang="en-US" sz="1400" spc="-1" strike="noStrike">
              <a:solidFill>
                <a:srgbClr val="000000"/>
              </a:solidFill>
              <a:uFill>
                <a:solidFill>
                  <a:srgbClr val="ffffff"/>
                </a:solidFill>
              </a:uFill>
              <a:latin typeface="Arial"/>
            </a:endParaRPr>
          </a:p>
          <a:p>
            <a:pPr lvl="3" marL="1728000" indent="-216000">
              <a:spcBef>
                <a:spcPts val="567"/>
              </a:spcBef>
              <a:buClr>
                <a:srgbClr val="000000"/>
              </a:buClr>
              <a:buSzPct val="75000"/>
              <a:buFont typeface="Symbol" charset="2"/>
              <a:buChar char=""/>
            </a:pPr>
            <a:r>
              <a:rPr b="0" lang="en-US" sz="1400" spc="-1" strike="noStrike">
                <a:solidFill>
                  <a:srgbClr val="000000"/>
                </a:solidFill>
                <a:uFill>
                  <a:solidFill>
                    <a:srgbClr val="ffffff"/>
                  </a:solidFill>
                </a:uFill>
                <a:latin typeface="Arial"/>
              </a:rPr>
              <a:t>Fourth Outline Level</a:t>
            </a:r>
            <a:endParaRPr b="0" lang="en-US" sz="1400" spc="-1" strike="noStrike">
              <a:solidFill>
                <a:srgbClr val="000000"/>
              </a:solidFill>
              <a:uFill>
                <a:solidFill>
                  <a:srgbClr val="ffffff"/>
                </a:solidFill>
              </a:u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Fifth Outline Level</a:t>
            </a:r>
            <a:endParaRPr b="0" lang="en-US" sz="2000" spc="-1" strike="noStrike">
              <a:solidFill>
                <a:srgbClr val="000000"/>
              </a:solidFill>
              <a:uFill>
                <a:solidFill>
                  <a:srgbClr val="ffffff"/>
                </a:solidFill>
              </a:u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Sixth Outline Level</a:t>
            </a:r>
            <a:endParaRPr b="0" lang="en-US" sz="2000" spc="-1" strike="noStrike">
              <a:solidFill>
                <a:srgbClr val="000000"/>
              </a:solidFill>
              <a:uFill>
                <a:solidFill>
                  <a:srgbClr val="ffffff"/>
                </a:solidFill>
              </a:u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uFill>
                  <a:solidFill>
                    <a:srgbClr val="ffffff"/>
                  </a:solidFill>
                </a:uFill>
                <a:latin typeface="Arial"/>
              </a:rPr>
              <a:t>Seventh Outline Level</a:t>
            </a:r>
            <a:endParaRPr b="0" lang="en-US" sz="2000" spc="-1" strike="noStrike">
              <a:solidFill>
                <a:srgbClr val="000000"/>
              </a:solidFill>
              <a:uFill>
                <a:solidFill>
                  <a:srgbClr val="ffffff"/>
                </a:solidFill>
              </a:u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3.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 name="CustomShape 1"/>
          <p:cNvSpPr/>
          <p:nvPr/>
        </p:nvSpPr>
        <p:spPr>
          <a:xfrm>
            <a:off x="311760" y="6512400"/>
            <a:ext cx="8519760" cy="10830600"/>
          </a:xfrm>
          <a:prstGeom prst="rect">
            <a:avLst/>
          </a:prstGeom>
          <a:noFill/>
          <a:ln>
            <a:noFill/>
          </a:ln>
        </p:spPr>
        <p:style>
          <a:lnRef idx="0"/>
          <a:fillRef idx="0"/>
          <a:effectRef idx="0"/>
          <a:fontRef idx="minor"/>
        </p:style>
        <p:txBody>
          <a:bodyPr tIns="91440" bIns="91440"/>
          <a:p>
            <a:pPr algn="ctr">
              <a:lnSpc>
                <a:spcPct val="115000"/>
              </a:lnSpc>
            </a:pPr>
            <a:r>
              <a:rPr b="1" lang="en-US" sz="2000" spc="-1" strike="noStrike">
                <a:solidFill>
                  <a:srgbClr val="231f20"/>
                </a:solidFill>
                <a:uFill>
                  <a:solidFill>
                    <a:srgbClr val="ffffff"/>
                  </a:solidFill>
                </a:uFill>
                <a:latin typeface="Times New Roman"/>
                <a:ea typeface="Times New Roman"/>
              </a:rPr>
              <a:t>	</a:t>
            </a:r>
            <a:endParaRPr b="0" lang="en-US" sz="2000" spc="-1" strike="noStrike">
              <a:solidFill>
                <a:srgbClr val="000000"/>
              </a:solidFill>
              <a:uFill>
                <a:solidFill>
                  <a:srgbClr val="ffffff"/>
                </a:solidFill>
              </a:uFill>
              <a:latin typeface="Arial"/>
            </a:endParaRPr>
          </a:p>
          <a:p>
            <a:pPr>
              <a:lnSpc>
                <a:spcPct val="115000"/>
              </a:lnSpc>
            </a:pPr>
            <a:endParaRPr b="0" lang="en-US" sz="2000" spc="-1" strike="noStrike">
              <a:solidFill>
                <a:srgbClr val="000000"/>
              </a:solidFill>
              <a:uFill>
                <a:solidFill>
                  <a:srgbClr val="ffffff"/>
                </a:solidFill>
              </a:uFill>
              <a:latin typeface="Arial"/>
            </a:endParaRPr>
          </a:p>
          <a:p>
            <a:pPr algn="ctr">
              <a:lnSpc>
                <a:spcPct val="100000"/>
              </a:lnSpc>
            </a:pPr>
            <a:endParaRPr b="0" lang="en-US" sz="2000" spc="-1" strike="noStrike">
              <a:solidFill>
                <a:srgbClr val="000000"/>
              </a:solidFill>
              <a:uFill>
                <a:solidFill>
                  <a:srgbClr val="ffffff"/>
                </a:solidFill>
              </a:uFill>
              <a:latin typeface="Arial"/>
            </a:endParaRPr>
          </a:p>
          <a:p>
            <a:pPr>
              <a:lnSpc>
                <a:spcPct val="115000"/>
              </a:lnSpc>
            </a:pPr>
            <a:r>
              <a:rPr b="0" lang="en-US" sz="1100" spc="-1" strike="noStrike">
                <a:solidFill>
                  <a:srgbClr val="000000"/>
                </a:solidFill>
                <a:uFill>
                  <a:solidFill>
                    <a:srgbClr val="ffffff"/>
                  </a:solidFill>
                </a:uFill>
                <a:latin typeface="Arial"/>
                <a:ea typeface="Arial"/>
              </a:rPr>
              <a:t>	</a:t>
            </a:r>
            <a:r>
              <a:rPr b="1" lang="en-US" sz="1200" spc="-1" strike="noStrike">
                <a:solidFill>
                  <a:srgbClr val="ffffff"/>
                </a:solidFill>
                <a:uFill>
                  <a:solidFill>
                    <a:srgbClr val="ffffff"/>
                  </a:solidFill>
                </a:uFill>
                <a:latin typeface="Arial"/>
                <a:ea typeface="Arial"/>
              </a:rPr>
              <a:t>F</a:t>
            </a:r>
            <a:r>
              <a:rPr b="1" lang="en-US" sz="1000" spc="-1" strike="noStrike">
                <a:solidFill>
                  <a:srgbClr val="ffffff"/>
                </a:solidFill>
                <a:uFill>
                  <a:solidFill>
                    <a:srgbClr val="ffffff"/>
                  </a:solidFill>
                </a:uFill>
                <a:latin typeface="Arial"/>
                <a:ea typeface="Arial"/>
              </a:rPr>
              <a:t>idelity</a:t>
            </a:r>
            <a:endParaRPr b="0" lang="en-US" sz="1000" spc="-1" strike="noStrike">
              <a:solidFill>
                <a:srgbClr val="000000"/>
              </a:solidFill>
              <a:uFill>
                <a:solidFill>
                  <a:srgbClr val="ffffff"/>
                </a:solidFill>
              </a:uFill>
              <a:latin typeface="Arial"/>
            </a:endParaRPr>
          </a:p>
          <a:p>
            <a:pPr>
              <a:lnSpc>
                <a:spcPct val="115000"/>
              </a:lnSpc>
            </a:pPr>
            <a:r>
              <a:rPr b="0" lang="en-US" sz="1100" spc="-1" strike="noStrike">
                <a:solidFill>
                  <a:srgbClr val="000000"/>
                </a:solidFill>
                <a:uFill>
                  <a:solidFill>
                    <a:srgbClr val="ffffff"/>
                  </a:solidFill>
                </a:uFill>
                <a:latin typeface="Arial"/>
                <a:ea typeface="Arial"/>
              </a:rPr>
              <a:t>	</a:t>
            </a:r>
            <a:r>
              <a:rPr b="1" lang="en-US" sz="1200" spc="-1" strike="noStrike">
                <a:solidFill>
                  <a:srgbClr val="ffffff"/>
                </a:solidFill>
                <a:uFill>
                  <a:solidFill>
                    <a:srgbClr val="ffffff"/>
                  </a:solidFill>
                </a:uFill>
                <a:latin typeface="Arial"/>
                <a:ea typeface="Arial"/>
              </a:rPr>
              <a:t>B</a:t>
            </a:r>
            <a:r>
              <a:rPr b="1" lang="en-US" sz="1000" spc="-1" strike="noStrike">
                <a:solidFill>
                  <a:srgbClr val="ffffff"/>
                </a:solidFill>
                <a:uFill>
                  <a:solidFill>
                    <a:srgbClr val="ffffff"/>
                  </a:solidFill>
                </a:uFill>
                <a:latin typeface="Arial"/>
                <a:ea typeface="Arial"/>
              </a:rPr>
              <a:t>rotherly</a:t>
            </a:r>
            <a:r>
              <a:rPr b="1" lang="en-US" sz="1200" spc="-1" strike="noStrike">
                <a:solidFill>
                  <a:srgbClr val="ffffff"/>
                </a:solidFill>
                <a:uFill>
                  <a:solidFill>
                    <a:srgbClr val="ffffff"/>
                  </a:solidFill>
                </a:uFill>
                <a:latin typeface="Arial"/>
                <a:ea typeface="Arial"/>
              </a:rPr>
              <a:t>l</a:t>
            </a:r>
            <a:r>
              <a:rPr b="1" lang="en-US" sz="1000" spc="-1" strike="noStrike">
                <a:solidFill>
                  <a:srgbClr val="ffffff"/>
                </a:solidFill>
                <a:uFill>
                  <a:solidFill>
                    <a:srgbClr val="ffffff"/>
                  </a:solidFill>
                </a:uFill>
                <a:latin typeface="Arial"/>
                <a:ea typeface="Arial"/>
              </a:rPr>
              <a:t>ove</a:t>
            </a:r>
            <a:endParaRPr b="0" lang="en-US" sz="1000" spc="-1" strike="noStrike">
              <a:solidFill>
                <a:srgbClr val="000000"/>
              </a:solidFill>
              <a:uFill>
                <a:solidFill>
                  <a:srgbClr val="ffffff"/>
                </a:solidFill>
              </a:uFill>
              <a:latin typeface="Arial"/>
            </a:endParaRPr>
          </a:p>
          <a:p>
            <a:pPr>
              <a:lnSpc>
                <a:spcPct val="115000"/>
              </a:lnSpc>
            </a:pPr>
            <a:r>
              <a:rPr b="1" lang="en-US" sz="1100" spc="-1" strike="noStrike" u="sng">
                <a:solidFill>
                  <a:srgbClr val="ffffff"/>
                </a:solidFill>
                <a:uFill>
                  <a:solidFill>
                    <a:srgbClr val="ffffff"/>
                  </a:solidFill>
                </a:uFill>
                <a:latin typeface="Arial"/>
                <a:ea typeface="Arial"/>
              </a:rPr>
              <a:t>	</a:t>
            </a: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gn="ctr">
              <a:lnSpc>
                <a:spcPct val="100000"/>
              </a:lnSpc>
            </a:pPr>
            <a:endParaRPr b="0" lang="en-US" sz="1100" spc="-1" strike="noStrike">
              <a:solidFill>
                <a:srgbClr val="000000"/>
              </a:solidFill>
              <a:uFill>
                <a:solidFill>
                  <a:srgbClr val="ffffff"/>
                </a:solidFill>
              </a:uFill>
              <a:latin typeface="Arial"/>
            </a:endParaRPr>
          </a:p>
          <a:p>
            <a:pPr>
              <a:lnSpc>
                <a:spcPct val="115000"/>
              </a:lnSpc>
            </a:pPr>
            <a:r>
              <a:rPr b="1" lang="en-US" sz="1200" spc="-1" strike="noStrike" u="sng">
                <a:solidFill>
                  <a:srgbClr val="ffffff"/>
                </a:solidFill>
                <a:uFill>
                  <a:solidFill>
                    <a:srgbClr val="ffffff"/>
                  </a:solidFill>
                </a:uFill>
                <a:latin typeface="Arial"/>
                <a:ea typeface="Arial"/>
              </a:rPr>
              <a:t>	</a:t>
            </a:r>
            <a:endParaRPr b="0" lang="en-US" sz="1200" spc="-1" strike="noStrike">
              <a:solidFill>
                <a:srgbClr val="000000"/>
              </a:solidFill>
              <a:uFill>
                <a:solidFill>
                  <a:srgbClr val="ffffff"/>
                </a:solidFill>
              </a:uFill>
              <a:latin typeface="Arial"/>
            </a:endParaRPr>
          </a:p>
          <a:p>
            <a:pPr>
              <a:lnSpc>
                <a:spcPct val="115000"/>
              </a:lnSpc>
            </a:pPr>
            <a:endParaRPr b="0" lang="en-US" sz="1200" spc="-1" strike="noStrike">
              <a:solidFill>
                <a:srgbClr val="000000"/>
              </a:solidFill>
              <a:uFill>
                <a:solidFill>
                  <a:srgbClr val="ffffff"/>
                </a:solidFill>
              </a:uFill>
              <a:latin typeface="Arial"/>
            </a:endParaRPr>
          </a:p>
          <a:p>
            <a:pPr algn="ctr">
              <a:lnSpc>
                <a:spcPct val="100000"/>
              </a:lnSpc>
            </a:pPr>
            <a:endParaRPr b="0" lang="en-US" sz="1200" spc="-1" strike="noStrike">
              <a:solidFill>
                <a:srgbClr val="000000"/>
              </a:solidFill>
              <a:uFill>
                <a:solidFill>
                  <a:srgbClr val="ffffff"/>
                </a:solidFill>
              </a:uFill>
              <a:latin typeface="Arial"/>
            </a:endParaRPr>
          </a:p>
          <a:p>
            <a:pPr algn="ctr">
              <a:lnSpc>
                <a:spcPct val="100000"/>
              </a:lnSpc>
            </a:pPr>
            <a:endParaRPr b="0" lang="en-US" sz="1200" spc="-1" strike="noStrike">
              <a:solidFill>
                <a:srgbClr val="000000"/>
              </a:solidFill>
              <a:uFill>
                <a:solidFill>
                  <a:srgbClr val="ffffff"/>
                </a:solidFill>
              </a:uFill>
              <a:latin typeface="Arial"/>
            </a:endParaRPr>
          </a:p>
          <a:p>
            <a:pPr algn="ctr">
              <a:lnSpc>
                <a:spcPct val="100000"/>
              </a:lnSpc>
            </a:pPr>
            <a:endParaRPr b="0" lang="en-US" sz="1200" spc="-1" strike="noStrike">
              <a:solidFill>
                <a:srgbClr val="000000"/>
              </a:solidFill>
              <a:uFill>
                <a:solidFill>
                  <a:srgbClr val="ffffff"/>
                </a:solidFill>
              </a:uFill>
              <a:latin typeface="Arial"/>
            </a:endParaRPr>
          </a:p>
          <a:p>
            <a:pPr algn="ctr">
              <a:lnSpc>
                <a:spcPct val="100000"/>
              </a:lnSpc>
            </a:pPr>
            <a:endParaRPr b="0" lang="en-US" sz="1200" spc="-1" strike="noStrike">
              <a:solidFill>
                <a:srgbClr val="000000"/>
              </a:solidFill>
              <a:uFill>
                <a:solidFill>
                  <a:srgbClr val="ffffff"/>
                </a:solidFill>
              </a:uFill>
              <a:latin typeface="Arial"/>
            </a:endParaRPr>
          </a:p>
          <a:p>
            <a:pPr algn="ctr">
              <a:lnSpc>
                <a:spcPct val="100000"/>
              </a:lnSpc>
            </a:pPr>
            <a:endParaRPr b="0" lang="en-US" sz="1200" spc="-1" strike="noStrike">
              <a:solidFill>
                <a:srgbClr val="000000"/>
              </a:solidFill>
              <a:uFill>
                <a:solidFill>
                  <a:srgbClr val="ffffff"/>
                </a:solidFill>
              </a:uFill>
              <a:latin typeface="Arial"/>
            </a:endParaRPr>
          </a:p>
        </p:txBody>
      </p:sp>
      <p:pic>
        <p:nvPicPr>
          <p:cNvPr id="77" name="Google Shape;114;p27" descr=""/>
          <p:cNvPicPr/>
          <p:nvPr/>
        </p:nvPicPr>
        <p:blipFill>
          <a:blip r:embed="rId1"/>
          <a:stretch/>
        </p:blipFill>
        <p:spPr>
          <a:xfrm>
            <a:off x="3569040" y="-162360"/>
            <a:ext cx="5780520" cy="6411240"/>
          </a:xfrm>
          <a:prstGeom prst="rect">
            <a:avLst/>
          </a:prstGeom>
          <a:ln>
            <a:noFill/>
          </a:ln>
        </p:spPr>
      </p:pic>
      <p:sp>
        <p:nvSpPr>
          <p:cNvPr id="78" name="CustomShape 2"/>
          <p:cNvSpPr/>
          <p:nvPr/>
        </p:nvSpPr>
        <p:spPr>
          <a:xfrm>
            <a:off x="132840" y="649080"/>
            <a:ext cx="3346920" cy="3783600"/>
          </a:xfrm>
          <a:prstGeom prst="rect">
            <a:avLst/>
          </a:prstGeom>
          <a:noFill/>
          <a:ln>
            <a:noFill/>
          </a:ln>
        </p:spPr>
        <p:style>
          <a:lnRef idx="0"/>
          <a:fillRef idx="0"/>
          <a:effectRef idx="0"/>
          <a:fontRef idx="minor"/>
        </p:style>
        <p:txBody>
          <a:bodyPr tIns="91440" bIns="91440"/>
          <a:p>
            <a:pPr algn="ctr">
              <a:lnSpc>
                <a:spcPct val="115000"/>
              </a:lnSpc>
            </a:pPr>
            <a:r>
              <a:rPr b="1" lang="en-US" sz="2000" spc="-1" strike="noStrike">
                <a:solidFill>
                  <a:srgbClr val="231f20"/>
                </a:solidFill>
                <a:uFill>
                  <a:solidFill>
                    <a:srgbClr val="ffffff"/>
                  </a:solidFill>
                </a:uFill>
                <a:latin typeface="Times New Roman"/>
                <a:ea typeface="Times New Roman"/>
              </a:rPr>
              <a:t>Guide For </a:t>
            </a:r>
            <a:r>
              <a:rPr b="1" lang="en-US" sz="2400" spc="-1" strike="noStrike">
                <a:solidFill>
                  <a:srgbClr val="231f20"/>
                </a:solidFill>
                <a:uFill>
                  <a:solidFill>
                    <a:srgbClr val="ffffff"/>
                  </a:solidFill>
                </a:uFill>
                <a:latin typeface="Times New Roman"/>
                <a:ea typeface="Times New Roman"/>
              </a:rPr>
              <a:t>B</a:t>
            </a:r>
            <a:r>
              <a:rPr b="1" lang="en-US" sz="2000" spc="-1" strike="noStrike">
                <a:solidFill>
                  <a:srgbClr val="231f20"/>
                </a:solidFill>
                <a:uFill>
                  <a:solidFill>
                    <a:srgbClr val="ffffff"/>
                  </a:solidFill>
                </a:uFill>
                <a:latin typeface="Times New Roman"/>
                <a:ea typeface="Times New Roman"/>
              </a:rPr>
              <a:t>oard</a:t>
            </a:r>
            <a:r>
              <a:rPr b="1" lang="en-US" sz="2000" spc="-1" strike="noStrike">
                <a:solidFill>
                  <a:srgbClr val="231f20"/>
                </a:solidFill>
                <a:uFill>
                  <a:solidFill>
                    <a:srgbClr val="ffffff"/>
                  </a:solidFill>
                </a:uFill>
                <a:latin typeface="Times New Roman"/>
                <a:ea typeface="Times New Roman"/>
              </a:rPr>
              <a:t>	</a:t>
            </a:r>
            <a:endParaRPr b="0" lang="en-US" sz="2000" spc="-1" strike="noStrike">
              <a:solidFill>
                <a:srgbClr val="000000"/>
              </a:solidFill>
              <a:uFill>
                <a:solidFill>
                  <a:srgbClr val="ffffff"/>
                </a:solidFill>
              </a:uFill>
              <a:latin typeface="Arial"/>
            </a:endParaRPr>
          </a:p>
          <a:p>
            <a:pPr algn="ctr">
              <a:lnSpc>
                <a:spcPct val="115000"/>
              </a:lnSpc>
            </a:pPr>
            <a:r>
              <a:rPr b="1" lang="en-US" sz="2000" spc="-1" strike="noStrike">
                <a:solidFill>
                  <a:srgbClr val="231f20"/>
                </a:solidFill>
                <a:uFill>
                  <a:solidFill>
                    <a:srgbClr val="ffffff"/>
                  </a:solidFill>
                </a:uFill>
                <a:latin typeface="Times New Roman"/>
                <a:ea typeface="Times New Roman"/>
              </a:rPr>
              <a:t>	</a:t>
            </a:r>
            <a:r>
              <a:rPr b="1" lang="en-US" sz="2000" spc="-1" strike="noStrike">
                <a:solidFill>
                  <a:srgbClr val="231f20"/>
                </a:solidFill>
                <a:uFill>
                  <a:solidFill>
                    <a:srgbClr val="ffffff"/>
                  </a:solidFill>
                </a:uFill>
                <a:latin typeface="Times New Roman"/>
                <a:ea typeface="Times New Roman"/>
              </a:rPr>
              <a:t>Of </a:t>
            </a:r>
            <a:r>
              <a:rPr b="1" lang="en-US" sz="2400" spc="-1" strike="noStrike">
                <a:solidFill>
                  <a:srgbClr val="231f20"/>
                </a:solidFill>
                <a:uFill>
                  <a:solidFill>
                    <a:srgbClr val="ffffff"/>
                  </a:solidFill>
                </a:uFill>
                <a:latin typeface="Times New Roman"/>
                <a:ea typeface="Times New Roman"/>
              </a:rPr>
              <a:t>D</a:t>
            </a:r>
            <a:r>
              <a:rPr b="1" lang="en-US" sz="2000" spc="-1" strike="noStrike">
                <a:solidFill>
                  <a:srgbClr val="231f20"/>
                </a:solidFill>
                <a:uFill>
                  <a:solidFill>
                    <a:srgbClr val="ffffff"/>
                  </a:solidFill>
                </a:uFill>
                <a:latin typeface="Times New Roman"/>
                <a:ea typeface="Times New Roman"/>
              </a:rPr>
              <a:t>irectors</a:t>
            </a:r>
            <a:r>
              <a:rPr b="1" lang="en-US" sz="2000" spc="-1" strike="noStrike">
                <a:solidFill>
                  <a:srgbClr val="231f20"/>
                </a:solidFill>
                <a:uFill>
                  <a:solidFill>
                    <a:srgbClr val="ffffff"/>
                  </a:solidFill>
                </a:uFill>
                <a:latin typeface="Times New Roman"/>
                <a:ea typeface="Times New Roman"/>
              </a:rPr>
              <a:t>	</a:t>
            </a:r>
            <a:endParaRPr b="0" lang="en-US" sz="2000" spc="-1" strike="noStrike">
              <a:solidFill>
                <a:srgbClr val="000000"/>
              </a:solidFill>
              <a:uFill>
                <a:solidFill>
                  <a:srgbClr val="ffffff"/>
                </a:solidFill>
              </a:uFill>
              <a:latin typeface="Arial"/>
            </a:endParaRPr>
          </a:p>
          <a:p>
            <a:pPr algn="ctr">
              <a:lnSpc>
                <a:spcPct val="115000"/>
              </a:lnSpc>
            </a:pPr>
            <a:r>
              <a:rPr b="1" lang="en-US" sz="2000" spc="-1" strike="noStrike">
                <a:solidFill>
                  <a:srgbClr val="231f20"/>
                </a:solidFill>
                <a:uFill>
                  <a:solidFill>
                    <a:srgbClr val="ffffff"/>
                  </a:solidFill>
                </a:uFill>
                <a:latin typeface="Times New Roman"/>
                <a:ea typeface="Times New Roman"/>
              </a:rPr>
              <a:t>	</a:t>
            </a:r>
            <a:r>
              <a:rPr b="1" lang="en-US" sz="2000" spc="-1" strike="noStrike">
                <a:solidFill>
                  <a:srgbClr val="231f20"/>
                </a:solidFill>
                <a:uFill>
                  <a:solidFill>
                    <a:srgbClr val="ffffff"/>
                  </a:solidFill>
                </a:uFill>
                <a:latin typeface="Times New Roman"/>
                <a:ea typeface="Times New Roman"/>
              </a:rPr>
              <a:t>—</a:t>
            </a:r>
            <a:r>
              <a:rPr b="1" lang="en-US" sz="2400" spc="-1" strike="noStrike">
                <a:solidFill>
                  <a:srgbClr val="231f20"/>
                </a:solidFill>
                <a:uFill>
                  <a:solidFill>
                    <a:srgbClr val="ffffff"/>
                  </a:solidFill>
                </a:uFill>
                <a:latin typeface="Times New Roman"/>
                <a:ea typeface="Times New Roman"/>
              </a:rPr>
              <a:t>S</a:t>
            </a:r>
            <a:r>
              <a:rPr b="1" lang="en-US" sz="2000" spc="-1" strike="noStrike">
                <a:solidFill>
                  <a:srgbClr val="231f20"/>
                </a:solidFill>
                <a:uFill>
                  <a:solidFill>
                    <a:srgbClr val="ffffff"/>
                  </a:solidFill>
                </a:uFill>
                <a:latin typeface="Times New Roman"/>
                <a:ea typeface="Times New Roman"/>
              </a:rPr>
              <a:t>ection</a:t>
            </a:r>
            <a:r>
              <a:rPr b="1" lang="en-US" sz="2400" spc="-1" strike="noStrike">
                <a:solidFill>
                  <a:srgbClr val="231f20"/>
                </a:solidFill>
                <a:uFill>
                  <a:solidFill>
                    <a:srgbClr val="ffffff"/>
                  </a:solidFill>
                </a:uFill>
                <a:latin typeface="Times New Roman"/>
                <a:ea typeface="Times New Roman"/>
              </a:rPr>
              <a:t>16.020</a:t>
            </a:r>
            <a:r>
              <a:rPr b="1" lang="en-US" sz="2000" spc="-1" strike="noStrike">
                <a:solidFill>
                  <a:srgbClr val="231f20"/>
                </a:solidFill>
                <a:uFill>
                  <a:solidFill>
                    <a:srgbClr val="ffffff"/>
                  </a:solidFill>
                </a:uFill>
                <a:latin typeface="Times New Roman"/>
                <a:ea typeface="Times New Roman"/>
              </a:rPr>
              <a:t>—</a:t>
            </a:r>
            <a:r>
              <a:rPr b="1" lang="en-US" sz="2000" spc="-1" strike="noStrike">
                <a:solidFill>
                  <a:srgbClr val="231f20"/>
                </a:solidFill>
                <a:uFill>
                  <a:solidFill>
                    <a:srgbClr val="ffffff"/>
                  </a:solidFill>
                </a:uFill>
                <a:latin typeface="Times New Roman"/>
                <a:ea typeface="Times New Roman"/>
              </a:rPr>
              <a:t>	</a:t>
            </a:r>
            <a:endParaRPr b="0" lang="en-US" sz="2000" spc="-1" strike="noStrike">
              <a:solidFill>
                <a:srgbClr val="000000"/>
              </a:solidFill>
              <a:uFill>
                <a:solidFill>
                  <a:srgbClr val="ffffff"/>
                </a:solidFill>
              </a:uFill>
              <a:latin typeface="Arial"/>
            </a:endParaRPr>
          </a:p>
          <a:p>
            <a:pPr algn="ctr">
              <a:lnSpc>
                <a:spcPct val="115000"/>
              </a:lnSpc>
            </a:pPr>
            <a:r>
              <a:rPr b="1" lang="en-US" sz="3000" spc="-1" strike="noStrike">
                <a:solidFill>
                  <a:srgbClr val="231f20"/>
                </a:solidFill>
                <a:uFill>
                  <a:solidFill>
                    <a:srgbClr val="ffffff"/>
                  </a:solidFill>
                </a:uFill>
                <a:latin typeface="Times New Roman"/>
                <a:ea typeface="Times New Roman"/>
              </a:rPr>
              <a:t>of the </a:t>
            </a:r>
            <a:r>
              <a:rPr b="1" lang="en-US" sz="2400" spc="-1" strike="noStrike">
                <a:solidFill>
                  <a:srgbClr val="231f20"/>
                </a:solidFill>
                <a:uFill>
                  <a:solidFill>
                    <a:srgbClr val="ffffff"/>
                  </a:solidFill>
                </a:uFill>
                <a:latin typeface="Times New Roman"/>
                <a:ea typeface="Times New Roman"/>
              </a:rPr>
              <a:t>G</a:t>
            </a:r>
            <a:r>
              <a:rPr b="1" lang="en-US" sz="2000" spc="-1" strike="noStrike">
                <a:solidFill>
                  <a:srgbClr val="231f20"/>
                </a:solidFill>
                <a:uFill>
                  <a:solidFill>
                    <a:srgbClr val="ffffff"/>
                  </a:solidFill>
                </a:uFill>
                <a:latin typeface="Times New Roman"/>
                <a:ea typeface="Times New Roman"/>
              </a:rPr>
              <a:t>rand</a:t>
            </a:r>
            <a:r>
              <a:rPr b="1" lang="en-US" sz="2400" spc="-1" strike="noStrike">
                <a:solidFill>
                  <a:srgbClr val="231f20"/>
                </a:solidFill>
                <a:uFill>
                  <a:solidFill>
                    <a:srgbClr val="ffffff"/>
                  </a:solidFill>
                </a:uFill>
                <a:latin typeface="Times New Roman"/>
                <a:ea typeface="Times New Roman"/>
              </a:rPr>
              <a:t>L</a:t>
            </a:r>
            <a:r>
              <a:rPr b="1" lang="en-US" sz="2000" spc="-1" strike="noStrike">
                <a:solidFill>
                  <a:srgbClr val="231f20"/>
                </a:solidFill>
                <a:uFill>
                  <a:solidFill>
                    <a:srgbClr val="ffffff"/>
                  </a:solidFill>
                </a:uFill>
                <a:latin typeface="Times New Roman"/>
                <a:ea typeface="Times New Roman"/>
              </a:rPr>
              <a:t>odge</a:t>
            </a:r>
            <a:r>
              <a:rPr b="1" lang="en-US" sz="2400" spc="-1" strike="noStrike">
                <a:solidFill>
                  <a:srgbClr val="231f20"/>
                </a:solidFill>
                <a:uFill>
                  <a:solidFill>
                    <a:srgbClr val="ffffff"/>
                  </a:solidFill>
                </a:uFill>
                <a:latin typeface="Times New Roman"/>
                <a:ea typeface="Times New Roman"/>
              </a:rPr>
              <a:t>S</a:t>
            </a:r>
            <a:r>
              <a:rPr b="1" lang="en-US" sz="2000" spc="-1" strike="noStrike">
                <a:solidFill>
                  <a:srgbClr val="231f20"/>
                </a:solidFill>
                <a:uFill>
                  <a:solidFill>
                    <a:srgbClr val="ffffff"/>
                  </a:solidFill>
                </a:uFill>
                <a:latin typeface="Times New Roman"/>
                <a:ea typeface="Times New Roman"/>
              </a:rPr>
              <a:t>tatutes</a:t>
            </a:r>
            <a:endParaRPr b="0" lang="en-US" sz="2000" spc="-1" strike="noStrike">
              <a:solidFill>
                <a:srgbClr val="000000"/>
              </a:solidFill>
              <a:uFill>
                <a:solidFill>
                  <a:srgbClr val="ffffff"/>
                </a:solidFill>
              </a:uFill>
              <a:latin typeface="Arial"/>
            </a:endParaRPr>
          </a:p>
        </p:txBody>
      </p:sp>
    </p:spTree>
  </p:cSld>
  <p:timing>
    <p:tnLst>
      <p:par>
        <p:cTn id="1" dur="indefinite" restart="never" nodeType="tmRoot">
          <p:childTnLst>
            <p:seq>
              <p:cTn id="2" nodeType="mainSeq"/>
              <p:prevCondLst>
                <p:cond delay="0" evt="onPrev">
                  <p:tgtEl>
                    <p:sldTgt/>
                  </p:tgtEl>
                </p:cond>
              </p:prevCondLst>
              <p:nextCondLst>
                <p:cond delay="0" evt="onNext">
                  <p:tgtEl>
                    <p:sldTgt/>
                  </p:tgtEl>
                </p:cond>
              </p:nextCondLst>
            </p:seq>
          </p:childTnLst>
        </p:cTn>
      </p:par>
    </p:tnLst>
  </p:timing>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9" name="Google Shape;120;p28" descr=""/>
          <p:cNvPicPr/>
          <p:nvPr/>
        </p:nvPicPr>
        <p:blipFill>
          <a:blip r:embed="rId1"/>
          <a:stretch/>
        </p:blipFill>
        <p:spPr>
          <a:xfrm>
            <a:off x="753480" y="184320"/>
            <a:ext cx="7242120" cy="2439000"/>
          </a:xfrm>
          <a:prstGeom prst="rect">
            <a:avLst/>
          </a:prstGeom>
          <a:ln>
            <a:noFill/>
          </a:ln>
        </p:spPr>
      </p:pic>
      <p:sp>
        <p:nvSpPr>
          <p:cNvPr id="80" name="CustomShape 1"/>
          <p:cNvSpPr/>
          <p:nvPr/>
        </p:nvSpPr>
        <p:spPr>
          <a:xfrm>
            <a:off x="902520" y="5504400"/>
            <a:ext cx="7338240" cy="2108160"/>
          </a:xfrm>
          <a:prstGeom prst="rect">
            <a:avLst/>
          </a:prstGeom>
          <a:noFill/>
          <a:ln>
            <a:noFill/>
          </a:ln>
        </p:spPr>
        <p:style>
          <a:lnRef idx="0"/>
          <a:fillRef idx="0"/>
          <a:effectRef idx="0"/>
          <a:fontRef idx="minor"/>
        </p:style>
      </p:sp>
      <p:sp>
        <p:nvSpPr>
          <p:cNvPr id="81" name="CustomShape 2"/>
          <p:cNvSpPr/>
          <p:nvPr/>
        </p:nvSpPr>
        <p:spPr>
          <a:xfrm>
            <a:off x="1578240" y="6453720"/>
            <a:ext cx="7338240" cy="855360"/>
          </a:xfrm>
          <a:prstGeom prst="rect">
            <a:avLst/>
          </a:prstGeom>
          <a:noFill/>
          <a:ln>
            <a:noFill/>
          </a:ln>
        </p:spPr>
        <p:style>
          <a:lnRef idx="0"/>
          <a:fillRef idx="0"/>
          <a:effectRef idx="0"/>
          <a:fontRef idx="minor"/>
        </p:style>
      </p:sp>
      <p:sp>
        <p:nvSpPr>
          <p:cNvPr id="82" name="CustomShape 3"/>
          <p:cNvSpPr/>
          <p:nvPr/>
        </p:nvSpPr>
        <p:spPr>
          <a:xfrm>
            <a:off x="311760" y="2683440"/>
            <a:ext cx="8374320" cy="2151360"/>
          </a:xfrm>
          <a:prstGeom prst="rect">
            <a:avLst/>
          </a:prstGeom>
          <a:noFill/>
          <a:ln>
            <a:noFill/>
          </a:ln>
        </p:spPr>
        <p:style>
          <a:lnRef idx="0"/>
          <a:fillRef idx="0"/>
          <a:effectRef idx="0"/>
          <a:fontRef idx="minor"/>
        </p:style>
        <p:txBody>
          <a:bodyPr tIns="91440" bIns="91440"/>
          <a:p>
            <a:pPr>
              <a:lnSpc>
                <a:spcPct val="100000"/>
              </a:lnSpc>
            </a:pPr>
            <a:r>
              <a:rPr b="0" lang="en-US" sz="1800" spc="-1" strike="noStrike">
                <a:solidFill>
                  <a:srgbClr val="595959"/>
                </a:solidFill>
                <a:uFill>
                  <a:solidFill>
                    <a:srgbClr val="ffffff"/>
                  </a:solidFill>
                </a:uFill>
                <a:latin typeface="Arial"/>
                <a:ea typeface="Arial"/>
              </a:rPr>
              <a:t>This presentation is to give an overview of corporate organization and operation.</a:t>
            </a: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It is directed at general not for profit corporations as applied to Tennessee Elks corporations within which all Lodges operate.  </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All corporations are governed in Tennessee, under T.C.A. title 47, but the Elks have a further set of rules and guidelines found in the Laws of the Order Section 16.020 and 16.030</a:t>
            </a:r>
            <a:endParaRPr b="0" lang="en-US" sz="1800" spc="-1" strike="noStrike">
              <a:solidFill>
                <a:srgbClr val="000000"/>
              </a:solidFill>
              <a:uFill>
                <a:solidFill>
                  <a:srgbClr val="ffffff"/>
                </a:solidFill>
              </a:uFill>
              <a:latin typeface="Arial"/>
            </a:endParaRPr>
          </a:p>
        </p:txBody>
      </p:sp>
    </p:spTree>
  </p:cSld>
  <p:transition spd="med">
    <p:fade thruBlk="true"/>
  </p:transition>
  <p:timing>
    <p:tnLst>
      <p:par>
        <p:cTn id="3" dur="indefinite" restart="never" nodeType="tmRoot">
          <p:childTnLst>
            <p:seq>
              <p:cTn id="4" nodeType="mainSeq"/>
              <p:prevCondLst>
                <p:cond delay="0" evt="onPrev">
                  <p:tgtEl>
                    <p:sldTgt/>
                  </p:tgtEl>
                </p:cond>
              </p:prevCondLst>
              <p:nextCondLst>
                <p:cond delay="0" evt="onNext">
                  <p:tgtEl>
                    <p:sldTgt/>
                  </p:tgtEl>
                </p:cond>
              </p:nextCondLst>
            </p:seq>
          </p:childTnLst>
        </p:cTn>
      </p:par>
    </p:tnLst>
  </p:timing>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 name="CustomShape 1"/>
          <p:cNvSpPr/>
          <p:nvPr/>
        </p:nvSpPr>
        <p:spPr>
          <a:xfrm>
            <a:off x="1047240" y="894600"/>
            <a:ext cx="5997960" cy="4248360"/>
          </a:xfrm>
          <a:prstGeom prst="rect">
            <a:avLst/>
          </a:prstGeom>
          <a:noFill/>
          <a:ln>
            <a:noFill/>
          </a:ln>
        </p:spPr>
        <p:style>
          <a:lnRef idx="0"/>
          <a:fillRef idx="0"/>
          <a:effectRef idx="0"/>
          <a:fontRef idx="minor"/>
        </p:style>
        <p:txBody>
          <a:bodyPr tIns="91440" bIns="91440" anchor="ctr"/>
          <a:p>
            <a:pPr marL="1828800" indent="457200">
              <a:lnSpc>
                <a:spcPct val="100000"/>
              </a:lnSpc>
            </a:pPr>
            <a:r>
              <a:rPr b="1" lang="en-US" sz="1800" spc="-1" strike="noStrike">
                <a:solidFill>
                  <a:srgbClr val="595959"/>
                </a:solidFill>
                <a:uFill>
                  <a:solidFill>
                    <a:srgbClr val="ffffff"/>
                  </a:solidFill>
                </a:uFill>
                <a:latin typeface="Arial"/>
                <a:ea typeface="Arial"/>
              </a:rPr>
              <a:t>Background</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1"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members of Lodges have a right to select the business entity under which they operate.  It is to the benefit of Tennessee Elks Local Lodges to incorporate for restriction of liability and without impact to their blanket exemption under the Internal Revenue Code Section 501.</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Corporations are legal entities unto themselves.  The possess the legal power to sue and be sued, to be taxed, and to exist in perpetuity (until dissolved).  Corporate liability extends only to the assets of the corporations.  The shareholders, member, Board of Directors and Officers do not share the liabilities of the corporation.</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p:txBody>
      </p:sp>
    </p:spTree>
  </p:cSld>
  <p:timing>
    <p:tnLst>
      <p:par>
        <p:cTn id="5" dur="indefinite" restart="never" nodeType="tmRoot">
          <p:childTnLst>
            <p:seq>
              <p:cTn id="6" nodeType="mainSeq"/>
              <p:prevCondLst>
                <p:cond delay="0" evt="onPrev">
                  <p:tgtEl>
                    <p:sldTgt/>
                  </p:tgtEl>
                </p:cond>
              </p:prevCondLst>
              <p:nextCondLst>
                <p:cond delay="0" evt="onNext">
                  <p:tgtEl>
                    <p:sldTgt/>
                  </p:tgtEl>
                </p:cond>
              </p:nextCondLst>
            </p:seq>
          </p:childTnLst>
        </p:cTn>
      </p:par>
    </p:tnLst>
  </p:timing>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 name="CustomShape 1"/>
          <p:cNvSpPr/>
          <p:nvPr/>
        </p:nvSpPr>
        <p:spPr>
          <a:xfrm>
            <a:off x="311760" y="0"/>
            <a:ext cx="8831520" cy="4835160"/>
          </a:xfrm>
          <a:prstGeom prst="rect">
            <a:avLst/>
          </a:prstGeom>
          <a:noFill/>
          <a:ln>
            <a:noFill/>
          </a:ln>
        </p:spPr>
        <p:style>
          <a:lnRef idx="0"/>
          <a:fillRef idx="0"/>
          <a:effectRef idx="0"/>
          <a:fontRef idx="minor"/>
        </p:style>
        <p:txBody>
          <a:bodyPr tIns="91440" bIns="91440" anchor="ctr"/>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gn="ctr">
              <a:lnSpc>
                <a:spcPct val="100000"/>
              </a:lnSpc>
            </a:pPr>
            <a:r>
              <a:rPr b="1" lang="en-US" sz="2400" spc="-1" strike="noStrike">
                <a:solidFill>
                  <a:srgbClr val="595959"/>
                </a:solidFill>
                <a:uFill>
                  <a:solidFill>
                    <a:srgbClr val="ffffff"/>
                  </a:solidFill>
                </a:uFill>
                <a:latin typeface="Arial"/>
                <a:ea typeface="Arial"/>
              </a:rPr>
              <a:t>DIRECTORS VS TRUSTEES</a:t>
            </a:r>
            <a:endParaRPr b="0" lang="en-US" sz="2400" spc="-1" strike="noStrike">
              <a:solidFill>
                <a:srgbClr val="000000"/>
              </a:solidFill>
              <a:uFill>
                <a:solidFill>
                  <a:srgbClr val="ffffff"/>
                </a:solidFill>
              </a:uFill>
              <a:latin typeface="Arial"/>
            </a:endParaRPr>
          </a:p>
          <a:p>
            <a:pPr>
              <a:lnSpc>
                <a:spcPct val="100000"/>
              </a:lnSpc>
            </a:pPr>
            <a:endParaRPr b="0" lang="en-US" sz="24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In 2011, at the annual convention, Elks members voted to make one word change to the Statute I mentioned GLS 16.020, changing “may” to “shall”.  With this change the practice then in place to have the Lodge Trustees perform control over the property of the Lodge was merged into the Board of Directors.  Technically the Board took over the duties assigned the Trustees by the Laws of the Order, specifically, GLS 12.070.  </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See 12.070, for a complete explanation of the various duties of the Trustees.  In practice, the Trustees (often called the Board of Trustees) are members of the Board so they still a part of their original duties, but the Board also adds the four chair officers to the now Board of Directors. The Lodge is still governed and controlled by members. </a:t>
            </a:r>
            <a:endParaRPr b="0" lang="en-US" sz="1800" spc="-1" strike="noStrike">
              <a:solidFill>
                <a:srgbClr val="000000"/>
              </a:solidFill>
              <a:uFill>
                <a:solidFill>
                  <a:srgbClr val="ffffff"/>
                </a:solidFill>
              </a:uFill>
              <a:latin typeface="Arial"/>
            </a:endParaRPr>
          </a:p>
        </p:txBody>
      </p:sp>
    </p:spTree>
  </p:cSld>
  <p:timing>
    <p:tnLst>
      <p:par>
        <p:cTn id="7" dur="indefinite" restart="never" nodeType="tmRoot">
          <p:childTnLst>
            <p:seq>
              <p:cTn id="8" nodeType="mainSeq"/>
              <p:prevCondLst>
                <p:cond delay="0" evt="onPrev">
                  <p:tgtEl>
                    <p:sldTgt/>
                  </p:tgtEl>
                </p:cond>
              </p:prevCondLst>
              <p:nextCondLst>
                <p:cond delay="0" evt="onNext">
                  <p:tgtEl>
                    <p:sldTgt/>
                  </p:tgtEl>
                </p:cond>
              </p:nextCondLst>
            </p:seq>
          </p:childTnLst>
        </p:cTn>
      </p:par>
    </p:tnLst>
  </p:timing>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5" name="CustomShape 1"/>
          <p:cNvSpPr/>
          <p:nvPr/>
        </p:nvSpPr>
        <p:spPr>
          <a:xfrm>
            <a:off x="311760" y="59760"/>
            <a:ext cx="8831520" cy="5083200"/>
          </a:xfrm>
          <a:prstGeom prst="rect">
            <a:avLst/>
          </a:prstGeom>
          <a:noFill/>
          <a:ln>
            <a:noFill/>
          </a:ln>
        </p:spPr>
        <p:style>
          <a:lnRef idx="0"/>
          <a:fillRef idx="0"/>
          <a:effectRef idx="0"/>
          <a:fontRef idx="minor"/>
        </p:style>
        <p:txBody>
          <a:bodyPr tIns="91440" bIns="91440"/>
          <a:p>
            <a:pPr algn="ctr">
              <a:lnSpc>
                <a:spcPct val="100000"/>
              </a:lnSpc>
            </a:pPr>
            <a:r>
              <a:rPr b="0" lang="en-US" sz="1800" spc="-1" strike="noStrike">
                <a:solidFill>
                  <a:srgbClr val="595959"/>
                </a:solidFill>
                <a:uFill>
                  <a:solidFill>
                    <a:srgbClr val="ffffff"/>
                  </a:solidFill>
                </a:uFill>
                <a:latin typeface="Arial"/>
                <a:ea typeface="Arial"/>
              </a:rPr>
              <a:t>	</a:t>
            </a:r>
            <a:endParaRPr b="0" lang="en-US" sz="1800" spc="-1" strike="noStrike">
              <a:solidFill>
                <a:srgbClr val="000000"/>
              </a:solidFill>
              <a:uFill>
                <a:solidFill>
                  <a:srgbClr val="ffffff"/>
                </a:solidFill>
              </a:uFill>
              <a:latin typeface="Arial"/>
            </a:endParaRPr>
          </a:p>
          <a:p>
            <a:pPr algn="ctr">
              <a:lnSpc>
                <a:spcPct val="100000"/>
              </a:lnSpc>
            </a:pPr>
            <a:endParaRPr b="0" lang="en-US" sz="1800" spc="-1" strike="noStrike">
              <a:solidFill>
                <a:srgbClr val="000000"/>
              </a:solidFill>
              <a:uFill>
                <a:solidFill>
                  <a:srgbClr val="ffffff"/>
                </a:solidFill>
              </a:uFill>
              <a:latin typeface="Arial"/>
            </a:endParaRPr>
          </a:p>
          <a:p>
            <a:pPr algn="ctr">
              <a:lnSpc>
                <a:spcPct val="100000"/>
              </a:lnSpc>
            </a:pPr>
            <a:r>
              <a:rPr b="1" lang="en-US" sz="1800" spc="-1" strike="noStrike">
                <a:solidFill>
                  <a:srgbClr val="595959"/>
                </a:solidFill>
                <a:uFill>
                  <a:solidFill>
                    <a:srgbClr val="ffffff"/>
                  </a:solidFill>
                </a:uFill>
                <a:latin typeface="Arial"/>
                <a:ea typeface="Arial"/>
              </a:rPr>
              <a:t>OBLIGATIONS OF THE BOARD</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marL="457200" indent="-342360">
              <a:lnSpc>
                <a:spcPct val="100000"/>
              </a:lnSpc>
              <a:buClr>
                <a:srgbClr val="595959"/>
              </a:buClr>
              <a:buFont typeface="Noto Sans Symbols"/>
              <a:buAutoNum type="arabicPeriod"/>
            </a:pPr>
            <a:r>
              <a:rPr b="1"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Prior to formation the area member of the Committee on Judiciary must review</a:t>
            </a: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and approve the corporate documents for compliance with the Elks requirements</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2.</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All members in good standing are members of the corporation</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3.   In February annually, new Officers are elected, the four chair officers and the      Trustees are by virtue of their offices are the Board of Directors of the corporation</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4.</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new Board shall elect a Chairman and Secretary amongst themselves.</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5.</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Board members retain their positions which they have in the Lodge</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6.    In general terms the Board makes decisions at meetings and notice is given the   membership of meetings which shall have a quorum present, and the chair votes</a:t>
            </a:r>
            <a:endParaRPr b="0" lang="en-US" sz="1800" spc="-1" strike="noStrike">
              <a:solidFill>
                <a:srgbClr val="000000"/>
              </a:solidFill>
              <a:uFill>
                <a:solidFill>
                  <a:srgbClr val="ffffff"/>
                </a:solidFill>
              </a:uFill>
              <a:latin typeface="Arial"/>
            </a:endParaRPr>
          </a:p>
        </p:txBody>
      </p:sp>
    </p:spTree>
  </p:cSld>
  <p:timing>
    <p:tnLst>
      <p:par>
        <p:cTn id="9" dur="indefinite" restart="never" nodeType="tmRoot">
          <p:childTnLst>
            <p:seq>
              <p:cTn id="10" nodeType="mainSeq"/>
              <p:prevCondLst>
                <p:cond delay="0" evt="onPrev">
                  <p:tgtEl>
                    <p:sldTgt/>
                  </p:tgtEl>
                </p:cond>
              </p:prevCondLst>
              <p:nextCondLst>
                <p:cond delay="0" evt="onNext">
                  <p:tgtEl>
                    <p:sldTgt/>
                  </p:tgtEl>
                </p:cond>
              </p:nextCondLst>
            </p:seq>
          </p:childTnLst>
        </p:cTn>
      </p:par>
    </p:tnLst>
  </p:timing>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6" name="CustomShape 1"/>
          <p:cNvSpPr/>
          <p:nvPr/>
        </p:nvSpPr>
        <p:spPr>
          <a:xfrm>
            <a:off x="0" y="0"/>
            <a:ext cx="9143280" cy="5142960"/>
          </a:xfrm>
          <a:prstGeom prst="rect">
            <a:avLst/>
          </a:prstGeom>
          <a:noFill/>
          <a:ln>
            <a:noFill/>
          </a:ln>
        </p:spPr>
        <p:style>
          <a:lnRef idx="0"/>
          <a:fillRef idx="0"/>
          <a:effectRef idx="0"/>
          <a:fontRef idx="minor"/>
        </p:style>
        <p:txBody>
          <a:bodyPr tIns="91440" bIns="91440"/>
          <a:p>
            <a:pPr algn="ctr">
              <a:lnSpc>
                <a:spcPct val="100000"/>
              </a:lnSpc>
            </a:pPr>
            <a:endParaRPr b="0" lang="en-US" sz="1800" spc="-1" strike="noStrike">
              <a:solidFill>
                <a:srgbClr val="000000"/>
              </a:solidFill>
              <a:uFill>
                <a:solidFill>
                  <a:srgbClr val="ffffff"/>
                </a:solidFill>
              </a:uFill>
              <a:latin typeface="Arial"/>
            </a:endParaRPr>
          </a:p>
          <a:p>
            <a:pPr algn="ctr">
              <a:lnSpc>
                <a:spcPct val="100000"/>
              </a:lnSpc>
            </a:pPr>
            <a:endParaRPr b="0" lang="en-US" sz="1800" spc="-1" strike="noStrike">
              <a:solidFill>
                <a:srgbClr val="000000"/>
              </a:solidFill>
              <a:uFill>
                <a:solidFill>
                  <a:srgbClr val="ffffff"/>
                </a:solidFill>
              </a:uFill>
              <a:latin typeface="Arial"/>
            </a:endParaRPr>
          </a:p>
          <a:p>
            <a:pPr algn="ctr">
              <a:lnSpc>
                <a:spcPct val="100000"/>
              </a:lnSpc>
            </a:pPr>
            <a:r>
              <a:rPr b="0" lang="en-US" sz="1800" spc="-1" strike="noStrike">
                <a:solidFill>
                  <a:srgbClr val="595959"/>
                </a:solidFill>
                <a:uFill>
                  <a:solidFill>
                    <a:srgbClr val="ffffff"/>
                  </a:solidFill>
                </a:uFill>
                <a:latin typeface="Arial"/>
                <a:ea typeface="Arial"/>
              </a:rPr>
              <a:t>OBLIGATIONS OF THE BOARD (CONTINUED)</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7.</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Chairman must attend all District Deputy clinics, but if the Chairman is unable then the Leading Knight shall take his place and another member attends also</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8.</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Board controls the property, funds, and investments of the Lodge, but subject to the approval of the Members.  It may not spend w/o approval of the Members, and even if certain amounts were approved as part of the Lodge budget any actual expenditure of such amounts must still be brought to the Members for approval.  The Board acts at the direction of the Membership.  The Board must also be aware of the reporting and approval of GLS 16.050, under which the Local Lodges must seek Board of Grand Trustees approval</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9.</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Board must present a budget not later than the last meeting in April.  It is not an authorization to spend money, but a limitation on spending funds of the Lodge</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p:txBody>
      </p:sp>
    </p:spTree>
  </p:cSld>
  <p:timing>
    <p:tnLst>
      <p:par>
        <p:cTn id="11" dur="indefinite" restart="never" nodeType="tmRoot">
          <p:childTnLst>
            <p:seq>
              <p:cTn id="12" nodeType="mainSeq"/>
              <p:prevCondLst>
                <p:cond delay="0" evt="onPrev">
                  <p:tgtEl>
                    <p:sldTgt/>
                  </p:tgtEl>
                </p:cond>
              </p:prevCondLst>
              <p:nextCondLst>
                <p:cond delay="0" evt="onNext">
                  <p:tgtEl>
                    <p:sldTgt/>
                  </p:tgtEl>
                </p:cond>
              </p:nextCondLst>
            </p:seq>
          </p:childTnLst>
        </p:cTn>
      </p:par>
    </p:tnLst>
  </p:timing>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7" name="CustomShape 1"/>
          <p:cNvSpPr/>
          <p:nvPr/>
        </p:nvSpPr>
        <p:spPr>
          <a:xfrm>
            <a:off x="-79560" y="-22320"/>
            <a:ext cx="9143280" cy="5187600"/>
          </a:xfrm>
          <a:prstGeom prst="rect">
            <a:avLst/>
          </a:prstGeom>
          <a:noFill/>
          <a:ln>
            <a:noFill/>
          </a:ln>
        </p:spPr>
        <p:style>
          <a:lnRef idx="0"/>
          <a:fillRef idx="0"/>
          <a:effectRef idx="0"/>
          <a:fontRef idx="minor"/>
        </p:style>
        <p:txBody>
          <a:bodyPr tIns="91440" bIns="91440"/>
          <a:p>
            <a:pPr>
              <a:lnSpc>
                <a:spcPct val="100000"/>
              </a:lnSpc>
            </a:pPr>
            <a:endParaRPr b="0" lang="en-US" sz="1800" spc="-1" strike="noStrike">
              <a:solidFill>
                <a:srgbClr val="000000"/>
              </a:solidFill>
              <a:uFill>
                <a:solidFill>
                  <a:srgbClr val="ffffff"/>
                </a:solidFill>
              </a:uFill>
              <a:latin typeface="Arial"/>
            </a:endParaRPr>
          </a:p>
          <a:p>
            <a:pPr algn="ctr">
              <a:lnSpc>
                <a:spcPct val="100000"/>
              </a:lnSpc>
            </a:pPr>
            <a:r>
              <a:rPr b="0" lang="en-US" sz="2400" spc="-1" strike="noStrike">
                <a:solidFill>
                  <a:srgbClr val="595959"/>
                </a:solidFill>
                <a:uFill>
                  <a:solidFill>
                    <a:srgbClr val="ffffff"/>
                  </a:solidFill>
                </a:uFill>
                <a:latin typeface="Arial"/>
                <a:ea typeface="Arial"/>
              </a:rPr>
              <a:t>OBLIGATIONS OF THE BOARD (CONTINUED, 2)</a:t>
            </a:r>
            <a:endParaRPr b="0" lang="en-US" sz="2400" spc="-1" strike="noStrike">
              <a:solidFill>
                <a:srgbClr val="000000"/>
              </a:solidFill>
              <a:uFill>
                <a:solidFill>
                  <a:srgbClr val="ffffff"/>
                </a:solidFill>
              </a:uFill>
              <a:latin typeface="Arial"/>
            </a:endParaRPr>
          </a:p>
          <a:p>
            <a:pPr>
              <a:lnSpc>
                <a:spcPct val="100000"/>
              </a:lnSpc>
            </a:pPr>
            <a:endParaRPr b="0" lang="en-US" sz="24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10.</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Board has no authority of the operation of the club facility.  See GLS 16.040</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11.   The Board may/maynot oversee facility rentals depending on arrangement of the</a:t>
            </a: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Club manager and House Committee, and it is part of the operating budget</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12.</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Conduct an annual inventory of Lodge property to assess conditions and urged to take a video in case of catastrophic loss</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13.</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Hold monthly meetings with notice to the membership so they can attend.  Minutes must be taken and approved; until approved the acts within the minutes they have no impact and remain under the Jurisdiction of the Board</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14.</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If Lodge by-laws designate the Trustees as managing body of the club then the Trustees (only) serve in that position</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p:txBody>
      </p:sp>
    </p:spTree>
  </p:cSld>
  <p:timing>
    <p:tnLst>
      <p:par>
        <p:cTn id="13" dur="indefinite" restart="never" nodeType="tmRoot">
          <p:childTnLst>
            <p:seq>
              <p:cTn id="14" nodeType="mainSeq"/>
              <p:prevCondLst>
                <p:cond delay="0" evt="onPrev">
                  <p:tgtEl>
                    <p:sldTgt/>
                  </p:tgtEl>
                </p:cond>
              </p:prevCondLst>
              <p:nextCondLst>
                <p:cond delay="0" evt="onNext">
                  <p:tgtEl>
                    <p:sldTgt/>
                  </p:tgtEl>
                </p:cond>
              </p:nextCondLst>
            </p:seq>
          </p:childTnLst>
        </p:cTn>
      </p:par>
    </p:tnLst>
  </p:timing>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8" name="CustomShape 1"/>
          <p:cNvSpPr/>
          <p:nvPr/>
        </p:nvSpPr>
        <p:spPr>
          <a:xfrm>
            <a:off x="0" y="10800"/>
            <a:ext cx="8831520" cy="4835160"/>
          </a:xfrm>
          <a:prstGeom prst="rect">
            <a:avLst/>
          </a:prstGeom>
          <a:noFill/>
          <a:ln>
            <a:noFill/>
          </a:ln>
        </p:spPr>
        <p:style>
          <a:lnRef idx="0"/>
          <a:fillRef idx="0"/>
          <a:effectRef idx="0"/>
          <a:fontRef idx="minor"/>
        </p:style>
        <p:txBody>
          <a:bodyPr tIns="91440" bIns="91440"/>
          <a:p>
            <a:pPr algn="ctr">
              <a:lnSpc>
                <a:spcPct val="100000"/>
              </a:lnSpc>
            </a:pPr>
            <a:r>
              <a:rPr b="1" lang="en-US" sz="2400" spc="-1" strike="noStrike">
                <a:solidFill>
                  <a:srgbClr val="595959"/>
                </a:solidFill>
                <a:uFill>
                  <a:solidFill>
                    <a:srgbClr val="ffffff"/>
                  </a:solidFill>
                </a:uFill>
                <a:latin typeface="Arial"/>
                <a:ea typeface="Arial"/>
              </a:rPr>
              <a:t>OBLIGATIONS OF THE BOARD (CONTINUED 3)</a:t>
            </a:r>
            <a:endParaRPr b="0" lang="en-US" sz="2400" spc="-1" strike="noStrike">
              <a:solidFill>
                <a:srgbClr val="000000"/>
              </a:solidFill>
              <a:uFill>
                <a:solidFill>
                  <a:srgbClr val="ffffff"/>
                </a:solidFill>
              </a:uFill>
              <a:latin typeface="Arial"/>
            </a:endParaRPr>
          </a:p>
          <a:p>
            <a:pPr algn="ctr">
              <a:lnSpc>
                <a:spcPct val="100000"/>
              </a:lnSpc>
            </a:pPr>
            <a:endParaRPr b="0" lang="en-US" sz="24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15.</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It is important that the Board remain a separate entity</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16.</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Maintain an Accident Prevention Program and designate a Manager</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17.</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Board has little control over employee relations and hiring/firing</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18.</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Board must not obstruct the Audit and Accounting Committee</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19,</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The Board must monitor budgetary compliance</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595959"/>
                </a:solidFill>
                <a:uFill>
                  <a:solidFill>
                    <a:srgbClr val="ffffff"/>
                  </a:solidFill>
                </a:uFill>
                <a:latin typeface="Arial"/>
                <a:ea typeface="Arial"/>
              </a:rPr>
              <a:t>20.</a:t>
            </a:r>
            <a:r>
              <a:rPr b="0" lang="en-US" sz="1800" spc="-1" strike="noStrike">
                <a:solidFill>
                  <a:srgbClr val="595959"/>
                </a:solidFill>
                <a:uFill>
                  <a:solidFill>
                    <a:srgbClr val="ffffff"/>
                  </a:solidFill>
                </a:uFill>
                <a:latin typeface="Arial"/>
                <a:ea typeface="Arial"/>
              </a:rPr>
              <a:t>	</a:t>
            </a:r>
            <a:r>
              <a:rPr b="0" lang="en-US" sz="1800" spc="-1" strike="noStrike">
                <a:solidFill>
                  <a:srgbClr val="595959"/>
                </a:solidFill>
                <a:uFill>
                  <a:solidFill>
                    <a:srgbClr val="ffffff"/>
                  </a:solidFill>
                </a:uFill>
                <a:latin typeface="Arial"/>
                <a:ea typeface="Arial"/>
              </a:rPr>
              <a:t>Mindful and respect other officer’s duties </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p:txBody>
      </p:sp>
    </p:spTree>
  </p:cSld>
  <p:timing>
    <p:tnLst>
      <p:par>
        <p:cTn id="15" dur="indefinite" restart="never" nodeType="tmRoot">
          <p:childTnLst>
            <p:seq>
              <p:cTn id="16" nodeType="mainSeq"/>
              <p:prevCondLst>
                <p:cond delay="0" evt="onPrev">
                  <p:tgtEl>
                    <p:sldTgt/>
                  </p:tgtEl>
                </p:cond>
              </p:prevCondLst>
              <p:nextCondLst>
                <p:cond delay="0" evt="onNext">
                  <p:tgtEl>
                    <p:sldTgt/>
                  </p:tgtEl>
                </p:cond>
              </p:nextCondLst>
            </p:seq>
          </p:childTnLst>
        </p:cTn>
      </p:par>
    </p:tnLst>
  </p:timing>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9" name="CustomShape 1"/>
          <p:cNvSpPr/>
          <p:nvPr/>
        </p:nvSpPr>
        <p:spPr>
          <a:xfrm>
            <a:off x="0" y="548640"/>
            <a:ext cx="9143640" cy="3200040"/>
          </a:xfrm>
          <a:prstGeom prst="rect">
            <a:avLst/>
          </a:prstGeom>
          <a:noFill/>
          <a:ln>
            <a:noFill/>
          </a:ln>
        </p:spPr>
        <p:style>
          <a:lnRef idx="0"/>
          <a:fillRef idx="0"/>
          <a:effectRef idx="0"/>
          <a:fontRef idx="minor"/>
        </p:style>
        <p:txBody>
          <a:bodyPr lIns="90000" rIns="90000" tIns="45000" bIns="45000"/>
          <a:p>
            <a:pPr algn="ctr">
              <a:lnSpc>
                <a:spcPct val="100000"/>
              </a:lnSpc>
            </a:pPr>
            <a:r>
              <a:rPr b="1" lang="en-US" sz="1800" spc="-1" strike="noStrike">
                <a:solidFill>
                  <a:srgbClr val="000000"/>
                </a:solidFill>
                <a:uFill>
                  <a:solidFill>
                    <a:srgbClr val="ffffff"/>
                  </a:solidFill>
                </a:uFill>
                <a:latin typeface="Arial"/>
                <a:ea typeface="Arial"/>
              </a:rPr>
              <a:t>HOW DOES GLS 16.020 RELATE TO 12.070?</a:t>
            </a:r>
            <a:endParaRPr b="0" lang="en-US" sz="1800" spc="-1" strike="noStrike">
              <a:solidFill>
                <a:srgbClr val="000000"/>
              </a:solidFill>
              <a:uFill>
                <a:solidFill>
                  <a:srgbClr val="ffffff"/>
                </a:solidFill>
              </a:uFill>
              <a:latin typeface="Arial"/>
            </a:endParaRPr>
          </a:p>
          <a:p>
            <a:pPr algn="ctr">
              <a:lnSpc>
                <a:spcPct val="100000"/>
              </a:lnSpc>
            </a:pP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000000"/>
                </a:solidFill>
                <a:uFill>
                  <a:solidFill>
                    <a:srgbClr val="ffffff"/>
                  </a:solidFill>
                </a:uFill>
                <a:latin typeface="Arial"/>
                <a:ea typeface="Arial"/>
              </a:rPr>
              <a:t>     </a:t>
            </a: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000000"/>
                </a:solidFill>
                <a:uFill>
                  <a:solidFill>
                    <a:srgbClr val="ffffff"/>
                  </a:solidFill>
                </a:uFill>
                <a:latin typeface="Arial"/>
                <a:ea typeface="Arial"/>
              </a:rPr>
              <a:t>In a Lodge that has incorporated the Board of Directors takes over the </a:t>
            </a: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000000"/>
                </a:solidFill>
                <a:uFill>
                  <a:solidFill>
                    <a:srgbClr val="ffffff"/>
                  </a:solidFill>
                </a:uFill>
                <a:latin typeface="Arial"/>
                <a:ea typeface="Arial"/>
              </a:rPr>
              <a:t>Duties of the Trustees (often called the Board of Trustee.  The Board</a:t>
            </a: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000000"/>
                </a:solidFill>
                <a:uFill>
                  <a:solidFill>
                    <a:srgbClr val="ffffff"/>
                  </a:solidFill>
                </a:uFill>
                <a:latin typeface="Arial"/>
                <a:ea typeface="Arial"/>
              </a:rPr>
              <a:t>Of Directors may be assigned further duties as may the Board of </a:t>
            </a: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000000"/>
                </a:solidFill>
                <a:uFill>
                  <a:solidFill>
                    <a:srgbClr val="ffffff"/>
                  </a:solidFill>
                </a:uFill>
                <a:latin typeface="Arial"/>
                <a:ea typeface="Arial"/>
              </a:rPr>
              <a:t>Trustees so long as the duties do not conflict with the statutory duties</a:t>
            </a:r>
            <a:endParaRPr b="0" lang="en-US" sz="1800" spc="-1" strike="noStrike">
              <a:solidFill>
                <a:srgbClr val="000000"/>
              </a:solidFill>
              <a:uFill>
                <a:solidFill>
                  <a:srgbClr val="ffffff"/>
                </a:solidFill>
              </a:uFill>
              <a:latin typeface="Arial"/>
            </a:endParaRPr>
          </a:p>
          <a:p>
            <a:pPr>
              <a:lnSpc>
                <a:spcPct val="100000"/>
              </a:lnSpc>
            </a:pPr>
            <a:r>
              <a:rPr b="0" lang="en-US" sz="1800" spc="-1" strike="noStrike">
                <a:solidFill>
                  <a:srgbClr val="000000"/>
                </a:solidFill>
                <a:uFill>
                  <a:solidFill>
                    <a:srgbClr val="ffffff"/>
                  </a:solidFill>
                </a:uFill>
                <a:latin typeface="Arial"/>
                <a:ea typeface="Arial"/>
              </a:rPr>
              <a:t>of either group.</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gn="ctr">
              <a:lnSpc>
                <a:spcPct val="100000"/>
              </a:lnSpc>
            </a:pPr>
            <a:r>
              <a:rPr b="1" i="1" lang="en-US" sz="1800" spc="-1" strike="noStrike" u="sng">
                <a:solidFill>
                  <a:srgbClr val="000000"/>
                </a:solidFill>
                <a:uFill>
                  <a:solidFill>
                    <a:srgbClr val="ffffff"/>
                  </a:solidFill>
                </a:uFill>
                <a:latin typeface="Arial"/>
                <a:ea typeface="Arial"/>
              </a:rPr>
              <a:t>ANY QUESTIONS?</a:t>
            </a: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a:p>
            <a:pPr>
              <a:lnSpc>
                <a:spcPct val="100000"/>
              </a:lnSpc>
            </a:pPr>
            <a:endParaRPr b="0" lang="en-US" sz="1800" spc="-1" strike="noStrike">
              <a:solidFill>
                <a:srgbClr val="000000"/>
              </a:solidFill>
              <a:uFill>
                <a:solidFill>
                  <a:srgbClr val="ffffff"/>
                </a:solidFill>
              </a:uFill>
              <a:latin typeface="Arial"/>
            </a:endParaRPr>
          </a:p>
        </p:txBody>
      </p:sp>
    </p:spTree>
  </p:cSld>
  <p:timing>
    <p:tnLst>
      <p:par>
        <p:cTn id="17" dur="indefinite" restart="never" nodeType="tmRoot">
          <p:childTnLst>
            <p:seq>
              <p:cTn id="18" nodeType="mainSeq"/>
              <p:prevCondLst>
                <p:cond delay="0" evt="onPrev">
                  <p:tgtEl>
                    <p:sldTgt/>
                  </p:tgtEl>
                </p:cond>
              </p:prevCondLst>
              <p:nextCondLst>
                <p:cond delay="0" evt="onNext">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5</TotalTime>
  <Application>LibreOffice/5.3.7.2$Windows_X86_64 LibreOffice_project/6b8ed514a9f8b44d37a1b96673cbbdd077e24059</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dc:description/>
  <dc:language>en-US</dc:language>
  <cp:lastModifiedBy/>
  <dcterms:modified xsi:type="dcterms:W3CDTF">2019-03-01T20:41:01Z</dcterms:modified>
  <cp:revision>1</cp:revision>
  <dc:subject/>
  <dc:title/>
</cp:coreProperties>
</file>