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AFC0B-43B2-4E6C-A3D9-9F53CD1E5A59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FBBCB-2048-42DB-AF7D-D14DADA67D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1890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FBBCB-2048-42DB-AF7D-D14DADA67DD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228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622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234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372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3570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684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0980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049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5600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736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872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249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FFA49-79BD-448A-AAE7-3847408E3EA0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A31DA-3EE7-47A8-B307-8B546765E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270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2667000"/>
            <a:ext cx="1828800" cy="9334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114800"/>
            <a:ext cx="3048000" cy="1524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1914" y="90394"/>
            <a:ext cx="5935685" cy="6843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9763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359" y="0"/>
            <a:ext cx="890952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5006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037"/>
            <a:ext cx="5867400" cy="6903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8541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9002"/>
            <a:ext cx="6934200" cy="6586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26654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</Words>
  <Application>Microsoft Office PowerPoint</Application>
  <PresentationFormat>On-screen Show (4:3)</PresentationFormat>
  <Paragraphs>1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Joyce Powell</dc:creator>
  <cp:lastModifiedBy>Gathen</cp:lastModifiedBy>
  <cp:revision>1</cp:revision>
  <dcterms:created xsi:type="dcterms:W3CDTF">2011-05-11T14:02:50Z</dcterms:created>
  <dcterms:modified xsi:type="dcterms:W3CDTF">2015-09-22T18:28:05Z</dcterms:modified>
</cp:coreProperties>
</file>