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55787F-2D50-4DB8-9465-BBBA5CAE4F57}" v="142" dt="2018-08-27T14:30:59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Gable" userId="05dd7eb6fe91851d" providerId="LiveId" clId="{9B55787F-2D50-4DB8-9465-BBBA5CAE4F57}"/>
    <pc:docChg chg="undo custSel addSld modSld sldOrd">
      <pc:chgData name="Ann Gable" userId="05dd7eb6fe91851d" providerId="LiveId" clId="{9B55787F-2D50-4DB8-9465-BBBA5CAE4F57}" dt="2018-08-27T14:30:59.096" v="141" actId="20577"/>
      <pc:docMkLst>
        <pc:docMk/>
      </pc:docMkLst>
      <pc:sldChg chg="modSp">
        <pc:chgData name="Ann Gable" userId="05dd7eb6fe91851d" providerId="LiveId" clId="{9B55787F-2D50-4DB8-9465-BBBA5CAE4F57}" dt="2018-08-27T14:27:53.542" v="27" actId="20577"/>
        <pc:sldMkLst>
          <pc:docMk/>
          <pc:sldMk cId="3072130780" sldId="257"/>
        </pc:sldMkLst>
        <pc:spChg chg="mod">
          <ac:chgData name="Ann Gable" userId="05dd7eb6fe91851d" providerId="LiveId" clId="{9B55787F-2D50-4DB8-9465-BBBA5CAE4F57}" dt="2018-08-27T14:27:53.542" v="27" actId="20577"/>
          <ac:spMkLst>
            <pc:docMk/>
            <pc:sldMk cId="3072130780" sldId="257"/>
            <ac:spMk id="2" creationId="{9B07B897-7AD9-4932-810C-B2772F1A2331}"/>
          </ac:spMkLst>
        </pc:spChg>
      </pc:sldChg>
      <pc:sldChg chg="modSp add ord">
        <pc:chgData name="Ann Gable" userId="05dd7eb6fe91851d" providerId="LiveId" clId="{9B55787F-2D50-4DB8-9465-BBBA5CAE4F57}" dt="2018-08-27T14:30:18.256" v="66" actId="20577"/>
        <pc:sldMkLst>
          <pc:docMk/>
          <pc:sldMk cId="1591556481" sldId="272"/>
        </pc:sldMkLst>
        <pc:spChg chg="mod">
          <ac:chgData name="Ann Gable" userId="05dd7eb6fe91851d" providerId="LiveId" clId="{9B55787F-2D50-4DB8-9465-BBBA5CAE4F57}" dt="2018-08-27T14:30:05.867" v="60" actId="20577"/>
          <ac:spMkLst>
            <pc:docMk/>
            <pc:sldMk cId="1591556481" sldId="272"/>
            <ac:spMk id="2" creationId="{9DAC3771-14D6-4306-8B20-9C5600600DA5}"/>
          </ac:spMkLst>
        </pc:spChg>
        <pc:spChg chg="mod">
          <ac:chgData name="Ann Gable" userId="05dd7eb6fe91851d" providerId="LiveId" clId="{9B55787F-2D50-4DB8-9465-BBBA5CAE4F57}" dt="2018-08-27T14:30:18.256" v="66" actId="20577"/>
          <ac:spMkLst>
            <pc:docMk/>
            <pc:sldMk cId="1591556481" sldId="272"/>
            <ac:spMk id="4" creationId="{14D7364A-AF32-4959-BFA6-265C69E9A3E1}"/>
          </ac:spMkLst>
        </pc:spChg>
      </pc:sldChg>
      <pc:sldChg chg="modSp add">
        <pc:chgData name="Ann Gable" userId="05dd7eb6fe91851d" providerId="LiveId" clId="{9B55787F-2D50-4DB8-9465-BBBA5CAE4F57}" dt="2018-08-27T14:30:59.096" v="141" actId="20577"/>
        <pc:sldMkLst>
          <pc:docMk/>
          <pc:sldMk cId="4246406933" sldId="273"/>
        </pc:sldMkLst>
        <pc:spChg chg="mod">
          <ac:chgData name="Ann Gable" userId="05dd7eb6fe91851d" providerId="LiveId" clId="{9B55787F-2D50-4DB8-9465-BBBA5CAE4F57}" dt="2018-08-27T14:30:43.546" v="89" actId="20577"/>
          <ac:spMkLst>
            <pc:docMk/>
            <pc:sldMk cId="4246406933" sldId="273"/>
            <ac:spMk id="2" creationId="{166345B9-88C4-4FEE-9B2D-8D9FC4869D19}"/>
          </ac:spMkLst>
        </pc:spChg>
        <pc:spChg chg="mod">
          <ac:chgData name="Ann Gable" userId="05dd7eb6fe91851d" providerId="LiveId" clId="{9B55787F-2D50-4DB8-9465-BBBA5CAE4F57}" dt="2018-08-27T14:30:59.096" v="141" actId="20577"/>
          <ac:spMkLst>
            <pc:docMk/>
            <pc:sldMk cId="4246406933" sldId="273"/>
            <ac:spMk id="3" creationId="{E4761715-6D3F-4C48-A453-514E6B61738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A0F376-33DA-4064-BA94-93249E3B61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WORDS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4FC0527-C354-49A5-9463-3744D0B20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 How to Say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364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7B897-7AD9-4932-810C-B2772F1A2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‘THEE’ VS. ‘THUH’ – the little word ‘the’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9CB945-880F-44AB-A0DF-8F0DF645AE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Use the pronunciation ‘THEE’ when:</a:t>
            </a:r>
          </a:p>
          <a:p>
            <a:endParaRPr lang="en-US" dirty="0"/>
          </a:p>
          <a:p>
            <a:r>
              <a:rPr lang="en-US" dirty="0"/>
              <a:t>You are using it before a vowel.  </a:t>
            </a:r>
          </a:p>
          <a:p>
            <a:endParaRPr lang="en-US" dirty="0"/>
          </a:p>
          <a:p>
            <a:r>
              <a:rPr lang="en-US" dirty="0"/>
              <a:t>‘THEE’ emblem of this station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E10EF69-A91C-479A-967C-75EB3AC09D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Use the pronunciation ‘THUH’ when:</a:t>
            </a:r>
          </a:p>
          <a:p>
            <a:endParaRPr lang="en-US" dirty="0"/>
          </a:p>
          <a:p>
            <a:r>
              <a:rPr lang="en-US" dirty="0"/>
              <a:t>You are using it before a consonant.</a:t>
            </a:r>
          </a:p>
          <a:p>
            <a:endParaRPr lang="en-US" dirty="0"/>
          </a:p>
          <a:p>
            <a:r>
              <a:rPr lang="en-US" dirty="0"/>
              <a:t>‘THUH’ Solemn and binding Obligation.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213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A3FA2A-102E-4767-8956-227156D9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‘AY’ vs. ‘UH’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D9944FB-1573-4C78-BA67-2E0AFDFE8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Oops!  There is no ‘AY’ in the Ritual!</a:t>
            </a:r>
          </a:p>
        </p:txBody>
      </p:sp>
    </p:spTree>
    <p:extLst>
      <p:ext uri="{BB962C8B-B14F-4D97-AF65-F5344CB8AC3E}">
        <p14:creationId xmlns:p14="http://schemas.microsoft.com/office/powerpoint/2010/main" xmlns="" val="899932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BA1250-DE4B-463F-BE7C-8170EB5BF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ESQUIRE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240287-15B5-401A-B921-DA1C5845A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Eh-SQUIRE, emphasis on second syllable.  You’re not buying a magazine!</a:t>
            </a:r>
          </a:p>
        </p:txBody>
      </p:sp>
    </p:spTree>
    <p:extLst>
      <p:ext uri="{BB962C8B-B14F-4D97-AF65-F5344CB8AC3E}">
        <p14:creationId xmlns:p14="http://schemas.microsoft.com/office/powerpoint/2010/main" xmlns="" val="2784647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BD10F0-C7D5-4ED8-ADFA-D720CF9F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AFFLICTION –uh-FLICK-shun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AE3A004-DC6D-4CD9-82AF-5D6BC2F9A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state of misery or distress.</a:t>
            </a:r>
          </a:p>
        </p:txBody>
      </p:sp>
    </p:spTree>
    <p:extLst>
      <p:ext uri="{BB962C8B-B14F-4D97-AF65-F5344CB8AC3E}">
        <p14:creationId xmlns:p14="http://schemas.microsoft.com/office/powerpoint/2010/main" xmlns="" val="2957480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4E041F-58D0-4C8B-80FC-91A9A8B6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REGALIA – </a:t>
            </a:r>
            <a:r>
              <a:rPr lang="en-US" dirty="0" err="1"/>
              <a:t>reh</a:t>
            </a:r>
            <a:r>
              <a:rPr lang="en-US" dirty="0"/>
              <a:t>-GAIL-</a:t>
            </a:r>
            <a:r>
              <a:rPr lang="en-US" dirty="0" err="1"/>
              <a:t>yuh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25A10D-AC80-4EA2-BF40-547272AA5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emblems of authority, such as the jewels.</a:t>
            </a:r>
          </a:p>
        </p:txBody>
      </p:sp>
    </p:spTree>
    <p:extLst>
      <p:ext uri="{BB962C8B-B14F-4D97-AF65-F5344CB8AC3E}">
        <p14:creationId xmlns:p14="http://schemas.microsoft.com/office/powerpoint/2010/main" xmlns="" val="182455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3B497F-32EB-4E7C-B764-A310024C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PRECEPT – PREE-</a:t>
            </a:r>
            <a:r>
              <a:rPr lang="en-US" dirty="0" err="1"/>
              <a:t>cept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5D7287-1B2C-4C3D-B960-A2A63C9F2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rule of action or conduct.</a:t>
            </a:r>
          </a:p>
        </p:txBody>
      </p:sp>
    </p:spTree>
    <p:extLst>
      <p:ext uri="{BB962C8B-B14F-4D97-AF65-F5344CB8AC3E}">
        <p14:creationId xmlns:p14="http://schemas.microsoft.com/office/powerpoint/2010/main" xmlns="" val="15963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6357D3-9679-4598-854F-077D646DF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SECTARIAN – sec-TEAR-</a:t>
            </a:r>
            <a:r>
              <a:rPr lang="en-US" dirty="0" err="1"/>
              <a:t>i</a:t>
            </a:r>
            <a:r>
              <a:rPr lang="en-US" dirty="0"/>
              <a:t>-an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B89685-D479-4073-A26A-471B69564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Characteristic of a religious group of people.</a:t>
            </a:r>
          </a:p>
        </p:txBody>
      </p:sp>
    </p:spTree>
    <p:extLst>
      <p:ext uri="{BB962C8B-B14F-4D97-AF65-F5344CB8AC3E}">
        <p14:creationId xmlns:p14="http://schemas.microsoft.com/office/powerpoint/2010/main" xmlns="" val="1603101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A6E489-28A5-4B8F-BE01-161F909C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INSIGNIA –in-SIG-</a:t>
            </a:r>
            <a:r>
              <a:rPr lang="en-US" dirty="0" err="1"/>
              <a:t>ni</a:t>
            </a:r>
            <a:r>
              <a:rPr lang="en-US" dirty="0"/>
              <a:t>-a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C9CB6B-82BB-42A1-8421-FFF960074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Emblems of the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322693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B8F770-C8CC-47AA-8C39-EA4CE78D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TIMOROUS – TIM-or-us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8EA8C9-C1FF-4507-BC11-FD80FB3DC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Fearful.</a:t>
            </a:r>
          </a:p>
        </p:txBody>
      </p:sp>
    </p:spTree>
    <p:extLst>
      <p:ext uri="{BB962C8B-B14F-4D97-AF65-F5344CB8AC3E}">
        <p14:creationId xmlns:p14="http://schemas.microsoft.com/office/powerpoint/2010/main" xmlns="" val="30661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6FFA2A-76F7-4F26-ABCC-A2CBCB566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RESPLENDENT – </a:t>
            </a:r>
            <a:r>
              <a:rPr lang="en-US" dirty="0" err="1"/>
              <a:t>reh</a:t>
            </a:r>
            <a:r>
              <a:rPr lang="en-US" dirty="0"/>
              <a:t>-SPLEN-dent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9F9A9CF-F60D-463D-8144-899BF1F38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Shiny, golden.</a:t>
            </a:r>
          </a:p>
        </p:txBody>
      </p:sp>
    </p:spTree>
    <p:extLst>
      <p:ext uri="{BB962C8B-B14F-4D97-AF65-F5344CB8AC3E}">
        <p14:creationId xmlns:p14="http://schemas.microsoft.com/office/powerpoint/2010/main" xmlns="" val="146317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D3E5FD-759F-4F7E-9075-45CE165E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RAIMENT – RAY-</a:t>
            </a:r>
            <a:r>
              <a:rPr lang="en-US" dirty="0" err="1"/>
              <a:t>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5EF8FF-6511-4F68-BD69-73504EA2D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Garments or clothing.</a:t>
            </a:r>
          </a:p>
        </p:txBody>
      </p:sp>
    </p:spTree>
    <p:extLst>
      <p:ext uri="{BB962C8B-B14F-4D97-AF65-F5344CB8AC3E}">
        <p14:creationId xmlns:p14="http://schemas.microsoft.com/office/powerpoint/2010/main" xmlns="" val="1605759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23C0F3-85A2-441E-830A-9B3B2EF7A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AVARICE – A-var-is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F90DBD7-9754-4D2C-89AE-916390DCD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Miserly desire to gain and hold wealth.</a:t>
            </a:r>
          </a:p>
        </p:txBody>
      </p:sp>
    </p:spTree>
    <p:extLst>
      <p:ext uri="{BB962C8B-B14F-4D97-AF65-F5344CB8AC3E}">
        <p14:creationId xmlns:p14="http://schemas.microsoft.com/office/powerpoint/2010/main" xmlns="" val="1668851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8F8F3E-2CA7-4656-8847-E774962A8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INCULCATE – in-CULL-cate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2DAC85-4C89-45D5-91F2-73CCE7280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persistently and earnestly.</a:t>
            </a:r>
          </a:p>
        </p:txBody>
      </p:sp>
    </p:spTree>
    <p:extLst>
      <p:ext uri="{BB962C8B-B14F-4D97-AF65-F5344CB8AC3E}">
        <p14:creationId xmlns:p14="http://schemas.microsoft.com/office/powerpoint/2010/main" xmlns="" val="210414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9DD963-A46F-4EA2-9C8E-3E171D50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INVIOLATE – in-VI-o-late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C0BF044-7453-474F-B55E-2175C75D0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Free from violation from injury or desecration.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842932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AC3771-14D6-4306-8B20-9C5600600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COUNTENANCE – COWN-</a:t>
            </a:r>
            <a:r>
              <a:rPr lang="en-US" dirty="0" err="1"/>
              <a:t>teh</a:t>
            </a:r>
            <a:r>
              <a:rPr lang="en-US" dirty="0"/>
              <a:t>-</a:t>
            </a:r>
            <a:r>
              <a:rPr lang="en-US" dirty="0" err="1"/>
              <a:t>nance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FA78F40-5778-445B-A4C5-23FF8A2C75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D7364A-AF32-4959-BFA6-265C69E9A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1556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6345B9-88C4-4FEE-9B2D-8D9FC4869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CONSCIENCE –CON-shuns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761715-6D3F-4C48-A453-514E6B617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little voice that reminds us of right and wrong.</a:t>
            </a:r>
          </a:p>
        </p:txBody>
      </p:sp>
    </p:spTree>
    <p:extLst>
      <p:ext uri="{BB962C8B-B14F-4D97-AF65-F5344CB8AC3E}">
        <p14:creationId xmlns:p14="http://schemas.microsoft.com/office/powerpoint/2010/main" xmlns="" val="4246406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90621E-DB5E-48C7-A623-329411ABD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BB63B9C-2CC0-41C3-840F-C8091ACE4B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B450073-B52D-4C9C-B4EB-B2F6B8A74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93821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</TotalTime>
  <Words>222</Words>
  <Application>Microsoft Office PowerPoint</Application>
  <PresentationFormat>Custom</PresentationFormat>
  <Paragraphs>44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Facet</vt:lpstr>
      <vt:lpstr>THE WORDS</vt:lpstr>
      <vt:lpstr>‘THEE’ VS. ‘THUH’ – the little word ‘the’ </vt:lpstr>
      <vt:lpstr>‘AY’ vs. ‘UH’</vt:lpstr>
      <vt:lpstr>ESQUIRE</vt:lpstr>
      <vt:lpstr>AFFLICTION –uh-FLICK-shun</vt:lpstr>
      <vt:lpstr>REGALIA – reh-GAIL-yuh</vt:lpstr>
      <vt:lpstr>PRECEPT – PREE-cept</vt:lpstr>
      <vt:lpstr>SECTARIAN – sec-TEAR-i-an</vt:lpstr>
      <vt:lpstr>INSIGNIA –in-SIG-ni-a</vt:lpstr>
      <vt:lpstr>TIMOROUS – TIM-or-us</vt:lpstr>
      <vt:lpstr>RESPLENDENT – reh-SPLEN-dent</vt:lpstr>
      <vt:lpstr> RAIMENT – RAY-ment</vt:lpstr>
      <vt:lpstr>AVARICE – A-var-is</vt:lpstr>
      <vt:lpstr>INCULCATE – in-CULL-cate</vt:lpstr>
      <vt:lpstr>INVIOLATE – in-VI-o-late</vt:lpstr>
      <vt:lpstr>COUNTENANCE – COWN-teh-nance</vt:lpstr>
      <vt:lpstr>CONSCIENCE –CON-shuns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WORDS</dc:title>
  <dc:creator>Ann Gable</dc:creator>
  <cp:lastModifiedBy>Joe Evans</cp:lastModifiedBy>
  <cp:revision>10</cp:revision>
  <dcterms:created xsi:type="dcterms:W3CDTF">2018-08-23T18:12:39Z</dcterms:created>
  <dcterms:modified xsi:type="dcterms:W3CDTF">2018-08-27T16:35:45Z</dcterms:modified>
</cp:coreProperties>
</file>