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10/10/2017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Tribute to the Flag</a:t>
            </a:r>
            <a:endParaRPr lang="en-US" dirty="0"/>
          </a:p>
        </p:txBody>
      </p:sp>
      <p:sp>
        <p:nvSpPr>
          <p:cNvPr id="3" name="Subtitle 2"/>
          <p:cNvSpPr>
            <a:spLocks noGrp="1"/>
          </p:cNvSpPr>
          <p:nvPr>
            <p:ph type="subTitle" idx="1"/>
          </p:nvPr>
        </p:nvSpPr>
        <p:spPr/>
        <p:txBody>
          <a:bodyPr/>
          <a:lstStyle/>
          <a:p>
            <a:endParaRPr lang="en-US" dirty="0"/>
          </a:p>
          <a:p>
            <a:r>
              <a:rPr lang="en-US" dirty="0" smtClean="0"/>
              <a:t>What are you REALLY saying when you say it?</a:t>
            </a:r>
            <a:endParaRPr lang="en-US" dirty="0"/>
          </a:p>
        </p:txBody>
      </p:sp>
    </p:spTree>
    <p:extLst>
      <p:ext uri="{BB962C8B-B14F-4D97-AF65-F5344CB8AC3E}">
        <p14:creationId xmlns:p14="http://schemas.microsoft.com/office/powerpoint/2010/main" val="2363635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362200"/>
          </a:xfrm>
        </p:spPr>
        <p:txBody>
          <a:bodyPr>
            <a:normAutofit/>
          </a:bodyPr>
          <a:lstStyle/>
          <a:p>
            <a:r>
              <a:rPr lang="en-US" sz="2800" dirty="0" smtClean="0"/>
              <a:t>The Emblem</a:t>
            </a:r>
            <a:br>
              <a:rPr lang="en-US" sz="2800" dirty="0" smtClean="0"/>
            </a:br>
            <a:r>
              <a:rPr lang="en-US" sz="2800" dirty="0"/>
              <a:t/>
            </a:r>
            <a:br>
              <a:rPr lang="en-US" sz="2800" dirty="0"/>
            </a:br>
            <a:r>
              <a:rPr lang="en-US" sz="2800" dirty="0" smtClean="0"/>
              <a:t>As </a:t>
            </a:r>
            <a:r>
              <a:rPr lang="en-US" sz="2800" dirty="0"/>
              <a:t>this emblem is first in our hearts as loyal Americans, so is it close to our Altar as loyal Elks.</a:t>
            </a:r>
          </a:p>
        </p:txBody>
      </p:sp>
      <p:sp>
        <p:nvSpPr>
          <p:cNvPr id="3" name="Content Placeholder 2"/>
          <p:cNvSpPr>
            <a:spLocks noGrp="1"/>
          </p:cNvSpPr>
          <p:nvPr>
            <p:ph idx="1"/>
          </p:nvPr>
        </p:nvSpPr>
        <p:spPr>
          <a:xfrm>
            <a:off x="677334" y="3355848"/>
            <a:ext cx="8596668" cy="2685514"/>
          </a:xfrm>
        </p:spPr>
        <p:txBody>
          <a:bodyPr/>
          <a:lstStyle/>
          <a:p>
            <a:r>
              <a:rPr lang="en-US" dirty="0"/>
              <a:t>Elks are distinctively American. Our Order’s founding and our very existence is tied only to our great country.</a:t>
            </a:r>
          </a:p>
          <a:p>
            <a:r>
              <a:rPr lang="en-US" dirty="0"/>
              <a:t>Our Lodge room is always adorned with an American flag, to be placed close to the Altar during all Lodge meetings. And as Americans and Patriots, we first place it beside our altar at the opening of all Lodge meetings.</a:t>
            </a:r>
          </a:p>
          <a:p>
            <a:r>
              <a:rPr lang="en-US" dirty="0"/>
              <a:t>Our members pledge allegiance to this flag, and only this flag, the emblem of freedom and the symbol of unity.</a:t>
            </a:r>
          </a:p>
        </p:txBody>
      </p:sp>
    </p:spTree>
    <p:extLst>
      <p:ext uri="{BB962C8B-B14F-4D97-AF65-F5344CB8AC3E}">
        <p14:creationId xmlns:p14="http://schemas.microsoft.com/office/powerpoint/2010/main" val="2840969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3587496"/>
          </a:xfrm>
        </p:spPr>
        <p:txBody>
          <a:bodyPr>
            <a:noAutofit/>
          </a:bodyPr>
          <a:lstStyle/>
          <a:p>
            <a:r>
              <a:rPr lang="en-US" sz="2400" dirty="0" smtClean="0"/>
              <a:t>The Beauty</a:t>
            </a:r>
            <a:br>
              <a:rPr lang="en-US" sz="2400" dirty="0" smtClean="0"/>
            </a:br>
            <a:r>
              <a:rPr lang="en-US" sz="2400" dirty="0"/>
              <a:t/>
            </a:r>
            <a:br>
              <a:rPr lang="en-US" sz="2400" dirty="0"/>
            </a:br>
            <a:r>
              <a:rPr lang="en-US" sz="2400" dirty="0" smtClean="0"/>
              <a:t>The </a:t>
            </a:r>
            <a:r>
              <a:rPr lang="en-US" sz="2400" dirty="0"/>
              <a:t>gentle breezes with lingering caress kiss the folds of no Flag which can compare with it in beauty. There is no such red in budding rose, in falling leaf or sparkling wine; no such white in April blossom, in crescent moon or mountain snow; no such blue in woman’s eye, in ocean’s depth or heaven’s </a:t>
            </a:r>
            <a:r>
              <a:rPr lang="en-US" sz="2400" dirty="0" smtClean="0"/>
              <a:t>dome …</a:t>
            </a:r>
            <a:endParaRPr lang="en-US" sz="2400" dirty="0"/>
          </a:p>
        </p:txBody>
      </p:sp>
      <p:sp>
        <p:nvSpPr>
          <p:cNvPr id="3" name="Content Placeholder 2"/>
          <p:cNvSpPr>
            <a:spLocks noGrp="1"/>
          </p:cNvSpPr>
          <p:nvPr>
            <p:ph idx="1"/>
          </p:nvPr>
        </p:nvSpPr>
        <p:spPr>
          <a:xfrm>
            <a:off x="677334" y="4297680"/>
            <a:ext cx="8596668" cy="1743682"/>
          </a:xfrm>
        </p:spPr>
        <p:txBody>
          <a:bodyPr/>
          <a:lstStyle/>
          <a:p>
            <a:r>
              <a:rPr lang="en-US" dirty="0"/>
              <a:t>No flag is as beautiful as the flag of the United States of America. And no flag is more highly recognized than our great American Flag.</a:t>
            </a:r>
          </a:p>
          <a:p>
            <a:r>
              <a:rPr lang="en-US" dirty="0"/>
              <a:t>The colors of our flag are red for courage and readiness to sacrifice; white for pure intentions and high ideals; and blue for vigilance </a:t>
            </a:r>
            <a:r>
              <a:rPr lang="en-US" dirty="0" smtClean="0"/>
              <a:t>and justice.</a:t>
            </a:r>
            <a:endParaRPr lang="en-US" dirty="0"/>
          </a:p>
        </p:txBody>
      </p:sp>
    </p:spTree>
    <p:extLst>
      <p:ext uri="{BB962C8B-B14F-4D97-AF65-F5344CB8AC3E}">
        <p14:creationId xmlns:p14="http://schemas.microsoft.com/office/powerpoint/2010/main" val="1495915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161032"/>
          </a:xfrm>
        </p:spPr>
        <p:txBody>
          <a:bodyPr>
            <a:normAutofit/>
          </a:bodyPr>
          <a:lstStyle/>
          <a:p>
            <a:r>
              <a:rPr lang="en-US" sz="2400" dirty="0" smtClean="0"/>
              <a:t>Those Stars …</a:t>
            </a:r>
            <a:br>
              <a:rPr lang="en-US" sz="2400" dirty="0" smtClean="0"/>
            </a:br>
            <a:r>
              <a:rPr lang="en-US" sz="2400" dirty="0"/>
              <a:t/>
            </a:r>
            <a:br>
              <a:rPr lang="en-US" sz="2400" dirty="0"/>
            </a:br>
            <a:r>
              <a:rPr lang="en-US" sz="2400" dirty="0" smtClean="0"/>
              <a:t>… and </a:t>
            </a:r>
            <a:r>
              <a:rPr lang="en-US" sz="2400" dirty="0"/>
              <a:t>no such pageantry of clustering stars and streaming light in all the spectrum of the sea and sky.</a:t>
            </a:r>
          </a:p>
        </p:txBody>
      </p:sp>
      <p:sp>
        <p:nvSpPr>
          <p:cNvPr id="3" name="Content Placeholder 2"/>
          <p:cNvSpPr>
            <a:spLocks noGrp="1"/>
          </p:cNvSpPr>
          <p:nvPr>
            <p:ph idx="1"/>
          </p:nvPr>
        </p:nvSpPr>
        <p:spPr>
          <a:xfrm>
            <a:off x="677334" y="2770632"/>
            <a:ext cx="8596668" cy="3270730"/>
          </a:xfrm>
        </p:spPr>
        <p:txBody>
          <a:bodyPr/>
          <a:lstStyle/>
          <a:p>
            <a:r>
              <a:rPr lang="en-US" dirty="0"/>
              <a:t>Man has always been fascinated by the night sky. The stars bring brilliance and luminosity while dazzling all who look upon them. What better way to represent each of our own significant and unique states than with a star.</a:t>
            </a:r>
          </a:p>
          <a:p>
            <a:r>
              <a:rPr lang="en-US" dirty="0"/>
              <a:t>Stars are never dull, always bright</a:t>
            </a:r>
          </a:p>
          <a:p>
            <a:r>
              <a:rPr lang="en-US" dirty="0"/>
              <a:t>The stars on our American flag, in the field of blue, </a:t>
            </a:r>
            <a:r>
              <a:rPr lang="en-US" dirty="0" smtClean="0"/>
              <a:t>help </a:t>
            </a:r>
            <a:r>
              <a:rPr lang="en-US" dirty="0"/>
              <a:t>us remember that nothing gleams brighter than our great flag.</a:t>
            </a:r>
          </a:p>
          <a:p>
            <a:endParaRPr lang="en-US" dirty="0"/>
          </a:p>
          <a:p>
            <a:endParaRPr lang="en-US" dirty="0"/>
          </a:p>
        </p:txBody>
      </p:sp>
    </p:spTree>
    <p:extLst>
      <p:ext uri="{BB962C8B-B14F-4D97-AF65-F5344CB8AC3E}">
        <p14:creationId xmlns:p14="http://schemas.microsoft.com/office/powerpoint/2010/main" val="21226781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TotalTime>
  <Words>239</Words>
  <Application>Microsoft Office PowerPoint</Application>
  <PresentationFormat>Widescreen</PresentationFormat>
  <Paragraphs>14</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Trebuchet MS</vt:lpstr>
      <vt:lpstr>Wingdings 3</vt:lpstr>
      <vt:lpstr>Facet</vt:lpstr>
      <vt:lpstr>Tribute to the Flag</vt:lpstr>
      <vt:lpstr>The Emblem  As this emblem is first in our hearts as loyal Americans, so is it close to our Altar as loyal Elks.</vt:lpstr>
      <vt:lpstr>The Beauty  The gentle breezes with lingering caress kiss the folds of no Flag which can compare with it in beauty. There is no such red in budding rose, in falling leaf or sparkling wine; no such white in April blossom, in crescent moon or mountain snow; no such blue in woman’s eye, in ocean’s depth or heaven’s dome …</vt:lpstr>
      <vt:lpstr>Those Stars …  … and no such pageantry of clustering stars and streaming light in all the spectrum of the sea and sky.</vt:lpstr>
    </vt:vector>
  </TitlesOfParts>
  <Company>Caterpillar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Tribute to the Flag</dc:title>
  <dc:creator>Ann Gable</dc:creator>
  <cp:lastModifiedBy>Ann Gable</cp:lastModifiedBy>
  <cp:revision>4</cp:revision>
  <dcterms:created xsi:type="dcterms:W3CDTF">2017-10-10T19:07:31Z</dcterms:created>
  <dcterms:modified xsi:type="dcterms:W3CDTF">2017-10-10T19:19:34Z</dcterms:modified>
</cp:coreProperties>
</file>