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9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9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2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5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9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7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1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0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5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87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10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92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36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80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078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8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98E768C-48F8-4836-B90D-C30E2792276A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47708C9-6C65-4EDD-8248-3A510133A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5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6CA7-6256-4504-963F-499170A7C4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Cost of Goods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9C170-9599-44C3-9711-C788B41A65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9138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C7782-0F19-49BD-AAAF-847676D0D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“Cost of Good?”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B2492-411A-4C11-B117-15886B96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/>
              <a:t>Cost of goods sold</a:t>
            </a:r>
            <a:r>
              <a:rPr lang="en-US" sz="4000" dirty="0"/>
              <a:t> is the accumulated total of all costs used to create a product or service, which has been </a:t>
            </a:r>
            <a:r>
              <a:rPr lang="en-US" sz="4000" b="1" dirty="0"/>
              <a:t>sold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23DA2-C13E-45FA-BA93-3804420B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Food Cost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EE784-AFF6-445F-B9F4-BE80AD67C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do Steak Special for Friday Night	</a:t>
            </a:r>
          </a:p>
          <a:p>
            <a:pPr lvl="1"/>
            <a:r>
              <a:rPr lang="en-US" dirty="0"/>
              <a:t>How much is the steak?</a:t>
            </a:r>
          </a:p>
          <a:p>
            <a:pPr lvl="1"/>
            <a:r>
              <a:rPr lang="en-US" dirty="0"/>
              <a:t>Cost of the side?</a:t>
            </a:r>
          </a:p>
          <a:p>
            <a:pPr lvl="1"/>
            <a:r>
              <a:rPr lang="en-US" dirty="0"/>
              <a:t>Cost of additional item?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Now use your calculator</a:t>
            </a:r>
          </a:p>
        </p:txBody>
      </p:sp>
    </p:spTree>
    <p:extLst>
      <p:ext uri="{BB962C8B-B14F-4D97-AF65-F5344CB8AC3E}">
        <p14:creationId xmlns:p14="http://schemas.microsoft.com/office/powerpoint/2010/main" val="157006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0F9D6-01AA-409A-BD3E-FBC993410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Cost of Goods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BA1AF-7293-4637-81EC-467808A56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Draft – ½ Barrel of Ultra - $116</a:t>
            </a:r>
          </a:p>
          <a:p>
            <a:pPr lvl="1"/>
            <a:r>
              <a:rPr lang="en-US" dirty="0"/>
              <a:t>`1/2 Barrel = 15.5 gallons or 1980 ounces. (10% spillage or foam)</a:t>
            </a:r>
          </a:p>
          <a:p>
            <a:pPr lvl="1"/>
            <a:r>
              <a:rPr lang="en-US" dirty="0"/>
              <a:t>You should average 1780 ounces of beer</a:t>
            </a:r>
          </a:p>
          <a:p>
            <a:pPr lvl="2"/>
            <a:r>
              <a:rPr lang="en-US" dirty="0"/>
              <a:t>What size are your draft glasses</a:t>
            </a:r>
          </a:p>
          <a:p>
            <a:pPr lvl="2"/>
            <a:r>
              <a:rPr lang="en-US" dirty="0"/>
              <a:t>12 oz for sake of exercise so you should get 148 servings</a:t>
            </a:r>
          </a:p>
          <a:p>
            <a:pPr lvl="2"/>
            <a:r>
              <a:rPr lang="en-US" dirty="0"/>
              <a:t>$116/148 = $0.78 per glass not counting taxes</a:t>
            </a:r>
          </a:p>
        </p:txBody>
      </p:sp>
    </p:spTree>
    <p:extLst>
      <p:ext uri="{BB962C8B-B14F-4D97-AF65-F5344CB8AC3E}">
        <p14:creationId xmlns:p14="http://schemas.microsoft.com/office/powerpoint/2010/main" val="2243058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4584-3924-4B46-BF04-78623A78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3E77C-1116-421B-A97F-AB3FC4CB8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think your selling price should be for this 12oz draft beer?</a:t>
            </a:r>
          </a:p>
          <a:p>
            <a:pPr lvl="1"/>
            <a:r>
              <a:rPr lang="en-US" dirty="0"/>
              <a:t>$1.50??? $2???? $2.25???</a:t>
            </a:r>
          </a:p>
          <a:p>
            <a:pPr lvl="1"/>
            <a:r>
              <a:rPr lang="en-US" dirty="0"/>
              <a:t>@ 1.5 you are at 57% COG </a:t>
            </a:r>
          </a:p>
          <a:p>
            <a:pPr lvl="1"/>
            <a:r>
              <a:rPr lang="en-US" dirty="0"/>
              <a:t>@ $2 you are at 43% COG</a:t>
            </a:r>
          </a:p>
          <a:p>
            <a:pPr lvl="1"/>
            <a:r>
              <a:rPr lang="en-US" dirty="0"/>
              <a:t>@ $2.25 you would be really close to target 38%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Remember 10% of each beer is Sales Tax (9.25)</a:t>
            </a:r>
          </a:p>
        </p:txBody>
      </p:sp>
    </p:spTree>
    <p:extLst>
      <p:ext uri="{BB962C8B-B14F-4D97-AF65-F5344CB8AC3E}">
        <p14:creationId xmlns:p14="http://schemas.microsoft.com/office/powerpoint/2010/main" val="107904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F6CA-ADB4-4F64-A98B-8FFF19360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Liquor Cost of Goods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2448C-2307-4087-80C1-0385F1C47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876813"/>
          </a:xfrm>
        </p:spPr>
        <p:txBody>
          <a:bodyPr/>
          <a:lstStyle/>
          <a:p>
            <a:r>
              <a:rPr lang="en-US" dirty="0"/>
              <a:t>What size pour are you licensed for?</a:t>
            </a:r>
          </a:p>
          <a:p>
            <a:pPr lvl="1"/>
            <a:r>
              <a:rPr lang="en-US" dirty="0"/>
              <a:t>1.25, 1.5 or 2 ounces</a:t>
            </a:r>
          </a:p>
          <a:p>
            <a:pPr lvl="1"/>
            <a:r>
              <a:rPr lang="en-US" dirty="0"/>
              <a:t>What size bottles do you carry 750 or 1 Liter?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1 liter = 33.8 again lets round down and use 33 ounces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64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A601F-5FA5-45CC-BDB9-43432AF5F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750 ml Bottle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D4C27-FFAA-4111-853F-F267A1940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4141857"/>
          </a:xfrm>
        </p:spPr>
        <p:txBody>
          <a:bodyPr/>
          <a:lstStyle/>
          <a:p>
            <a:r>
              <a:rPr lang="en-US" dirty="0"/>
              <a:t>750ml = 25.4 so we will use 25 ounces</a:t>
            </a:r>
          </a:p>
          <a:p>
            <a:endParaRPr lang="en-US" dirty="0"/>
          </a:p>
          <a:p>
            <a:pPr lvl="1"/>
            <a:r>
              <a:rPr lang="en-US" dirty="0"/>
              <a:t>@ 1.25 ounce pour = 20 drinks per bottle</a:t>
            </a:r>
          </a:p>
          <a:p>
            <a:pPr lvl="1"/>
            <a:r>
              <a:rPr lang="en-US" dirty="0"/>
              <a:t>@ 1.5 ounce per pour = 16.5 drinks per bottle </a:t>
            </a:r>
          </a:p>
          <a:p>
            <a:pPr lvl="1"/>
            <a:r>
              <a:rPr lang="en-US" dirty="0"/>
              <a:t>@ 2 ounces per pour = 12.5 drinks per bottle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Using Jack Daniels which in Chattanooga cost $30.16 per 750 bottle…</a:t>
            </a:r>
          </a:p>
          <a:p>
            <a:pPr marL="457200" lvl="1" indent="0">
              <a:buNone/>
            </a:pPr>
            <a:r>
              <a:rPr lang="en-US" dirty="0"/>
              <a:t>1.25 Drink Costs $1.50 before taxes of 24.25%</a:t>
            </a:r>
          </a:p>
          <a:p>
            <a:pPr marL="457200" lvl="1" indent="0">
              <a:buNone/>
            </a:pPr>
            <a:r>
              <a:rPr lang="en-US" dirty="0"/>
              <a:t>1.5 Drink Costs $1.82</a:t>
            </a:r>
          </a:p>
          <a:p>
            <a:pPr marL="457200" lvl="1" indent="0">
              <a:buNone/>
            </a:pPr>
            <a:r>
              <a:rPr lang="en-US" dirty="0"/>
              <a:t>2.0 Drink Costs $2.41</a:t>
            </a:r>
          </a:p>
        </p:txBody>
      </p:sp>
    </p:spTree>
    <p:extLst>
      <p:ext uri="{BB962C8B-B14F-4D97-AF65-F5344CB8AC3E}">
        <p14:creationId xmlns:p14="http://schemas.microsoft.com/office/powerpoint/2010/main" val="3626404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97564-0C3C-4DAF-A876-ECA657E8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Liter Bottle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B8A27-376B-43F0-8D8D-DADE95680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liter = 33.8 again lets round down and use 33 ounces</a:t>
            </a:r>
          </a:p>
          <a:p>
            <a:endParaRPr lang="en-US" dirty="0"/>
          </a:p>
          <a:p>
            <a:r>
              <a:rPr lang="en-US" dirty="0"/>
              <a:t>@ 1.25 Ounces per pour = 26.4 drinks</a:t>
            </a:r>
          </a:p>
          <a:p>
            <a:r>
              <a:rPr lang="en-US" dirty="0"/>
              <a:t>@1.5 Ounces per pour = 22 drinks</a:t>
            </a:r>
          </a:p>
          <a:p>
            <a:r>
              <a:rPr lang="en-US" dirty="0"/>
              <a:t>@2 Ounces per pour = 16.6</a:t>
            </a:r>
          </a:p>
          <a:p>
            <a:endParaRPr lang="en-US" dirty="0"/>
          </a:p>
          <a:p>
            <a:r>
              <a:rPr lang="en-US" dirty="0"/>
              <a:t>Let you do the Math on this Bottle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166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F0FF3-452B-4E25-B673-1E4F69FB2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Planner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5E0F-8B0F-4933-B83D-FF47C50E3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just want to touch base on Events. I have a planner that is a great information guideline for your entertainment committee. The final report also mirrors what should be turned into the Secretary for our Charitable Report.</a:t>
            </a:r>
          </a:p>
          <a:p>
            <a:endParaRPr lang="en-US" dirty="0"/>
          </a:p>
          <a:p>
            <a:r>
              <a:rPr lang="en-US" dirty="0"/>
              <a:t>My advice to you is that Entertaining events should be self sustaining and pay for themselves. The additional Bar &amp; Food sales also come with additional costs and expenses. A “Big Night” doesn’t always justify additional an event that doesn’t pay for itself. </a:t>
            </a:r>
          </a:p>
        </p:txBody>
      </p:sp>
    </p:spTree>
    <p:extLst>
      <p:ext uri="{BB962C8B-B14F-4D97-AF65-F5344CB8AC3E}">
        <p14:creationId xmlns:p14="http://schemas.microsoft.com/office/powerpoint/2010/main" val="3093108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88</TotalTime>
  <Words>451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Ion Boardroom</vt:lpstr>
      <vt:lpstr>Cost of Goods</vt:lpstr>
      <vt:lpstr>What is “Cost of Good?”</vt:lpstr>
      <vt:lpstr>Food Cost Exercise</vt:lpstr>
      <vt:lpstr>Beer Cost of Goods</vt:lpstr>
      <vt:lpstr>Beer Exercise</vt:lpstr>
      <vt:lpstr>Liquor Cost of Goods</vt:lpstr>
      <vt:lpstr>750 ml Bottle</vt:lpstr>
      <vt:lpstr>1 Liter Bottle</vt:lpstr>
      <vt:lpstr>Event Planner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of Goods</dc:title>
  <dc:creator>Hall, Reeda (CAI - Memphis)</dc:creator>
  <cp:lastModifiedBy>Hall, Reeda (CAI - Tennessee)</cp:lastModifiedBy>
  <cp:revision>9</cp:revision>
  <dcterms:created xsi:type="dcterms:W3CDTF">2018-08-04T18:14:33Z</dcterms:created>
  <dcterms:modified xsi:type="dcterms:W3CDTF">2025-02-28T18:06:50Z</dcterms:modified>
</cp:coreProperties>
</file>