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59" r:id="rId4"/>
    <p:sldId id="267" r:id="rId5"/>
    <p:sldId id="257" r:id="rId6"/>
    <p:sldId id="261" r:id="rId7"/>
    <p:sldId id="262" r:id="rId8"/>
    <p:sldId id="263" r:id="rId9"/>
    <p:sldId id="264" r:id="rId10"/>
    <p:sldId id="265" r:id="rId11"/>
    <p:sldId id="268" r:id="rId12"/>
  </p:sldIdLst>
  <p:sldSz cx="12192000" cy="6858000"/>
  <p:notesSz cx="6794500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805FE-0D18-476B-9D05-B9249A77F2BA}" v="349" dt="2024-10-08T06:13:58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speaks.org/tool-kit-excerpt/autism-classroom-strategies" TargetMode="External"/><Relationship Id="rId2" Type="http://schemas.openxmlformats.org/officeDocument/2006/relationships/hyperlink" Target="https://www.futurelearn.com/courses/supporting-adult-and-adolescent-students-with-dyslexia?utm_source=bing&amp;utm_medium=ppc&amp;utm_campaign=fl_DSA_All_Products_Courses&amp;msclkid=b6995e94792711be13a8386c9dcffc23" TargetMode="External"/><Relationship Id="rId1" Type="http://schemas.openxmlformats.org/officeDocument/2006/relationships/hyperlink" Target="https://www.tes.com/new-teachers/classroom/dealing-difficult-tips-and-tricks-effective-behaviour-learning" TargetMode="External"/><Relationship Id="rId6" Type="http://schemas.openxmlformats.org/officeDocument/2006/relationships/hyperlink" Target="https://www.cdc.gov/healthyyouth/mental-health/index.htm" TargetMode="External"/><Relationship Id="rId5" Type="http://schemas.openxmlformats.org/officeDocument/2006/relationships/hyperlink" Target="https://emogym.weebly.com/" TargetMode="External"/><Relationship Id="rId4" Type="http://schemas.openxmlformats.org/officeDocument/2006/relationships/hyperlink" Target="https://www.waterford.org/blog/adhd-in-the-classroom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speaks.org/tool-kit-excerpt/autism-classroom-strategies" TargetMode="External"/><Relationship Id="rId2" Type="http://schemas.openxmlformats.org/officeDocument/2006/relationships/hyperlink" Target="https://www.futurelearn.com/courses/supporting-adult-and-adolescent-students-with-dyslexia?utm_source=bing&amp;utm_medium=ppc&amp;utm_campaign=fl_DSA_All_Products_Courses&amp;msclkid=b6995e94792711be13a8386c9dcffc23" TargetMode="External"/><Relationship Id="rId1" Type="http://schemas.openxmlformats.org/officeDocument/2006/relationships/hyperlink" Target="https://www.tes.com/new-teachers/classroom/dealing-difficult-tips-and-tricks-effective-behaviour-learning" TargetMode="External"/><Relationship Id="rId6" Type="http://schemas.openxmlformats.org/officeDocument/2006/relationships/hyperlink" Target="https://www.cdc.gov/healthyyouth/mental-health/index.htm" TargetMode="External"/><Relationship Id="rId5" Type="http://schemas.openxmlformats.org/officeDocument/2006/relationships/hyperlink" Target="https://emogym.weebly.com/" TargetMode="External"/><Relationship Id="rId4" Type="http://schemas.openxmlformats.org/officeDocument/2006/relationships/hyperlink" Target="https://www.waterford.org/blog/adhd-in-the-classro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A5D4E-1654-49A4-98F0-01AEA579332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BE8AEA-B81E-4595-9B69-1D8119BEBBBA}">
      <dgm:prSet/>
      <dgm:spPr/>
      <dgm:t>
        <a:bodyPr/>
        <a:lstStyle/>
        <a:p>
          <a:r>
            <a:rPr lang="en-GB" b="1"/>
            <a:t>Equality:</a:t>
          </a:r>
          <a:r>
            <a:rPr lang="en-GB"/>
            <a:t> </a:t>
          </a:r>
          <a:r>
            <a:rPr lang="en-GB" i="0"/>
            <a:t>the right of different groups of people to receive the </a:t>
          </a:r>
          <a:r>
            <a:rPr lang="en-GB" i="0" u="sng"/>
            <a:t>same </a:t>
          </a:r>
          <a:r>
            <a:rPr lang="en-GB" i="0"/>
            <a:t>treatment:</a:t>
          </a:r>
          <a:endParaRPr lang="en-US"/>
        </a:p>
      </dgm:t>
    </dgm:pt>
    <dgm:pt modelId="{691DC86B-C788-421C-8869-5ED7FCE36BD4}" type="parTrans" cxnId="{9248D745-F72D-4BD1-8DB8-8106998D9419}">
      <dgm:prSet/>
      <dgm:spPr/>
      <dgm:t>
        <a:bodyPr/>
        <a:lstStyle/>
        <a:p>
          <a:endParaRPr lang="en-US"/>
        </a:p>
      </dgm:t>
    </dgm:pt>
    <dgm:pt modelId="{BA857B8F-6DF3-442F-8D9E-6751DDD88E6D}" type="sibTrans" cxnId="{9248D745-F72D-4BD1-8DB8-8106998D9419}">
      <dgm:prSet/>
      <dgm:spPr/>
      <dgm:t>
        <a:bodyPr/>
        <a:lstStyle/>
        <a:p>
          <a:endParaRPr lang="en-US"/>
        </a:p>
      </dgm:t>
    </dgm:pt>
    <dgm:pt modelId="{34C32117-0F42-4085-BF08-BE37DA8D5EE0}">
      <dgm:prSet/>
      <dgm:spPr/>
      <dgm:t>
        <a:bodyPr/>
        <a:lstStyle/>
        <a:p>
          <a:r>
            <a:rPr lang="en-GB" b="1" dirty="0"/>
            <a:t>Equity: </a:t>
          </a:r>
          <a:r>
            <a:rPr lang="en-GB" i="0" dirty="0"/>
            <a:t>the situation in which everyone is treated fairly </a:t>
          </a:r>
          <a:r>
            <a:rPr lang="en-GB" i="0" u="sng" dirty="0"/>
            <a:t>according to their needs </a:t>
          </a:r>
          <a:r>
            <a:rPr lang="en-GB" i="0" dirty="0"/>
            <a:t>and no group of people is given special treatment. </a:t>
          </a:r>
          <a:endParaRPr lang="en-US" dirty="0"/>
        </a:p>
      </dgm:t>
    </dgm:pt>
    <dgm:pt modelId="{74466D8D-E7A8-4FE7-A308-F5CEE195D895}" type="parTrans" cxnId="{C3D56543-2F79-4377-8749-F63FDAA6D748}">
      <dgm:prSet/>
      <dgm:spPr/>
      <dgm:t>
        <a:bodyPr/>
        <a:lstStyle/>
        <a:p>
          <a:endParaRPr lang="en-US"/>
        </a:p>
      </dgm:t>
    </dgm:pt>
    <dgm:pt modelId="{A1C96DB8-B1A2-42BA-8A7D-F7C4AB30F8C4}" type="sibTrans" cxnId="{C3D56543-2F79-4377-8749-F63FDAA6D748}">
      <dgm:prSet/>
      <dgm:spPr/>
      <dgm:t>
        <a:bodyPr/>
        <a:lstStyle/>
        <a:p>
          <a:endParaRPr lang="en-US"/>
        </a:p>
      </dgm:t>
    </dgm:pt>
    <dgm:pt modelId="{F022132C-5C34-4B92-B051-2AB6752300FA}" type="pres">
      <dgm:prSet presAssocID="{798A5D4E-1654-49A4-98F0-01AEA57933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7C198E-B179-44BE-8958-7A6031F0155A}" type="pres">
      <dgm:prSet presAssocID="{DABE8AEA-B81E-4595-9B69-1D8119BEBBBA}" presName="root" presStyleCnt="0"/>
      <dgm:spPr/>
    </dgm:pt>
    <dgm:pt modelId="{82894341-EC8C-4203-AA98-D338C98A943D}" type="pres">
      <dgm:prSet presAssocID="{DABE8AEA-B81E-4595-9B69-1D8119BEBBBA}" presName="rootComposite" presStyleCnt="0"/>
      <dgm:spPr/>
    </dgm:pt>
    <dgm:pt modelId="{B2F630C5-65B6-490E-9DA4-D0564603E813}" type="pres">
      <dgm:prSet presAssocID="{DABE8AEA-B81E-4595-9B69-1D8119BEBBBA}" presName="rootText" presStyleLbl="node1" presStyleIdx="0" presStyleCnt="2"/>
      <dgm:spPr/>
    </dgm:pt>
    <dgm:pt modelId="{CBE1ECA1-35AB-49B7-937D-1CE12967E52C}" type="pres">
      <dgm:prSet presAssocID="{DABE8AEA-B81E-4595-9B69-1D8119BEBBBA}" presName="rootConnector" presStyleLbl="node1" presStyleIdx="0" presStyleCnt="2"/>
      <dgm:spPr/>
    </dgm:pt>
    <dgm:pt modelId="{684D34AD-965D-4503-AC7B-16F6B0A33593}" type="pres">
      <dgm:prSet presAssocID="{DABE8AEA-B81E-4595-9B69-1D8119BEBBBA}" presName="childShape" presStyleCnt="0"/>
      <dgm:spPr/>
    </dgm:pt>
    <dgm:pt modelId="{B9B5D244-3577-4EF9-B113-3F4E2B3CBAB2}" type="pres">
      <dgm:prSet presAssocID="{34C32117-0F42-4085-BF08-BE37DA8D5EE0}" presName="root" presStyleCnt="0"/>
      <dgm:spPr/>
    </dgm:pt>
    <dgm:pt modelId="{69185DFC-2B7A-4439-A859-0E80BDF57116}" type="pres">
      <dgm:prSet presAssocID="{34C32117-0F42-4085-BF08-BE37DA8D5EE0}" presName="rootComposite" presStyleCnt="0"/>
      <dgm:spPr/>
    </dgm:pt>
    <dgm:pt modelId="{06003829-7685-4C5A-B4BE-444339AA94CF}" type="pres">
      <dgm:prSet presAssocID="{34C32117-0F42-4085-BF08-BE37DA8D5EE0}" presName="rootText" presStyleLbl="node1" presStyleIdx="1" presStyleCnt="2"/>
      <dgm:spPr/>
    </dgm:pt>
    <dgm:pt modelId="{85404EA6-3F10-453C-B4DC-A6AE60D96B45}" type="pres">
      <dgm:prSet presAssocID="{34C32117-0F42-4085-BF08-BE37DA8D5EE0}" presName="rootConnector" presStyleLbl="node1" presStyleIdx="1" presStyleCnt="2"/>
      <dgm:spPr/>
    </dgm:pt>
    <dgm:pt modelId="{3F3EBDC0-2242-4773-8FB1-335884051A95}" type="pres">
      <dgm:prSet presAssocID="{34C32117-0F42-4085-BF08-BE37DA8D5EE0}" presName="childShape" presStyleCnt="0"/>
      <dgm:spPr/>
    </dgm:pt>
  </dgm:ptLst>
  <dgm:cxnLst>
    <dgm:cxn modelId="{C3D56543-2F79-4377-8749-F63FDAA6D748}" srcId="{798A5D4E-1654-49A4-98F0-01AEA579332C}" destId="{34C32117-0F42-4085-BF08-BE37DA8D5EE0}" srcOrd="1" destOrd="0" parTransId="{74466D8D-E7A8-4FE7-A308-F5CEE195D895}" sibTransId="{A1C96DB8-B1A2-42BA-8A7D-F7C4AB30F8C4}"/>
    <dgm:cxn modelId="{9248D745-F72D-4BD1-8DB8-8106998D9419}" srcId="{798A5D4E-1654-49A4-98F0-01AEA579332C}" destId="{DABE8AEA-B81E-4595-9B69-1D8119BEBBBA}" srcOrd="0" destOrd="0" parTransId="{691DC86B-C788-421C-8869-5ED7FCE36BD4}" sibTransId="{BA857B8F-6DF3-442F-8D9E-6751DDD88E6D}"/>
    <dgm:cxn modelId="{4D204151-4C13-442E-9365-2DC2F9EC2F10}" type="presOf" srcId="{34C32117-0F42-4085-BF08-BE37DA8D5EE0}" destId="{06003829-7685-4C5A-B4BE-444339AA94CF}" srcOrd="0" destOrd="0" presId="urn:microsoft.com/office/officeart/2005/8/layout/hierarchy3"/>
    <dgm:cxn modelId="{557BEF99-09F3-49BB-8EE3-F1850A418B89}" type="presOf" srcId="{798A5D4E-1654-49A4-98F0-01AEA579332C}" destId="{F022132C-5C34-4B92-B051-2AB6752300FA}" srcOrd="0" destOrd="0" presId="urn:microsoft.com/office/officeart/2005/8/layout/hierarchy3"/>
    <dgm:cxn modelId="{BCAF22A1-5387-4DB2-B0D1-1D594CA60BAB}" type="presOf" srcId="{34C32117-0F42-4085-BF08-BE37DA8D5EE0}" destId="{85404EA6-3F10-453C-B4DC-A6AE60D96B45}" srcOrd="1" destOrd="0" presId="urn:microsoft.com/office/officeart/2005/8/layout/hierarchy3"/>
    <dgm:cxn modelId="{B9FB9AB6-D00D-40B4-A022-15D1AC45F01D}" type="presOf" srcId="{DABE8AEA-B81E-4595-9B69-1D8119BEBBBA}" destId="{B2F630C5-65B6-490E-9DA4-D0564603E813}" srcOrd="0" destOrd="0" presId="urn:microsoft.com/office/officeart/2005/8/layout/hierarchy3"/>
    <dgm:cxn modelId="{2EDB40DF-05CE-4391-A69E-EC8EF5C28708}" type="presOf" srcId="{DABE8AEA-B81E-4595-9B69-1D8119BEBBBA}" destId="{CBE1ECA1-35AB-49B7-937D-1CE12967E52C}" srcOrd="1" destOrd="0" presId="urn:microsoft.com/office/officeart/2005/8/layout/hierarchy3"/>
    <dgm:cxn modelId="{94D1C4B8-F4A7-49ED-97A9-40A0976676E9}" type="presParOf" srcId="{F022132C-5C34-4B92-B051-2AB6752300FA}" destId="{097C198E-B179-44BE-8958-7A6031F0155A}" srcOrd="0" destOrd="0" presId="urn:microsoft.com/office/officeart/2005/8/layout/hierarchy3"/>
    <dgm:cxn modelId="{3795F6E9-EDF6-4C89-8D10-634DC8E977F5}" type="presParOf" srcId="{097C198E-B179-44BE-8958-7A6031F0155A}" destId="{82894341-EC8C-4203-AA98-D338C98A943D}" srcOrd="0" destOrd="0" presId="urn:microsoft.com/office/officeart/2005/8/layout/hierarchy3"/>
    <dgm:cxn modelId="{10DD0811-9970-4E05-B95E-E375C4E2EB51}" type="presParOf" srcId="{82894341-EC8C-4203-AA98-D338C98A943D}" destId="{B2F630C5-65B6-490E-9DA4-D0564603E813}" srcOrd="0" destOrd="0" presId="urn:microsoft.com/office/officeart/2005/8/layout/hierarchy3"/>
    <dgm:cxn modelId="{B162D74D-CD63-438B-A9F2-A470A2064501}" type="presParOf" srcId="{82894341-EC8C-4203-AA98-D338C98A943D}" destId="{CBE1ECA1-35AB-49B7-937D-1CE12967E52C}" srcOrd="1" destOrd="0" presId="urn:microsoft.com/office/officeart/2005/8/layout/hierarchy3"/>
    <dgm:cxn modelId="{EABC4424-6AAB-4F4E-8008-0B4BDAE49A50}" type="presParOf" srcId="{097C198E-B179-44BE-8958-7A6031F0155A}" destId="{684D34AD-965D-4503-AC7B-16F6B0A33593}" srcOrd="1" destOrd="0" presId="urn:microsoft.com/office/officeart/2005/8/layout/hierarchy3"/>
    <dgm:cxn modelId="{B10BDF22-6831-4E9C-88D3-570A61EDB32F}" type="presParOf" srcId="{F022132C-5C34-4B92-B051-2AB6752300FA}" destId="{B9B5D244-3577-4EF9-B113-3F4E2B3CBAB2}" srcOrd="1" destOrd="0" presId="urn:microsoft.com/office/officeart/2005/8/layout/hierarchy3"/>
    <dgm:cxn modelId="{E8CBC246-FD8E-41D2-900E-4FA6E291B23E}" type="presParOf" srcId="{B9B5D244-3577-4EF9-B113-3F4E2B3CBAB2}" destId="{69185DFC-2B7A-4439-A859-0E80BDF57116}" srcOrd="0" destOrd="0" presId="urn:microsoft.com/office/officeart/2005/8/layout/hierarchy3"/>
    <dgm:cxn modelId="{7EBD87FE-E886-45A6-AF40-E6A1B924A352}" type="presParOf" srcId="{69185DFC-2B7A-4439-A859-0E80BDF57116}" destId="{06003829-7685-4C5A-B4BE-444339AA94CF}" srcOrd="0" destOrd="0" presId="urn:microsoft.com/office/officeart/2005/8/layout/hierarchy3"/>
    <dgm:cxn modelId="{894B0DE1-DA11-40A0-8DF7-F3067944F24E}" type="presParOf" srcId="{69185DFC-2B7A-4439-A859-0E80BDF57116}" destId="{85404EA6-3F10-453C-B4DC-A6AE60D96B45}" srcOrd="1" destOrd="0" presId="urn:microsoft.com/office/officeart/2005/8/layout/hierarchy3"/>
    <dgm:cxn modelId="{B97556EB-9407-4DC6-A7B8-145BA1B85AD8}" type="presParOf" srcId="{B9B5D244-3577-4EF9-B113-3F4E2B3CBAB2}" destId="{3F3EBDC0-2242-4773-8FB1-335884051A9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B823E-3646-4095-871C-33A4AF6162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2A5F28-45B8-46C7-9FC6-D57B4A8195CF}">
      <dgm:prSet/>
      <dgm:spPr/>
      <dgm:t>
        <a:bodyPr/>
        <a:lstStyle/>
        <a:p>
          <a:r>
            <a:rPr lang="en-GB" dirty="0"/>
            <a:t>Should we always treat people the same? When </a:t>
          </a:r>
          <a:r>
            <a:rPr lang="en-GB"/>
            <a:t>and why might </a:t>
          </a:r>
          <a:r>
            <a:rPr lang="en-GB" dirty="0"/>
            <a:t>it be appropriate to do so? </a:t>
          </a:r>
          <a:endParaRPr lang="en-US" dirty="0"/>
        </a:p>
      </dgm:t>
    </dgm:pt>
    <dgm:pt modelId="{4370200B-CA49-4CF8-BA9B-138EA89D6B62}" type="parTrans" cxnId="{54A63B87-6B84-4BCB-848A-843ABAFE99D5}">
      <dgm:prSet/>
      <dgm:spPr/>
      <dgm:t>
        <a:bodyPr/>
        <a:lstStyle/>
        <a:p>
          <a:endParaRPr lang="en-US"/>
        </a:p>
      </dgm:t>
    </dgm:pt>
    <dgm:pt modelId="{C571CB88-FA24-442A-87BF-F56C7175450E}" type="sibTrans" cxnId="{54A63B87-6B84-4BCB-848A-843ABAFE99D5}">
      <dgm:prSet/>
      <dgm:spPr/>
      <dgm:t>
        <a:bodyPr/>
        <a:lstStyle/>
        <a:p>
          <a:endParaRPr lang="en-US"/>
        </a:p>
      </dgm:t>
    </dgm:pt>
    <dgm:pt modelId="{CF3EADE9-28DE-4964-BC0E-40346F9408B8}">
      <dgm:prSet/>
      <dgm:spPr/>
      <dgm:t>
        <a:bodyPr/>
        <a:lstStyle/>
        <a:p>
          <a:r>
            <a:rPr lang="en-US" dirty="0"/>
            <a:t>In order to treat people equally, and with dignity, are there times when we need to treat some people differently?</a:t>
          </a:r>
        </a:p>
      </dgm:t>
    </dgm:pt>
    <dgm:pt modelId="{B424AF17-04E6-46E9-80B5-6C3DBCE9E995}" type="parTrans" cxnId="{136226B8-086E-4ADD-AAAC-3568A90FDD70}">
      <dgm:prSet/>
      <dgm:spPr/>
      <dgm:t>
        <a:bodyPr/>
        <a:lstStyle/>
        <a:p>
          <a:endParaRPr lang="en-US"/>
        </a:p>
      </dgm:t>
    </dgm:pt>
    <dgm:pt modelId="{C8821EFD-B3FB-44C4-8962-B9C063EE7746}" type="sibTrans" cxnId="{136226B8-086E-4ADD-AAAC-3568A90FDD70}">
      <dgm:prSet/>
      <dgm:spPr/>
      <dgm:t>
        <a:bodyPr/>
        <a:lstStyle/>
        <a:p>
          <a:endParaRPr lang="en-US"/>
        </a:p>
      </dgm:t>
    </dgm:pt>
    <dgm:pt modelId="{6712476B-38FE-4BDD-9FEA-1FA3B0DCE108}">
      <dgm:prSet/>
      <dgm:spPr/>
      <dgm:t>
        <a:bodyPr/>
        <a:lstStyle/>
        <a:p>
          <a:r>
            <a:rPr lang="en-GB" dirty="0"/>
            <a:t>Hold onto that thinking/responses…………</a:t>
          </a:r>
          <a:endParaRPr lang="en-US" dirty="0"/>
        </a:p>
      </dgm:t>
    </dgm:pt>
    <dgm:pt modelId="{58D11075-8C59-4970-8EB1-891F7CD90261}" type="parTrans" cxnId="{30F46C34-BE55-4E65-8131-333035CAA8E5}">
      <dgm:prSet/>
      <dgm:spPr/>
      <dgm:t>
        <a:bodyPr/>
        <a:lstStyle/>
        <a:p>
          <a:endParaRPr lang="en-US"/>
        </a:p>
      </dgm:t>
    </dgm:pt>
    <dgm:pt modelId="{E84A2B38-6145-49DA-9B5B-B80677E7EF4E}" type="sibTrans" cxnId="{30F46C34-BE55-4E65-8131-333035CAA8E5}">
      <dgm:prSet/>
      <dgm:spPr/>
      <dgm:t>
        <a:bodyPr/>
        <a:lstStyle/>
        <a:p>
          <a:endParaRPr lang="en-US"/>
        </a:p>
      </dgm:t>
    </dgm:pt>
    <dgm:pt modelId="{0E29D0F2-C4F6-40E3-B29E-E7F8BD7D6CDC}" type="pres">
      <dgm:prSet presAssocID="{E1FB823E-3646-4095-871C-33A4AF6162AD}" presName="linear" presStyleCnt="0">
        <dgm:presLayoutVars>
          <dgm:animLvl val="lvl"/>
          <dgm:resizeHandles val="exact"/>
        </dgm:presLayoutVars>
      </dgm:prSet>
      <dgm:spPr/>
    </dgm:pt>
    <dgm:pt modelId="{B32C0068-D0A7-426E-9068-633C1E9EC8E4}" type="pres">
      <dgm:prSet presAssocID="{D02A5F28-45B8-46C7-9FC6-D57B4A8195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CFA74B-6129-4CD3-83F3-FC726211436C}" type="pres">
      <dgm:prSet presAssocID="{C571CB88-FA24-442A-87BF-F56C7175450E}" presName="spacer" presStyleCnt="0"/>
      <dgm:spPr/>
    </dgm:pt>
    <dgm:pt modelId="{C3DF45D4-CB5C-4639-8DA4-E0164B3040DE}" type="pres">
      <dgm:prSet presAssocID="{CF3EADE9-28DE-4964-BC0E-40346F9408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9CD725-BEFC-47EE-955B-10BFF4CDA358}" type="pres">
      <dgm:prSet presAssocID="{C8821EFD-B3FB-44C4-8962-B9C063EE7746}" presName="spacer" presStyleCnt="0"/>
      <dgm:spPr/>
    </dgm:pt>
    <dgm:pt modelId="{C8AD39FC-CB91-4E3D-99FE-9A53377ADE54}" type="pres">
      <dgm:prSet presAssocID="{6712476B-38FE-4BDD-9FEA-1FA3B0DCE1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1A8F33-008E-490E-B7E7-96066A9A024B}" type="presOf" srcId="{CF3EADE9-28DE-4964-BC0E-40346F9408B8}" destId="{C3DF45D4-CB5C-4639-8DA4-E0164B3040DE}" srcOrd="0" destOrd="0" presId="urn:microsoft.com/office/officeart/2005/8/layout/vList2"/>
    <dgm:cxn modelId="{30F46C34-BE55-4E65-8131-333035CAA8E5}" srcId="{E1FB823E-3646-4095-871C-33A4AF6162AD}" destId="{6712476B-38FE-4BDD-9FEA-1FA3B0DCE108}" srcOrd="2" destOrd="0" parTransId="{58D11075-8C59-4970-8EB1-891F7CD90261}" sibTransId="{E84A2B38-6145-49DA-9B5B-B80677E7EF4E}"/>
    <dgm:cxn modelId="{D4D3EE45-699F-47CD-9472-3C5ED7C8235B}" type="presOf" srcId="{D02A5F28-45B8-46C7-9FC6-D57B4A8195CF}" destId="{B32C0068-D0A7-426E-9068-633C1E9EC8E4}" srcOrd="0" destOrd="0" presId="urn:microsoft.com/office/officeart/2005/8/layout/vList2"/>
    <dgm:cxn modelId="{D88DB886-6F1E-4702-AA10-85F175DF4753}" type="presOf" srcId="{6712476B-38FE-4BDD-9FEA-1FA3B0DCE108}" destId="{C8AD39FC-CB91-4E3D-99FE-9A53377ADE54}" srcOrd="0" destOrd="0" presId="urn:microsoft.com/office/officeart/2005/8/layout/vList2"/>
    <dgm:cxn modelId="{54A63B87-6B84-4BCB-848A-843ABAFE99D5}" srcId="{E1FB823E-3646-4095-871C-33A4AF6162AD}" destId="{D02A5F28-45B8-46C7-9FC6-D57B4A8195CF}" srcOrd="0" destOrd="0" parTransId="{4370200B-CA49-4CF8-BA9B-138EA89D6B62}" sibTransId="{C571CB88-FA24-442A-87BF-F56C7175450E}"/>
    <dgm:cxn modelId="{136226B8-086E-4ADD-AAAC-3568A90FDD70}" srcId="{E1FB823E-3646-4095-871C-33A4AF6162AD}" destId="{CF3EADE9-28DE-4964-BC0E-40346F9408B8}" srcOrd="1" destOrd="0" parTransId="{B424AF17-04E6-46E9-80B5-6C3DBCE9E995}" sibTransId="{C8821EFD-B3FB-44C4-8962-B9C063EE7746}"/>
    <dgm:cxn modelId="{153E9FBF-B723-4E42-80E0-2116FD549BFF}" type="presOf" srcId="{E1FB823E-3646-4095-871C-33A4AF6162AD}" destId="{0E29D0F2-C4F6-40E3-B29E-E7F8BD7D6CDC}" srcOrd="0" destOrd="0" presId="urn:microsoft.com/office/officeart/2005/8/layout/vList2"/>
    <dgm:cxn modelId="{9DE5A5B9-9504-49F7-BEB3-88DA9552A598}" type="presParOf" srcId="{0E29D0F2-C4F6-40E3-B29E-E7F8BD7D6CDC}" destId="{B32C0068-D0A7-426E-9068-633C1E9EC8E4}" srcOrd="0" destOrd="0" presId="urn:microsoft.com/office/officeart/2005/8/layout/vList2"/>
    <dgm:cxn modelId="{E5F1FD3F-4571-49F0-840D-65A3E05833F6}" type="presParOf" srcId="{0E29D0F2-C4F6-40E3-B29E-E7F8BD7D6CDC}" destId="{B7CFA74B-6129-4CD3-83F3-FC726211436C}" srcOrd="1" destOrd="0" presId="urn:microsoft.com/office/officeart/2005/8/layout/vList2"/>
    <dgm:cxn modelId="{070DFD87-1E50-413E-B548-B35FA287759C}" type="presParOf" srcId="{0E29D0F2-C4F6-40E3-B29E-E7F8BD7D6CDC}" destId="{C3DF45D4-CB5C-4639-8DA4-E0164B3040DE}" srcOrd="2" destOrd="0" presId="urn:microsoft.com/office/officeart/2005/8/layout/vList2"/>
    <dgm:cxn modelId="{A5FF6119-3C99-4D95-936B-FD52510649FF}" type="presParOf" srcId="{0E29D0F2-C4F6-40E3-B29E-E7F8BD7D6CDC}" destId="{BD9CD725-BEFC-47EE-955B-10BFF4CDA358}" srcOrd="3" destOrd="0" presId="urn:microsoft.com/office/officeart/2005/8/layout/vList2"/>
    <dgm:cxn modelId="{F8A400BE-D320-4222-90A3-154F041513AF}" type="presParOf" srcId="{0E29D0F2-C4F6-40E3-B29E-E7F8BD7D6CDC}" destId="{C8AD39FC-CB91-4E3D-99FE-9A53377ADE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D89EE-8706-462E-B1F9-03D1B9F5D5A1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A48BD5-4F6B-4ABD-B41A-76F7A1753380}">
      <dgm:prSet/>
      <dgm:spPr/>
      <dgm:t>
        <a:bodyPr/>
        <a:lstStyle/>
        <a:p>
          <a:r>
            <a:rPr lang="en-GB" dirty="0"/>
            <a:t>Teaching style/lesson content are not matched to the child’s ability, learning style and/or interests.</a:t>
          </a:r>
          <a:endParaRPr lang="en-US" dirty="0"/>
        </a:p>
      </dgm:t>
    </dgm:pt>
    <dgm:pt modelId="{553D433D-00B5-47AB-9187-23296716D268}" type="parTrans" cxnId="{15958DD6-D54F-4FAF-9005-E201BF92FA75}">
      <dgm:prSet/>
      <dgm:spPr/>
      <dgm:t>
        <a:bodyPr/>
        <a:lstStyle/>
        <a:p>
          <a:endParaRPr lang="en-US"/>
        </a:p>
      </dgm:t>
    </dgm:pt>
    <dgm:pt modelId="{4F427E61-8B2B-474C-9AC7-FFAABBAE38B0}" type="sibTrans" cxnId="{15958DD6-D54F-4FAF-9005-E201BF92FA75}">
      <dgm:prSet/>
      <dgm:spPr/>
      <dgm:t>
        <a:bodyPr/>
        <a:lstStyle/>
        <a:p>
          <a:endParaRPr lang="en-US"/>
        </a:p>
      </dgm:t>
    </dgm:pt>
    <dgm:pt modelId="{4B9FC7FD-1F22-48C7-939C-7E744FADB07D}">
      <dgm:prSet/>
      <dgm:spPr/>
      <dgm:t>
        <a:bodyPr/>
        <a:lstStyle/>
        <a:p>
          <a:r>
            <a:rPr lang="en-GB" dirty="0"/>
            <a:t>A literacy difficulty. (e.g. dyslexia: Language processing, short term memory, reading, writing)</a:t>
          </a:r>
          <a:endParaRPr lang="en-US" dirty="0"/>
        </a:p>
      </dgm:t>
    </dgm:pt>
    <dgm:pt modelId="{7C97779D-9367-4603-B95E-DC75B033B21D}" type="parTrans" cxnId="{50D6FF67-711F-4439-BDCC-73BC229BE9B8}">
      <dgm:prSet/>
      <dgm:spPr/>
      <dgm:t>
        <a:bodyPr/>
        <a:lstStyle/>
        <a:p>
          <a:endParaRPr lang="en-US"/>
        </a:p>
      </dgm:t>
    </dgm:pt>
    <dgm:pt modelId="{8864BB27-3891-433B-99FA-3FE772E8B84E}" type="sibTrans" cxnId="{50D6FF67-711F-4439-BDCC-73BC229BE9B8}">
      <dgm:prSet/>
      <dgm:spPr/>
      <dgm:t>
        <a:bodyPr/>
        <a:lstStyle/>
        <a:p>
          <a:endParaRPr lang="en-US"/>
        </a:p>
      </dgm:t>
    </dgm:pt>
    <dgm:pt modelId="{223B8F4C-316A-4C3C-9393-C0D1AA43D2BA}">
      <dgm:prSet/>
      <dgm:spPr/>
      <dgm:t>
        <a:bodyPr/>
        <a:lstStyle/>
        <a:p>
          <a:r>
            <a:rPr lang="en-GB" dirty="0"/>
            <a:t>A condition (e.g. Autism, Attention Deficit Hyperactivity Disorder (ADHD), a hearing, sight problem or other learning/medical concern.</a:t>
          </a:r>
          <a:endParaRPr lang="en-US" dirty="0"/>
        </a:p>
      </dgm:t>
    </dgm:pt>
    <dgm:pt modelId="{E33753BD-0611-41C9-8203-BB6194CC78F0}" type="parTrans" cxnId="{EC705169-2274-454A-9087-6551D5FC0A9D}">
      <dgm:prSet/>
      <dgm:spPr/>
      <dgm:t>
        <a:bodyPr/>
        <a:lstStyle/>
        <a:p>
          <a:endParaRPr lang="en-US"/>
        </a:p>
      </dgm:t>
    </dgm:pt>
    <dgm:pt modelId="{7B95ABEF-E637-4197-88A3-007D5D274423}" type="sibTrans" cxnId="{EC705169-2274-454A-9087-6551D5FC0A9D}">
      <dgm:prSet/>
      <dgm:spPr/>
      <dgm:t>
        <a:bodyPr/>
        <a:lstStyle/>
        <a:p>
          <a:endParaRPr lang="en-US"/>
        </a:p>
      </dgm:t>
    </dgm:pt>
    <dgm:pt modelId="{83BD27E7-FAFF-43C9-9F9A-5C6AA8C169F5}">
      <dgm:prSet/>
      <dgm:spPr/>
      <dgm:t>
        <a:bodyPr/>
        <a:lstStyle/>
        <a:p>
          <a:r>
            <a:rPr lang="en-GB" dirty="0"/>
            <a:t>Mental Health and Wellbeing (anxiety, stress, difficulties at home/friendship difficulties).</a:t>
          </a:r>
          <a:endParaRPr lang="en-US" dirty="0"/>
        </a:p>
      </dgm:t>
    </dgm:pt>
    <dgm:pt modelId="{A86D9495-36C6-4059-B263-39CBDA1A161C}" type="parTrans" cxnId="{2850A9D9-8617-4D46-8FAA-82153A12FA77}">
      <dgm:prSet/>
      <dgm:spPr/>
      <dgm:t>
        <a:bodyPr/>
        <a:lstStyle/>
        <a:p>
          <a:endParaRPr lang="en-US"/>
        </a:p>
      </dgm:t>
    </dgm:pt>
    <dgm:pt modelId="{1258B7A7-0ED0-45F4-B2DA-511692A52080}" type="sibTrans" cxnId="{2850A9D9-8617-4D46-8FAA-82153A12FA77}">
      <dgm:prSet/>
      <dgm:spPr/>
      <dgm:t>
        <a:bodyPr/>
        <a:lstStyle/>
        <a:p>
          <a:endParaRPr lang="en-US"/>
        </a:p>
      </dgm:t>
    </dgm:pt>
    <dgm:pt modelId="{597F5B9F-676B-487E-B35F-C89D70120A0F}">
      <dgm:prSet/>
      <dgm:spPr/>
      <dgm:t>
        <a:bodyPr/>
        <a:lstStyle/>
        <a:p>
          <a:r>
            <a:rPr lang="en-GB"/>
            <a:t>Etc……. A whole range of reasons……..</a:t>
          </a:r>
          <a:endParaRPr lang="en-US"/>
        </a:p>
      </dgm:t>
    </dgm:pt>
    <dgm:pt modelId="{5B5F952A-DFA8-43DE-9C6D-5D1B51BE60AC}" type="parTrans" cxnId="{5BE95DA0-D8D1-471F-84E0-FD626E52EC77}">
      <dgm:prSet/>
      <dgm:spPr/>
      <dgm:t>
        <a:bodyPr/>
        <a:lstStyle/>
        <a:p>
          <a:endParaRPr lang="en-US"/>
        </a:p>
      </dgm:t>
    </dgm:pt>
    <dgm:pt modelId="{A6E4B4AB-5B6F-4CF0-A032-35D4E64B6100}" type="sibTrans" cxnId="{5BE95DA0-D8D1-471F-84E0-FD626E52EC77}">
      <dgm:prSet/>
      <dgm:spPr/>
      <dgm:t>
        <a:bodyPr/>
        <a:lstStyle/>
        <a:p>
          <a:endParaRPr lang="en-US"/>
        </a:p>
      </dgm:t>
    </dgm:pt>
    <dgm:pt modelId="{D2769EEE-2A74-4738-B313-DE8D678568C6}">
      <dgm:prSet/>
      <dgm:spPr/>
      <dgm:t>
        <a:bodyPr/>
        <a:lstStyle/>
        <a:p>
          <a:r>
            <a:rPr lang="en-GB" dirty="0"/>
            <a:t>Stop to think: If your classroom/school lead you to believe that all’s well, for all students, where’s your proof?</a:t>
          </a:r>
          <a:endParaRPr lang="en-US" dirty="0"/>
        </a:p>
      </dgm:t>
    </dgm:pt>
    <dgm:pt modelId="{BDF7FF71-82C5-4979-AB7C-64A1C26CB032}" type="parTrans" cxnId="{B62E597D-8C02-4440-9264-C8FC1C82BA3A}">
      <dgm:prSet/>
      <dgm:spPr/>
      <dgm:t>
        <a:bodyPr/>
        <a:lstStyle/>
        <a:p>
          <a:endParaRPr lang="en-US"/>
        </a:p>
      </dgm:t>
    </dgm:pt>
    <dgm:pt modelId="{F656BC46-8819-4036-88E9-4FADE160C407}" type="sibTrans" cxnId="{B62E597D-8C02-4440-9264-C8FC1C82BA3A}">
      <dgm:prSet/>
      <dgm:spPr/>
      <dgm:t>
        <a:bodyPr/>
        <a:lstStyle/>
        <a:p>
          <a:endParaRPr lang="en-US"/>
        </a:p>
      </dgm:t>
    </dgm:pt>
    <dgm:pt modelId="{2C9E342B-A1EA-4859-A7C9-3DC971056939}" type="pres">
      <dgm:prSet presAssocID="{CCBD89EE-8706-462E-B1F9-03D1B9F5D5A1}" presName="Name0" presStyleCnt="0">
        <dgm:presLayoutVars>
          <dgm:dir/>
          <dgm:resizeHandles val="exact"/>
        </dgm:presLayoutVars>
      </dgm:prSet>
      <dgm:spPr/>
    </dgm:pt>
    <dgm:pt modelId="{312B4AED-632E-45AD-BEDD-575E4656D3B5}" type="pres">
      <dgm:prSet presAssocID="{23A48BD5-4F6B-4ABD-B41A-76F7A1753380}" presName="node" presStyleLbl="node1" presStyleIdx="0" presStyleCnt="6">
        <dgm:presLayoutVars>
          <dgm:bulletEnabled val="1"/>
        </dgm:presLayoutVars>
      </dgm:prSet>
      <dgm:spPr/>
    </dgm:pt>
    <dgm:pt modelId="{57C1DE96-6623-4C5A-A310-F54ECAF2FDE2}" type="pres">
      <dgm:prSet presAssocID="{4F427E61-8B2B-474C-9AC7-FFAABBAE38B0}" presName="sibTrans" presStyleLbl="sibTrans1D1" presStyleIdx="0" presStyleCnt="5"/>
      <dgm:spPr/>
    </dgm:pt>
    <dgm:pt modelId="{40FEC8D6-C3C8-49A6-917C-310DBBD3441C}" type="pres">
      <dgm:prSet presAssocID="{4F427E61-8B2B-474C-9AC7-FFAABBAE38B0}" presName="connectorText" presStyleLbl="sibTrans1D1" presStyleIdx="0" presStyleCnt="5"/>
      <dgm:spPr/>
    </dgm:pt>
    <dgm:pt modelId="{18E3DE2E-B074-40E0-9B77-246A873511D9}" type="pres">
      <dgm:prSet presAssocID="{4B9FC7FD-1F22-48C7-939C-7E744FADB07D}" presName="node" presStyleLbl="node1" presStyleIdx="1" presStyleCnt="6">
        <dgm:presLayoutVars>
          <dgm:bulletEnabled val="1"/>
        </dgm:presLayoutVars>
      </dgm:prSet>
      <dgm:spPr/>
    </dgm:pt>
    <dgm:pt modelId="{7D8D4B99-DF68-42AB-A559-7819D048A386}" type="pres">
      <dgm:prSet presAssocID="{8864BB27-3891-433B-99FA-3FE772E8B84E}" presName="sibTrans" presStyleLbl="sibTrans1D1" presStyleIdx="1" presStyleCnt="5"/>
      <dgm:spPr/>
    </dgm:pt>
    <dgm:pt modelId="{DBB5B95E-DAE7-4848-8E57-9360CC79802E}" type="pres">
      <dgm:prSet presAssocID="{8864BB27-3891-433B-99FA-3FE772E8B84E}" presName="connectorText" presStyleLbl="sibTrans1D1" presStyleIdx="1" presStyleCnt="5"/>
      <dgm:spPr/>
    </dgm:pt>
    <dgm:pt modelId="{DD79A076-C205-499F-BAC5-EDA363E92ABF}" type="pres">
      <dgm:prSet presAssocID="{223B8F4C-316A-4C3C-9393-C0D1AA43D2BA}" presName="node" presStyleLbl="node1" presStyleIdx="2" presStyleCnt="6">
        <dgm:presLayoutVars>
          <dgm:bulletEnabled val="1"/>
        </dgm:presLayoutVars>
      </dgm:prSet>
      <dgm:spPr/>
    </dgm:pt>
    <dgm:pt modelId="{C6161D51-2327-4951-AE49-1AB15409C7A3}" type="pres">
      <dgm:prSet presAssocID="{7B95ABEF-E637-4197-88A3-007D5D274423}" presName="sibTrans" presStyleLbl="sibTrans1D1" presStyleIdx="2" presStyleCnt="5"/>
      <dgm:spPr/>
    </dgm:pt>
    <dgm:pt modelId="{282C2780-463B-4FD8-8AFF-0BA404ACBDBB}" type="pres">
      <dgm:prSet presAssocID="{7B95ABEF-E637-4197-88A3-007D5D274423}" presName="connectorText" presStyleLbl="sibTrans1D1" presStyleIdx="2" presStyleCnt="5"/>
      <dgm:spPr/>
    </dgm:pt>
    <dgm:pt modelId="{E8180FA0-9684-4BA7-BB4F-F8C437C1E4C4}" type="pres">
      <dgm:prSet presAssocID="{83BD27E7-FAFF-43C9-9F9A-5C6AA8C169F5}" presName="node" presStyleLbl="node1" presStyleIdx="3" presStyleCnt="6">
        <dgm:presLayoutVars>
          <dgm:bulletEnabled val="1"/>
        </dgm:presLayoutVars>
      </dgm:prSet>
      <dgm:spPr/>
    </dgm:pt>
    <dgm:pt modelId="{5A5395C2-815D-4D21-A87A-13187270D80C}" type="pres">
      <dgm:prSet presAssocID="{1258B7A7-0ED0-45F4-B2DA-511692A52080}" presName="sibTrans" presStyleLbl="sibTrans1D1" presStyleIdx="3" presStyleCnt="5"/>
      <dgm:spPr/>
    </dgm:pt>
    <dgm:pt modelId="{F9F59B74-F3F1-4F1A-A9FC-0CA97C8C9315}" type="pres">
      <dgm:prSet presAssocID="{1258B7A7-0ED0-45F4-B2DA-511692A52080}" presName="connectorText" presStyleLbl="sibTrans1D1" presStyleIdx="3" presStyleCnt="5"/>
      <dgm:spPr/>
    </dgm:pt>
    <dgm:pt modelId="{4E46966D-E055-45D6-B86A-DAE421F2A94A}" type="pres">
      <dgm:prSet presAssocID="{597F5B9F-676B-487E-B35F-C89D70120A0F}" presName="node" presStyleLbl="node1" presStyleIdx="4" presStyleCnt="6">
        <dgm:presLayoutVars>
          <dgm:bulletEnabled val="1"/>
        </dgm:presLayoutVars>
      </dgm:prSet>
      <dgm:spPr/>
    </dgm:pt>
    <dgm:pt modelId="{139845FF-A1CC-48BB-9FAF-6EF48002CAC7}" type="pres">
      <dgm:prSet presAssocID="{A6E4B4AB-5B6F-4CF0-A032-35D4E64B6100}" presName="sibTrans" presStyleLbl="sibTrans1D1" presStyleIdx="4" presStyleCnt="5"/>
      <dgm:spPr/>
    </dgm:pt>
    <dgm:pt modelId="{49213079-6BE3-4B81-BCB3-C2B45580C986}" type="pres">
      <dgm:prSet presAssocID="{A6E4B4AB-5B6F-4CF0-A032-35D4E64B6100}" presName="connectorText" presStyleLbl="sibTrans1D1" presStyleIdx="4" presStyleCnt="5"/>
      <dgm:spPr/>
    </dgm:pt>
    <dgm:pt modelId="{D9DCDD93-A5DC-4C2E-88ED-B4C23E9054C0}" type="pres">
      <dgm:prSet presAssocID="{D2769EEE-2A74-4738-B313-DE8D678568C6}" presName="node" presStyleLbl="node1" presStyleIdx="5" presStyleCnt="6">
        <dgm:presLayoutVars>
          <dgm:bulletEnabled val="1"/>
        </dgm:presLayoutVars>
      </dgm:prSet>
      <dgm:spPr/>
    </dgm:pt>
  </dgm:ptLst>
  <dgm:cxnLst>
    <dgm:cxn modelId="{1561330E-881A-46EB-BAA0-C52543EB7966}" type="presOf" srcId="{A6E4B4AB-5B6F-4CF0-A032-35D4E64B6100}" destId="{49213079-6BE3-4B81-BCB3-C2B45580C986}" srcOrd="1" destOrd="0" presId="urn:microsoft.com/office/officeart/2016/7/layout/RepeatingBendingProcessNew"/>
    <dgm:cxn modelId="{C538271E-CF5E-44A5-9495-24F362DD9643}" type="presOf" srcId="{223B8F4C-316A-4C3C-9393-C0D1AA43D2BA}" destId="{DD79A076-C205-499F-BAC5-EDA363E92ABF}" srcOrd="0" destOrd="0" presId="urn:microsoft.com/office/officeart/2016/7/layout/RepeatingBendingProcessNew"/>
    <dgm:cxn modelId="{4D57501F-5C34-4D49-A599-F0478994BEB7}" type="presOf" srcId="{4F427E61-8B2B-474C-9AC7-FFAABBAE38B0}" destId="{57C1DE96-6623-4C5A-A310-F54ECAF2FDE2}" srcOrd="0" destOrd="0" presId="urn:microsoft.com/office/officeart/2016/7/layout/RepeatingBendingProcessNew"/>
    <dgm:cxn modelId="{44E30C41-ED22-4AE0-8441-2A540A1B6504}" type="presOf" srcId="{83BD27E7-FAFF-43C9-9F9A-5C6AA8C169F5}" destId="{E8180FA0-9684-4BA7-BB4F-F8C437C1E4C4}" srcOrd="0" destOrd="0" presId="urn:microsoft.com/office/officeart/2016/7/layout/RepeatingBendingProcessNew"/>
    <dgm:cxn modelId="{50D6FF67-711F-4439-BDCC-73BC229BE9B8}" srcId="{CCBD89EE-8706-462E-B1F9-03D1B9F5D5A1}" destId="{4B9FC7FD-1F22-48C7-939C-7E744FADB07D}" srcOrd="1" destOrd="0" parTransId="{7C97779D-9367-4603-B95E-DC75B033B21D}" sibTransId="{8864BB27-3891-433B-99FA-3FE772E8B84E}"/>
    <dgm:cxn modelId="{EC705169-2274-454A-9087-6551D5FC0A9D}" srcId="{CCBD89EE-8706-462E-B1F9-03D1B9F5D5A1}" destId="{223B8F4C-316A-4C3C-9393-C0D1AA43D2BA}" srcOrd="2" destOrd="0" parTransId="{E33753BD-0611-41C9-8203-BB6194CC78F0}" sibTransId="{7B95ABEF-E637-4197-88A3-007D5D274423}"/>
    <dgm:cxn modelId="{AE5D7269-D0B0-4E22-9AEE-F72E3111CFE8}" type="presOf" srcId="{4B9FC7FD-1F22-48C7-939C-7E744FADB07D}" destId="{18E3DE2E-B074-40E0-9B77-246A873511D9}" srcOrd="0" destOrd="0" presId="urn:microsoft.com/office/officeart/2016/7/layout/RepeatingBendingProcessNew"/>
    <dgm:cxn modelId="{2B5B6D50-C60F-48C8-AE68-3B27ADCBDD95}" type="presOf" srcId="{7B95ABEF-E637-4197-88A3-007D5D274423}" destId="{282C2780-463B-4FD8-8AFF-0BA404ACBDBB}" srcOrd="1" destOrd="0" presId="urn:microsoft.com/office/officeart/2016/7/layout/RepeatingBendingProcessNew"/>
    <dgm:cxn modelId="{ED2ECC70-3E32-45B2-9DD5-A99C29139E5E}" type="presOf" srcId="{8864BB27-3891-433B-99FA-3FE772E8B84E}" destId="{7D8D4B99-DF68-42AB-A559-7819D048A386}" srcOrd="0" destOrd="0" presId="urn:microsoft.com/office/officeart/2016/7/layout/RepeatingBendingProcessNew"/>
    <dgm:cxn modelId="{DA451451-8F87-49C5-B8D2-5E15AE1CBA95}" type="presOf" srcId="{D2769EEE-2A74-4738-B313-DE8D678568C6}" destId="{D9DCDD93-A5DC-4C2E-88ED-B4C23E9054C0}" srcOrd="0" destOrd="0" presId="urn:microsoft.com/office/officeart/2016/7/layout/RepeatingBendingProcessNew"/>
    <dgm:cxn modelId="{34711B73-2A14-4D38-A140-09B56D0F0B13}" type="presOf" srcId="{CCBD89EE-8706-462E-B1F9-03D1B9F5D5A1}" destId="{2C9E342B-A1EA-4859-A7C9-3DC971056939}" srcOrd="0" destOrd="0" presId="urn:microsoft.com/office/officeart/2016/7/layout/RepeatingBendingProcessNew"/>
    <dgm:cxn modelId="{A4907374-5C17-4A4B-ABE1-3443D97DE54D}" type="presOf" srcId="{1258B7A7-0ED0-45F4-B2DA-511692A52080}" destId="{5A5395C2-815D-4D21-A87A-13187270D80C}" srcOrd="0" destOrd="0" presId="urn:microsoft.com/office/officeart/2016/7/layout/RepeatingBendingProcessNew"/>
    <dgm:cxn modelId="{B62E597D-8C02-4440-9264-C8FC1C82BA3A}" srcId="{CCBD89EE-8706-462E-B1F9-03D1B9F5D5A1}" destId="{D2769EEE-2A74-4738-B313-DE8D678568C6}" srcOrd="5" destOrd="0" parTransId="{BDF7FF71-82C5-4979-AB7C-64A1C26CB032}" sibTransId="{F656BC46-8819-4036-88E9-4FADE160C407}"/>
    <dgm:cxn modelId="{80803793-5DF2-450F-BD7B-9E2CC4E2D0C3}" type="presOf" srcId="{A6E4B4AB-5B6F-4CF0-A032-35D4E64B6100}" destId="{139845FF-A1CC-48BB-9FAF-6EF48002CAC7}" srcOrd="0" destOrd="0" presId="urn:microsoft.com/office/officeart/2016/7/layout/RepeatingBendingProcessNew"/>
    <dgm:cxn modelId="{3005B697-5621-44E9-A485-689DDB5DC907}" type="presOf" srcId="{8864BB27-3891-433B-99FA-3FE772E8B84E}" destId="{DBB5B95E-DAE7-4848-8E57-9360CC79802E}" srcOrd="1" destOrd="0" presId="urn:microsoft.com/office/officeart/2016/7/layout/RepeatingBendingProcessNew"/>
    <dgm:cxn modelId="{5BE95DA0-D8D1-471F-84E0-FD626E52EC77}" srcId="{CCBD89EE-8706-462E-B1F9-03D1B9F5D5A1}" destId="{597F5B9F-676B-487E-B35F-C89D70120A0F}" srcOrd="4" destOrd="0" parTransId="{5B5F952A-DFA8-43DE-9C6D-5D1B51BE60AC}" sibTransId="{A6E4B4AB-5B6F-4CF0-A032-35D4E64B6100}"/>
    <dgm:cxn modelId="{9B538FB6-C597-4074-82D9-5FA5C53D253E}" type="presOf" srcId="{7B95ABEF-E637-4197-88A3-007D5D274423}" destId="{C6161D51-2327-4951-AE49-1AB15409C7A3}" srcOrd="0" destOrd="0" presId="urn:microsoft.com/office/officeart/2016/7/layout/RepeatingBendingProcessNew"/>
    <dgm:cxn modelId="{401E99C8-8CCE-4BA3-BA9A-80C354B384B0}" type="presOf" srcId="{1258B7A7-0ED0-45F4-B2DA-511692A52080}" destId="{F9F59B74-F3F1-4F1A-A9FC-0CA97C8C9315}" srcOrd="1" destOrd="0" presId="urn:microsoft.com/office/officeart/2016/7/layout/RepeatingBendingProcessNew"/>
    <dgm:cxn modelId="{831408D1-9B22-4D31-B0ED-B802A4917095}" type="presOf" srcId="{23A48BD5-4F6B-4ABD-B41A-76F7A1753380}" destId="{312B4AED-632E-45AD-BEDD-575E4656D3B5}" srcOrd="0" destOrd="0" presId="urn:microsoft.com/office/officeart/2016/7/layout/RepeatingBendingProcessNew"/>
    <dgm:cxn modelId="{15958DD6-D54F-4FAF-9005-E201BF92FA75}" srcId="{CCBD89EE-8706-462E-B1F9-03D1B9F5D5A1}" destId="{23A48BD5-4F6B-4ABD-B41A-76F7A1753380}" srcOrd="0" destOrd="0" parTransId="{553D433D-00B5-47AB-9187-23296716D268}" sibTransId="{4F427E61-8B2B-474C-9AC7-FFAABBAE38B0}"/>
    <dgm:cxn modelId="{2850A9D9-8617-4D46-8FAA-82153A12FA77}" srcId="{CCBD89EE-8706-462E-B1F9-03D1B9F5D5A1}" destId="{83BD27E7-FAFF-43C9-9F9A-5C6AA8C169F5}" srcOrd="3" destOrd="0" parTransId="{A86D9495-36C6-4059-B263-39CBDA1A161C}" sibTransId="{1258B7A7-0ED0-45F4-B2DA-511692A52080}"/>
    <dgm:cxn modelId="{B06050E1-8895-4123-816C-2359E7BA77DE}" type="presOf" srcId="{597F5B9F-676B-487E-B35F-C89D70120A0F}" destId="{4E46966D-E055-45D6-B86A-DAE421F2A94A}" srcOrd="0" destOrd="0" presId="urn:microsoft.com/office/officeart/2016/7/layout/RepeatingBendingProcessNew"/>
    <dgm:cxn modelId="{25E20EF2-261E-471B-A6C9-8B93CE3EC4BC}" type="presOf" srcId="{4F427E61-8B2B-474C-9AC7-FFAABBAE38B0}" destId="{40FEC8D6-C3C8-49A6-917C-310DBBD3441C}" srcOrd="1" destOrd="0" presId="urn:microsoft.com/office/officeart/2016/7/layout/RepeatingBendingProcessNew"/>
    <dgm:cxn modelId="{6662C2D5-49B5-4D7F-99F4-6B73BB5C3B64}" type="presParOf" srcId="{2C9E342B-A1EA-4859-A7C9-3DC971056939}" destId="{312B4AED-632E-45AD-BEDD-575E4656D3B5}" srcOrd="0" destOrd="0" presId="urn:microsoft.com/office/officeart/2016/7/layout/RepeatingBendingProcessNew"/>
    <dgm:cxn modelId="{2F5D86C2-3281-4070-B1AA-A35978A03CA0}" type="presParOf" srcId="{2C9E342B-A1EA-4859-A7C9-3DC971056939}" destId="{57C1DE96-6623-4C5A-A310-F54ECAF2FDE2}" srcOrd="1" destOrd="0" presId="urn:microsoft.com/office/officeart/2016/7/layout/RepeatingBendingProcessNew"/>
    <dgm:cxn modelId="{4D348B52-096D-4C98-9FD0-9F553952A251}" type="presParOf" srcId="{57C1DE96-6623-4C5A-A310-F54ECAF2FDE2}" destId="{40FEC8D6-C3C8-49A6-917C-310DBBD3441C}" srcOrd="0" destOrd="0" presId="urn:microsoft.com/office/officeart/2016/7/layout/RepeatingBendingProcessNew"/>
    <dgm:cxn modelId="{E75299CE-9C66-4036-B0D0-45F090C3668C}" type="presParOf" srcId="{2C9E342B-A1EA-4859-A7C9-3DC971056939}" destId="{18E3DE2E-B074-40E0-9B77-246A873511D9}" srcOrd="2" destOrd="0" presId="urn:microsoft.com/office/officeart/2016/7/layout/RepeatingBendingProcessNew"/>
    <dgm:cxn modelId="{EE185A65-42FC-463A-95CD-C04F00B0A2E0}" type="presParOf" srcId="{2C9E342B-A1EA-4859-A7C9-3DC971056939}" destId="{7D8D4B99-DF68-42AB-A559-7819D048A386}" srcOrd="3" destOrd="0" presId="urn:microsoft.com/office/officeart/2016/7/layout/RepeatingBendingProcessNew"/>
    <dgm:cxn modelId="{0BE86DB0-E09B-4816-8822-1779DDE1EA00}" type="presParOf" srcId="{7D8D4B99-DF68-42AB-A559-7819D048A386}" destId="{DBB5B95E-DAE7-4848-8E57-9360CC79802E}" srcOrd="0" destOrd="0" presId="urn:microsoft.com/office/officeart/2016/7/layout/RepeatingBendingProcessNew"/>
    <dgm:cxn modelId="{4688B202-A46B-48E3-91D6-506667792A04}" type="presParOf" srcId="{2C9E342B-A1EA-4859-A7C9-3DC971056939}" destId="{DD79A076-C205-499F-BAC5-EDA363E92ABF}" srcOrd="4" destOrd="0" presId="urn:microsoft.com/office/officeart/2016/7/layout/RepeatingBendingProcessNew"/>
    <dgm:cxn modelId="{9A4FAEC1-C623-414C-B7E2-460B1AFBB138}" type="presParOf" srcId="{2C9E342B-A1EA-4859-A7C9-3DC971056939}" destId="{C6161D51-2327-4951-AE49-1AB15409C7A3}" srcOrd="5" destOrd="0" presId="urn:microsoft.com/office/officeart/2016/7/layout/RepeatingBendingProcessNew"/>
    <dgm:cxn modelId="{531D6F81-A2CA-4E8D-85F7-6D8484665EFF}" type="presParOf" srcId="{C6161D51-2327-4951-AE49-1AB15409C7A3}" destId="{282C2780-463B-4FD8-8AFF-0BA404ACBDBB}" srcOrd="0" destOrd="0" presId="urn:microsoft.com/office/officeart/2016/7/layout/RepeatingBendingProcessNew"/>
    <dgm:cxn modelId="{731C0841-BE81-448A-B78C-32F00C7B2A1D}" type="presParOf" srcId="{2C9E342B-A1EA-4859-A7C9-3DC971056939}" destId="{E8180FA0-9684-4BA7-BB4F-F8C437C1E4C4}" srcOrd="6" destOrd="0" presId="urn:microsoft.com/office/officeart/2016/7/layout/RepeatingBendingProcessNew"/>
    <dgm:cxn modelId="{08E6E86E-A79C-47B0-B518-C9C2DDBDDDFD}" type="presParOf" srcId="{2C9E342B-A1EA-4859-A7C9-3DC971056939}" destId="{5A5395C2-815D-4D21-A87A-13187270D80C}" srcOrd="7" destOrd="0" presId="urn:microsoft.com/office/officeart/2016/7/layout/RepeatingBendingProcessNew"/>
    <dgm:cxn modelId="{78663365-F4AB-4FB0-B7ED-5D9C2DAB93DD}" type="presParOf" srcId="{5A5395C2-815D-4D21-A87A-13187270D80C}" destId="{F9F59B74-F3F1-4F1A-A9FC-0CA97C8C9315}" srcOrd="0" destOrd="0" presId="urn:microsoft.com/office/officeart/2016/7/layout/RepeatingBendingProcessNew"/>
    <dgm:cxn modelId="{D983293A-72E2-41F7-9519-5F407E29B47D}" type="presParOf" srcId="{2C9E342B-A1EA-4859-A7C9-3DC971056939}" destId="{4E46966D-E055-45D6-B86A-DAE421F2A94A}" srcOrd="8" destOrd="0" presId="urn:microsoft.com/office/officeart/2016/7/layout/RepeatingBendingProcessNew"/>
    <dgm:cxn modelId="{AD13D798-DF2F-4FEC-94F6-97481AD31D6F}" type="presParOf" srcId="{2C9E342B-A1EA-4859-A7C9-3DC971056939}" destId="{139845FF-A1CC-48BB-9FAF-6EF48002CAC7}" srcOrd="9" destOrd="0" presId="urn:microsoft.com/office/officeart/2016/7/layout/RepeatingBendingProcessNew"/>
    <dgm:cxn modelId="{BED9FD32-CFAF-44B5-B15F-741975009AEA}" type="presParOf" srcId="{139845FF-A1CC-48BB-9FAF-6EF48002CAC7}" destId="{49213079-6BE3-4B81-BCB3-C2B45580C986}" srcOrd="0" destOrd="0" presId="urn:microsoft.com/office/officeart/2016/7/layout/RepeatingBendingProcessNew"/>
    <dgm:cxn modelId="{6B463841-3605-401B-AC70-EA4D24E5D6CB}" type="presParOf" srcId="{2C9E342B-A1EA-4859-A7C9-3DC971056939}" destId="{D9DCDD93-A5DC-4C2E-88ED-B4C23E9054C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816E6C-722F-4E47-AA62-49C810EFB385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80448A-C15A-48FB-B537-6FE1AF5AAE2F}">
      <dgm:prSet/>
      <dgm:spPr/>
      <dgm:t>
        <a:bodyPr/>
        <a:lstStyle/>
        <a:p>
          <a:r>
            <a:rPr lang="en-GB" b="1" dirty="0"/>
            <a:t>Does a school/classroom with well-behaved children mean they’re all learning? How do you know?</a:t>
          </a:r>
          <a:endParaRPr lang="en-US" b="1" dirty="0"/>
        </a:p>
      </dgm:t>
    </dgm:pt>
    <dgm:pt modelId="{F2D3FD2E-AFDE-4B99-958E-7EFDE3123426}" type="parTrans" cxnId="{0493848A-5BFA-4C6D-8447-C9AE5F2B41EB}">
      <dgm:prSet/>
      <dgm:spPr/>
      <dgm:t>
        <a:bodyPr/>
        <a:lstStyle/>
        <a:p>
          <a:endParaRPr lang="en-US"/>
        </a:p>
      </dgm:t>
    </dgm:pt>
    <dgm:pt modelId="{1A9700B3-2C3B-40B5-A2FE-E957B3E6B28F}" type="sibTrans" cxnId="{0493848A-5BFA-4C6D-8447-C9AE5F2B41EB}">
      <dgm:prSet/>
      <dgm:spPr/>
      <dgm:t>
        <a:bodyPr/>
        <a:lstStyle/>
        <a:p>
          <a:endParaRPr lang="en-US"/>
        </a:p>
      </dgm:t>
    </dgm:pt>
    <dgm:pt modelId="{1FE1D548-F0EB-4BE1-A222-3A2F96EF67AE}">
      <dgm:prSet/>
      <dgm:spPr/>
      <dgm:t>
        <a:bodyPr/>
        <a:lstStyle/>
        <a:p>
          <a:r>
            <a:rPr lang="en-GB" b="1" dirty="0"/>
            <a:t>If your measures show that some aren’t achieving, have you considered that there might be a reason (or more than one reason)?</a:t>
          </a:r>
          <a:endParaRPr lang="en-US" b="1" dirty="0"/>
        </a:p>
      </dgm:t>
    </dgm:pt>
    <dgm:pt modelId="{5A961539-A1A1-4665-8229-A2960587A886}" type="parTrans" cxnId="{F2D56A6C-4D73-46BB-ABC2-153E039F5C2D}">
      <dgm:prSet/>
      <dgm:spPr/>
      <dgm:t>
        <a:bodyPr/>
        <a:lstStyle/>
        <a:p>
          <a:endParaRPr lang="en-US"/>
        </a:p>
      </dgm:t>
    </dgm:pt>
    <dgm:pt modelId="{91B0D8E4-68D0-4C0B-B4A4-DB791C0A58D5}" type="sibTrans" cxnId="{F2D56A6C-4D73-46BB-ABC2-153E039F5C2D}">
      <dgm:prSet/>
      <dgm:spPr/>
      <dgm:t>
        <a:bodyPr/>
        <a:lstStyle/>
        <a:p>
          <a:endParaRPr lang="en-US"/>
        </a:p>
      </dgm:t>
    </dgm:pt>
    <dgm:pt modelId="{CB9097C6-A83F-489E-BD5A-7EEF38CAEA0F}">
      <dgm:prSet/>
      <dgm:spPr/>
      <dgm:t>
        <a:bodyPr/>
        <a:lstStyle/>
        <a:p>
          <a:r>
            <a:rPr lang="en-GB" b="1" dirty="0"/>
            <a:t>What are you doing to find out and address the root cause? </a:t>
          </a:r>
          <a:endParaRPr lang="en-US" b="1" dirty="0"/>
        </a:p>
      </dgm:t>
    </dgm:pt>
    <dgm:pt modelId="{961A5739-E674-4DEE-83DE-F589F5ABEE95}" type="parTrans" cxnId="{C4B53B61-2186-4B25-8825-7497F960E887}">
      <dgm:prSet/>
      <dgm:spPr/>
      <dgm:t>
        <a:bodyPr/>
        <a:lstStyle/>
        <a:p>
          <a:endParaRPr lang="en-US"/>
        </a:p>
      </dgm:t>
    </dgm:pt>
    <dgm:pt modelId="{CE3C08DA-31A9-46FC-A140-CFA258202EA4}" type="sibTrans" cxnId="{C4B53B61-2186-4B25-8825-7497F960E887}">
      <dgm:prSet/>
      <dgm:spPr/>
      <dgm:t>
        <a:bodyPr/>
        <a:lstStyle/>
        <a:p>
          <a:endParaRPr lang="en-US"/>
        </a:p>
      </dgm:t>
    </dgm:pt>
    <dgm:pt modelId="{6D624E98-F110-4136-8B08-24EE17609D2F}">
      <dgm:prSet/>
      <dgm:spPr/>
      <dgm:t>
        <a:bodyPr/>
        <a:lstStyle/>
        <a:p>
          <a:r>
            <a:rPr lang="en-GB" b="1" dirty="0"/>
            <a:t>What more is it in your power to do? </a:t>
          </a:r>
          <a:endParaRPr lang="en-US" b="1" dirty="0"/>
        </a:p>
      </dgm:t>
    </dgm:pt>
    <dgm:pt modelId="{9ECA022D-9E0A-4691-AF2A-386312118FEC}" type="parTrans" cxnId="{FA38F0AC-A526-49D9-9153-E4397F7E6E8F}">
      <dgm:prSet/>
      <dgm:spPr/>
      <dgm:t>
        <a:bodyPr/>
        <a:lstStyle/>
        <a:p>
          <a:endParaRPr lang="en-US"/>
        </a:p>
      </dgm:t>
    </dgm:pt>
    <dgm:pt modelId="{E2E8992A-C8B4-48FB-A282-7474E1AAE829}" type="sibTrans" cxnId="{FA38F0AC-A526-49D9-9153-E4397F7E6E8F}">
      <dgm:prSet/>
      <dgm:spPr/>
      <dgm:t>
        <a:bodyPr/>
        <a:lstStyle/>
        <a:p>
          <a:endParaRPr lang="en-US"/>
        </a:p>
      </dgm:t>
    </dgm:pt>
    <dgm:pt modelId="{C3AFD585-2421-4EDA-8688-D79580CDD861}">
      <dgm:prSet/>
      <dgm:spPr/>
      <dgm:t>
        <a:bodyPr/>
        <a:lstStyle/>
        <a:p>
          <a:r>
            <a:rPr lang="en-GB" b="1" dirty="0"/>
            <a:t>What help do you need (internally and externally)? </a:t>
          </a:r>
          <a:endParaRPr lang="en-US" b="1" dirty="0"/>
        </a:p>
      </dgm:t>
    </dgm:pt>
    <dgm:pt modelId="{F95C3102-80CD-4317-A3B4-BD917B8CC3E7}" type="parTrans" cxnId="{638BED14-F1AC-49CA-8F48-29F298A23F8F}">
      <dgm:prSet/>
      <dgm:spPr/>
      <dgm:t>
        <a:bodyPr/>
        <a:lstStyle/>
        <a:p>
          <a:endParaRPr lang="en-US"/>
        </a:p>
      </dgm:t>
    </dgm:pt>
    <dgm:pt modelId="{1FA107C3-343A-48E1-85F3-45792D8227FF}" type="sibTrans" cxnId="{638BED14-F1AC-49CA-8F48-29F298A23F8F}">
      <dgm:prSet/>
      <dgm:spPr/>
      <dgm:t>
        <a:bodyPr/>
        <a:lstStyle/>
        <a:p>
          <a:endParaRPr lang="en-US"/>
        </a:p>
      </dgm:t>
    </dgm:pt>
    <dgm:pt modelId="{BEE7B739-A755-4735-900F-D4075333650F}">
      <dgm:prSet/>
      <dgm:spPr/>
      <dgm:t>
        <a:bodyPr/>
        <a:lstStyle/>
        <a:p>
          <a:r>
            <a:rPr lang="en-GB" b="1" dirty="0"/>
            <a:t>Is that help available? Where? How?</a:t>
          </a:r>
          <a:endParaRPr lang="en-US" b="1" dirty="0"/>
        </a:p>
      </dgm:t>
    </dgm:pt>
    <dgm:pt modelId="{0EBA0FCD-8D3B-465A-B936-0E4F93930E46}" type="parTrans" cxnId="{180D5C57-D1B1-4F34-B749-1FD57B887C47}">
      <dgm:prSet/>
      <dgm:spPr/>
      <dgm:t>
        <a:bodyPr/>
        <a:lstStyle/>
        <a:p>
          <a:endParaRPr lang="en-US"/>
        </a:p>
      </dgm:t>
    </dgm:pt>
    <dgm:pt modelId="{5FC6A3F9-26A5-44EE-BB47-8F4325AACDF7}" type="sibTrans" cxnId="{180D5C57-D1B1-4F34-B749-1FD57B887C47}">
      <dgm:prSet/>
      <dgm:spPr/>
      <dgm:t>
        <a:bodyPr/>
        <a:lstStyle/>
        <a:p>
          <a:endParaRPr lang="en-US"/>
        </a:p>
      </dgm:t>
    </dgm:pt>
    <dgm:pt modelId="{A1A50208-5CC6-4D3E-B25B-B1B0D561A8D3}">
      <dgm:prSet/>
      <dgm:spPr/>
      <dgm:t>
        <a:bodyPr/>
        <a:lstStyle/>
        <a:p>
          <a:r>
            <a:rPr lang="en-GB" b="1" dirty="0"/>
            <a:t>What are your next steps?</a:t>
          </a:r>
          <a:endParaRPr lang="en-US" b="1" dirty="0"/>
        </a:p>
      </dgm:t>
    </dgm:pt>
    <dgm:pt modelId="{8A74176A-B7DE-454A-9465-8406676CBCF6}" type="parTrans" cxnId="{6FA52642-A00A-433D-86FA-14074B4E09EF}">
      <dgm:prSet/>
      <dgm:spPr/>
      <dgm:t>
        <a:bodyPr/>
        <a:lstStyle/>
        <a:p>
          <a:endParaRPr lang="en-US"/>
        </a:p>
      </dgm:t>
    </dgm:pt>
    <dgm:pt modelId="{9D781E37-B069-442C-804A-7CE735583E01}" type="sibTrans" cxnId="{6FA52642-A00A-433D-86FA-14074B4E09EF}">
      <dgm:prSet/>
      <dgm:spPr/>
      <dgm:t>
        <a:bodyPr/>
        <a:lstStyle/>
        <a:p>
          <a:endParaRPr lang="en-US"/>
        </a:p>
      </dgm:t>
    </dgm:pt>
    <dgm:pt modelId="{F3A92333-0744-40F4-A769-A0557D96FFEF}" type="pres">
      <dgm:prSet presAssocID="{02816E6C-722F-4E47-AA62-49C810EFB385}" presName="Name0" presStyleCnt="0">
        <dgm:presLayoutVars>
          <dgm:dir/>
          <dgm:resizeHandles val="exact"/>
        </dgm:presLayoutVars>
      </dgm:prSet>
      <dgm:spPr/>
    </dgm:pt>
    <dgm:pt modelId="{D55FDDD6-A56A-4229-A745-306AA223B3B8}" type="pres">
      <dgm:prSet presAssocID="{0980448A-C15A-48FB-B537-6FE1AF5AAE2F}" presName="node" presStyleLbl="node1" presStyleIdx="0" presStyleCnt="7">
        <dgm:presLayoutVars>
          <dgm:bulletEnabled val="1"/>
        </dgm:presLayoutVars>
      </dgm:prSet>
      <dgm:spPr/>
    </dgm:pt>
    <dgm:pt modelId="{60A4E980-41AA-46FA-94FE-F62CCD5372D4}" type="pres">
      <dgm:prSet presAssocID="{1A9700B3-2C3B-40B5-A2FE-E957B3E6B28F}" presName="sibTrans" presStyleLbl="sibTrans1D1" presStyleIdx="0" presStyleCnt="6"/>
      <dgm:spPr/>
    </dgm:pt>
    <dgm:pt modelId="{4FD725C0-02FD-40AD-95BB-D49CCD6267CA}" type="pres">
      <dgm:prSet presAssocID="{1A9700B3-2C3B-40B5-A2FE-E957B3E6B28F}" presName="connectorText" presStyleLbl="sibTrans1D1" presStyleIdx="0" presStyleCnt="6"/>
      <dgm:spPr/>
    </dgm:pt>
    <dgm:pt modelId="{D1580607-31BF-4764-973C-24CE0894F233}" type="pres">
      <dgm:prSet presAssocID="{1FE1D548-F0EB-4BE1-A222-3A2F96EF67AE}" presName="node" presStyleLbl="node1" presStyleIdx="1" presStyleCnt="7">
        <dgm:presLayoutVars>
          <dgm:bulletEnabled val="1"/>
        </dgm:presLayoutVars>
      </dgm:prSet>
      <dgm:spPr/>
    </dgm:pt>
    <dgm:pt modelId="{FE45F7F8-2641-4E26-83F9-BC1D5F9A69AA}" type="pres">
      <dgm:prSet presAssocID="{91B0D8E4-68D0-4C0B-B4A4-DB791C0A58D5}" presName="sibTrans" presStyleLbl="sibTrans1D1" presStyleIdx="1" presStyleCnt="6"/>
      <dgm:spPr/>
    </dgm:pt>
    <dgm:pt modelId="{FF0248F8-AB21-4ACF-A027-8B98E2A08C9C}" type="pres">
      <dgm:prSet presAssocID="{91B0D8E4-68D0-4C0B-B4A4-DB791C0A58D5}" presName="connectorText" presStyleLbl="sibTrans1D1" presStyleIdx="1" presStyleCnt="6"/>
      <dgm:spPr/>
    </dgm:pt>
    <dgm:pt modelId="{981EDCB7-47BC-463F-9A89-8BB50C9E1914}" type="pres">
      <dgm:prSet presAssocID="{CB9097C6-A83F-489E-BD5A-7EEF38CAEA0F}" presName="node" presStyleLbl="node1" presStyleIdx="2" presStyleCnt="7">
        <dgm:presLayoutVars>
          <dgm:bulletEnabled val="1"/>
        </dgm:presLayoutVars>
      </dgm:prSet>
      <dgm:spPr/>
    </dgm:pt>
    <dgm:pt modelId="{CA24E05B-30A3-40F7-8D77-24ACC929F8AC}" type="pres">
      <dgm:prSet presAssocID="{CE3C08DA-31A9-46FC-A140-CFA258202EA4}" presName="sibTrans" presStyleLbl="sibTrans1D1" presStyleIdx="2" presStyleCnt="6"/>
      <dgm:spPr/>
    </dgm:pt>
    <dgm:pt modelId="{21C865C4-71C5-404B-89C9-E7E1C42F853D}" type="pres">
      <dgm:prSet presAssocID="{CE3C08DA-31A9-46FC-A140-CFA258202EA4}" presName="connectorText" presStyleLbl="sibTrans1D1" presStyleIdx="2" presStyleCnt="6"/>
      <dgm:spPr/>
    </dgm:pt>
    <dgm:pt modelId="{A233FBC2-0E94-4BD7-A1C8-2F9EA4161E31}" type="pres">
      <dgm:prSet presAssocID="{6D624E98-F110-4136-8B08-24EE17609D2F}" presName="node" presStyleLbl="node1" presStyleIdx="3" presStyleCnt="7">
        <dgm:presLayoutVars>
          <dgm:bulletEnabled val="1"/>
        </dgm:presLayoutVars>
      </dgm:prSet>
      <dgm:spPr/>
    </dgm:pt>
    <dgm:pt modelId="{8A313386-9514-454E-B6A4-33AEAC4425AB}" type="pres">
      <dgm:prSet presAssocID="{E2E8992A-C8B4-48FB-A282-7474E1AAE829}" presName="sibTrans" presStyleLbl="sibTrans1D1" presStyleIdx="3" presStyleCnt="6"/>
      <dgm:spPr/>
    </dgm:pt>
    <dgm:pt modelId="{B834FEC0-AC6F-4057-BCD4-85EA94F0F90F}" type="pres">
      <dgm:prSet presAssocID="{E2E8992A-C8B4-48FB-A282-7474E1AAE829}" presName="connectorText" presStyleLbl="sibTrans1D1" presStyleIdx="3" presStyleCnt="6"/>
      <dgm:spPr/>
    </dgm:pt>
    <dgm:pt modelId="{18108ABB-4123-447C-975D-0307CC9E2FBD}" type="pres">
      <dgm:prSet presAssocID="{C3AFD585-2421-4EDA-8688-D79580CDD861}" presName="node" presStyleLbl="node1" presStyleIdx="4" presStyleCnt="7">
        <dgm:presLayoutVars>
          <dgm:bulletEnabled val="1"/>
        </dgm:presLayoutVars>
      </dgm:prSet>
      <dgm:spPr/>
    </dgm:pt>
    <dgm:pt modelId="{BED29676-EA20-47A1-B3CB-FE9D5485D2BE}" type="pres">
      <dgm:prSet presAssocID="{1FA107C3-343A-48E1-85F3-45792D8227FF}" presName="sibTrans" presStyleLbl="sibTrans1D1" presStyleIdx="4" presStyleCnt="6"/>
      <dgm:spPr/>
    </dgm:pt>
    <dgm:pt modelId="{7121087F-176C-4923-A4F7-3DEADD7018CC}" type="pres">
      <dgm:prSet presAssocID="{1FA107C3-343A-48E1-85F3-45792D8227FF}" presName="connectorText" presStyleLbl="sibTrans1D1" presStyleIdx="4" presStyleCnt="6"/>
      <dgm:spPr/>
    </dgm:pt>
    <dgm:pt modelId="{AA8690E3-11E6-4573-9887-0AE8A3F23486}" type="pres">
      <dgm:prSet presAssocID="{BEE7B739-A755-4735-900F-D4075333650F}" presName="node" presStyleLbl="node1" presStyleIdx="5" presStyleCnt="7">
        <dgm:presLayoutVars>
          <dgm:bulletEnabled val="1"/>
        </dgm:presLayoutVars>
      </dgm:prSet>
      <dgm:spPr/>
    </dgm:pt>
    <dgm:pt modelId="{E0770C80-1CAD-4F51-8518-4C789DF9FEBC}" type="pres">
      <dgm:prSet presAssocID="{5FC6A3F9-26A5-44EE-BB47-8F4325AACDF7}" presName="sibTrans" presStyleLbl="sibTrans1D1" presStyleIdx="5" presStyleCnt="6"/>
      <dgm:spPr/>
    </dgm:pt>
    <dgm:pt modelId="{130013F7-CA4F-48F2-BBB3-F581ADFEBB03}" type="pres">
      <dgm:prSet presAssocID="{5FC6A3F9-26A5-44EE-BB47-8F4325AACDF7}" presName="connectorText" presStyleLbl="sibTrans1D1" presStyleIdx="5" presStyleCnt="6"/>
      <dgm:spPr/>
    </dgm:pt>
    <dgm:pt modelId="{48BFAE36-6DEA-43EC-8315-8359C53DA219}" type="pres">
      <dgm:prSet presAssocID="{A1A50208-5CC6-4D3E-B25B-B1B0D561A8D3}" presName="node" presStyleLbl="node1" presStyleIdx="6" presStyleCnt="7">
        <dgm:presLayoutVars>
          <dgm:bulletEnabled val="1"/>
        </dgm:presLayoutVars>
      </dgm:prSet>
      <dgm:spPr/>
    </dgm:pt>
  </dgm:ptLst>
  <dgm:cxnLst>
    <dgm:cxn modelId="{98F94201-B0CF-4AB7-96AC-188E81F75619}" type="presOf" srcId="{A1A50208-5CC6-4D3E-B25B-B1B0D561A8D3}" destId="{48BFAE36-6DEA-43EC-8315-8359C53DA219}" srcOrd="0" destOrd="0" presId="urn:microsoft.com/office/officeart/2016/7/layout/RepeatingBendingProcessNew"/>
    <dgm:cxn modelId="{638BED14-F1AC-49CA-8F48-29F298A23F8F}" srcId="{02816E6C-722F-4E47-AA62-49C810EFB385}" destId="{C3AFD585-2421-4EDA-8688-D79580CDD861}" srcOrd="4" destOrd="0" parTransId="{F95C3102-80CD-4317-A3B4-BD917B8CC3E7}" sibTransId="{1FA107C3-343A-48E1-85F3-45792D8227FF}"/>
    <dgm:cxn modelId="{99389819-B86A-4CE8-B605-38E1F9ECBF55}" type="presOf" srcId="{1A9700B3-2C3B-40B5-A2FE-E957B3E6B28F}" destId="{60A4E980-41AA-46FA-94FE-F62CCD5372D4}" srcOrd="0" destOrd="0" presId="urn:microsoft.com/office/officeart/2016/7/layout/RepeatingBendingProcessNew"/>
    <dgm:cxn modelId="{706ADF1A-BB03-402A-953E-A6309CBE7F00}" type="presOf" srcId="{5FC6A3F9-26A5-44EE-BB47-8F4325AACDF7}" destId="{130013F7-CA4F-48F2-BBB3-F581ADFEBB03}" srcOrd="1" destOrd="0" presId="urn:microsoft.com/office/officeart/2016/7/layout/RepeatingBendingProcessNew"/>
    <dgm:cxn modelId="{D127DB22-56CC-4473-98DE-E340402991E8}" type="presOf" srcId="{02816E6C-722F-4E47-AA62-49C810EFB385}" destId="{F3A92333-0744-40F4-A769-A0557D96FFEF}" srcOrd="0" destOrd="0" presId="urn:microsoft.com/office/officeart/2016/7/layout/RepeatingBendingProcessNew"/>
    <dgm:cxn modelId="{522B8C29-461C-4422-B77A-B94F15D566B9}" type="presOf" srcId="{1A9700B3-2C3B-40B5-A2FE-E957B3E6B28F}" destId="{4FD725C0-02FD-40AD-95BB-D49CCD6267CA}" srcOrd="1" destOrd="0" presId="urn:microsoft.com/office/officeart/2016/7/layout/RepeatingBendingProcessNew"/>
    <dgm:cxn modelId="{D7FBBD2D-02A1-43B9-BC96-40292754DEE3}" type="presOf" srcId="{91B0D8E4-68D0-4C0B-B4A4-DB791C0A58D5}" destId="{FE45F7F8-2641-4E26-83F9-BC1D5F9A69AA}" srcOrd="0" destOrd="0" presId="urn:microsoft.com/office/officeart/2016/7/layout/RepeatingBendingProcessNew"/>
    <dgm:cxn modelId="{763FA82F-41EF-4D74-BF16-BEB77D5D22EA}" type="presOf" srcId="{1FA107C3-343A-48E1-85F3-45792D8227FF}" destId="{BED29676-EA20-47A1-B3CB-FE9D5485D2BE}" srcOrd="0" destOrd="0" presId="urn:microsoft.com/office/officeart/2016/7/layout/RepeatingBendingProcessNew"/>
    <dgm:cxn modelId="{69343E33-2FA2-41CB-A6BE-F3DE0FDEB44B}" type="presOf" srcId="{CE3C08DA-31A9-46FC-A140-CFA258202EA4}" destId="{CA24E05B-30A3-40F7-8D77-24ACC929F8AC}" srcOrd="0" destOrd="0" presId="urn:microsoft.com/office/officeart/2016/7/layout/RepeatingBendingProcessNew"/>
    <dgm:cxn modelId="{970A5E37-4C44-4758-99CF-36545555A3A5}" type="presOf" srcId="{CB9097C6-A83F-489E-BD5A-7EEF38CAEA0F}" destId="{981EDCB7-47BC-463F-9A89-8BB50C9E1914}" srcOrd="0" destOrd="0" presId="urn:microsoft.com/office/officeart/2016/7/layout/RepeatingBendingProcessNew"/>
    <dgm:cxn modelId="{89C5963B-DBCA-40EF-BBD1-F48AEB64ACBD}" type="presOf" srcId="{CE3C08DA-31A9-46FC-A140-CFA258202EA4}" destId="{21C865C4-71C5-404B-89C9-E7E1C42F853D}" srcOrd="1" destOrd="0" presId="urn:microsoft.com/office/officeart/2016/7/layout/RepeatingBendingProcessNew"/>
    <dgm:cxn modelId="{32AB4340-1D46-4ADC-BB7F-146D50CCB0FD}" type="presOf" srcId="{E2E8992A-C8B4-48FB-A282-7474E1AAE829}" destId="{8A313386-9514-454E-B6A4-33AEAC4425AB}" srcOrd="0" destOrd="0" presId="urn:microsoft.com/office/officeart/2016/7/layout/RepeatingBendingProcessNew"/>
    <dgm:cxn modelId="{C4B53B61-2186-4B25-8825-7497F960E887}" srcId="{02816E6C-722F-4E47-AA62-49C810EFB385}" destId="{CB9097C6-A83F-489E-BD5A-7EEF38CAEA0F}" srcOrd="2" destOrd="0" parTransId="{961A5739-E674-4DEE-83DE-F589F5ABEE95}" sibTransId="{CE3C08DA-31A9-46FC-A140-CFA258202EA4}"/>
    <dgm:cxn modelId="{6FA52642-A00A-433D-86FA-14074B4E09EF}" srcId="{02816E6C-722F-4E47-AA62-49C810EFB385}" destId="{A1A50208-5CC6-4D3E-B25B-B1B0D561A8D3}" srcOrd="6" destOrd="0" parTransId="{8A74176A-B7DE-454A-9465-8406676CBCF6}" sibTransId="{9D781E37-B069-442C-804A-7CE735583E01}"/>
    <dgm:cxn modelId="{29230E64-28AB-4BBF-9C0A-496EFD3EB274}" type="presOf" srcId="{6D624E98-F110-4136-8B08-24EE17609D2F}" destId="{A233FBC2-0E94-4BD7-A1C8-2F9EA4161E31}" srcOrd="0" destOrd="0" presId="urn:microsoft.com/office/officeart/2016/7/layout/RepeatingBendingProcessNew"/>
    <dgm:cxn modelId="{F2D56A6C-4D73-46BB-ABC2-153E039F5C2D}" srcId="{02816E6C-722F-4E47-AA62-49C810EFB385}" destId="{1FE1D548-F0EB-4BE1-A222-3A2F96EF67AE}" srcOrd="1" destOrd="0" parTransId="{5A961539-A1A1-4665-8229-A2960587A886}" sibTransId="{91B0D8E4-68D0-4C0B-B4A4-DB791C0A58D5}"/>
    <dgm:cxn modelId="{D2CFE070-47DC-45FC-96A0-209BC38D83EB}" type="presOf" srcId="{E2E8992A-C8B4-48FB-A282-7474E1AAE829}" destId="{B834FEC0-AC6F-4057-BCD4-85EA94F0F90F}" srcOrd="1" destOrd="0" presId="urn:microsoft.com/office/officeart/2016/7/layout/RepeatingBendingProcessNew"/>
    <dgm:cxn modelId="{180D5C57-D1B1-4F34-B749-1FD57B887C47}" srcId="{02816E6C-722F-4E47-AA62-49C810EFB385}" destId="{BEE7B739-A755-4735-900F-D4075333650F}" srcOrd="5" destOrd="0" parTransId="{0EBA0FCD-8D3B-465A-B936-0E4F93930E46}" sibTransId="{5FC6A3F9-26A5-44EE-BB47-8F4325AACDF7}"/>
    <dgm:cxn modelId="{666C3E82-051F-4A5B-9D31-70DFC8524EF1}" type="presOf" srcId="{91B0D8E4-68D0-4C0B-B4A4-DB791C0A58D5}" destId="{FF0248F8-AB21-4ACF-A027-8B98E2A08C9C}" srcOrd="1" destOrd="0" presId="urn:microsoft.com/office/officeart/2016/7/layout/RepeatingBendingProcessNew"/>
    <dgm:cxn modelId="{0493848A-5BFA-4C6D-8447-C9AE5F2B41EB}" srcId="{02816E6C-722F-4E47-AA62-49C810EFB385}" destId="{0980448A-C15A-48FB-B537-6FE1AF5AAE2F}" srcOrd="0" destOrd="0" parTransId="{F2D3FD2E-AFDE-4B99-958E-7EFDE3123426}" sibTransId="{1A9700B3-2C3B-40B5-A2FE-E957B3E6B28F}"/>
    <dgm:cxn modelId="{FA38F0AC-A526-49D9-9153-E4397F7E6E8F}" srcId="{02816E6C-722F-4E47-AA62-49C810EFB385}" destId="{6D624E98-F110-4136-8B08-24EE17609D2F}" srcOrd="3" destOrd="0" parTransId="{9ECA022D-9E0A-4691-AF2A-386312118FEC}" sibTransId="{E2E8992A-C8B4-48FB-A282-7474E1AAE829}"/>
    <dgm:cxn modelId="{307F78BC-2179-4F1C-8464-5464153C055B}" type="presOf" srcId="{5FC6A3F9-26A5-44EE-BB47-8F4325AACDF7}" destId="{E0770C80-1CAD-4F51-8518-4C789DF9FEBC}" srcOrd="0" destOrd="0" presId="urn:microsoft.com/office/officeart/2016/7/layout/RepeatingBendingProcessNew"/>
    <dgm:cxn modelId="{EB62ECCE-F9CA-4CB0-BCCD-B68419AE074B}" type="presOf" srcId="{1FE1D548-F0EB-4BE1-A222-3A2F96EF67AE}" destId="{D1580607-31BF-4764-973C-24CE0894F233}" srcOrd="0" destOrd="0" presId="urn:microsoft.com/office/officeart/2016/7/layout/RepeatingBendingProcessNew"/>
    <dgm:cxn modelId="{BB6784D0-A802-4E4E-9F27-F81045A7B91D}" type="presOf" srcId="{0980448A-C15A-48FB-B537-6FE1AF5AAE2F}" destId="{D55FDDD6-A56A-4229-A745-306AA223B3B8}" srcOrd="0" destOrd="0" presId="urn:microsoft.com/office/officeart/2016/7/layout/RepeatingBendingProcessNew"/>
    <dgm:cxn modelId="{820794DC-9028-4D2A-9A99-09C43AF2D936}" type="presOf" srcId="{BEE7B739-A755-4735-900F-D4075333650F}" destId="{AA8690E3-11E6-4573-9887-0AE8A3F23486}" srcOrd="0" destOrd="0" presId="urn:microsoft.com/office/officeart/2016/7/layout/RepeatingBendingProcessNew"/>
    <dgm:cxn modelId="{16818BED-12D0-429C-A86A-D6231A8A4E1C}" type="presOf" srcId="{1FA107C3-343A-48E1-85F3-45792D8227FF}" destId="{7121087F-176C-4923-A4F7-3DEADD7018CC}" srcOrd="1" destOrd="0" presId="urn:microsoft.com/office/officeart/2016/7/layout/RepeatingBendingProcessNew"/>
    <dgm:cxn modelId="{C6DBCDFD-4038-49C1-B104-4202B520F1EB}" type="presOf" srcId="{C3AFD585-2421-4EDA-8688-D79580CDD861}" destId="{18108ABB-4123-447C-975D-0307CC9E2FBD}" srcOrd="0" destOrd="0" presId="urn:microsoft.com/office/officeart/2016/7/layout/RepeatingBendingProcessNew"/>
    <dgm:cxn modelId="{C78BC552-9E3A-45E2-AC4B-A8B7A6E00398}" type="presParOf" srcId="{F3A92333-0744-40F4-A769-A0557D96FFEF}" destId="{D55FDDD6-A56A-4229-A745-306AA223B3B8}" srcOrd="0" destOrd="0" presId="urn:microsoft.com/office/officeart/2016/7/layout/RepeatingBendingProcessNew"/>
    <dgm:cxn modelId="{BD78C5F4-8E11-4B3B-8FE3-B7AE141AE757}" type="presParOf" srcId="{F3A92333-0744-40F4-A769-A0557D96FFEF}" destId="{60A4E980-41AA-46FA-94FE-F62CCD5372D4}" srcOrd="1" destOrd="0" presId="urn:microsoft.com/office/officeart/2016/7/layout/RepeatingBendingProcessNew"/>
    <dgm:cxn modelId="{070EA6B2-503B-4C04-88D4-8E41EE4765F9}" type="presParOf" srcId="{60A4E980-41AA-46FA-94FE-F62CCD5372D4}" destId="{4FD725C0-02FD-40AD-95BB-D49CCD6267CA}" srcOrd="0" destOrd="0" presId="urn:microsoft.com/office/officeart/2016/7/layout/RepeatingBendingProcessNew"/>
    <dgm:cxn modelId="{46A680AE-8B8D-43C3-BE54-A6B984A1E08F}" type="presParOf" srcId="{F3A92333-0744-40F4-A769-A0557D96FFEF}" destId="{D1580607-31BF-4764-973C-24CE0894F233}" srcOrd="2" destOrd="0" presId="urn:microsoft.com/office/officeart/2016/7/layout/RepeatingBendingProcessNew"/>
    <dgm:cxn modelId="{53A74911-BC65-4CE0-BE47-3AA2E7C43CDF}" type="presParOf" srcId="{F3A92333-0744-40F4-A769-A0557D96FFEF}" destId="{FE45F7F8-2641-4E26-83F9-BC1D5F9A69AA}" srcOrd="3" destOrd="0" presId="urn:microsoft.com/office/officeart/2016/7/layout/RepeatingBendingProcessNew"/>
    <dgm:cxn modelId="{87C3A43D-3A5B-45A0-AD9F-229C956B1756}" type="presParOf" srcId="{FE45F7F8-2641-4E26-83F9-BC1D5F9A69AA}" destId="{FF0248F8-AB21-4ACF-A027-8B98E2A08C9C}" srcOrd="0" destOrd="0" presId="urn:microsoft.com/office/officeart/2016/7/layout/RepeatingBendingProcessNew"/>
    <dgm:cxn modelId="{5A667DE7-3758-499D-ACEE-BFC482453B27}" type="presParOf" srcId="{F3A92333-0744-40F4-A769-A0557D96FFEF}" destId="{981EDCB7-47BC-463F-9A89-8BB50C9E1914}" srcOrd="4" destOrd="0" presId="urn:microsoft.com/office/officeart/2016/7/layout/RepeatingBendingProcessNew"/>
    <dgm:cxn modelId="{EAE12F27-A30B-43D6-8E6F-8C6360205381}" type="presParOf" srcId="{F3A92333-0744-40F4-A769-A0557D96FFEF}" destId="{CA24E05B-30A3-40F7-8D77-24ACC929F8AC}" srcOrd="5" destOrd="0" presId="urn:microsoft.com/office/officeart/2016/7/layout/RepeatingBendingProcessNew"/>
    <dgm:cxn modelId="{DF70B5D3-CACF-49DF-9C98-85BB70297CEF}" type="presParOf" srcId="{CA24E05B-30A3-40F7-8D77-24ACC929F8AC}" destId="{21C865C4-71C5-404B-89C9-E7E1C42F853D}" srcOrd="0" destOrd="0" presId="urn:microsoft.com/office/officeart/2016/7/layout/RepeatingBendingProcessNew"/>
    <dgm:cxn modelId="{0C1C8F76-807D-4288-B5E1-3930FE069619}" type="presParOf" srcId="{F3A92333-0744-40F4-A769-A0557D96FFEF}" destId="{A233FBC2-0E94-4BD7-A1C8-2F9EA4161E31}" srcOrd="6" destOrd="0" presId="urn:microsoft.com/office/officeart/2016/7/layout/RepeatingBendingProcessNew"/>
    <dgm:cxn modelId="{8831E890-431A-4F16-B24A-27BCAB29B123}" type="presParOf" srcId="{F3A92333-0744-40F4-A769-A0557D96FFEF}" destId="{8A313386-9514-454E-B6A4-33AEAC4425AB}" srcOrd="7" destOrd="0" presId="urn:microsoft.com/office/officeart/2016/7/layout/RepeatingBendingProcessNew"/>
    <dgm:cxn modelId="{BBB961CD-A882-4E1D-B71F-BE51AC72B0D2}" type="presParOf" srcId="{8A313386-9514-454E-B6A4-33AEAC4425AB}" destId="{B834FEC0-AC6F-4057-BCD4-85EA94F0F90F}" srcOrd="0" destOrd="0" presId="urn:microsoft.com/office/officeart/2016/7/layout/RepeatingBendingProcessNew"/>
    <dgm:cxn modelId="{11C6BC34-48A0-4618-B372-161EDDA3CEA1}" type="presParOf" srcId="{F3A92333-0744-40F4-A769-A0557D96FFEF}" destId="{18108ABB-4123-447C-975D-0307CC9E2FBD}" srcOrd="8" destOrd="0" presId="urn:microsoft.com/office/officeart/2016/7/layout/RepeatingBendingProcessNew"/>
    <dgm:cxn modelId="{43B95559-6394-45E1-A76B-4F3CA236BEE1}" type="presParOf" srcId="{F3A92333-0744-40F4-A769-A0557D96FFEF}" destId="{BED29676-EA20-47A1-B3CB-FE9D5485D2BE}" srcOrd="9" destOrd="0" presId="urn:microsoft.com/office/officeart/2016/7/layout/RepeatingBendingProcessNew"/>
    <dgm:cxn modelId="{3075D6E4-9BDA-4831-B4DE-0AB5B5F53BD8}" type="presParOf" srcId="{BED29676-EA20-47A1-B3CB-FE9D5485D2BE}" destId="{7121087F-176C-4923-A4F7-3DEADD7018CC}" srcOrd="0" destOrd="0" presId="urn:microsoft.com/office/officeart/2016/7/layout/RepeatingBendingProcessNew"/>
    <dgm:cxn modelId="{F9CAFAD0-38F6-4D65-ABC8-00F190DA5C7C}" type="presParOf" srcId="{F3A92333-0744-40F4-A769-A0557D96FFEF}" destId="{AA8690E3-11E6-4573-9887-0AE8A3F23486}" srcOrd="10" destOrd="0" presId="urn:microsoft.com/office/officeart/2016/7/layout/RepeatingBendingProcessNew"/>
    <dgm:cxn modelId="{681EF5F9-303E-4C24-8DE1-593E152ECDC4}" type="presParOf" srcId="{F3A92333-0744-40F4-A769-A0557D96FFEF}" destId="{E0770C80-1CAD-4F51-8518-4C789DF9FEBC}" srcOrd="11" destOrd="0" presId="urn:microsoft.com/office/officeart/2016/7/layout/RepeatingBendingProcessNew"/>
    <dgm:cxn modelId="{085121A1-E743-49F7-98EE-55009C6210AF}" type="presParOf" srcId="{E0770C80-1CAD-4F51-8518-4C789DF9FEBC}" destId="{130013F7-CA4F-48F2-BBB3-F581ADFEBB03}" srcOrd="0" destOrd="0" presId="urn:microsoft.com/office/officeart/2016/7/layout/RepeatingBendingProcessNew"/>
    <dgm:cxn modelId="{A609097A-7455-4802-B9E8-51E824C2ED47}" type="presParOf" srcId="{F3A92333-0744-40F4-A769-A0557D96FFEF}" destId="{48BFAE36-6DEA-43EC-8315-8359C53DA219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3B1059-6927-4A3A-920F-42208D1C46D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053D7F-8CCE-47DA-900E-C94273BE4D18}">
      <dgm:prSet/>
      <dgm:spPr/>
      <dgm:t>
        <a:bodyPr/>
        <a:lstStyle/>
        <a:p>
          <a:r>
            <a:rPr lang="en-GB" dirty="0"/>
            <a:t>Behaviour Difficulties (but there’s always a cause): </a:t>
          </a:r>
          <a:r>
            <a:rPr lang="en-GB" dirty="0">
              <a:hlinkClick xmlns:r="http://schemas.openxmlformats.org/officeDocument/2006/relationships" r:id="rId1"/>
            </a:rPr>
            <a:t>Dealing with the difficult – tips and tricks for effective behaviour for learning | Tes</a:t>
          </a:r>
          <a:endParaRPr lang="en-US" dirty="0"/>
        </a:p>
      </dgm:t>
    </dgm:pt>
    <dgm:pt modelId="{A0B12587-247D-4B20-9F6C-A8ABAC874D3C}" type="parTrans" cxnId="{0B0937E7-9AD8-4DA9-9C2F-D60AF0701E54}">
      <dgm:prSet/>
      <dgm:spPr/>
      <dgm:t>
        <a:bodyPr/>
        <a:lstStyle/>
        <a:p>
          <a:endParaRPr lang="en-US"/>
        </a:p>
      </dgm:t>
    </dgm:pt>
    <dgm:pt modelId="{B84827C3-9AB2-4820-8EF9-1967EB4E83BD}" type="sibTrans" cxnId="{0B0937E7-9AD8-4DA9-9C2F-D60AF0701E54}">
      <dgm:prSet/>
      <dgm:spPr/>
      <dgm:t>
        <a:bodyPr/>
        <a:lstStyle/>
        <a:p>
          <a:endParaRPr lang="en-US"/>
        </a:p>
      </dgm:t>
    </dgm:pt>
    <dgm:pt modelId="{0CBE09ED-C833-495F-8476-88FDF085ACE3}">
      <dgm:prSet/>
      <dgm:spPr>
        <a:solidFill>
          <a:srgbClr val="FFC000"/>
        </a:solidFill>
      </dgm:spPr>
      <dgm:t>
        <a:bodyPr/>
        <a:lstStyle/>
        <a:p>
          <a:r>
            <a:rPr lang="en-GB" dirty="0"/>
            <a:t>Learning Difficulties: </a:t>
          </a:r>
          <a:r>
            <a:rPr lang="en-GB" dirty="0">
              <a:hlinkClick xmlns:r="http://schemas.openxmlformats.org/officeDocument/2006/relationships" r:id="rId2"/>
            </a:rPr>
            <a:t>Supporting Adults and Adolescents with Dyslexia - Online Course – </a:t>
          </a:r>
          <a:r>
            <a:rPr lang="en-GB" dirty="0" err="1">
              <a:hlinkClick xmlns:r="http://schemas.openxmlformats.org/officeDocument/2006/relationships" r:id="rId2"/>
            </a:rPr>
            <a:t>FutureLearn</a:t>
          </a:r>
          <a:endParaRPr lang="en-US" dirty="0"/>
        </a:p>
      </dgm:t>
    </dgm:pt>
    <dgm:pt modelId="{A91ADE73-379C-4116-8900-5714FEB4D219}" type="parTrans" cxnId="{D90EF352-985A-4927-AC5C-88C8655BE8AD}">
      <dgm:prSet/>
      <dgm:spPr/>
      <dgm:t>
        <a:bodyPr/>
        <a:lstStyle/>
        <a:p>
          <a:endParaRPr lang="en-US"/>
        </a:p>
      </dgm:t>
    </dgm:pt>
    <dgm:pt modelId="{CBE79B9A-BBE9-46E8-BB63-4598E30FDB02}" type="sibTrans" cxnId="{D90EF352-985A-4927-AC5C-88C8655BE8AD}">
      <dgm:prSet/>
      <dgm:spPr/>
      <dgm:t>
        <a:bodyPr/>
        <a:lstStyle/>
        <a:p>
          <a:endParaRPr lang="en-US"/>
        </a:p>
      </dgm:t>
    </dgm:pt>
    <dgm:pt modelId="{BAA2A036-E5AF-4539-9F6B-4D167482E8D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Autism: </a:t>
          </a:r>
          <a:r>
            <a:rPr lang="en-GB" dirty="0">
              <a:hlinkClick xmlns:r="http://schemas.openxmlformats.org/officeDocument/2006/relationships" r:id="rId3"/>
            </a:rPr>
            <a:t>Autism in the classroom: Strategies for success | Autism Speaks</a:t>
          </a:r>
          <a:endParaRPr lang="en-US" dirty="0"/>
        </a:p>
      </dgm:t>
    </dgm:pt>
    <dgm:pt modelId="{D1CDFAD1-5A73-443A-A5A0-0F961E5204FB}" type="parTrans" cxnId="{EC744A00-5CBC-46F4-BA2C-ED3A0F17BC0B}">
      <dgm:prSet/>
      <dgm:spPr/>
      <dgm:t>
        <a:bodyPr/>
        <a:lstStyle/>
        <a:p>
          <a:endParaRPr lang="en-US"/>
        </a:p>
      </dgm:t>
    </dgm:pt>
    <dgm:pt modelId="{EC9AB9E4-55FA-4709-88A7-B8408AE69551}" type="sibTrans" cxnId="{EC744A00-5CBC-46F4-BA2C-ED3A0F17BC0B}">
      <dgm:prSet/>
      <dgm:spPr/>
      <dgm:t>
        <a:bodyPr/>
        <a:lstStyle/>
        <a:p>
          <a:endParaRPr lang="en-US"/>
        </a:p>
      </dgm:t>
    </dgm:pt>
    <dgm:pt modelId="{E73B69EE-B64E-49D5-9D6E-E1F1F5FC88F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ADHD: </a:t>
          </a:r>
          <a:r>
            <a:rPr lang="en-GB" dirty="0">
              <a:hlinkClick xmlns:r="http://schemas.openxmlformats.org/officeDocument/2006/relationships" r:id="rId4"/>
            </a:rPr>
            <a:t>ADHD in the Classroom: How to Support Students with Attention-Deficit/Hyperactivity Disorder - Waterford.org</a:t>
          </a:r>
          <a:endParaRPr lang="en-US" dirty="0"/>
        </a:p>
      </dgm:t>
    </dgm:pt>
    <dgm:pt modelId="{2D0911A3-D14C-4C5C-BB66-C8C26180C262}" type="parTrans" cxnId="{3929D08A-1BDE-43A2-8CBE-5E1011DBBE07}">
      <dgm:prSet/>
      <dgm:spPr/>
      <dgm:t>
        <a:bodyPr/>
        <a:lstStyle/>
        <a:p>
          <a:endParaRPr lang="en-US"/>
        </a:p>
      </dgm:t>
    </dgm:pt>
    <dgm:pt modelId="{BBFE4F58-0B5F-4F01-910A-2E0C5986B908}" type="sibTrans" cxnId="{3929D08A-1BDE-43A2-8CBE-5E1011DBBE07}">
      <dgm:prSet/>
      <dgm:spPr/>
      <dgm:t>
        <a:bodyPr/>
        <a:lstStyle/>
        <a:p>
          <a:endParaRPr lang="en-US"/>
        </a:p>
      </dgm:t>
    </dgm:pt>
    <dgm:pt modelId="{4AEE3A38-F4AD-4633-AAC3-3306D292C83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Mental Health and Wellbeing: </a:t>
          </a:r>
          <a:r>
            <a:rPr lang="en-GB" u="sng" dirty="0">
              <a:hlinkClick xmlns:r="http://schemas.openxmlformats.org/officeDocument/2006/relationships" r:id="rId5"/>
            </a:rPr>
            <a:t>https://emogym.weebly.com</a:t>
          </a:r>
          <a:r>
            <a:rPr lang="en-GB" u="sng" dirty="0"/>
            <a:t>, </a:t>
          </a:r>
          <a:endParaRPr lang="en-US" dirty="0"/>
        </a:p>
      </dgm:t>
    </dgm:pt>
    <dgm:pt modelId="{2A4EF300-6EEA-4B2F-BAC0-6E21EEFCBED4}" type="parTrans" cxnId="{0987D6D9-A8E3-43AD-BAEC-134A4058D047}">
      <dgm:prSet/>
      <dgm:spPr/>
      <dgm:t>
        <a:bodyPr/>
        <a:lstStyle/>
        <a:p>
          <a:endParaRPr lang="en-US"/>
        </a:p>
      </dgm:t>
    </dgm:pt>
    <dgm:pt modelId="{A286595E-4E43-4079-9256-A04F819163E9}" type="sibTrans" cxnId="{0987D6D9-A8E3-43AD-BAEC-134A4058D047}">
      <dgm:prSet/>
      <dgm:spPr/>
      <dgm:t>
        <a:bodyPr/>
        <a:lstStyle/>
        <a:p>
          <a:endParaRPr lang="en-US"/>
        </a:p>
      </dgm:t>
    </dgm:pt>
    <dgm:pt modelId="{A3BFD038-4E41-43BD-8A5A-7014BF22179F}">
      <dgm:prSet/>
      <dgm:spPr/>
      <dgm:t>
        <a:bodyPr/>
        <a:lstStyle/>
        <a:p>
          <a:r>
            <a:rPr lang="en-GB">
              <a:hlinkClick xmlns:r="http://schemas.openxmlformats.org/officeDocument/2006/relationships" r:id="rId6"/>
            </a:rPr>
            <a:t>Mental Health | DASH | CDC</a:t>
          </a:r>
          <a:endParaRPr lang="en-US"/>
        </a:p>
      </dgm:t>
    </dgm:pt>
    <dgm:pt modelId="{CC5FDBE7-9ECE-489E-AC4E-D42F5F3E05EB}" type="parTrans" cxnId="{705B7A90-6E6B-4146-824E-78713338843A}">
      <dgm:prSet/>
      <dgm:spPr/>
      <dgm:t>
        <a:bodyPr/>
        <a:lstStyle/>
        <a:p>
          <a:endParaRPr lang="en-US"/>
        </a:p>
      </dgm:t>
    </dgm:pt>
    <dgm:pt modelId="{1D798B1F-8C04-40D8-8016-2623BD865385}" type="sibTrans" cxnId="{705B7A90-6E6B-4146-824E-78713338843A}">
      <dgm:prSet/>
      <dgm:spPr/>
      <dgm:t>
        <a:bodyPr/>
        <a:lstStyle/>
        <a:p>
          <a:endParaRPr lang="en-US"/>
        </a:p>
      </dgm:t>
    </dgm:pt>
    <dgm:pt modelId="{E1BFE690-2C5B-4DAC-80B2-7E3F74E0C11F}">
      <dgm:prSet/>
      <dgm:spPr/>
      <dgm:t>
        <a:bodyPr/>
        <a:lstStyle/>
        <a:p>
          <a:r>
            <a:rPr lang="en-GB" dirty="0"/>
            <a:t>These are examples. You may know of others…… please share them…..</a:t>
          </a:r>
          <a:endParaRPr lang="en-US" dirty="0"/>
        </a:p>
      </dgm:t>
    </dgm:pt>
    <dgm:pt modelId="{3E479E55-5B0B-4BAD-B520-E1E771AA5790}" type="parTrans" cxnId="{34777A11-6856-4D48-B47E-83742143DB7B}">
      <dgm:prSet/>
      <dgm:spPr/>
      <dgm:t>
        <a:bodyPr/>
        <a:lstStyle/>
        <a:p>
          <a:endParaRPr lang="en-US"/>
        </a:p>
      </dgm:t>
    </dgm:pt>
    <dgm:pt modelId="{2AE5FF5A-51B0-4346-9BDE-317970B05CCE}" type="sibTrans" cxnId="{34777A11-6856-4D48-B47E-83742143DB7B}">
      <dgm:prSet/>
      <dgm:spPr/>
      <dgm:t>
        <a:bodyPr/>
        <a:lstStyle/>
        <a:p>
          <a:endParaRPr lang="en-US"/>
        </a:p>
      </dgm:t>
    </dgm:pt>
    <dgm:pt modelId="{8DF64320-A445-4F7E-BD11-D28DCA37DE32}" type="pres">
      <dgm:prSet presAssocID="{4D3B1059-6927-4A3A-920F-42208D1C46D0}" presName="diagram" presStyleCnt="0">
        <dgm:presLayoutVars>
          <dgm:dir/>
          <dgm:resizeHandles val="exact"/>
        </dgm:presLayoutVars>
      </dgm:prSet>
      <dgm:spPr/>
    </dgm:pt>
    <dgm:pt modelId="{0F87576B-7ADD-4C9D-868A-C46736D94DA3}" type="pres">
      <dgm:prSet presAssocID="{8A053D7F-8CCE-47DA-900E-C94273BE4D18}" presName="node" presStyleLbl="node1" presStyleIdx="0" presStyleCnt="7">
        <dgm:presLayoutVars>
          <dgm:bulletEnabled val="1"/>
        </dgm:presLayoutVars>
      </dgm:prSet>
      <dgm:spPr/>
    </dgm:pt>
    <dgm:pt modelId="{8B77A228-F2F8-40B7-892D-487C331F2210}" type="pres">
      <dgm:prSet presAssocID="{B84827C3-9AB2-4820-8EF9-1967EB4E83BD}" presName="sibTrans" presStyleCnt="0"/>
      <dgm:spPr/>
    </dgm:pt>
    <dgm:pt modelId="{665E8423-F0CE-4AFA-B038-1331980A05A7}" type="pres">
      <dgm:prSet presAssocID="{0CBE09ED-C833-495F-8476-88FDF085ACE3}" presName="node" presStyleLbl="node1" presStyleIdx="1" presStyleCnt="7" custAng="0" custScaleY="99197">
        <dgm:presLayoutVars>
          <dgm:bulletEnabled val="1"/>
        </dgm:presLayoutVars>
      </dgm:prSet>
      <dgm:spPr/>
    </dgm:pt>
    <dgm:pt modelId="{4CF77D61-23BB-4E2E-B84B-EFF6901D2BBA}" type="pres">
      <dgm:prSet presAssocID="{CBE79B9A-BBE9-46E8-BB63-4598E30FDB02}" presName="sibTrans" presStyleCnt="0"/>
      <dgm:spPr/>
    </dgm:pt>
    <dgm:pt modelId="{7D5A66BF-6021-4D21-8229-4738FC6C9664}" type="pres">
      <dgm:prSet presAssocID="{BAA2A036-E5AF-4539-9F6B-4D167482E8D7}" presName="node" presStyleLbl="node1" presStyleIdx="2" presStyleCnt="7">
        <dgm:presLayoutVars>
          <dgm:bulletEnabled val="1"/>
        </dgm:presLayoutVars>
      </dgm:prSet>
      <dgm:spPr/>
    </dgm:pt>
    <dgm:pt modelId="{1AF40BBE-80BA-4D8C-A117-A9A7EEB4B47B}" type="pres">
      <dgm:prSet presAssocID="{EC9AB9E4-55FA-4709-88A7-B8408AE69551}" presName="sibTrans" presStyleCnt="0"/>
      <dgm:spPr/>
    </dgm:pt>
    <dgm:pt modelId="{140D1597-9FC3-42D9-90B1-BC114A764D4B}" type="pres">
      <dgm:prSet presAssocID="{E73B69EE-B64E-49D5-9D6E-E1F1F5FC88F6}" presName="node" presStyleLbl="node1" presStyleIdx="3" presStyleCnt="7">
        <dgm:presLayoutVars>
          <dgm:bulletEnabled val="1"/>
        </dgm:presLayoutVars>
      </dgm:prSet>
      <dgm:spPr/>
    </dgm:pt>
    <dgm:pt modelId="{DCD6FEAD-22AF-4FB6-B8E9-D9D4FBA85A9E}" type="pres">
      <dgm:prSet presAssocID="{BBFE4F58-0B5F-4F01-910A-2E0C5986B908}" presName="sibTrans" presStyleCnt="0"/>
      <dgm:spPr/>
    </dgm:pt>
    <dgm:pt modelId="{EACB30A3-ED66-4992-B324-DFE776D97429}" type="pres">
      <dgm:prSet presAssocID="{4AEE3A38-F4AD-4633-AAC3-3306D292C83B}" presName="node" presStyleLbl="node1" presStyleIdx="4" presStyleCnt="7">
        <dgm:presLayoutVars>
          <dgm:bulletEnabled val="1"/>
        </dgm:presLayoutVars>
      </dgm:prSet>
      <dgm:spPr/>
    </dgm:pt>
    <dgm:pt modelId="{4C05D2DC-8547-4169-90B8-3A3928C0746B}" type="pres">
      <dgm:prSet presAssocID="{A286595E-4E43-4079-9256-A04F819163E9}" presName="sibTrans" presStyleCnt="0"/>
      <dgm:spPr/>
    </dgm:pt>
    <dgm:pt modelId="{0FA5B1AB-BEA4-400E-B0E1-328810B3CED9}" type="pres">
      <dgm:prSet presAssocID="{A3BFD038-4E41-43BD-8A5A-7014BF22179F}" presName="node" presStyleLbl="node1" presStyleIdx="5" presStyleCnt="7">
        <dgm:presLayoutVars>
          <dgm:bulletEnabled val="1"/>
        </dgm:presLayoutVars>
      </dgm:prSet>
      <dgm:spPr/>
    </dgm:pt>
    <dgm:pt modelId="{40D23971-FF0C-455E-9480-9BAC123F0A86}" type="pres">
      <dgm:prSet presAssocID="{1D798B1F-8C04-40D8-8016-2623BD865385}" presName="sibTrans" presStyleCnt="0"/>
      <dgm:spPr/>
    </dgm:pt>
    <dgm:pt modelId="{3F3C2A12-F4DA-42C6-92A4-9F7F166C6580}" type="pres">
      <dgm:prSet presAssocID="{E1BFE690-2C5B-4DAC-80B2-7E3F74E0C11F}" presName="node" presStyleLbl="node1" presStyleIdx="6" presStyleCnt="7">
        <dgm:presLayoutVars>
          <dgm:bulletEnabled val="1"/>
        </dgm:presLayoutVars>
      </dgm:prSet>
      <dgm:spPr/>
    </dgm:pt>
  </dgm:ptLst>
  <dgm:cxnLst>
    <dgm:cxn modelId="{EC744A00-5CBC-46F4-BA2C-ED3A0F17BC0B}" srcId="{4D3B1059-6927-4A3A-920F-42208D1C46D0}" destId="{BAA2A036-E5AF-4539-9F6B-4D167482E8D7}" srcOrd="2" destOrd="0" parTransId="{D1CDFAD1-5A73-443A-A5A0-0F961E5204FB}" sibTransId="{EC9AB9E4-55FA-4709-88A7-B8408AE69551}"/>
    <dgm:cxn modelId="{34777A11-6856-4D48-B47E-83742143DB7B}" srcId="{4D3B1059-6927-4A3A-920F-42208D1C46D0}" destId="{E1BFE690-2C5B-4DAC-80B2-7E3F74E0C11F}" srcOrd="6" destOrd="0" parTransId="{3E479E55-5B0B-4BAD-B520-E1E771AA5790}" sibTransId="{2AE5FF5A-51B0-4346-9BDE-317970B05CCE}"/>
    <dgm:cxn modelId="{1BBACC14-A3D2-49C4-AB27-6CB61865C13B}" type="presOf" srcId="{E73B69EE-B64E-49D5-9D6E-E1F1F5FC88F6}" destId="{140D1597-9FC3-42D9-90B1-BC114A764D4B}" srcOrd="0" destOrd="0" presId="urn:microsoft.com/office/officeart/2005/8/layout/default"/>
    <dgm:cxn modelId="{51981B16-1E6B-4D3D-ACAC-DB28E50B40D8}" type="presOf" srcId="{0CBE09ED-C833-495F-8476-88FDF085ACE3}" destId="{665E8423-F0CE-4AFA-B038-1331980A05A7}" srcOrd="0" destOrd="0" presId="urn:microsoft.com/office/officeart/2005/8/layout/default"/>
    <dgm:cxn modelId="{CC118324-3332-4A27-99EB-85D20E50EDAC}" type="presOf" srcId="{BAA2A036-E5AF-4539-9F6B-4D167482E8D7}" destId="{7D5A66BF-6021-4D21-8229-4738FC6C9664}" srcOrd="0" destOrd="0" presId="urn:microsoft.com/office/officeart/2005/8/layout/default"/>
    <dgm:cxn modelId="{8D84125B-1194-4C56-B3B2-AB102FB8EA22}" type="presOf" srcId="{E1BFE690-2C5B-4DAC-80B2-7E3F74E0C11F}" destId="{3F3C2A12-F4DA-42C6-92A4-9F7F166C6580}" srcOrd="0" destOrd="0" presId="urn:microsoft.com/office/officeart/2005/8/layout/default"/>
    <dgm:cxn modelId="{D90EF352-985A-4927-AC5C-88C8655BE8AD}" srcId="{4D3B1059-6927-4A3A-920F-42208D1C46D0}" destId="{0CBE09ED-C833-495F-8476-88FDF085ACE3}" srcOrd="1" destOrd="0" parTransId="{A91ADE73-379C-4116-8900-5714FEB4D219}" sibTransId="{CBE79B9A-BBE9-46E8-BB63-4598E30FDB02}"/>
    <dgm:cxn modelId="{5A7E4082-B213-47B1-A003-34A8A9DF3EA3}" type="presOf" srcId="{4D3B1059-6927-4A3A-920F-42208D1C46D0}" destId="{8DF64320-A445-4F7E-BD11-D28DCA37DE32}" srcOrd="0" destOrd="0" presId="urn:microsoft.com/office/officeart/2005/8/layout/default"/>
    <dgm:cxn modelId="{3929D08A-1BDE-43A2-8CBE-5E1011DBBE07}" srcId="{4D3B1059-6927-4A3A-920F-42208D1C46D0}" destId="{E73B69EE-B64E-49D5-9D6E-E1F1F5FC88F6}" srcOrd="3" destOrd="0" parTransId="{2D0911A3-D14C-4C5C-BB66-C8C26180C262}" sibTransId="{BBFE4F58-0B5F-4F01-910A-2E0C5986B908}"/>
    <dgm:cxn modelId="{705B7A90-6E6B-4146-824E-78713338843A}" srcId="{4D3B1059-6927-4A3A-920F-42208D1C46D0}" destId="{A3BFD038-4E41-43BD-8A5A-7014BF22179F}" srcOrd="5" destOrd="0" parTransId="{CC5FDBE7-9ECE-489E-AC4E-D42F5F3E05EB}" sibTransId="{1D798B1F-8C04-40D8-8016-2623BD865385}"/>
    <dgm:cxn modelId="{F4350F97-552E-4564-B9D8-E23FADB8AA77}" type="presOf" srcId="{A3BFD038-4E41-43BD-8A5A-7014BF22179F}" destId="{0FA5B1AB-BEA4-400E-B0E1-328810B3CED9}" srcOrd="0" destOrd="0" presId="urn:microsoft.com/office/officeart/2005/8/layout/default"/>
    <dgm:cxn modelId="{E41AD5B0-CC41-4A83-AD08-503141032698}" type="presOf" srcId="{8A053D7F-8CCE-47DA-900E-C94273BE4D18}" destId="{0F87576B-7ADD-4C9D-868A-C46736D94DA3}" srcOrd="0" destOrd="0" presId="urn:microsoft.com/office/officeart/2005/8/layout/default"/>
    <dgm:cxn modelId="{0987D6D9-A8E3-43AD-BAEC-134A4058D047}" srcId="{4D3B1059-6927-4A3A-920F-42208D1C46D0}" destId="{4AEE3A38-F4AD-4633-AAC3-3306D292C83B}" srcOrd="4" destOrd="0" parTransId="{2A4EF300-6EEA-4B2F-BAC0-6E21EEFCBED4}" sibTransId="{A286595E-4E43-4079-9256-A04F819163E9}"/>
    <dgm:cxn modelId="{ADCBE7E4-6401-4C2E-AFB3-FF8A7F8C04BB}" type="presOf" srcId="{4AEE3A38-F4AD-4633-AAC3-3306D292C83B}" destId="{EACB30A3-ED66-4992-B324-DFE776D97429}" srcOrd="0" destOrd="0" presId="urn:microsoft.com/office/officeart/2005/8/layout/default"/>
    <dgm:cxn modelId="{0B0937E7-9AD8-4DA9-9C2F-D60AF0701E54}" srcId="{4D3B1059-6927-4A3A-920F-42208D1C46D0}" destId="{8A053D7F-8CCE-47DA-900E-C94273BE4D18}" srcOrd="0" destOrd="0" parTransId="{A0B12587-247D-4B20-9F6C-A8ABAC874D3C}" sibTransId="{B84827C3-9AB2-4820-8EF9-1967EB4E83BD}"/>
    <dgm:cxn modelId="{1CC58B7E-ABE4-4FB7-B8AF-CDA3446FBEA8}" type="presParOf" srcId="{8DF64320-A445-4F7E-BD11-D28DCA37DE32}" destId="{0F87576B-7ADD-4C9D-868A-C46736D94DA3}" srcOrd="0" destOrd="0" presId="urn:microsoft.com/office/officeart/2005/8/layout/default"/>
    <dgm:cxn modelId="{CD50DDD9-5E97-4A07-B655-DA0B2183727B}" type="presParOf" srcId="{8DF64320-A445-4F7E-BD11-D28DCA37DE32}" destId="{8B77A228-F2F8-40B7-892D-487C331F2210}" srcOrd="1" destOrd="0" presId="urn:microsoft.com/office/officeart/2005/8/layout/default"/>
    <dgm:cxn modelId="{94EC72C3-80DC-4D97-BC95-2992901E2251}" type="presParOf" srcId="{8DF64320-A445-4F7E-BD11-D28DCA37DE32}" destId="{665E8423-F0CE-4AFA-B038-1331980A05A7}" srcOrd="2" destOrd="0" presId="urn:microsoft.com/office/officeart/2005/8/layout/default"/>
    <dgm:cxn modelId="{A158B4A4-7672-4FEB-8857-FACC28BEAF31}" type="presParOf" srcId="{8DF64320-A445-4F7E-BD11-D28DCA37DE32}" destId="{4CF77D61-23BB-4E2E-B84B-EFF6901D2BBA}" srcOrd="3" destOrd="0" presId="urn:microsoft.com/office/officeart/2005/8/layout/default"/>
    <dgm:cxn modelId="{4B7208FD-2793-4FD9-91F6-6B43E3D54245}" type="presParOf" srcId="{8DF64320-A445-4F7E-BD11-D28DCA37DE32}" destId="{7D5A66BF-6021-4D21-8229-4738FC6C9664}" srcOrd="4" destOrd="0" presId="urn:microsoft.com/office/officeart/2005/8/layout/default"/>
    <dgm:cxn modelId="{F54D9CA5-00EA-4BA2-9ADB-F68EE10081ED}" type="presParOf" srcId="{8DF64320-A445-4F7E-BD11-D28DCA37DE32}" destId="{1AF40BBE-80BA-4D8C-A117-A9A7EEB4B47B}" srcOrd="5" destOrd="0" presId="urn:microsoft.com/office/officeart/2005/8/layout/default"/>
    <dgm:cxn modelId="{4FCE0455-1757-417A-871E-BB53A514C10F}" type="presParOf" srcId="{8DF64320-A445-4F7E-BD11-D28DCA37DE32}" destId="{140D1597-9FC3-42D9-90B1-BC114A764D4B}" srcOrd="6" destOrd="0" presId="urn:microsoft.com/office/officeart/2005/8/layout/default"/>
    <dgm:cxn modelId="{67BDBAB6-0F08-411C-B075-77EE2D3AE472}" type="presParOf" srcId="{8DF64320-A445-4F7E-BD11-D28DCA37DE32}" destId="{DCD6FEAD-22AF-4FB6-B8E9-D9D4FBA85A9E}" srcOrd="7" destOrd="0" presId="urn:microsoft.com/office/officeart/2005/8/layout/default"/>
    <dgm:cxn modelId="{409E0D1F-6B9F-434B-A3B3-D476A9A08AC0}" type="presParOf" srcId="{8DF64320-A445-4F7E-BD11-D28DCA37DE32}" destId="{EACB30A3-ED66-4992-B324-DFE776D97429}" srcOrd="8" destOrd="0" presId="urn:microsoft.com/office/officeart/2005/8/layout/default"/>
    <dgm:cxn modelId="{7A07674D-6F97-4076-892F-7C4F539A1F7C}" type="presParOf" srcId="{8DF64320-A445-4F7E-BD11-D28DCA37DE32}" destId="{4C05D2DC-8547-4169-90B8-3A3928C0746B}" srcOrd="9" destOrd="0" presId="urn:microsoft.com/office/officeart/2005/8/layout/default"/>
    <dgm:cxn modelId="{A5E95B45-2DF0-4CA4-8FE9-4D14BAA5E7B6}" type="presParOf" srcId="{8DF64320-A445-4F7E-BD11-D28DCA37DE32}" destId="{0FA5B1AB-BEA4-400E-B0E1-328810B3CED9}" srcOrd="10" destOrd="0" presId="urn:microsoft.com/office/officeart/2005/8/layout/default"/>
    <dgm:cxn modelId="{5FF842DF-B1DE-44C9-AE32-5DE72C1FD59E}" type="presParOf" srcId="{8DF64320-A445-4F7E-BD11-D28DCA37DE32}" destId="{40D23971-FF0C-455E-9480-9BAC123F0A86}" srcOrd="11" destOrd="0" presId="urn:microsoft.com/office/officeart/2005/8/layout/default"/>
    <dgm:cxn modelId="{C63A1742-10B6-4499-BC16-CC7519F9B06B}" type="presParOf" srcId="{8DF64320-A445-4F7E-BD11-D28DCA37DE32}" destId="{3F3C2A12-F4DA-42C6-92A4-9F7F166C658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630C5-65B6-490E-9DA4-D0564603E813}">
      <dsp:nvSpPr>
        <dsp:cNvPr id="0" name=""/>
        <dsp:cNvSpPr/>
      </dsp:nvSpPr>
      <dsp:spPr>
        <a:xfrm>
          <a:off x="1283" y="857306"/>
          <a:ext cx="4672458" cy="233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Equality:</a:t>
          </a:r>
          <a:r>
            <a:rPr lang="en-GB" sz="2000" kern="1200"/>
            <a:t> </a:t>
          </a:r>
          <a:r>
            <a:rPr lang="en-GB" sz="2000" i="0" kern="1200"/>
            <a:t>the right of different groups of people to receive the </a:t>
          </a:r>
          <a:r>
            <a:rPr lang="en-GB" sz="2000" i="0" u="sng" kern="1200"/>
            <a:t>same </a:t>
          </a:r>
          <a:r>
            <a:rPr lang="en-GB" sz="2000" i="0" kern="1200"/>
            <a:t>treatment:</a:t>
          </a:r>
          <a:endParaRPr lang="en-US" sz="2000" kern="1200"/>
        </a:p>
      </dsp:txBody>
      <dsp:txXfrm>
        <a:off x="69709" y="925732"/>
        <a:ext cx="4535606" cy="2199377"/>
      </dsp:txXfrm>
    </dsp:sp>
    <dsp:sp modelId="{06003829-7685-4C5A-B4BE-444339AA94CF}">
      <dsp:nvSpPr>
        <dsp:cNvPr id="0" name=""/>
        <dsp:cNvSpPr/>
      </dsp:nvSpPr>
      <dsp:spPr>
        <a:xfrm>
          <a:off x="5841857" y="857306"/>
          <a:ext cx="4672458" cy="233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Equity: </a:t>
          </a:r>
          <a:r>
            <a:rPr lang="en-GB" sz="2000" i="0" kern="1200" dirty="0"/>
            <a:t>the situation in which everyone is treated fairly </a:t>
          </a:r>
          <a:r>
            <a:rPr lang="en-GB" sz="2000" i="0" u="sng" kern="1200" dirty="0"/>
            <a:t>according to their needs </a:t>
          </a:r>
          <a:r>
            <a:rPr lang="en-GB" sz="2000" i="0" kern="1200" dirty="0"/>
            <a:t>and no group of people is given special treatment. </a:t>
          </a:r>
          <a:endParaRPr lang="en-US" sz="2000" kern="1200" dirty="0"/>
        </a:p>
      </dsp:txBody>
      <dsp:txXfrm>
        <a:off x="5910283" y="925732"/>
        <a:ext cx="4535606" cy="2199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C0068-D0A7-426E-9068-633C1E9EC8E4}">
      <dsp:nvSpPr>
        <dsp:cNvPr id="0" name=""/>
        <dsp:cNvSpPr/>
      </dsp:nvSpPr>
      <dsp:spPr>
        <a:xfrm>
          <a:off x="0" y="174069"/>
          <a:ext cx="10515600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Should we always treat people the same? When </a:t>
          </a:r>
          <a:r>
            <a:rPr lang="en-GB" sz="3200" kern="1200"/>
            <a:t>and why might </a:t>
          </a:r>
          <a:r>
            <a:rPr lang="en-GB" sz="3200" kern="1200" dirty="0"/>
            <a:t>it be appropriate to do so? </a:t>
          </a:r>
          <a:endParaRPr lang="en-US" sz="3200" kern="1200" dirty="0"/>
        </a:p>
      </dsp:txBody>
      <dsp:txXfrm>
        <a:off x="62141" y="236210"/>
        <a:ext cx="10391318" cy="1148678"/>
      </dsp:txXfrm>
    </dsp:sp>
    <dsp:sp modelId="{C3DF45D4-CB5C-4639-8DA4-E0164B3040DE}">
      <dsp:nvSpPr>
        <dsp:cNvPr id="0" name=""/>
        <dsp:cNvSpPr/>
      </dsp:nvSpPr>
      <dsp:spPr>
        <a:xfrm>
          <a:off x="0" y="1539189"/>
          <a:ext cx="10515600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 order to treat people equally, and with dignity, are there times when we need to treat some people differently?</a:t>
          </a:r>
        </a:p>
      </dsp:txBody>
      <dsp:txXfrm>
        <a:off x="62141" y="1601330"/>
        <a:ext cx="10391318" cy="1148678"/>
      </dsp:txXfrm>
    </dsp:sp>
    <dsp:sp modelId="{C8AD39FC-CB91-4E3D-99FE-9A53377ADE54}">
      <dsp:nvSpPr>
        <dsp:cNvPr id="0" name=""/>
        <dsp:cNvSpPr/>
      </dsp:nvSpPr>
      <dsp:spPr>
        <a:xfrm>
          <a:off x="0" y="2904309"/>
          <a:ext cx="10515600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Hold onto that thinking/responses…………</a:t>
          </a:r>
          <a:endParaRPr lang="en-US" sz="3200" kern="1200" dirty="0"/>
        </a:p>
      </dsp:txBody>
      <dsp:txXfrm>
        <a:off x="62141" y="2966450"/>
        <a:ext cx="10391318" cy="11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1DE96-6623-4C5A-A310-F54ECAF2FDE2}">
      <dsp:nvSpPr>
        <dsp:cNvPr id="0" name=""/>
        <dsp:cNvSpPr/>
      </dsp:nvSpPr>
      <dsp:spPr>
        <a:xfrm>
          <a:off x="1942085" y="1210647"/>
          <a:ext cx="414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55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8235" y="1254139"/>
        <a:ext cx="22257" cy="4455"/>
      </dsp:txXfrm>
    </dsp:sp>
    <dsp:sp modelId="{312B4AED-632E-45AD-BEDD-575E4656D3B5}">
      <dsp:nvSpPr>
        <dsp:cNvPr id="0" name=""/>
        <dsp:cNvSpPr/>
      </dsp:nvSpPr>
      <dsp:spPr>
        <a:xfrm>
          <a:off x="8419" y="675727"/>
          <a:ext cx="1935466" cy="11612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839" tIns="99551" rIns="94839" bIns="995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Teaching style/lesson content are not matched to the child’s ability, learning style and/or interests.</a:t>
          </a:r>
          <a:endParaRPr lang="en-US" sz="1200" kern="1200" dirty="0"/>
        </a:p>
      </dsp:txBody>
      <dsp:txXfrm>
        <a:off x="8419" y="675727"/>
        <a:ext cx="1935466" cy="1161279"/>
      </dsp:txXfrm>
    </dsp:sp>
    <dsp:sp modelId="{7D8D4B99-DF68-42AB-A559-7819D048A386}">
      <dsp:nvSpPr>
        <dsp:cNvPr id="0" name=""/>
        <dsp:cNvSpPr/>
      </dsp:nvSpPr>
      <dsp:spPr>
        <a:xfrm>
          <a:off x="4322709" y="1210647"/>
          <a:ext cx="414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55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18858" y="1254139"/>
        <a:ext cx="22257" cy="4455"/>
      </dsp:txXfrm>
    </dsp:sp>
    <dsp:sp modelId="{18E3DE2E-B074-40E0-9B77-246A873511D9}">
      <dsp:nvSpPr>
        <dsp:cNvPr id="0" name=""/>
        <dsp:cNvSpPr/>
      </dsp:nvSpPr>
      <dsp:spPr>
        <a:xfrm>
          <a:off x="2389042" y="675727"/>
          <a:ext cx="1935466" cy="11612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839" tIns="99551" rIns="94839" bIns="995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 literacy difficulty. (e.g. dyslexia: Language processing, short term memory, reading, writing)</a:t>
          </a:r>
          <a:endParaRPr lang="en-US" sz="1200" kern="1200" dirty="0"/>
        </a:p>
      </dsp:txBody>
      <dsp:txXfrm>
        <a:off x="2389042" y="675727"/>
        <a:ext cx="1935466" cy="1161279"/>
      </dsp:txXfrm>
    </dsp:sp>
    <dsp:sp modelId="{C6161D51-2327-4951-AE49-1AB15409C7A3}">
      <dsp:nvSpPr>
        <dsp:cNvPr id="0" name=""/>
        <dsp:cNvSpPr/>
      </dsp:nvSpPr>
      <dsp:spPr>
        <a:xfrm>
          <a:off x="976152" y="1835207"/>
          <a:ext cx="4761246" cy="414557"/>
        </a:xfrm>
        <a:custGeom>
          <a:avLst/>
          <a:gdLst/>
          <a:ahLst/>
          <a:cxnLst/>
          <a:rect l="0" t="0" r="0" b="0"/>
          <a:pathLst>
            <a:path>
              <a:moveTo>
                <a:pt x="4761246" y="0"/>
              </a:moveTo>
              <a:lnTo>
                <a:pt x="4761246" y="224378"/>
              </a:lnTo>
              <a:lnTo>
                <a:pt x="0" y="224378"/>
              </a:lnTo>
              <a:lnTo>
                <a:pt x="0" y="4145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7225" y="2040258"/>
        <a:ext cx="239100" cy="4455"/>
      </dsp:txXfrm>
    </dsp:sp>
    <dsp:sp modelId="{DD79A076-C205-499F-BAC5-EDA363E92ABF}">
      <dsp:nvSpPr>
        <dsp:cNvPr id="0" name=""/>
        <dsp:cNvSpPr/>
      </dsp:nvSpPr>
      <dsp:spPr>
        <a:xfrm>
          <a:off x="4769666" y="675727"/>
          <a:ext cx="1935466" cy="11612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839" tIns="99551" rIns="94839" bIns="995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 condition (e.g. Autism, Attention Deficit Hyperactivity Disorder (ADHD), a hearing, sight problem or other learning/medical concern.</a:t>
          </a:r>
          <a:endParaRPr lang="en-US" sz="1200" kern="1200" dirty="0"/>
        </a:p>
      </dsp:txBody>
      <dsp:txXfrm>
        <a:off x="4769666" y="675727"/>
        <a:ext cx="1935466" cy="1161279"/>
      </dsp:txXfrm>
    </dsp:sp>
    <dsp:sp modelId="{5A5395C2-815D-4D21-A87A-13187270D80C}">
      <dsp:nvSpPr>
        <dsp:cNvPr id="0" name=""/>
        <dsp:cNvSpPr/>
      </dsp:nvSpPr>
      <dsp:spPr>
        <a:xfrm>
          <a:off x="1942085" y="2817084"/>
          <a:ext cx="414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55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8235" y="2860576"/>
        <a:ext cx="22257" cy="4455"/>
      </dsp:txXfrm>
    </dsp:sp>
    <dsp:sp modelId="{E8180FA0-9684-4BA7-BB4F-F8C437C1E4C4}">
      <dsp:nvSpPr>
        <dsp:cNvPr id="0" name=""/>
        <dsp:cNvSpPr/>
      </dsp:nvSpPr>
      <dsp:spPr>
        <a:xfrm>
          <a:off x="8419" y="2282164"/>
          <a:ext cx="1935466" cy="11612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839" tIns="99551" rIns="94839" bIns="995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Mental Health and Wellbeing (anxiety, stress, difficulties at home/friendship difficulties).</a:t>
          </a:r>
          <a:endParaRPr lang="en-US" sz="1200" kern="1200" dirty="0"/>
        </a:p>
      </dsp:txBody>
      <dsp:txXfrm>
        <a:off x="8419" y="2282164"/>
        <a:ext cx="1935466" cy="1161279"/>
      </dsp:txXfrm>
    </dsp:sp>
    <dsp:sp modelId="{139845FF-A1CC-48BB-9FAF-6EF48002CAC7}">
      <dsp:nvSpPr>
        <dsp:cNvPr id="0" name=""/>
        <dsp:cNvSpPr/>
      </dsp:nvSpPr>
      <dsp:spPr>
        <a:xfrm>
          <a:off x="4322709" y="2817084"/>
          <a:ext cx="414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55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18858" y="2860576"/>
        <a:ext cx="22257" cy="4455"/>
      </dsp:txXfrm>
    </dsp:sp>
    <dsp:sp modelId="{4E46966D-E055-45D6-B86A-DAE421F2A94A}">
      <dsp:nvSpPr>
        <dsp:cNvPr id="0" name=""/>
        <dsp:cNvSpPr/>
      </dsp:nvSpPr>
      <dsp:spPr>
        <a:xfrm>
          <a:off x="2389042" y="2282164"/>
          <a:ext cx="1935466" cy="11612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839" tIns="99551" rIns="94839" bIns="995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Etc……. A whole range of reasons……..</a:t>
          </a:r>
          <a:endParaRPr lang="en-US" sz="1200" kern="1200"/>
        </a:p>
      </dsp:txBody>
      <dsp:txXfrm>
        <a:off x="2389042" y="2282164"/>
        <a:ext cx="1935466" cy="1161279"/>
      </dsp:txXfrm>
    </dsp:sp>
    <dsp:sp modelId="{D9DCDD93-A5DC-4C2E-88ED-B4C23E9054C0}">
      <dsp:nvSpPr>
        <dsp:cNvPr id="0" name=""/>
        <dsp:cNvSpPr/>
      </dsp:nvSpPr>
      <dsp:spPr>
        <a:xfrm>
          <a:off x="4769666" y="2282164"/>
          <a:ext cx="1935466" cy="11612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839" tIns="99551" rIns="94839" bIns="995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Stop to think: If your classroom/school lead you to believe that all’s well, for all students, where’s your proof?</a:t>
          </a:r>
          <a:endParaRPr lang="en-US" sz="1200" kern="1200" dirty="0"/>
        </a:p>
      </dsp:txBody>
      <dsp:txXfrm>
        <a:off x="4769666" y="2282164"/>
        <a:ext cx="1935466" cy="1161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4E980-41AA-46FA-94FE-F62CCD5372D4}">
      <dsp:nvSpPr>
        <dsp:cNvPr id="0" name=""/>
        <dsp:cNvSpPr/>
      </dsp:nvSpPr>
      <dsp:spPr>
        <a:xfrm>
          <a:off x="1736056" y="1177800"/>
          <a:ext cx="367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37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9795" y="1221529"/>
        <a:ext cx="19898" cy="3983"/>
      </dsp:txXfrm>
    </dsp:sp>
    <dsp:sp modelId="{D55FDDD6-A56A-4229-A745-306AA223B3B8}">
      <dsp:nvSpPr>
        <dsp:cNvPr id="0" name=""/>
        <dsp:cNvSpPr/>
      </dsp:nvSpPr>
      <dsp:spPr>
        <a:xfrm>
          <a:off x="7527" y="704422"/>
          <a:ext cx="1730329" cy="103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88" tIns="89000" rIns="84788" bIns="89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Does a school/classroom with well-behaved children mean they’re all learning? How do you know?</a:t>
          </a:r>
          <a:endParaRPr lang="en-US" sz="1200" b="1" kern="1200" dirty="0"/>
        </a:p>
      </dsp:txBody>
      <dsp:txXfrm>
        <a:off x="7527" y="704422"/>
        <a:ext cx="1730329" cy="1038197"/>
      </dsp:txXfrm>
    </dsp:sp>
    <dsp:sp modelId="{FE45F7F8-2641-4E26-83F9-BC1D5F9A69AA}">
      <dsp:nvSpPr>
        <dsp:cNvPr id="0" name=""/>
        <dsp:cNvSpPr/>
      </dsp:nvSpPr>
      <dsp:spPr>
        <a:xfrm>
          <a:off x="3864362" y="1177800"/>
          <a:ext cx="367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37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8100" y="1221529"/>
        <a:ext cx="19898" cy="3983"/>
      </dsp:txXfrm>
    </dsp:sp>
    <dsp:sp modelId="{D1580607-31BF-4764-973C-24CE0894F233}">
      <dsp:nvSpPr>
        <dsp:cNvPr id="0" name=""/>
        <dsp:cNvSpPr/>
      </dsp:nvSpPr>
      <dsp:spPr>
        <a:xfrm>
          <a:off x="2135832" y="704422"/>
          <a:ext cx="1730329" cy="10381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88" tIns="89000" rIns="84788" bIns="89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If your measures show that some aren’t achieving, have you considered that there might be a reason (or more than one reason)?</a:t>
          </a:r>
          <a:endParaRPr lang="en-US" sz="1200" b="1" kern="1200" dirty="0"/>
        </a:p>
      </dsp:txBody>
      <dsp:txXfrm>
        <a:off x="2135832" y="704422"/>
        <a:ext cx="1730329" cy="1038197"/>
      </dsp:txXfrm>
    </dsp:sp>
    <dsp:sp modelId="{CA24E05B-30A3-40F7-8D77-24ACC929F8AC}">
      <dsp:nvSpPr>
        <dsp:cNvPr id="0" name=""/>
        <dsp:cNvSpPr/>
      </dsp:nvSpPr>
      <dsp:spPr>
        <a:xfrm>
          <a:off x="872692" y="1740819"/>
          <a:ext cx="4256610" cy="367375"/>
        </a:xfrm>
        <a:custGeom>
          <a:avLst/>
          <a:gdLst/>
          <a:ahLst/>
          <a:cxnLst/>
          <a:rect l="0" t="0" r="0" b="0"/>
          <a:pathLst>
            <a:path>
              <a:moveTo>
                <a:pt x="4256610" y="0"/>
              </a:moveTo>
              <a:lnTo>
                <a:pt x="4256610" y="200787"/>
              </a:lnTo>
              <a:lnTo>
                <a:pt x="0" y="200787"/>
              </a:lnTo>
              <a:lnTo>
                <a:pt x="0" y="36737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4118" y="1922515"/>
        <a:ext cx="213758" cy="3983"/>
      </dsp:txXfrm>
    </dsp:sp>
    <dsp:sp modelId="{981EDCB7-47BC-463F-9A89-8BB50C9E1914}">
      <dsp:nvSpPr>
        <dsp:cNvPr id="0" name=""/>
        <dsp:cNvSpPr/>
      </dsp:nvSpPr>
      <dsp:spPr>
        <a:xfrm>
          <a:off x="4264138" y="704422"/>
          <a:ext cx="1730329" cy="10381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88" tIns="89000" rIns="84788" bIns="89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What are you doing to find out and address the root cause? </a:t>
          </a:r>
          <a:endParaRPr lang="en-US" sz="1200" b="1" kern="1200" dirty="0"/>
        </a:p>
      </dsp:txBody>
      <dsp:txXfrm>
        <a:off x="4264138" y="704422"/>
        <a:ext cx="1730329" cy="1038197"/>
      </dsp:txXfrm>
    </dsp:sp>
    <dsp:sp modelId="{8A313386-9514-454E-B6A4-33AEAC4425AB}">
      <dsp:nvSpPr>
        <dsp:cNvPr id="0" name=""/>
        <dsp:cNvSpPr/>
      </dsp:nvSpPr>
      <dsp:spPr>
        <a:xfrm>
          <a:off x="1736056" y="2613974"/>
          <a:ext cx="367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37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9795" y="2657702"/>
        <a:ext cx="19898" cy="3983"/>
      </dsp:txXfrm>
    </dsp:sp>
    <dsp:sp modelId="{A233FBC2-0E94-4BD7-A1C8-2F9EA4161E31}">
      <dsp:nvSpPr>
        <dsp:cNvPr id="0" name=""/>
        <dsp:cNvSpPr/>
      </dsp:nvSpPr>
      <dsp:spPr>
        <a:xfrm>
          <a:off x="7527" y="2140595"/>
          <a:ext cx="1730329" cy="1038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88" tIns="89000" rIns="84788" bIns="89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What more is it in your power to do? </a:t>
          </a:r>
          <a:endParaRPr lang="en-US" sz="1200" b="1" kern="1200" dirty="0"/>
        </a:p>
      </dsp:txBody>
      <dsp:txXfrm>
        <a:off x="7527" y="2140595"/>
        <a:ext cx="1730329" cy="1038197"/>
      </dsp:txXfrm>
    </dsp:sp>
    <dsp:sp modelId="{BED29676-EA20-47A1-B3CB-FE9D5485D2BE}">
      <dsp:nvSpPr>
        <dsp:cNvPr id="0" name=""/>
        <dsp:cNvSpPr/>
      </dsp:nvSpPr>
      <dsp:spPr>
        <a:xfrm>
          <a:off x="3864362" y="2613974"/>
          <a:ext cx="367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37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8100" y="2657702"/>
        <a:ext cx="19898" cy="3983"/>
      </dsp:txXfrm>
    </dsp:sp>
    <dsp:sp modelId="{18108ABB-4123-447C-975D-0307CC9E2FBD}">
      <dsp:nvSpPr>
        <dsp:cNvPr id="0" name=""/>
        <dsp:cNvSpPr/>
      </dsp:nvSpPr>
      <dsp:spPr>
        <a:xfrm>
          <a:off x="2135832" y="2140595"/>
          <a:ext cx="1730329" cy="10381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88" tIns="89000" rIns="84788" bIns="89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What help do you need (internally and externally)? </a:t>
          </a:r>
          <a:endParaRPr lang="en-US" sz="1200" b="1" kern="1200" dirty="0"/>
        </a:p>
      </dsp:txBody>
      <dsp:txXfrm>
        <a:off x="2135832" y="2140595"/>
        <a:ext cx="1730329" cy="1038197"/>
      </dsp:txXfrm>
    </dsp:sp>
    <dsp:sp modelId="{E0770C80-1CAD-4F51-8518-4C789DF9FEBC}">
      <dsp:nvSpPr>
        <dsp:cNvPr id="0" name=""/>
        <dsp:cNvSpPr/>
      </dsp:nvSpPr>
      <dsp:spPr>
        <a:xfrm>
          <a:off x="872692" y="3176993"/>
          <a:ext cx="4256610" cy="367375"/>
        </a:xfrm>
        <a:custGeom>
          <a:avLst/>
          <a:gdLst/>
          <a:ahLst/>
          <a:cxnLst/>
          <a:rect l="0" t="0" r="0" b="0"/>
          <a:pathLst>
            <a:path>
              <a:moveTo>
                <a:pt x="4256610" y="0"/>
              </a:moveTo>
              <a:lnTo>
                <a:pt x="4256610" y="200787"/>
              </a:lnTo>
              <a:lnTo>
                <a:pt x="0" y="200787"/>
              </a:lnTo>
              <a:lnTo>
                <a:pt x="0" y="3673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4118" y="3358689"/>
        <a:ext cx="213758" cy="3983"/>
      </dsp:txXfrm>
    </dsp:sp>
    <dsp:sp modelId="{AA8690E3-11E6-4573-9887-0AE8A3F23486}">
      <dsp:nvSpPr>
        <dsp:cNvPr id="0" name=""/>
        <dsp:cNvSpPr/>
      </dsp:nvSpPr>
      <dsp:spPr>
        <a:xfrm>
          <a:off x="4264138" y="2140595"/>
          <a:ext cx="1730329" cy="103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88" tIns="89000" rIns="84788" bIns="89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Is that help available? Where? How?</a:t>
          </a:r>
          <a:endParaRPr lang="en-US" sz="1200" b="1" kern="1200" dirty="0"/>
        </a:p>
      </dsp:txBody>
      <dsp:txXfrm>
        <a:off x="4264138" y="2140595"/>
        <a:ext cx="1730329" cy="1038197"/>
      </dsp:txXfrm>
    </dsp:sp>
    <dsp:sp modelId="{48BFAE36-6DEA-43EC-8315-8359C53DA219}">
      <dsp:nvSpPr>
        <dsp:cNvPr id="0" name=""/>
        <dsp:cNvSpPr/>
      </dsp:nvSpPr>
      <dsp:spPr>
        <a:xfrm>
          <a:off x="7527" y="3576769"/>
          <a:ext cx="1730329" cy="10381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88" tIns="89000" rIns="84788" bIns="89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What are your next steps?</a:t>
          </a:r>
          <a:endParaRPr lang="en-US" sz="1200" b="1" kern="1200" dirty="0"/>
        </a:p>
      </dsp:txBody>
      <dsp:txXfrm>
        <a:off x="7527" y="3576769"/>
        <a:ext cx="1730329" cy="1038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7576B-7ADD-4C9D-868A-C46736D94DA3}">
      <dsp:nvSpPr>
        <dsp:cNvPr id="0" name=""/>
        <dsp:cNvSpPr/>
      </dsp:nvSpPr>
      <dsp:spPr>
        <a:xfrm>
          <a:off x="0" y="5271"/>
          <a:ext cx="2526588" cy="15159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Behaviour Difficulties (but there’s always a cause): </a:t>
          </a:r>
          <a:r>
            <a:rPr lang="en-GB" sz="1500" kern="1200" dirty="0">
              <a:hlinkClick xmlns:r="http://schemas.openxmlformats.org/officeDocument/2006/relationships" r:id="rId1"/>
            </a:rPr>
            <a:t>Dealing with the difficult – tips and tricks for effective behaviour for learning | Tes</a:t>
          </a:r>
          <a:endParaRPr lang="en-US" sz="1500" kern="1200" dirty="0"/>
        </a:p>
      </dsp:txBody>
      <dsp:txXfrm>
        <a:off x="0" y="5271"/>
        <a:ext cx="2526588" cy="1515953"/>
      </dsp:txXfrm>
    </dsp:sp>
    <dsp:sp modelId="{665E8423-F0CE-4AFA-B038-1331980A05A7}">
      <dsp:nvSpPr>
        <dsp:cNvPr id="0" name=""/>
        <dsp:cNvSpPr/>
      </dsp:nvSpPr>
      <dsp:spPr>
        <a:xfrm>
          <a:off x="2779247" y="11358"/>
          <a:ext cx="2526588" cy="150378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Learning Difficulties: </a:t>
          </a:r>
          <a:r>
            <a:rPr lang="en-GB" sz="1500" kern="1200" dirty="0">
              <a:hlinkClick xmlns:r="http://schemas.openxmlformats.org/officeDocument/2006/relationships" r:id="rId2"/>
            </a:rPr>
            <a:t>Supporting Adults and Adolescents with Dyslexia - Online Course – </a:t>
          </a:r>
          <a:r>
            <a:rPr lang="en-GB" sz="1500" kern="1200" dirty="0" err="1">
              <a:hlinkClick xmlns:r="http://schemas.openxmlformats.org/officeDocument/2006/relationships" r:id="rId2"/>
            </a:rPr>
            <a:t>FutureLearn</a:t>
          </a:r>
          <a:endParaRPr lang="en-US" sz="1500" kern="1200" dirty="0"/>
        </a:p>
      </dsp:txBody>
      <dsp:txXfrm>
        <a:off x="2779247" y="11358"/>
        <a:ext cx="2526588" cy="1503780"/>
      </dsp:txXfrm>
    </dsp:sp>
    <dsp:sp modelId="{7D5A66BF-6021-4D21-8229-4738FC6C9664}">
      <dsp:nvSpPr>
        <dsp:cNvPr id="0" name=""/>
        <dsp:cNvSpPr/>
      </dsp:nvSpPr>
      <dsp:spPr>
        <a:xfrm>
          <a:off x="5558495" y="5271"/>
          <a:ext cx="2526588" cy="15159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Autism: </a:t>
          </a:r>
          <a:r>
            <a:rPr lang="en-GB" sz="1500" kern="1200" dirty="0">
              <a:hlinkClick xmlns:r="http://schemas.openxmlformats.org/officeDocument/2006/relationships" r:id="rId3"/>
            </a:rPr>
            <a:t>Autism in the classroom: Strategies for success | Autism Speaks</a:t>
          </a:r>
          <a:endParaRPr lang="en-US" sz="1500" kern="1200" dirty="0"/>
        </a:p>
      </dsp:txBody>
      <dsp:txXfrm>
        <a:off x="5558495" y="5271"/>
        <a:ext cx="2526588" cy="1515953"/>
      </dsp:txXfrm>
    </dsp:sp>
    <dsp:sp modelId="{140D1597-9FC3-42D9-90B1-BC114A764D4B}">
      <dsp:nvSpPr>
        <dsp:cNvPr id="0" name=""/>
        <dsp:cNvSpPr/>
      </dsp:nvSpPr>
      <dsp:spPr>
        <a:xfrm>
          <a:off x="0" y="1773883"/>
          <a:ext cx="2526588" cy="151595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ADHD: </a:t>
          </a:r>
          <a:r>
            <a:rPr lang="en-GB" sz="1500" kern="1200" dirty="0">
              <a:hlinkClick xmlns:r="http://schemas.openxmlformats.org/officeDocument/2006/relationships" r:id="rId4"/>
            </a:rPr>
            <a:t>ADHD in the Classroom: How to Support Students with Attention-Deficit/Hyperactivity Disorder - Waterford.org</a:t>
          </a:r>
          <a:endParaRPr lang="en-US" sz="1500" kern="1200" dirty="0"/>
        </a:p>
      </dsp:txBody>
      <dsp:txXfrm>
        <a:off x="0" y="1773883"/>
        <a:ext cx="2526588" cy="1515953"/>
      </dsp:txXfrm>
    </dsp:sp>
    <dsp:sp modelId="{EACB30A3-ED66-4992-B324-DFE776D97429}">
      <dsp:nvSpPr>
        <dsp:cNvPr id="0" name=""/>
        <dsp:cNvSpPr/>
      </dsp:nvSpPr>
      <dsp:spPr>
        <a:xfrm>
          <a:off x="2779247" y="1773883"/>
          <a:ext cx="2526588" cy="151595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Mental Health and Wellbeing: </a:t>
          </a:r>
          <a:r>
            <a:rPr lang="en-GB" sz="1500" u="sng" kern="1200" dirty="0">
              <a:hlinkClick xmlns:r="http://schemas.openxmlformats.org/officeDocument/2006/relationships" r:id="rId5"/>
            </a:rPr>
            <a:t>https://emogym.weebly.com</a:t>
          </a:r>
          <a:r>
            <a:rPr lang="en-GB" sz="1500" u="sng" kern="1200" dirty="0"/>
            <a:t>, </a:t>
          </a:r>
          <a:endParaRPr lang="en-US" sz="1500" kern="1200" dirty="0"/>
        </a:p>
      </dsp:txBody>
      <dsp:txXfrm>
        <a:off x="2779247" y="1773883"/>
        <a:ext cx="2526588" cy="1515953"/>
      </dsp:txXfrm>
    </dsp:sp>
    <dsp:sp modelId="{0FA5B1AB-BEA4-400E-B0E1-328810B3CED9}">
      <dsp:nvSpPr>
        <dsp:cNvPr id="0" name=""/>
        <dsp:cNvSpPr/>
      </dsp:nvSpPr>
      <dsp:spPr>
        <a:xfrm>
          <a:off x="5558495" y="1773883"/>
          <a:ext cx="2526588" cy="15159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hlinkClick xmlns:r="http://schemas.openxmlformats.org/officeDocument/2006/relationships" r:id="rId6"/>
            </a:rPr>
            <a:t>Mental Health | DASH | CDC</a:t>
          </a:r>
          <a:endParaRPr lang="en-US" sz="1500" kern="1200"/>
        </a:p>
      </dsp:txBody>
      <dsp:txXfrm>
        <a:off x="5558495" y="1773883"/>
        <a:ext cx="2526588" cy="1515953"/>
      </dsp:txXfrm>
    </dsp:sp>
    <dsp:sp modelId="{3F3C2A12-F4DA-42C6-92A4-9F7F166C6580}">
      <dsp:nvSpPr>
        <dsp:cNvPr id="0" name=""/>
        <dsp:cNvSpPr/>
      </dsp:nvSpPr>
      <dsp:spPr>
        <a:xfrm>
          <a:off x="2779247" y="3542496"/>
          <a:ext cx="2526588" cy="15159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These are examples. You may know of others…… please share them…..</a:t>
          </a:r>
          <a:endParaRPr lang="en-US" sz="1500" kern="1200" dirty="0"/>
        </a:p>
      </dsp:txBody>
      <dsp:txXfrm>
        <a:off x="2779247" y="3542496"/>
        <a:ext cx="2526588" cy="151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43964-3ACD-4BDB-89EB-208D7CA2B74F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803934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C8736-1FC0-4B4D-B765-B55EC91A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C8736-1FC0-4B4D-B765-B55EC91AFBE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4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4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0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9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58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3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2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67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4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4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6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7A29FA-2C23-4AA3-82A0-986E70936ED7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25FF5F-71EB-46A9-BB8F-6A2EB83F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3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pcaphotos/3165598850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sparcopen.github.io/opencon-dei-report/intro.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orprobability.com/2021/04/10/measuring-ideological-diversity-in-higher-e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37135-christmas-gold-star-transparent-image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outreach.org/articles/how-choose-teachers-making-sense-pedagogical-responsibility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ingtutor.org/2017/05/01/educators-must-remain-volunerabl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pngall.com/think-png/download/66074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think-png/download/66074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13F3-C128-7360-538E-197166BC1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61613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000" dirty="0">
                <a:solidFill>
                  <a:schemeClr val="tx2"/>
                </a:solidFill>
              </a:rPr>
              <a:t>Education and Social Justice</a:t>
            </a:r>
            <a:br>
              <a:rPr lang="en-GB" sz="4000" dirty="0">
                <a:solidFill>
                  <a:schemeClr val="tx2"/>
                </a:solidFill>
              </a:rPr>
            </a:br>
            <a:r>
              <a:rPr lang="en-GB" sz="4000" dirty="0">
                <a:solidFill>
                  <a:schemeClr val="tx2"/>
                </a:solidFill>
              </a:rPr>
              <a:t>Equality Versus Equity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085EC-2C28-706E-F35B-BB996B0AC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1100">
                <a:solidFill>
                  <a:schemeClr val="tx2"/>
                </a:solidFill>
              </a:rPr>
              <a:t>Sue Matthews</a:t>
            </a:r>
          </a:p>
          <a:p>
            <a:pPr algn="l"/>
            <a:r>
              <a:rPr lang="en-GB" sz="1100">
                <a:solidFill>
                  <a:schemeClr val="tx2"/>
                </a:solidFill>
              </a:rPr>
              <a:t>Assistant Headteacher</a:t>
            </a:r>
          </a:p>
          <a:p>
            <a:pPr algn="l"/>
            <a:r>
              <a:rPr lang="en-GB" sz="1100">
                <a:solidFill>
                  <a:schemeClr val="tx2"/>
                </a:solidFill>
              </a:rPr>
              <a:t>Blessed Hugh Faringdon Catholic School</a:t>
            </a:r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2BF9D572-6897-191F-FAB1-B9DF2C17D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50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315DE-15B9-49E4-90B9-04CA13D9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10" r="-1" b="-1"/>
          <a:stretch/>
        </p:blipFill>
        <p:spPr>
          <a:xfrm>
            <a:off x="0" y="121453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AFDA3-CDFB-7D78-7D3C-A627D482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226" y="345585"/>
            <a:ext cx="7340048" cy="611678"/>
          </a:xfrm>
        </p:spPr>
        <p:txBody>
          <a:bodyPr anchor="b">
            <a:noAutofit/>
          </a:bodyPr>
          <a:lstStyle/>
          <a:p>
            <a:r>
              <a:rPr lang="en-GB" b="1" dirty="0"/>
              <a:t>Useful resources……….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2DDEED-0B86-E2D5-C0D9-6AE480489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492471"/>
              </p:ext>
            </p:extLst>
          </p:nvPr>
        </p:nvGraphicFramePr>
        <p:xfrm>
          <a:off x="1695020" y="1453953"/>
          <a:ext cx="8085084" cy="506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278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02904-82D9-E2BA-7D0A-61EC9DEE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Now back to our Conference theme ‘Education and Social Justice’ ………….</a:t>
            </a:r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paper">
            <a:extLst>
              <a:ext uri="{FF2B5EF4-FFF2-40B4-BE49-F238E27FC236}">
                <a16:creationId xmlns:a16="http://schemas.microsoft.com/office/drawing/2014/main" id="{04CA62F5-58BC-3E05-05CB-0F0EB32A1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r="244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08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C125-232E-77CF-59AF-B14EF8A9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Definitions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7AC896-5BF6-AE69-AFC5-BCD02CA9D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26016"/>
              </p:ext>
            </p:extLst>
          </p:nvPr>
        </p:nvGraphicFramePr>
        <p:xfrm>
          <a:off x="366976" y="936838"/>
          <a:ext cx="10515600" cy="405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6D3883-C628-0BA1-6BB4-F2C7698562C9}"/>
              </a:ext>
            </a:extLst>
          </p:cNvPr>
          <p:cNvSpPr txBox="1"/>
          <p:nvPr/>
        </p:nvSpPr>
        <p:spPr>
          <a:xfrm>
            <a:off x="366976" y="4987681"/>
            <a:ext cx="1060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times when, to treat people equally, we have to treat them differently according to their needs</a:t>
            </a:r>
          </a:p>
        </p:txBody>
      </p:sp>
    </p:spTree>
    <p:extLst>
      <p:ext uri="{BB962C8B-B14F-4D97-AF65-F5344CB8AC3E}">
        <p14:creationId xmlns:p14="http://schemas.microsoft.com/office/powerpoint/2010/main" val="135201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rison of people with apples&#10;&#10;Description automatically generated with medium confidence">
            <a:extLst>
              <a:ext uri="{FF2B5EF4-FFF2-40B4-BE49-F238E27FC236}">
                <a16:creationId xmlns:a16="http://schemas.microsoft.com/office/drawing/2014/main" id="{F32835DC-0B7D-7BB7-B431-F1EBE8A4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019" y="533400"/>
            <a:ext cx="5811982" cy="5562599"/>
          </a:xfrm>
          <a:prstGeom prst="rect">
            <a:avLst/>
          </a:prstGeom>
        </p:spPr>
      </p:pic>
      <p:pic>
        <p:nvPicPr>
          <p:cNvPr id="2" name="Picture 1" descr="A cartoon of a person and children watching a baseball game&#10;&#10;Description automatically generated">
            <a:extLst>
              <a:ext uri="{FF2B5EF4-FFF2-40B4-BE49-F238E27FC236}">
                <a16:creationId xmlns:a16="http://schemas.microsoft.com/office/drawing/2014/main" id="{F62652AB-B6E1-58CA-C218-C1681D573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2472" y="1212273"/>
            <a:ext cx="4668627" cy="4440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7B65C6-E6D5-8D1F-A061-CEBD3F4F3D80}"/>
              </a:ext>
            </a:extLst>
          </p:cNvPr>
          <p:cNvSpPr txBox="1"/>
          <p:nvPr/>
        </p:nvSpPr>
        <p:spPr>
          <a:xfrm>
            <a:off x="2046293" y="7398327"/>
            <a:ext cx="9152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sparcopen.github.io/opencon-dei-report/intro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13120-229D-B875-3F9D-0EBD3975A27C}"/>
              </a:ext>
            </a:extLst>
          </p:cNvPr>
          <p:cNvSpPr txBox="1"/>
          <p:nvPr/>
        </p:nvSpPr>
        <p:spPr>
          <a:xfrm>
            <a:off x="596348" y="255578"/>
            <a:ext cx="11370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Another way of looking at it…………</a:t>
            </a:r>
          </a:p>
        </p:txBody>
      </p:sp>
    </p:spTree>
    <p:extLst>
      <p:ext uri="{BB962C8B-B14F-4D97-AF65-F5344CB8AC3E}">
        <p14:creationId xmlns:p14="http://schemas.microsoft.com/office/powerpoint/2010/main" val="124112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FC1D-15A8-2E55-A2E1-B8543DC6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Reflection Point:</a:t>
            </a: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B7EBF541-860F-A51E-D8C0-0195983D5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4413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71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signs with words&#10;&#10;Description automatically generated with medium confidence">
            <a:extLst>
              <a:ext uri="{FF2B5EF4-FFF2-40B4-BE49-F238E27FC236}">
                <a16:creationId xmlns:a16="http://schemas.microsoft.com/office/drawing/2014/main" id="{908683EF-72FF-9A89-4485-DB133500E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6668" y="1388196"/>
            <a:ext cx="12192000" cy="4429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D482C-7051-807C-46C5-313AEDD6638D}"/>
              </a:ext>
            </a:extLst>
          </p:cNvPr>
          <p:cNvSpPr txBox="1"/>
          <p:nvPr/>
        </p:nvSpPr>
        <p:spPr>
          <a:xfrm>
            <a:off x="0" y="5643707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priorprobability.com/2021/04/10/measuring-ideological-diversity-in-higher-ed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36B88-AF3C-9682-8265-172F54765E39}"/>
              </a:ext>
            </a:extLst>
          </p:cNvPr>
          <p:cNvSpPr txBox="1"/>
          <p:nvPr/>
        </p:nvSpPr>
        <p:spPr>
          <a:xfrm>
            <a:off x="482444" y="415126"/>
            <a:ext cx="11073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Now let’s apply that to Education………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EF64E5-D33E-1BC4-41B1-FD415C433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32472" y="296515"/>
            <a:ext cx="1565564" cy="16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22FA-E4CF-351B-D3C4-1E34E200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/>
              <a:t>If only every school/classroom was like this…</a:t>
            </a:r>
          </a:p>
        </p:txBody>
      </p:sp>
      <p:pic>
        <p:nvPicPr>
          <p:cNvPr id="14" name="Content Placeholder 13" descr="A group of students sitting at a table&#10;&#10;Description automatically generated">
            <a:extLst>
              <a:ext uri="{FF2B5EF4-FFF2-40B4-BE49-F238E27FC236}">
                <a16:creationId xmlns:a16="http://schemas.microsoft.com/office/drawing/2014/main" id="{D91B97EF-03C0-8DF9-4B15-972DD0E91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A3CEA7-3244-302E-CB2F-AFC6B3517B5B}"/>
              </a:ext>
            </a:extLst>
          </p:cNvPr>
          <p:cNvSpPr txBox="1"/>
          <p:nvPr/>
        </p:nvSpPr>
        <p:spPr>
          <a:xfrm>
            <a:off x="7531610" y="2434201"/>
            <a:ext cx="4598478" cy="4058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yours is like this with everyone motivated, on task and learning then well done.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you doing right?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 it getting the results you expect?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it’s not, what next?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2051DA-FE66-C594-AB5B-36A6D31E6883}"/>
              </a:ext>
            </a:extLst>
          </p:cNvPr>
          <p:cNvSpPr txBox="1"/>
          <p:nvPr/>
        </p:nvSpPr>
        <p:spPr>
          <a:xfrm>
            <a:off x="7059634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researchoutreach.org/articles/how-choose-teachers-making-sense-pedagogical-responsibili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1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953E-61AE-D0E5-2982-16B53EAC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Or, is this more the picture?.......</a:t>
            </a:r>
          </a:p>
        </p:txBody>
      </p:sp>
      <p:pic>
        <p:nvPicPr>
          <p:cNvPr id="5" name="Content Placeholder 4" descr="A group of students in a classroom&#10;&#10;Description automatically generated">
            <a:extLst>
              <a:ext uri="{FF2B5EF4-FFF2-40B4-BE49-F238E27FC236}">
                <a16:creationId xmlns:a16="http://schemas.microsoft.com/office/drawing/2014/main" id="{2AE5934C-C42D-7F2A-28EF-EADC8E567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60" r="317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5FFD9-F854-AC14-4A0D-9BFAECCF6231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Ask yourself 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‘Why might this be? ‘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‘What’s the potential outcome if not addressed?’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Who is responsible for putting it right?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We are……….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56319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0F57D-9E23-9D6F-E3B5-94752904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4600" b="1" dirty="0"/>
              <a:t>If all students aren’t engaged, why might that be?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in a white shirt and blue tie&#10;&#10;Description automatically generated">
            <a:extLst>
              <a:ext uri="{FF2B5EF4-FFF2-40B4-BE49-F238E27FC236}">
                <a16:creationId xmlns:a16="http://schemas.microsoft.com/office/drawing/2014/main" id="{009A2416-E9CD-223C-9441-60884728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203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B01021-FDBF-AB83-7CEC-8477E67FE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656591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466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00" name="Freeform: Shape 99">
            <a:extLst>
              <a:ext uri="{FF2B5EF4-FFF2-40B4-BE49-F238E27FC236}">
                <a16:creationId xmlns:a16="http://schemas.microsoft.com/office/drawing/2014/main" id="{CA35125A-A1A4-40EB-B5EE-4371BC4DD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47004" cy="6858000"/>
          </a:xfrm>
          <a:custGeom>
            <a:avLst/>
            <a:gdLst>
              <a:gd name="connsiteX0" fmla="*/ 39602 w 7347004"/>
              <a:gd name="connsiteY0" fmla="*/ 0 h 6858000"/>
              <a:gd name="connsiteX1" fmla="*/ 5675927 w 7347004"/>
              <a:gd name="connsiteY1" fmla="*/ 0 h 6858000"/>
              <a:gd name="connsiteX2" fmla="*/ 5698706 w 7347004"/>
              <a:gd name="connsiteY2" fmla="*/ 14997 h 6858000"/>
              <a:gd name="connsiteX3" fmla="*/ 7347004 w 7347004"/>
              <a:gd name="connsiteY3" fmla="*/ 3621656 h 6858000"/>
              <a:gd name="connsiteX4" fmla="*/ 5417159 w 7347004"/>
              <a:gd name="connsiteY4" fmla="*/ 6374814 h 6858000"/>
              <a:gd name="connsiteX5" fmla="*/ 4885213 w 7347004"/>
              <a:gd name="connsiteY5" fmla="*/ 6780599 h 6858000"/>
              <a:gd name="connsiteX6" fmla="*/ 4770148 w 7347004"/>
              <a:gd name="connsiteY6" fmla="*/ 6858000 h 6858000"/>
              <a:gd name="connsiteX7" fmla="*/ 850790 w 7347004"/>
              <a:gd name="connsiteY7" fmla="*/ 6858000 h 6858000"/>
              <a:gd name="connsiteX8" fmla="*/ 39602 w 7347004"/>
              <a:gd name="connsiteY8" fmla="*/ 6858000 h 6858000"/>
              <a:gd name="connsiteX9" fmla="*/ 0 w 7347004"/>
              <a:gd name="connsiteY9" fmla="*/ 6858000 h 6858000"/>
              <a:gd name="connsiteX10" fmla="*/ 0 w 7347004"/>
              <a:gd name="connsiteY10" fmla="*/ 1 h 6858000"/>
              <a:gd name="connsiteX11" fmla="*/ 39602 w 7347004"/>
              <a:gd name="connsiteY11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7004" h="6858000">
                <a:moveTo>
                  <a:pt x="39602" y="0"/>
                </a:moveTo>
                <a:lnTo>
                  <a:pt x="5675927" y="0"/>
                </a:lnTo>
                <a:lnTo>
                  <a:pt x="5698706" y="14997"/>
                </a:lnTo>
                <a:cubicBezTo>
                  <a:pt x="6756281" y="754641"/>
                  <a:pt x="7347004" y="2093192"/>
                  <a:pt x="7347004" y="3621656"/>
                </a:cubicBezTo>
                <a:cubicBezTo>
                  <a:pt x="7347004" y="4969131"/>
                  <a:pt x="6390781" y="5602839"/>
                  <a:pt x="5417159" y="6374814"/>
                </a:cubicBezTo>
                <a:cubicBezTo>
                  <a:pt x="5239858" y="6515397"/>
                  <a:pt x="5064178" y="6653108"/>
                  <a:pt x="4885213" y="6780599"/>
                </a:cubicBezTo>
                <a:lnTo>
                  <a:pt x="4770148" y="6858000"/>
                </a:lnTo>
                <a:lnTo>
                  <a:pt x="850790" y="6858000"/>
                </a:lnTo>
                <a:lnTo>
                  <a:pt x="39602" y="6858000"/>
                </a:lnTo>
                <a:lnTo>
                  <a:pt x="0" y="6858000"/>
                </a:lnTo>
                <a:lnTo>
                  <a:pt x="0" y="1"/>
                </a:lnTo>
                <a:lnTo>
                  <a:pt x="39602" y="1"/>
                </a:ln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27EED-7B0C-0D9F-353D-AF7A8D78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55" y="0"/>
            <a:ext cx="4780129" cy="1229193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Let’s consider the following…..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4FE71F6-C997-3E9B-BCA7-2AA32DD02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677244"/>
              </p:ext>
            </p:extLst>
          </p:nvPr>
        </p:nvGraphicFramePr>
        <p:xfrm>
          <a:off x="262328" y="1229193"/>
          <a:ext cx="6001995" cy="531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erson in a white shirt and blue tie">
            <a:extLst>
              <a:ext uri="{FF2B5EF4-FFF2-40B4-BE49-F238E27FC236}">
                <a16:creationId xmlns:a16="http://schemas.microsoft.com/office/drawing/2014/main" id="{0776EE7A-2FC7-765C-4C65-D33AE7762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2" b="2035"/>
          <a:stretch/>
        </p:blipFill>
        <p:spPr>
          <a:xfrm>
            <a:off x="6328452" y="920225"/>
            <a:ext cx="5414781" cy="56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1427</TotalTime>
  <Words>606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Meiryo</vt:lpstr>
      <vt:lpstr>Aptos</vt:lpstr>
      <vt:lpstr>Aptos Display</vt:lpstr>
      <vt:lpstr>Arial</vt:lpstr>
      <vt:lpstr>Office Theme</vt:lpstr>
      <vt:lpstr>Education and Social Justice Equality Versus Equity </vt:lpstr>
      <vt:lpstr>Definitions</vt:lpstr>
      <vt:lpstr>PowerPoint Presentation</vt:lpstr>
      <vt:lpstr>Reflection Point:</vt:lpstr>
      <vt:lpstr>PowerPoint Presentation</vt:lpstr>
      <vt:lpstr>If only every school/classroom was like this…</vt:lpstr>
      <vt:lpstr>Or, is this more the picture?.......</vt:lpstr>
      <vt:lpstr>If all students aren’t engaged, why might that be?</vt:lpstr>
      <vt:lpstr>Let’s consider the following…..</vt:lpstr>
      <vt:lpstr>Useful resources……….</vt:lpstr>
      <vt:lpstr>Now back to our Conference theme ‘Education and Social Justice’ ………….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S Matthews</dc:creator>
  <cp:lastModifiedBy>Mrs S Matthews</cp:lastModifiedBy>
  <cp:revision>11</cp:revision>
  <cp:lastPrinted>2024-10-07T05:38:48Z</cp:lastPrinted>
  <dcterms:created xsi:type="dcterms:W3CDTF">2024-09-12T11:47:16Z</dcterms:created>
  <dcterms:modified xsi:type="dcterms:W3CDTF">2024-10-13T07:06:00Z</dcterms:modified>
</cp:coreProperties>
</file>