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9" r:id="rId6"/>
    <p:sldId id="260" r:id="rId7"/>
    <p:sldId id="261" r:id="rId8"/>
    <p:sldId id="262" r:id="rId9"/>
    <p:sldId id="273" r:id="rId10"/>
    <p:sldId id="272" r:id="rId11"/>
    <p:sldId id="263" r:id="rId12"/>
    <p:sldId id="264" r:id="rId13"/>
    <p:sldId id="274" r:id="rId14"/>
    <p:sldId id="265" r:id="rId15"/>
    <p:sldId id="267" r:id="rId16"/>
    <p:sldId id="268" r:id="rId17"/>
    <p:sldId id="266" r:id="rId18"/>
    <p:sldId id="270" r:id="rId19"/>
    <p:sldId id="271" r:id="rId20"/>
  </p:sldIdLst>
  <p:sldSz cx="12192000" cy="6858000"/>
  <p:notesSz cx="6794500" cy="9982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E17FA-0C68-48A5-A360-9B32A54A3869}" v="187" dt="2024-10-10T20:04:25.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89" d="100"/>
          <a:sy n="89" d="100"/>
        </p:scale>
        <p:origin x="33"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M Hryniewicz" userId="08e59c28-0fdb-42c5-9fee-b203e2304d8d" providerId="ADAL" clId="{4B7E17FA-0C68-48A5-A360-9B32A54A3869}"/>
    <pc:docChg chg="undo custSel addSld modSld sldOrd">
      <pc:chgData name="Mr M Hryniewicz" userId="08e59c28-0fdb-42c5-9fee-b203e2304d8d" providerId="ADAL" clId="{4B7E17FA-0C68-48A5-A360-9B32A54A3869}" dt="2024-10-10T20:04:25.325" v="2018"/>
      <pc:docMkLst>
        <pc:docMk/>
      </pc:docMkLst>
      <pc:sldChg chg="modSp mod modAnim">
        <pc:chgData name="Mr M Hryniewicz" userId="08e59c28-0fdb-42c5-9fee-b203e2304d8d" providerId="ADAL" clId="{4B7E17FA-0C68-48A5-A360-9B32A54A3869}" dt="2024-10-10T19:55:29.284" v="1994"/>
        <pc:sldMkLst>
          <pc:docMk/>
          <pc:sldMk cId="2601650541" sldId="257"/>
        </pc:sldMkLst>
        <pc:spChg chg="mod">
          <ac:chgData name="Mr M Hryniewicz" userId="08e59c28-0fdb-42c5-9fee-b203e2304d8d" providerId="ADAL" clId="{4B7E17FA-0C68-48A5-A360-9B32A54A3869}" dt="2024-10-07T17:09:56.653" v="1738" actId="207"/>
          <ac:spMkLst>
            <pc:docMk/>
            <pc:sldMk cId="2601650541" sldId="257"/>
            <ac:spMk id="2" creationId="{03EF4C1B-F8D1-C47F-BAFE-F7C7682E3162}"/>
          </ac:spMkLst>
        </pc:spChg>
        <pc:spChg chg="mod">
          <ac:chgData name="Mr M Hryniewicz" userId="08e59c28-0fdb-42c5-9fee-b203e2304d8d" providerId="ADAL" clId="{4B7E17FA-0C68-48A5-A360-9B32A54A3869}" dt="2024-10-07T18:01:55.056" v="1844" actId="20577"/>
          <ac:spMkLst>
            <pc:docMk/>
            <pc:sldMk cId="2601650541" sldId="257"/>
            <ac:spMk id="3" creationId="{9C6192EE-3171-FCAE-25D4-9861C31BADD8}"/>
          </ac:spMkLst>
        </pc:spChg>
      </pc:sldChg>
      <pc:sldChg chg="addSp modSp mod setBg modAnim">
        <pc:chgData name="Mr M Hryniewicz" userId="08e59c28-0fdb-42c5-9fee-b203e2304d8d" providerId="ADAL" clId="{4B7E17FA-0C68-48A5-A360-9B32A54A3869}" dt="2024-10-10T19:55:37.192" v="1995"/>
        <pc:sldMkLst>
          <pc:docMk/>
          <pc:sldMk cId="972671763" sldId="258"/>
        </pc:sldMkLst>
        <pc:spChg chg="mod">
          <ac:chgData name="Mr M Hryniewicz" userId="08e59c28-0fdb-42c5-9fee-b203e2304d8d" providerId="ADAL" clId="{4B7E17FA-0C68-48A5-A360-9B32A54A3869}" dt="2024-10-10T19:23:32.154" v="1965" actId="20577"/>
          <ac:spMkLst>
            <pc:docMk/>
            <pc:sldMk cId="972671763" sldId="258"/>
            <ac:spMk id="3" creationId="{39B6504D-51F5-DA36-AF2F-197593C49F77}"/>
          </ac:spMkLst>
        </pc:spChg>
        <pc:spChg chg="add">
          <ac:chgData name="Mr M Hryniewicz" userId="08e59c28-0fdb-42c5-9fee-b203e2304d8d" providerId="ADAL" clId="{4B7E17FA-0C68-48A5-A360-9B32A54A3869}" dt="2024-10-09T12:14:15.934" v="1932" actId="26606"/>
          <ac:spMkLst>
            <pc:docMk/>
            <pc:sldMk cId="972671763" sldId="258"/>
            <ac:spMk id="1031" creationId="{94C5663A-0CE3-4AEE-B47E-FB68D9EBFE1A}"/>
          </ac:spMkLst>
        </pc:spChg>
        <pc:picChg chg="add mod">
          <ac:chgData name="Mr M Hryniewicz" userId="08e59c28-0fdb-42c5-9fee-b203e2304d8d" providerId="ADAL" clId="{4B7E17FA-0C68-48A5-A360-9B32A54A3869}" dt="2024-10-09T12:14:15.934" v="1932" actId="26606"/>
          <ac:picMkLst>
            <pc:docMk/>
            <pc:sldMk cId="972671763" sldId="258"/>
            <ac:picMk id="1026" creationId="{E2C08E57-E956-2AB0-E6E1-D2A57611FA43}"/>
          </ac:picMkLst>
        </pc:picChg>
      </pc:sldChg>
      <pc:sldChg chg="addSp modSp mod modAnim">
        <pc:chgData name="Mr M Hryniewicz" userId="08e59c28-0fdb-42c5-9fee-b203e2304d8d" providerId="ADAL" clId="{4B7E17FA-0C68-48A5-A360-9B32A54A3869}" dt="2024-10-10T19:54:23.473" v="1989"/>
        <pc:sldMkLst>
          <pc:docMk/>
          <pc:sldMk cId="2253152946" sldId="259"/>
        </pc:sldMkLst>
        <pc:spChg chg="mod">
          <ac:chgData name="Mr M Hryniewicz" userId="08e59c28-0fdb-42c5-9fee-b203e2304d8d" providerId="ADAL" clId="{4B7E17FA-0C68-48A5-A360-9B32A54A3869}" dt="2024-10-10T19:26:17.691" v="1970" actId="20577"/>
          <ac:spMkLst>
            <pc:docMk/>
            <pc:sldMk cId="2253152946" sldId="259"/>
            <ac:spMk id="3" creationId="{A1F08C7B-D971-DEC8-4178-5B5268D37201}"/>
          </ac:spMkLst>
        </pc:spChg>
        <pc:picChg chg="add mod">
          <ac:chgData name="Mr M Hryniewicz" userId="08e59c28-0fdb-42c5-9fee-b203e2304d8d" providerId="ADAL" clId="{4B7E17FA-0C68-48A5-A360-9B32A54A3869}" dt="2024-10-09T12:13:22.621" v="1928" actId="1076"/>
          <ac:picMkLst>
            <pc:docMk/>
            <pc:sldMk cId="2253152946" sldId="259"/>
            <ac:picMk id="4" creationId="{8A891F89-D0A2-0650-7A2E-5B6548802871}"/>
          </ac:picMkLst>
        </pc:picChg>
        <pc:picChg chg="mod">
          <ac:chgData name="Mr M Hryniewicz" userId="08e59c28-0fdb-42c5-9fee-b203e2304d8d" providerId="ADAL" clId="{4B7E17FA-0C68-48A5-A360-9B32A54A3869}" dt="2024-10-09T12:05:37.354" v="1926" actId="1076"/>
          <ac:picMkLst>
            <pc:docMk/>
            <pc:sldMk cId="2253152946" sldId="259"/>
            <ac:picMk id="5" creationId="{2227EB5C-CC7E-9868-1DF9-94D40326FB69}"/>
          </ac:picMkLst>
        </pc:picChg>
      </pc:sldChg>
      <pc:sldChg chg="addSp delSp modSp mod setBg addAnim modAnim">
        <pc:chgData name="Mr M Hryniewicz" userId="08e59c28-0fdb-42c5-9fee-b203e2304d8d" providerId="ADAL" clId="{4B7E17FA-0C68-48A5-A360-9B32A54A3869}" dt="2024-10-10T19:55:53.765" v="1997"/>
        <pc:sldMkLst>
          <pc:docMk/>
          <pc:sldMk cId="1113344093" sldId="260"/>
        </pc:sldMkLst>
        <pc:spChg chg="mod ord">
          <ac:chgData name="Mr M Hryniewicz" userId="08e59c28-0fdb-42c5-9fee-b203e2304d8d" providerId="ADAL" clId="{4B7E17FA-0C68-48A5-A360-9B32A54A3869}" dt="2024-10-10T19:55:51.028" v="1996" actId="14100"/>
          <ac:spMkLst>
            <pc:docMk/>
            <pc:sldMk cId="1113344093" sldId="260"/>
            <ac:spMk id="2" creationId="{EA7D36BC-4C82-D485-F3BE-9440C44C6A64}"/>
          </ac:spMkLst>
        </pc:spChg>
        <pc:spChg chg="del mod">
          <ac:chgData name="Mr M Hryniewicz" userId="08e59c28-0fdb-42c5-9fee-b203e2304d8d" providerId="ADAL" clId="{4B7E17FA-0C68-48A5-A360-9B32A54A3869}" dt="2024-10-07T17:22:26.867" v="1764" actId="21"/>
          <ac:spMkLst>
            <pc:docMk/>
            <pc:sldMk cId="1113344093" sldId="260"/>
            <ac:spMk id="3" creationId="{5CA58BE0-6556-1DAD-D15D-0057A5612885}"/>
          </ac:spMkLst>
        </pc:spChg>
        <pc:spChg chg="add">
          <ac:chgData name="Mr M Hryniewicz" userId="08e59c28-0fdb-42c5-9fee-b203e2304d8d" providerId="ADAL" clId="{4B7E17FA-0C68-48A5-A360-9B32A54A3869}" dt="2024-10-07T17:23:24.163" v="1767" actId="26606"/>
          <ac:spMkLst>
            <pc:docMk/>
            <pc:sldMk cId="1113344093" sldId="260"/>
            <ac:spMk id="6151" creationId="{0D57E7FA-E8FC-45AC-868F-CDC8144939D6}"/>
          </ac:spMkLst>
        </pc:spChg>
        <pc:spChg chg="add">
          <ac:chgData name="Mr M Hryniewicz" userId="08e59c28-0fdb-42c5-9fee-b203e2304d8d" providerId="ADAL" clId="{4B7E17FA-0C68-48A5-A360-9B32A54A3869}" dt="2024-10-07T17:23:24.163" v="1767" actId="26606"/>
          <ac:spMkLst>
            <pc:docMk/>
            <pc:sldMk cId="1113344093" sldId="260"/>
            <ac:spMk id="6153" creationId="{B06649EA-9E18-4697-BEFD-3EF214039CD9}"/>
          </ac:spMkLst>
        </pc:spChg>
        <pc:spChg chg="add">
          <ac:chgData name="Mr M Hryniewicz" userId="08e59c28-0fdb-42c5-9fee-b203e2304d8d" providerId="ADAL" clId="{4B7E17FA-0C68-48A5-A360-9B32A54A3869}" dt="2024-10-07T17:23:24.163" v="1767" actId="26606"/>
          <ac:spMkLst>
            <pc:docMk/>
            <pc:sldMk cId="1113344093" sldId="260"/>
            <ac:spMk id="6155" creationId="{71A32A9E-41F5-4615-AE09-16A2700AA898}"/>
          </ac:spMkLst>
        </pc:spChg>
        <pc:spChg chg="add">
          <ac:chgData name="Mr M Hryniewicz" userId="08e59c28-0fdb-42c5-9fee-b203e2304d8d" providerId="ADAL" clId="{4B7E17FA-0C68-48A5-A360-9B32A54A3869}" dt="2024-10-07T17:23:24.163" v="1767" actId="26606"/>
          <ac:spMkLst>
            <pc:docMk/>
            <pc:sldMk cId="1113344093" sldId="260"/>
            <ac:spMk id="6157" creationId="{69F2D923-FC6D-402C-AF7F-48E07A897935}"/>
          </ac:spMkLst>
        </pc:spChg>
        <pc:picChg chg="add mod">
          <ac:chgData name="Mr M Hryniewicz" userId="08e59c28-0fdb-42c5-9fee-b203e2304d8d" providerId="ADAL" clId="{4B7E17FA-0C68-48A5-A360-9B32A54A3869}" dt="2024-10-07T17:23:24.163" v="1767" actId="26606"/>
          <ac:picMkLst>
            <pc:docMk/>
            <pc:sldMk cId="1113344093" sldId="260"/>
            <ac:picMk id="6146" creationId="{7244DDD9-A711-B803-EEF2-DB176FFA6E31}"/>
          </ac:picMkLst>
        </pc:picChg>
      </pc:sldChg>
      <pc:sldChg chg="addSp modSp mod setBg modAnim">
        <pc:chgData name="Mr M Hryniewicz" userId="08e59c28-0fdb-42c5-9fee-b203e2304d8d" providerId="ADAL" clId="{4B7E17FA-0C68-48A5-A360-9B32A54A3869}" dt="2024-10-10T19:56:11.105" v="1999"/>
        <pc:sldMkLst>
          <pc:docMk/>
          <pc:sldMk cId="2781033810" sldId="261"/>
        </pc:sldMkLst>
        <pc:spChg chg="mod">
          <ac:chgData name="Mr M Hryniewicz" userId="08e59c28-0fdb-42c5-9fee-b203e2304d8d" providerId="ADAL" clId="{4B7E17FA-0C68-48A5-A360-9B32A54A3869}" dt="2024-10-10T19:32:58.984" v="1974" actId="113"/>
          <ac:spMkLst>
            <pc:docMk/>
            <pc:sldMk cId="2781033810" sldId="261"/>
            <ac:spMk id="2" creationId="{C5F9F178-4198-6841-65EB-3AE3E7C31E28}"/>
          </ac:spMkLst>
        </pc:spChg>
        <pc:spChg chg="mod ord">
          <ac:chgData name="Mr M Hryniewicz" userId="08e59c28-0fdb-42c5-9fee-b203e2304d8d" providerId="ADAL" clId="{4B7E17FA-0C68-48A5-A360-9B32A54A3869}" dt="2024-10-08T19:26:17.701" v="1881" actId="20577"/>
          <ac:spMkLst>
            <pc:docMk/>
            <pc:sldMk cId="2781033810" sldId="261"/>
            <ac:spMk id="3" creationId="{DBAFA502-E592-ADF0-5B81-3B7C874B986A}"/>
          </ac:spMkLst>
        </pc:spChg>
        <pc:spChg chg="add">
          <ac:chgData name="Mr M Hryniewicz" userId="08e59c28-0fdb-42c5-9fee-b203e2304d8d" providerId="ADAL" clId="{4B7E17FA-0C68-48A5-A360-9B32A54A3869}" dt="2024-10-06T14:31:23.121" v="1125" actId="26606"/>
          <ac:spMkLst>
            <pc:docMk/>
            <pc:sldMk cId="2781033810" sldId="261"/>
            <ac:spMk id="10" creationId="{BF0F4E97-E194-4493-885A-6C7C34A446DB}"/>
          </ac:spMkLst>
        </pc:spChg>
        <pc:spChg chg="add">
          <ac:chgData name="Mr M Hryniewicz" userId="08e59c28-0fdb-42c5-9fee-b203e2304d8d" providerId="ADAL" clId="{4B7E17FA-0C68-48A5-A360-9B32A54A3869}" dt="2024-10-06T14:31:23.121" v="1125" actId="26606"/>
          <ac:spMkLst>
            <pc:docMk/>
            <pc:sldMk cId="2781033810" sldId="261"/>
            <ac:spMk id="12" creationId="{9CF7FE1C-8BC5-4B0C-A2BC-93AB72C90FDD}"/>
          </ac:spMkLst>
        </pc:spChg>
        <pc:picChg chg="add mod">
          <ac:chgData name="Mr M Hryniewicz" userId="08e59c28-0fdb-42c5-9fee-b203e2304d8d" providerId="ADAL" clId="{4B7E17FA-0C68-48A5-A360-9B32A54A3869}" dt="2024-10-06T14:31:23.121" v="1125" actId="26606"/>
          <ac:picMkLst>
            <pc:docMk/>
            <pc:sldMk cId="2781033810" sldId="261"/>
            <ac:picMk id="4" creationId="{7C87E024-B5FF-A6B4-336C-6ECE60552407}"/>
          </ac:picMkLst>
        </pc:picChg>
        <pc:picChg chg="add mod">
          <ac:chgData name="Mr M Hryniewicz" userId="08e59c28-0fdb-42c5-9fee-b203e2304d8d" providerId="ADAL" clId="{4B7E17FA-0C68-48A5-A360-9B32A54A3869}" dt="2024-10-06T14:31:23.121" v="1125" actId="26606"/>
          <ac:picMkLst>
            <pc:docMk/>
            <pc:sldMk cId="2781033810" sldId="261"/>
            <ac:picMk id="5" creationId="{2D245993-268F-3697-5F31-3A3EE00F40D1}"/>
          </ac:picMkLst>
        </pc:picChg>
      </pc:sldChg>
      <pc:sldChg chg="addSp delSp modSp new mod setBg modAnim">
        <pc:chgData name="Mr M Hryniewicz" userId="08e59c28-0fdb-42c5-9fee-b203e2304d8d" providerId="ADAL" clId="{4B7E17FA-0C68-48A5-A360-9B32A54A3869}" dt="2024-10-07T17:32:32.231" v="1805"/>
        <pc:sldMkLst>
          <pc:docMk/>
          <pc:sldMk cId="1451740111" sldId="262"/>
        </pc:sldMkLst>
        <pc:spChg chg="mod">
          <ac:chgData name="Mr M Hryniewicz" userId="08e59c28-0fdb-42c5-9fee-b203e2304d8d" providerId="ADAL" clId="{4B7E17FA-0C68-48A5-A360-9B32A54A3869}" dt="2024-10-07T17:31:59.384" v="1800" actId="1076"/>
          <ac:spMkLst>
            <pc:docMk/>
            <pc:sldMk cId="1451740111" sldId="262"/>
            <ac:spMk id="2" creationId="{31C9A70D-2A4B-3670-0F32-E2A7633A0D37}"/>
          </ac:spMkLst>
        </pc:spChg>
        <pc:spChg chg="mod ord">
          <ac:chgData name="Mr M Hryniewicz" userId="08e59c28-0fdb-42c5-9fee-b203e2304d8d" providerId="ADAL" clId="{4B7E17FA-0C68-48A5-A360-9B32A54A3869}" dt="2024-10-07T17:31:39.994" v="1795" actId="1076"/>
          <ac:spMkLst>
            <pc:docMk/>
            <pc:sldMk cId="1451740111" sldId="262"/>
            <ac:spMk id="3" creationId="{CBD1DCBC-39B7-1692-F820-44A9AC17C7F1}"/>
          </ac:spMkLst>
        </pc:spChg>
        <pc:spChg chg="add del">
          <ac:chgData name="Mr M Hryniewicz" userId="08e59c28-0fdb-42c5-9fee-b203e2304d8d" providerId="ADAL" clId="{4B7E17FA-0C68-48A5-A360-9B32A54A3869}" dt="2024-10-07T17:26:34.328" v="1772" actId="26606"/>
          <ac:spMkLst>
            <pc:docMk/>
            <pc:sldMk cId="1451740111" sldId="262"/>
            <ac:spMk id="11" creationId="{0D57E7FA-E8FC-45AC-868F-CDC8144939D6}"/>
          </ac:spMkLst>
        </pc:spChg>
        <pc:spChg chg="add del">
          <ac:chgData name="Mr M Hryniewicz" userId="08e59c28-0fdb-42c5-9fee-b203e2304d8d" providerId="ADAL" clId="{4B7E17FA-0C68-48A5-A360-9B32A54A3869}" dt="2024-10-07T17:26:34.328" v="1772" actId="26606"/>
          <ac:spMkLst>
            <pc:docMk/>
            <pc:sldMk cId="1451740111" sldId="262"/>
            <ac:spMk id="13" creationId="{B1CA7895-3450-43FC-A168-0598C0DAEF0B}"/>
          </ac:spMkLst>
        </pc:spChg>
        <pc:picChg chg="add mod">
          <ac:chgData name="Mr M Hryniewicz" userId="08e59c28-0fdb-42c5-9fee-b203e2304d8d" providerId="ADAL" clId="{4B7E17FA-0C68-48A5-A360-9B32A54A3869}" dt="2024-10-07T17:31:43.553" v="1796" actId="1076"/>
          <ac:picMkLst>
            <pc:docMk/>
            <pc:sldMk cId="1451740111" sldId="262"/>
            <ac:picMk id="4" creationId="{52686A50-EFAC-5957-D5C5-9E0919910FE2}"/>
          </ac:picMkLst>
        </pc:picChg>
        <pc:picChg chg="add mod">
          <ac:chgData name="Mr M Hryniewicz" userId="08e59c28-0fdb-42c5-9fee-b203e2304d8d" providerId="ADAL" clId="{4B7E17FA-0C68-48A5-A360-9B32A54A3869}" dt="2024-10-07T17:31:46.114" v="1797" actId="1076"/>
          <ac:picMkLst>
            <pc:docMk/>
            <pc:sldMk cId="1451740111" sldId="262"/>
            <ac:picMk id="5" creationId="{7E88C4CC-4C4D-6354-45A8-419EEADB22F9}"/>
          </ac:picMkLst>
        </pc:picChg>
        <pc:picChg chg="add mod">
          <ac:chgData name="Mr M Hryniewicz" userId="08e59c28-0fdb-42c5-9fee-b203e2304d8d" providerId="ADAL" clId="{4B7E17FA-0C68-48A5-A360-9B32A54A3869}" dt="2024-10-07T17:31:51.248" v="1799" actId="14100"/>
          <ac:picMkLst>
            <pc:docMk/>
            <pc:sldMk cId="1451740111" sldId="262"/>
            <ac:picMk id="6" creationId="{204C5B78-0EEB-B53E-208D-C4FC3B52E9A0}"/>
          </ac:picMkLst>
        </pc:picChg>
      </pc:sldChg>
      <pc:sldChg chg="addSp delSp modSp new mod setBg modAnim">
        <pc:chgData name="Mr M Hryniewicz" userId="08e59c28-0fdb-42c5-9fee-b203e2304d8d" providerId="ADAL" clId="{4B7E17FA-0C68-48A5-A360-9B32A54A3869}" dt="2024-10-10T19:58:22.093" v="2009"/>
        <pc:sldMkLst>
          <pc:docMk/>
          <pc:sldMk cId="114965885" sldId="263"/>
        </pc:sldMkLst>
        <pc:spChg chg="mod">
          <ac:chgData name="Mr M Hryniewicz" userId="08e59c28-0fdb-42c5-9fee-b203e2304d8d" providerId="ADAL" clId="{4B7E17FA-0C68-48A5-A360-9B32A54A3869}" dt="2024-10-07T17:28:02.277" v="1778" actId="14100"/>
          <ac:spMkLst>
            <pc:docMk/>
            <pc:sldMk cId="114965885" sldId="263"/>
            <ac:spMk id="2" creationId="{52BDE8E5-D842-69BB-DC50-F94B132D28B5}"/>
          </ac:spMkLst>
        </pc:spChg>
        <pc:spChg chg="del mod">
          <ac:chgData name="Mr M Hryniewicz" userId="08e59c28-0fdb-42c5-9fee-b203e2304d8d" providerId="ADAL" clId="{4B7E17FA-0C68-48A5-A360-9B32A54A3869}" dt="2024-10-07T16:41:55.946" v="1671" actId="21"/>
          <ac:spMkLst>
            <pc:docMk/>
            <pc:sldMk cId="114965885" sldId="263"/>
            <ac:spMk id="3" creationId="{A1EC6A39-F4EF-6049-9DDB-30F91315B614}"/>
          </ac:spMkLst>
        </pc:spChg>
        <pc:spChg chg="add">
          <ac:chgData name="Mr M Hryniewicz" userId="08e59c28-0fdb-42c5-9fee-b203e2304d8d" providerId="ADAL" clId="{4B7E17FA-0C68-48A5-A360-9B32A54A3869}" dt="2024-10-07T16:43:59.413" v="1675" actId="26606"/>
          <ac:spMkLst>
            <pc:docMk/>
            <pc:sldMk cId="114965885" sldId="263"/>
            <ac:spMk id="3081" creationId="{0D57E7FA-E8FC-45AC-868F-CDC8144939D6}"/>
          </ac:spMkLst>
        </pc:spChg>
        <pc:spChg chg="add">
          <ac:chgData name="Mr M Hryniewicz" userId="08e59c28-0fdb-42c5-9fee-b203e2304d8d" providerId="ADAL" clId="{4B7E17FA-0C68-48A5-A360-9B32A54A3869}" dt="2024-10-07T16:43:59.413" v="1675" actId="26606"/>
          <ac:spMkLst>
            <pc:docMk/>
            <pc:sldMk cId="114965885" sldId="263"/>
            <ac:spMk id="3083" creationId="{C1571042-4E8C-4B46-A5FC-54D486840BDE}"/>
          </ac:spMkLst>
        </pc:spChg>
        <pc:spChg chg="add">
          <ac:chgData name="Mr M Hryniewicz" userId="08e59c28-0fdb-42c5-9fee-b203e2304d8d" providerId="ADAL" clId="{4B7E17FA-0C68-48A5-A360-9B32A54A3869}" dt="2024-10-07T16:43:59.413" v="1675" actId="26606"/>
          <ac:spMkLst>
            <pc:docMk/>
            <pc:sldMk cId="114965885" sldId="263"/>
            <ac:spMk id="3085" creationId="{52FFAF72-6204-4676-9C6F-9A4CC4D91805}"/>
          </ac:spMkLst>
        </pc:spChg>
        <pc:picChg chg="add mod">
          <ac:chgData name="Mr M Hryniewicz" userId="08e59c28-0fdb-42c5-9fee-b203e2304d8d" providerId="ADAL" clId="{4B7E17FA-0C68-48A5-A360-9B32A54A3869}" dt="2024-10-07T16:43:59.413" v="1675" actId="26606"/>
          <ac:picMkLst>
            <pc:docMk/>
            <pc:sldMk cId="114965885" sldId="263"/>
            <ac:picMk id="3074" creationId="{AEF9C7E1-3263-CBC5-CE6F-BDB9EF80D0E6}"/>
          </ac:picMkLst>
        </pc:picChg>
        <pc:picChg chg="add mod">
          <ac:chgData name="Mr M Hryniewicz" userId="08e59c28-0fdb-42c5-9fee-b203e2304d8d" providerId="ADAL" clId="{4B7E17FA-0C68-48A5-A360-9B32A54A3869}" dt="2024-10-07T16:43:59.413" v="1675" actId="26606"/>
          <ac:picMkLst>
            <pc:docMk/>
            <pc:sldMk cId="114965885" sldId="263"/>
            <ac:picMk id="3076" creationId="{99BD5129-2C54-1CD1-EAD2-602D81C8E0EC}"/>
          </ac:picMkLst>
        </pc:picChg>
      </pc:sldChg>
      <pc:sldChg chg="addSp modSp new mod modAnim">
        <pc:chgData name="Mr M Hryniewicz" userId="08e59c28-0fdb-42c5-9fee-b203e2304d8d" providerId="ADAL" clId="{4B7E17FA-0C68-48A5-A360-9B32A54A3869}" dt="2024-10-10T19:42:10.577" v="1977" actId="1076"/>
        <pc:sldMkLst>
          <pc:docMk/>
          <pc:sldMk cId="3030675456" sldId="264"/>
        </pc:sldMkLst>
        <pc:spChg chg="mod">
          <ac:chgData name="Mr M Hryniewicz" userId="08e59c28-0fdb-42c5-9fee-b203e2304d8d" providerId="ADAL" clId="{4B7E17FA-0C68-48A5-A360-9B32A54A3869}" dt="2024-10-07T17:33:08.538" v="1807" actId="14100"/>
          <ac:spMkLst>
            <pc:docMk/>
            <pc:sldMk cId="3030675456" sldId="264"/>
            <ac:spMk id="2" creationId="{DACFA887-C2FE-B3C1-8838-9B8B32A7ECBB}"/>
          </ac:spMkLst>
        </pc:spChg>
        <pc:spChg chg="mod">
          <ac:chgData name="Mr M Hryniewicz" userId="08e59c28-0fdb-42c5-9fee-b203e2304d8d" providerId="ADAL" clId="{4B7E17FA-0C68-48A5-A360-9B32A54A3869}" dt="2024-10-07T17:55:43.574" v="1825" actId="1076"/>
          <ac:spMkLst>
            <pc:docMk/>
            <pc:sldMk cId="3030675456" sldId="264"/>
            <ac:spMk id="3" creationId="{D2AACAEC-9BBC-2CDE-CEDD-E905E32DC8F4}"/>
          </ac:spMkLst>
        </pc:spChg>
        <pc:picChg chg="add mod">
          <ac:chgData name="Mr M Hryniewicz" userId="08e59c28-0fdb-42c5-9fee-b203e2304d8d" providerId="ADAL" clId="{4B7E17FA-0C68-48A5-A360-9B32A54A3869}" dt="2024-10-07T16:54:32.416" v="1708" actId="1076"/>
          <ac:picMkLst>
            <pc:docMk/>
            <pc:sldMk cId="3030675456" sldId="264"/>
            <ac:picMk id="4" creationId="{260AE596-3389-1239-B04D-45009EB22E59}"/>
          </ac:picMkLst>
        </pc:picChg>
        <pc:picChg chg="add mod">
          <ac:chgData name="Mr M Hryniewicz" userId="08e59c28-0fdb-42c5-9fee-b203e2304d8d" providerId="ADAL" clId="{4B7E17FA-0C68-48A5-A360-9B32A54A3869}" dt="2024-10-10T19:42:10.577" v="1977" actId="1076"/>
          <ac:picMkLst>
            <pc:docMk/>
            <pc:sldMk cId="3030675456" sldId="264"/>
            <ac:picMk id="5" creationId="{6B07E48B-1029-D534-F940-063282B0FEB2}"/>
          </ac:picMkLst>
        </pc:picChg>
        <pc:picChg chg="add mod">
          <ac:chgData name="Mr M Hryniewicz" userId="08e59c28-0fdb-42c5-9fee-b203e2304d8d" providerId="ADAL" clId="{4B7E17FA-0C68-48A5-A360-9B32A54A3869}" dt="2024-10-10T19:41:59.717" v="1975" actId="1076"/>
          <ac:picMkLst>
            <pc:docMk/>
            <pc:sldMk cId="3030675456" sldId="264"/>
            <ac:picMk id="5122" creationId="{EE0224F7-2A12-F12C-E622-BDD8F9CA5D91}"/>
          </ac:picMkLst>
        </pc:picChg>
        <pc:picChg chg="add mod">
          <ac:chgData name="Mr M Hryniewicz" userId="08e59c28-0fdb-42c5-9fee-b203e2304d8d" providerId="ADAL" clId="{4B7E17FA-0C68-48A5-A360-9B32A54A3869}" dt="2024-10-07T16:54:18.360" v="1704" actId="1076"/>
          <ac:picMkLst>
            <pc:docMk/>
            <pc:sldMk cId="3030675456" sldId="264"/>
            <ac:picMk id="5124" creationId="{34D80513-5253-E05C-57E5-4E409AB6E3EC}"/>
          </ac:picMkLst>
        </pc:picChg>
        <pc:picChg chg="add mod">
          <ac:chgData name="Mr M Hryniewicz" userId="08e59c28-0fdb-42c5-9fee-b203e2304d8d" providerId="ADAL" clId="{4B7E17FA-0C68-48A5-A360-9B32A54A3869}" dt="2024-10-10T19:42:03.630" v="1976" actId="1076"/>
          <ac:picMkLst>
            <pc:docMk/>
            <pc:sldMk cId="3030675456" sldId="264"/>
            <ac:picMk id="5126" creationId="{EA50D45F-5B57-C620-EA74-BE61968804B7}"/>
          </ac:picMkLst>
        </pc:picChg>
      </pc:sldChg>
      <pc:sldChg chg="addSp delSp modSp new mod setBg modAnim">
        <pc:chgData name="Mr M Hryniewicz" userId="08e59c28-0fdb-42c5-9fee-b203e2304d8d" providerId="ADAL" clId="{4B7E17FA-0C68-48A5-A360-9B32A54A3869}" dt="2024-10-10T19:58:31.803" v="2010"/>
        <pc:sldMkLst>
          <pc:docMk/>
          <pc:sldMk cId="3635927810" sldId="265"/>
        </pc:sldMkLst>
        <pc:spChg chg="mod">
          <ac:chgData name="Mr M Hryniewicz" userId="08e59c28-0fdb-42c5-9fee-b203e2304d8d" providerId="ADAL" clId="{4B7E17FA-0C68-48A5-A360-9B32A54A3869}" dt="2024-10-09T12:21:16.615" v="1949" actId="1076"/>
          <ac:spMkLst>
            <pc:docMk/>
            <pc:sldMk cId="3635927810" sldId="265"/>
            <ac:spMk id="2" creationId="{CE54799D-BCA3-1E86-F5C9-0EABB5D189AF}"/>
          </ac:spMkLst>
        </pc:spChg>
        <pc:spChg chg="del mod">
          <ac:chgData name="Mr M Hryniewicz" userId="08e59c28-0fdb-42c5-9fee-b203e2304d8d" providerId="ADAL" clId="{4B7E17FA-0C68-48A5-A360-9B32A54A3869}" dt="2024-10-09T12:18:31.297" v="1944" actId="478"/>
          <ac:spMkLst>
            <pc:docMk/>
            <pc:sldMk cId="3635927810" sldId="265"/>
            <ac:spMk id="3" creationId="{F0959BED-CCA4-6CB8-3AB7-4845473075EF}"/>
          </ac:spMkLst>
        </pc:spChg>
        <pc:spChg chg="add del mod">
          <ac:chgData name="Mr M Hryniewicz" userId="08e59c28-0fdb-42c5-9fee-b203e2304d8d" providerId="ADAL" clId="{4B7E17FA-0C68-48A5-A360-9B32A54A3869}" dt="2024-10-09T12:21:11.150" v="1948" actId="21"/>
          <ac:spMkLst>
            <pc:docMk/>
            <pc:sldMk cId="3635927810" sldId="265"/>
            <ac:spMk id="5" creationId="{9E739DC1-0563-3673-72FD-FBA817819DD7}"/>
          </ac:spMkLst>
        </pc:spChg>
        <pc:spChg chg="add">
          <ac:chgData name="Mr M Hryniewicz" userId="08e59c28-0fdb-42c5-9fee-b203e2304d8d" providerId="ADAL" clId="{4B7E17FA-0C68-48A5-A360-9B32A54A3869}" dt="2024-10-09T12:18:26.123" v="1943" actId="26606"/>
          <ac:spMkLst>
            <pc:docMk/>
            <pc:sldMk cId="3635927810" sldId="265"/>
            <ac:spMk id="2055" creationId="{0D57E7FA-E8FC-45AC-868F-CDC8144939D6}"/>
          </ac:spMkLst>
        </pc:spChg>
        <pc:spChg chg="add">
          <ac:chgData name="Mr M Hryniewicz" userId="08e59c28-0fdb-42c5-9fee-b203e2304d8d" providerId="ADAL" clId="{4B7E17FA-0C68-48A5-A360-9B32A54A3869}" dt="2024-10-09T12:18:26.123" v="1943" actId="26606"/>
          <ac:spMkLst>
            <pc:docMk/>
            <pc:sldMk cId="3635927810" sldId="265"/>
            <ac:spMk id="2057" creationId="{06DA9DF9-31F7-4056-B42E-878CC92417B8}"/>
          </ac:spMkLst>
        </pc:spChg>
        <pc:picChg chg="add mod">
          <ac:chgData name="Mr M Hryniewicz" userId="08e59c28-0fdb-42c5-9fee-b203e2304d8d" providerId="ADAL" clId="{4B7E17FA-0C68-48A5-A360-9B32A54A3869}" dt="2024-10-09T12:18:26.123" v="1943" actId="26606"/>
          <ac:picMkLst>
            <pc:docMk/>
            <pc:sldMk cId="3635927810" sldId="265"/>
            <ac:picMk id="2050" creationId="{748D3E15-86F2-84E4-03C2-94C931016F02}"/>
          </ac:picMkLst>
        </pc:picChg>
      </pc:sldChg>
      <pc:sldChg chg="addSp modSp new mod modAnim">
        <pc:chgData name="Mr M Hryniewicz" userId="08e59c28-0fdb-42c5-9fee-b203e2304d8d" providerId="ADAL" clId="{4B7E17FA-0C68-48A5-A360-9B32A54A3869}" dt="2024-10-10T20:04:02.624" v="2014"/>
        <pc:sldMkLst>
          <pc:docMk/>
          <pc:sldMk cId="1486405934" sldId="266"/>
        </pc:sldMkLst>
        <pc:spChg chg="mod">
          <ac:chgData name="Mr M Hryniewicz" userId="08e59c28-0fdb-42c5-9fee-b203e2304d8d" providerId="ADAL" clId="{4B7E17FA-0C68-48A5-A360-9B32A54A3869}" dt="2024-10-08T20:05:54.222" v="1922" actId="1076"/>
          <ac:spMkLst>
            <pc:docMk/>
            <pc:sldMk cId="1486405934" sldId="266"/>
            <ac:spMk id="2" creationId="{9B3B4F21-7966-5A0C-3382-29CE8585A9C9}"/>
          </ac:spMkLst>
        </pc:spChg>
        <pc:spChg chg="mod">
          <ac:chgData name="Mr M Hryniewicz" userId="08e59c28-0fdb-42c5-9fee-b203e2304d8d" providerId="ADAL" clId="{4B7E17FA-0C68-48A5-A360-9B32A54A3869}" dt="2024-10-08T20:03:30.534" v="1913" actId="20577"/>
          <ac:spMkLst>
            <pc:docMk/>
            <pc:sldMk cId="1486405934" sldId="266"/>
            <ac:spMk id="3" creationId="{8A6FE0B5-2A9C-F211-A9BC-7C2A21F8A498}"/>
          </ac:spMkLst>
        </pc:spChg>
        <pc:picChg chg="add mod">
          <ac:chgData name="Mr M Hryniewicz" userId="08e59c28-0fdb-42c5-9fee-b203e2304d8d" providerId="ADAL" clId="{4B7E17FA-0C68-48A5-A360-9B32A54A3869}" dt="2024-10-03T14:57:42.483" v="1002" actId="14100"/>
          <ac:picMkLst>
            <pc:docMk/>
            <pc:sldMk cId="1486405934" sldId="266"/>
            <ac:picMk id="4" creationId="{72CEE785-53DF-3E60-FF96-744385FF3946}"/>
          </ac:picMkLst>
        </pc:picChg>
      </pc:sldChg>
      <pc:sldChg chg="addSp delSp modSp new mod setBg modAnim">
        <pc:chgData name="Mr M Hryniewicz" userId="08e59c28-0fdb-42c5-9fee-b203e2304d8d" providerId="ADAL" clId="{4B7E17FA-0C68-48A5-A360-9B32A54A3869}" dt="2024-10-10T19:58:40.229" v="2011"/>
        <pc:sldMkLst>
          <pc:docMk/>
          <pc:sldMk cId="414049456" sldId="267"/>
        </pc:sldMkLst>
        <pc:spChg chg="mod">
          <ac:chgData name="Mr M Hryniewicz" userId="08e59c28-0fdb-42c5-9fee-b203e2304d8d" providerId="ADAL" clId="{4B7E17FA-0C68-48A5-A360-9B32A54A3869}" dt="2024-10-09T12:23:55.411" v="1955" actId="14100"/>
          <ac:spMkLst>
            <pc:docMk/>
            <pc:sldMk cId="414049456" sldId="267"/>
            <ac:spMk id="2" creationId="{9BAB6921-B37F-F6FE-523B-2CEAA5D436B8}"/>
          </ac:spMkLst>
        </pc:spChg>
        <pc:spChg chg="del mod">
          <ac:chgData name="Mr M Hryniewicz" userId="08e59c28-0fdb-42c5-9fee-b203e2304d8d" providerId="ADAL" clId="{4B7E17FA-0C68-48A5-A360-9B32A54A3869}" dt="2024-10-09T12:22:45.900" v="1950"/>
          <ac:spMkLst>
            <pc:docMk/>
            <pc:sldMk cId="414049456" sldId="267"/>
            <ac:spMk id="3" creationId="{FACA5991-8D7F-92CE-0EE0-02AB58A27F0D}"/>
          </ac:spMkLst>
        </pc:spChg>
        <pc:spChg chg="add del mod">
          <ac:chgData name="Mr M Hryniewicz" userId="08e59c28-0fdb-42c5-9fee-b203e2304d8d" providerId="ADAL" clId="{4B7E17FA-0C68-48A5-A360-9B32A54A3869}" dt="2024-10-09T12:23:39.111" v="1952"/>
          <ac:spMkLst>
            <pc:docMk/>
            <pc:sldMk cId="414049456" sldId="267"/>
            <ac:spMk id="6" creationId="{6B4AA526-2002-742D-BDD7-23E0257DECC9}"/>
          </ac:spMkLst>
        </pc:spChg>
        <pc:spChg chg="add">
          <ac:chgData name="Mr M Hryniewicz" userId="08e59c28-0fdb-42c5-9fee-b203e2304d8d" providerId="ADAL" clId="{4B7E17FA-0C68-48A5-A360-9B32A54A3869}" dt="2024-10-09T12:23:42.222" v="1953" actId="26606"/>
          <ac:spMkLst>
            <pc:docMk/>
            <pc:sldMk cId="414049456" sldId="267"/>
            <ac:spMk id="12" creationId="{0D57E7FA-E8FC-45AC-868F-CDC8144939D6}"/>
          </ac:spMkLst>
        </pc:spChg>
        <pc:spChg chg="add">
          <ac:chgData name="Mr M Hryniewicz" userId="08e59c28-0fdb-42c5-9fee-b203e2304d8d" providerId="ADAL" clId="{4B7E17FA-0C68-48A5-A360-9B32A54A3869}" dt="2024-10-09T12:23:42.222" v="1953" actId="26606"/>
          <ac:spMkLst>
            <pc:docMk/>
            <pc:sldMk cId="414049456" sldId="267"/>
            <ac:spMk id="14" creationId="{06DA9DF9-31F7-4056-B42E-878CC92417B8}"/>
          </ac:spMkLst>
        </pc:spChg>
        <pc:picChg chg="add del mod">
          <ac:chgData name="Mr M Hryniewicz" userId="08e59c28-0fdb-42c5-9fee-b203e2304d8d" providerId="ADAL" clId="{4B7E17FA-0C68-48A5-A360-9B32A54A3869}" dt="2024-10-09T12:23:09.915" v="1951" actId="21"/>
          <ac:picMkLst>
            <pc:docMk/>
            <pc:sldMk cId="414049456" sldId="267"/>
            <ac:picMk id="4" creationId="{97690998-7D51-A05B-D5DA-7F5D60F96000}"/>
          </ac:picMkLst>
        </pc:picChg>
        <pc:picChg chg="add mod">
          <ac:chgData name="Mr M Hryniewicz" userId="08e59c28-0fdb-42c5-9fee-b203e2304d8d" providerId="ADAL" clId="{4B7E17FA-0C68-48A5-A360-9B32A54A3869}" dt="2024-10-09T12:23:42.222" v="1953" actId="26606"/>
          <ac:picMkLst>
            <pc:docMk/>
            <pc:sldMk cId="414049456" sldId="267"/>
            <ac:picMk id="7" creationId="{14FEE3FB-EA3D-CEE4-0930-E634A3E79C23}"/>
          </ac:picMkLst>
        </pc:picChg>
      </pc:sldChg>
      <pc:sldChg chg="addSp delSp modSp new mod setBg modAnim">
        <pc:chgData name="Mr M Hryniewicz" userId="08e59c28-0fdb-42c5-9fee-b203e2304d8d" providerId="ADAL" clId="{4B7E17FA-0C68-48A5-A360-9B32A54A3869}" dt="2024-10-10T19:58:45.492" v="2012"/>
        <pc:sldMkLst>
          <pc:docMk/>
          <pc:sldMk cId="2494922512" sldId="268"/>
        </pc:sldMkLst>
        <pc:spChg chg="mod">
          <ac:chgData name="Mr M Hryniewicz" userId="08e59c28-0fdb-42c5-9fee-b203e2304d8d" providerId="ADAL" clId="{4B7E17FA-0C68-48A5-A360-9B32A54A3869}" dt="2024-10-09T12:25:42.720" v="1963" actId="14100"/>
          <ac:spMkLst>
            <pc:docMk/>
            <pc:sldMk cId="2494922512" sldId="268"/>
            <ac:spMk id="2" creationId="{04014910-7073-4308-6D49-87FE5699F127}"/>
          </ac:spMkLst>
        </pc:spChg>
        <pc:spChg chg="del mod">
          <ac:chgData name="Mr M Hryniewicz" userId="08e59c28-0fdb-42c5-9fee-b203e2304d8d" providerId="ADAL" clId="{4B7E17FA-0C68-48A5-A360-9B32A54A3869}" dt="2024-10-09T12:25:14.071" v="1956"/>
          <ac:spMkLst>
            <pc:docMk/>
            <pc:sldMk cId="2494922512" sldId="268"/>
            <ac:spMk id="3" creationId="{2FC8DEDA-BAAD-E22E-1665-24FF5DB2E16E}"/>
          </ac:spMkLst>
        </pc:spChg>
        <pc:spChg chg="add del">
          <ac:chgData name="Mr M Hryniewicz" userId="08e59c28-0fdb-42c5-9fee-b203e2304d8d" providerId="ADAL" clId="{4B7E17FA-0C68-48A5-A360-9B32A54A3869}" dt="2024-10-09T12:25:28.965" v="1958" actId="21"/>
          <ac:spMkLst>
            <pc:docMk/>
            <pc:sldMk cId="2494922512" sldId="268"/>
            <ac:spMk id="8" creationId="{4FBD1BDE-CD6A-265A-E7E8-90E7BD1A4073}"/>
          </ac:spMkLst>
        </pc:spChg>
        <pc:spChg chg="add">
          <ac:chgData name="Mr M Hryniewicz" userId="08e59c28-0fdb-42c5-9fee-b203e2304d8d" providerId="ADAL" clId="{4B7E17FA-0C68-48A5-A360-9B32A54A3869}" dt="2024-10-09T12:25:22.889" v="1957" actId="26606"/>
          <ac:spMkLst>
            <pc:docMk/>
            <pc:sldMk cId="2494922512" sldId="268"/>
            <ac:spMk id="11" creationId="{94C5663A-0CE3-4AEE-B47E-FB68D9EBFE1A}"/>
          </ac:spMkLst>
        </pc:spChg>
        <pc:picChg chg="add mod">
          <ac:chgData name="Mr M Hryniewicz" userId="08e59c28-0fdb-42c5-9fee-b203e2304d8d" providerId="ADAL" clId="{4B7E17FA-0C68-48A5-A360-9B32A54A3869}" dt="2024-10-09T12:25:33.427" v="1960" actId="27614"/>
          <ac:picMkLst>
            <pc:docMk/>
            <pc:sldMk cId="2494922512" sldId="268"/>
            <ac:picMk id="4" creationId="{C983C2F9-599E-3AC7-5411-C4892C5241BE}"/>
          </ac:picMkLst>
        </pc:picChg>
      </pc:sldChg>
      <pc:sldChg chg="addSp modSp new mod ord setBg modAnim">
        <pc:chgData name="Mr M Hryniewicz" userId="08e59c28-0fdb-42c5-9fee-b203e2304d8d" providerId="ADAL" clId="{4B7E17FA-0C68-48A5-A360-9B32A54A3869}" dt="2024-10-10T19:54:42.993" v="1992"/>
        <pc:sldMkLst>
          <pc:docMk/>
          <pc:sldMk cId="893769198" sldId="269"/>
        </pc:sldMkLst>
        <pc:spChg chg="mod">
          <ac:chgData name="Mr M Hryniewicz" userId="08e59c28-0fdb-42c5-9fee-b203e2304d8d" providerId="ADAL" clId="{4B7E17FA-0C68-48A5-A360-9B32A54A3869}" dt="2024-10-09T12:14:41.031" v="1935" actId="26606"/>
          <ac:spMkLst>
            <pc:docMk/>
            <pc:sldMk cId="893769198" sldId="269"/>
            <ac:spMk id="2" creationId="{7657EAFC-8B8F-9B00-A2B9-D13252EA9359}"/>
          </ac:spMkLst>
        </pc:spChg>
        <pc:spChg chg="mod">
          <ac:chgData name="Mr M Hryniewicz" userId="08e59c28-0fdb-42c5-9fee-b203e2304d8d" providerId="ADAL" clId="{4B7E17FA-0C68-48A5-A360-9B32A54A3869}" dt="2024-10-10T19:54:30.451" v="1990" actId="5793"/>
          <ac:spMkLst>
            <pc:docMk/>
            <pc:sldMk cId="893769198" sldId="269"/>
            <ac:spMk id="3" creationId="{049CB65F-814E-F2F8-F574-DFD6EAC17EBE}"/>
          </ac:spMkLst>
        </pc:spChg>
        <pc:spChg chg="add">
          <ac:chgData name="Mr M Hryniewicz" userId="08e59c28-0fdb-42c5-9fee-b203e2304d8d" providerId="ADAL" clId="{4B7E17FA-0C68-48A5-A360-9B32A54A3869}" dt="2024-10-09T12:14:41.031" v="1935" actId="26606"/>
          <ac:spMkLst>
            <pc:docMk/>
            <pc:sldMk cId="893769198" sldId="269"/>
            <ac:spMk id="9" creationId="{94C5663A-0CE3-4AEE-B47E-FB68D9EBFE1A}"/>
          </ac:spMkLst>
        </pc:spChg>
        <pc:picChg chg="add mod">
          <ac:chgData name="Mr M Hryniewicz" userId="08e59c28-0fdb-42c5-9fee-b203e2304d8d" providerId="ADAL" clId="{4B7E17FA-0C68-48A5-A360-9B32A54A3869}" dt="2024-10-09T12:14:41.031" v="1935" actId="26606"/>
          <ac:picMkLst>
            <pc:docMk/>
            <pc:sldMk cId="893769198" sldId="269"/>
            <ac:picMk id="4" creationId="{3B7222DB-6C13-48D7-5EC6-F65675680B6F}"/>
          </ac:picMkLst>
        </pc:picChg>
      </pc:sldChg>
      <pc:sldChg chg="addSp delSp modSp new mod modAnim">
        <pc:chgData name="Mr M Hryniewicz" userId="08e59c28-0fdb-42c5-9fee-b203e2304d8d" providerId="ADAL" clId="{4B7E17FA-0C68-48A5-A360-9B32A54A3869}" dt="2024-10-10T20:04:14.465" v="2016"/>
        <pc:sldMkLst>
          <pc:docMk/>
          <pc:sldMk cId="4005825051" sldId="270"/>
        </pc:sldMkLst>
        <pc:spChg chg="del">
          <ac:chgData name="Mr M Hryniewicz" userId="08e59c28-0fdb-42c5-9fee-b203e2304d8d" providerId="ADAL" clId="{4B7E17FA-0C68-48A5-A360-9B32A54A3869}" dt="2024-10-03T14:55:18.319" v="979" actId="21"/>
          <ac:spMkLst>
            <pc:docMk/>
            <pc:sldMk cId="4005825051" sldId="270"/>
            <ac:spMk id="2" creationId="{EFAEA88D-9310-91E1-275B-F40969D99486}"/>
          </ac:spMkLst>
        </pc:spChg>
        <pc:spChg chg="mod">
          <ac:chgData name="Mr M Hryniewicz" userId="08e59c28-0fdb-42c5-9fee-b203e2304d8d" providerId="ADAL" clId="{4B7E17FA-0C68-48A5-A360-9B32A54A3869}" dt="2024-10-08T20:04:07.614" v="1917" actId="27636"/>
          <ac:spMkLst>
            <pc:docMk/>
            <pc:sldMk cId="4005825051" sldId="270"/>
            <ac:spMk id="3" creationId="{D66A7592-0884-9A3C-36BB-8F956354F83F}"/>
          </ac:spMkLst>
        </pc:spChg>
        <pc:picChg chg="add mod">
          <ac:chgData name="Mr M Hryniewicz" userId="08e59c28-0fdb-42c5-9fee-b203e2304d8d" providerId="ADAL" clId="{4B7E17FA-0C68-48A5-A360-9B32A54A3869}" dt="2024-10-07T17:18:33.183" v="1760" actId="14100"/>
          <ac:picMkLst>
            <pc:docMk/>
            <pc:sldMk cId="4005825051" sldId="270"/>
            <ac:picMk id="4" creationId="{77774FB9-6FF4-C203-3C99-E3B9B84B7871}"/>
          </ac:picMkLst>
        </pc:picChg>
      </pc:sldChg>
      <pc:sldChg chg="addSp delSp modSp new mod modAnim">
        <pc:chgData name="Mr M Hryniewicz" userId="08e59c28-0fdb-42c5-9fee-b203e2304d8d" providerId="ADAL" clId="{4B7E17FA-0C68-48A5-A360-9B32A54A3869}" dt="2024-10-10T20:04:25.325" v="2018"/>
        <pc:sldMkLst>
          <pc:docMk/>
          <pc:sldMk cId="3942181759" sldId="271"/>
        </pc:sldMkLst>
        <pc:spChg chg="del">
          <ac:chgData name="Mr M Hryniewicz" userId="08e59c28-0fdb-42c5-9fee-b203e2304d8d" providerId="ADAL" clId="{4B7E17FA-0C68-48A5-A360-9B32A54A3869}" dt="2024-10-03T14:55:58.349" v="987" actId="21"/>
          <ac:spMkLst>
            <pc:docMk/>
            <pc:sldMk cId="3942181759" sldId="271"/>
            <ac:spMk id="2" creationId="{61DB8C9C-364E-C894-19C5-DFF87F3BC597}"/>
          </ac:spMkLst>
        </pc:spChg>
        <pc:spChg chg="mod">
          <ac:chgData name="Mr M Hryniewicz" userId="08e59c28-0fdb-42c5-9fee-b203e2304d8d" providerId="ADAL" clId="{4B7E17FA-0C68-48A5-A360-9B32A54A3869}" dt="2024-10-08T20:05:39.584" v="1921" actId="1076"/>
          <ac:spMkLst>
            <pc:docMk/>
            <pc:sldMk cId="3942181759" sldId="271"/>
            <ac:spMk id="3" creationId="{C0FCA12E-5182-66B6-1B03-644D4B3BC6D7}"/>
          </ac:spMkLst>
        </pc:spChg>
        <pc:picChg chg="add mod">
          <ac:chgData name="Mr M Hryniewicz" userId="08e59c28-0fdb-42c5-9fee-b203e2304d8d" providerId="ADAL" clId="{4B7E17FA-0C68-48A5-A360-9B32A54A3869}" dt="2024-10-03T15:01:40.650" v="1011" actId="1076"/>
          <ac:picMkLst>
            <pc:docMk/>
            <pc:sldMk cId="3942181759" sldId="271"/>
            <ac:picMk id="4" creationId="{1493EC5C-F814-80BD-E464-B6BF575B1F27}"/>
          </ac:picMkLst>
        </pc:picChg>
      </pc:sldChg>
      <pc:sldChg chg="addSp delSp modSp new mod setBg modAnim">
        <pc:chgData name="Mr M Hryniewicz" userId="08e59c28-0fdb-42c5-9fee-b203e2304d8d" providerId="ADAL" clId="{4B7E17FA-0C68-48A5-A360-9B32A54A3869}" dt="2024-10-10T19:57:02.461" v="2005"/>
        <pc:sldMkLst>
          <pc:docMk/>
          <pc:sldMk cId="1785487581" sldId="272"/>
        </pc:sldMkLst>
        <pc:spChg chg="mod">
          <ac:chgData name="Mr M Hryniewicz" userId="08e59c28-0fdb-42c5-9fee-b203e2304d8d" providerId="ADAL" clId="{4B7E17FA-0C68-48A5-A360-9B32A54A3869}" dt="2024-10-10T19:32:51.406" v="1973" actId="113"/>
          <ac:spMkLst>
            <pc:docMk/>
            <pc:sldMk cId="1785487581" sldId="272"/>
            <ac:spMk id="2" creationId="{7502D350-E573-38EE-935E-18D8DDF5771A}"/>
          </ac:spMkLst>
        </pc:spChg>
        <pc:spChg chg="mod ord">
          <ac:chgData name="Mr M Hryniewicz" userId="08e59c28-0fdb-42c5-9fee-b203e2304d8d" providerId="ADAL" clId="{4B7E17FA-0C68-48A5-A360-9B32A54A3869}" dt="2024-10-10T19:32:48.061" v="1972" actId="20577"/>
          <ac:spMkLst>
            <pc:docMk/>
            <pc:sldMk cId="1785487581" sldId="272"/>
            <ac:spMk id="3" creationId="{30F83C4A-8318-8140-DCF9-0F5E75CD604C}"/>
          </ac:spMkLst>
        </pc:spChg>
        <pc:spChg chg="add del">
          <ac:chgData name="Mr M Hryniewicz" userId="08e59c28-0fdb-42c5-9fee-b203e2304d8d" providerId="ADAL" clId="{4B7E17FA-0C68-48A5-A360-9B32A54A3869}" dt="2024-10-06T14:31:09.314" v="1123" actId="26606"/>
          <ac:spMkLst>
            <pc:docMk/>
            <pc:sldMk cId="1785487581" sldId="272"/>
            <ac:spMk id="2055" creationId="{687AFE0E-B37D-4531-AFE8-231C8348EAF1}"/>
          </ac:spMkLst>
        </pc:spChg>
        <pc:spChg chg="add">
          <ac:chgData name="Mr M Hryniewicz" userId="08e59c28-0fdb-42c5-9fee-b203e2304d8d" providerId="ADAL" clId="{4B7E17FA-0C68-48A5-A360-9B32A54A3869}" dt="2024-10-06T14:31:09.314" v="1124" actId="26606"/>
          <ac:spMkLst>
            <pc:docMk/>
            <pc:sldMk cId="1785487581" sldId="272"/>
            <ac:spMk id="2057" creationId="{9CF7FE1C-8BC5-4B0C-A2BC-93AB72C90FDD}"/>
          </ac:spMkLst>
        </pc:spChg>
        <pc:spChg chg="add">
          <ac:chgData name="Mr M Hryniewicz" userId="08e59c28-0fdb-42c5-9fee-b203e2304d8d" providerId="ADAL" clId="{4B7E17FA-0C68-48A5-A360-9B32A54A3869}" dt="2024-10-06T14:31:09.314" v="1124" actId="26606"/>
          <ac:spMkLst>
            <pc:docMk/>
            <pc:sldMk cId="1785487581" sldId="272"/>
            <ac:spMk id="2058" creationId="{F541DB91-0B10-46D9-B34B-7BFF9602606D}"/>
          </ac:spMkLst>
        </pc:spChg>
        <pc:picChg chg="add mod">
          <ac:chgData name="Mr M Hryniewicz" userId="08e59c28-0fdb-42c5-9fee-b203e2304d8d" providerId="ADAL" clId="{4B7E17FA-0C68-48A5-A360-9B32A54A3869}" dt="2024-10-06T14:31:09.314" v="1124" actId="26606"/>
          <ac:picMkLst>
            <pc:docMk/>
            <pc:sldMk cId="1785487581" sldId="272"/>
            <ac:picMk id="2050" creationId="{98DF4B16-83CA-6C07-108E-BFC7E5864039}"/>
          </ac:picMkLst>
        </pc:picChg>
      </pc:sldChg>
      <pc:sldChg chg="addSp delSp modSp new mod setBg modAnim">
        <pc:chgData name="Mr M Hryniewicz" userId="08e59c28-0fdb-42c5-9fee-b203e2304d8d" providerId="ADAL" clId="{4B7E17FA-0C68-48A5-A360-9B32A54A3869}" dt="2024-10-10T19:57:09.031" v="2006"/>
        <pc:sldMkLst>
          <pc:docMk/>
          <pc:sldMk cId="224289475" sldId="273"/>
        </pc:sldMkLst>
        <pc:spChg chg="del">
          <ac:chgData name="Mr M Hryniewicz" userId="08e59c28-0fdb-42c5-9fee-b203e2304d8d" providerId="ADAL" clId="{4B7E17FA-0C68-48A5-A360-9B32A54A3869}" dt="2024-10-06T14:59:05.749" v="1392" actId="21"/>
          <ac:spMkLst>
            <pc:docMk/>
            <pc:sldMk cId="224289475" sldId="273"/>
            <ac:spMk id="2" creationId="{27423012-03D7-8676-E273-5ADFCBABA4BD}"/>
          </ac:spMkLst>
        </pc:spChg>
        <pc:spChg chg="mod">
          <ac:chgData name="Mr M Hryniewicz" userId="08e59c28-0fdb-42c5-9fee-b203e2304d8d" providerId="ADAL" clId="{4B7E17FA-0C68-48A5-A360-9B32A54A3869}" dt="2024-10-10T19:56:26.099" v="2000" actId="1076"/>
          <ac:spMkLst>
            <pc:docMk/>
            <pc:sldMk cId="224289475" sldId="273"/>
            <ac:spMk id="3" creationId="{47FB346A-9F5A-05C3-7A1C-D379881A4696}"/>
          </ac:spMkLst>
        </pc:spChg>
        <pc:spChg chg="add">
          <ac:chgData name="Mr M Hryniewicz" userId="08e59c28-0fdb-42c5-9fee-b203e2304d8d" providerId="ADAL" clId="{4B7E17FA-0C68-48A5-A360-9B32A54A3869}" dt="2024-10-07T17:29:39.283" v="1784" actId="26606"/>
          <ac:spMkLst>
            <pc:docMk/>
            <pc:sldMk cId="224289475" sldId="273"/>
            <ac:spMk id="9" creationId="{0E3596DD-156A-473E-9BB3-C6A29F7574E9}"/>
          </ac:spMkLst>
        </pc:spChg>
        <pc:spChg chg="add">
          <ac:chgData name="Mr M Hryniewicz" userId="08e59c28-0fdb-42c5-9fee-b203e2304d8d" providerId="ADAL" clId="{4B7E17FA-0C68-48A5-A360-9B32A54A3869}" dt="2024-10-07T17:29:39.283" v="1784" actId="26606"/>
          <ac:spMkLst>
            <pc:docMk/>
            <pc:sldMk cId="224289475" sldId="273"/>
            <ac:spMk id="11" creationId="{2C46C4D6-C474-4E92-B52E-944C1118F7B6}"/>
          </ac:spMkLst>
        </pc:spChg>
        <pc:picChg chg="add mod">
          <ac:chgData name="Mr M Hryniewicz" userId="08e59c28-0fdb-42c5-9fee-b203e2304d8d" providerId="ADAL" clId="{4B7E17FA-0C68-48A5-A360-9B32A54A3869}" dt="2024-10-07T17:29:39.283" v="1784" actId="26606"/>
          <ac:picMkLst>
            <pc:docMk/>
            <pc:sldMk cId="224289475" sldId="273"/>
            <ac:picMk id="4" creationId="{EB6E3339-5B35-8F5D-4602-D4F9AD1F93C9}"/>
          </ac:picMkLst>
        </pc:picChg>
        <pc:picChg chg="add del">
          <ac:chgData name="Mr M Hryniewicz" userId="08e59c28-0fdb-42c5-9fee-b203e2304d8d" providerId="ADAL" clId="{4B7E17FA-0C68-48A5-A360-9B32A54A3869}" dt="2024-10-07T17:29:12.343" v="1781" actId="21"/>
          <ac:picMkLst>
            <pc:docMk/>
            <pc:sldMk cId="224289475" sldId="273"/>
            <ac:picMk id="7170" creationId="{DF54BE32-5C46-04F3-1D93-3BA317BF048E}"/>
          </ac:picMkLst>
        </pc:picChg>
      </pc:sldChg>
      <pc:sldChg chg="addSp delSp modSp new mod modAnim">
        <pc:chgData name="Mr M Hryniewicz" userId="08e59c28-0fdb-42c5-9fee-b203e2304d8d" providerId="ADAL" clId="{4B7E17FA-0C68-48A5-A360-9B32A54A3869}" dt="2024-10-10T19:52:08.021" v="1988"/>
        <pc:sldMkLst>
          <pc:docMk/>
          <pc:sldMk cId="2083492040" sldId="274"/>
        </pc:sldMkLst>
        <pc:spChg chg="mod">
          <ac:chgData name="Mr M Hryniewicz" userId="08e59c28-0fdb-42c5-9fee-b203e2304d8d" providerId="ADAL" clId="{4B7E17FA-0C68-48A5-A360-9B32A54A3869}" dt="2024-10-10T19:44:54.457" v="1987" actId="1076"/>
          <ac:spMkLst>
            <pc:docMk/>
            <pc:sldMk cId="2083492040" sldId="274"/>
            <ac:spMk id="2" creationId="{7498EC9D-2785-63C8-DAE5-999C7273A604}"/>
          </ac:spMkLst>
        </pc:spChg>
        <pc:spChg chg="del mod">
          <ac:chgData name="Mr M Hryniewicz" userId="08e59c28-0fdb-42c5-9fee-b203e2304d8d" providerId="ADAL" clId="{4B7E17FA-0C68-48A5-A360-9B32A54A3869}" dt="2024-10-08T19:54:54.072" v="1887" actId="21"/>
          <ac:spMkLst>
            <pc:docMk/>
            <pc:sldMk cId="2083492040" sldId="274"/>
            <ac:spMk id="3" creationId="{8DC7431F-039B-DFB4-5793-FE0D066CBCE3}"/>
          </ac:spMkLst>
        </pc:spChg>
        <pc:picChg chg="add mod">
          <ac:chgData name="Mr M Hryniewicz" userId="08e59c28-0fdb-42c5-9fee-b203e2304d8d" providerId="ADAL" clId="{4B7E17FA-0C68-48A5-A360-9B32A54A3869}" dt="2024-10-10T19:42:59.990" v="1978" actId="1076"/>
          <ac:picMkLst>
            <pc:docMk/>
            <pc:sldMk cId="2083492040" sldId="274"/>
            <ac:picMk id="3" creationId="{C930EF3C-8C1C-9D0E-6C56-420610B4953D}"/>
          </ac:picMkLst>
        </pc:picChg>
        <pc:picChg chg="add mod">
          <ac:chgData name="Mr M Hryniewicz" userId="08e59c28-0fdb-42c5-9fee-b203e2304d8d" providerId="ADAL" clId="{4B7E17FA-0C68-48A5-A360-9B32A54A3869}" dt="2024-10-09T12:15:47.205" v="1938"/>
          <ac:picMkLst>
            <pc:docMk/>
            <pc:sldMk cId="2083492040" sldId="274"/>
            <ac:picMk id="4" creationId="{D24E339D-5A6E-1D34-8F8B-E73521B4F170}"/>
          </ac:picMkLst>
        </pc:picChg>
        <pc:picChg chg="add mod">
          <ac:chgData name="Mr M Hryniewicz" userId="08e59c28-0fdb-42c5-9fee-b203e2304d8d" providerId="ADAL" clId="{4B7E17FA-0C68-48A5-A360-9B32A54A3869}" dt="2024-10-10T19:43:06.523" v="1979" actId="1076"/>
          <ac:picMkLst>
            <pc:docMk/>
            <pc:sldMk cId="2083492040" sldId="274"/>
            <ac:picMk id="5" creationId="{6B95ABA0-9520-18A1-22F0-F352DD2FC6BA}"/>
          </ac:picMkLst>
        </pc:picChg>
        <pc:picChg chg="add mod">
          <ac:chgData name="Mr M Hryniewicz" userId="08e59c28-0fdb-42c5-9fee-b203e2304d8d" providerId="ADAL" clId="{4B7E17FA-0C68-48A5-A360-9B32A54A3869}" dt="2024-10-10T19:43:15.760" v="1980" actId="1076"/>
          <ac:picMkLst>
            <pc:docMk/>
            <pc:sldMk cId="2083492040" sldId="274"/>
            <ac:picMk id="6" creationId="{68A1A30A-EFC4-3B76-D498-88ED6C6162D7}"/>
          </ac:picMkLst>
        </pc:picChg>
        <pc:picChg chg="add mod">
          <ac:chgData name="Mr M Hryniewicz" userId="08e59c28-0fdb-42c5-9fee-b203e2304d8d" providerId="ADAL" clId="{4B7E17FA-0C68-48A5-A360-9B32A54A3869}" dt="2024-10-10T19:43:21.647" v="1981" actId="1076"/>
          <ac:picMkLst>
            <pc:docMk/>
            <pc:sldMk cId="2083492040" sldId="274"/>
            <ac:picMk id="7" creationId="{223E2AA2-A099-DFF2-9D2B-BE4DB2416AC6}"/>
          </ac:picMkLst>
        </pc:picChg>
        <pc:picChg chg="add mod">
          <ac:chgData name="Mr M Hryniewicz" userId="08e59c28-0fdb-42c5-9fee-b203e2304d8d" providerId="ADAL" clId="{4B7E17FA-0C68-48A5-A360-9B32A54A3869}" dt="2024-10-10T19:44:41.626" v="1985" actId="14100"/>
          <ac:picMkLst>
            <pc:docMk/>
            <pc:sldMk cId="2083492040" sldId="274"/>
            <ac:picMk id="8" creationId="{7DEA05C4-59AC-C3D5-54AF-C6C65D94C87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54491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077611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787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1139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5354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9872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8353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1087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700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39469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3642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10/9/2024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59215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10/9/2024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661923073"/>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Graduates Throwing Hats">
            <a:extLst>
              <a:ext uri="{FF2B5EF4-FFF2-40B4-BE49-F238E27FC236}">
                <a16:creationId xmlns:a16="http://schemas.microsoft.com/office/drawing/2014/main" id="{26C3626C-DC50-19FF-7EB7-9A9018BDCCF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3"/>
          <a:stretch/>
        </p:blipFill>
        <p:spPr>
          <a:xfrm>
            <a:off x="20" y="10"/>
            <a:ext cx="12191980" cy="6857990"/>
          </a:xfrm>
          <a:prstGeom prst="rect">
            <a:avLst/>
          </a:prstGeom>
        </p:spPr>
      </p:pic>
      <p:sp>
        <p:nvSpPr>
          <p:cNvPr id="11" name="Graphic 1">
            <a:extLst>
              <a:ext uri="{FF2B5EF4-FFF2-40B4-BE49-F238E27FC236}">
                <a16:creationId xmlns:a16="http://schemas.microsoft.com/office/drawing/2014/main" id="{96C5B42E-2B67-4A58-B9AF-78E1338890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30000"/>
            </a:schemeClr>
          </a:solidFill>
          <a:ln w="32707" cap="flat">
            <a:noFill/>
            <a:prstDash val="solid"/>
            <a:miter/>
          </a:ln>
          <a:effectLst>
            <a:outerShdw blurRad="50800" dist="50800" dir="2700000" algn="tl" rotWithShape="0">
              <a:prstClr val="black">
                <a:alpha val="25000"/>
              </a:prstClr>
            </a:outerShdw>
          </a:effectLst>
        </p:spPr>
        <p:txBody>
          <a:bodyPr rtlCol="0" anchor="ctr"/>
          <a:lstStyle/>
          <a:p>
            <a:endParaRPr lang="en-US" dirty="0"/>
          </a:p>
        </p:txBody>
      </p:sp>
      <p:sp>
        <p:nvSpPr>
          <p:cNvPr id="13" name="Graphic 1">
            <a:extLst>
              <a:ext uri="{FF2B5EF4-FFF2-40B4-BE49-F238E27FC236}">
                <a16:creationId xmlns:a16="http://schemas.microsoft.com/office/drawing/2014/main" id="{8C9B5468-C837-4FF5-A94F-03C1BD52F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5"/>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rgbClr val="47B479">
              <a:alpha val="40000"/>
            </a:srgbClr>
          </a:solidFill>
          <a:ln w="32707" cap="flat">
            <a:noFill/>
            <a:prstDash val="solid"/>
            <a:miter/>
          </a:ln>
          <a:effectLst/>
        </p:spPr>
        <p:txBody>
          <a:bodyPr rtlCol="0" anchor="ctr"/>
          <a:lstStyle/>
          <a:p>
            <a:endParaRPr lang="en-US" dirty="0"/>
          </a:p>
        </p:txBody>
      </p:sp>
      <p:sp>
        <p:nvSpPr>
          <p:cNvPr id="2" name="Title 1">
            <a:extLst>
              <a:ext uri="{FF2B5EF4-FFF2-40B4-BE49-F238E27FC236}">
                <a16:creationId xmlns:a16="http://schemas.microsoft.com/office/drawing/2014/main" id="{CBB6F82F-FDFC-1840-E396-8AEA840735FE}"/>
              </a:ext>
            </a:extLst>
          </p:cNvPr>
          <p:cNvSpPr>
            <a:spLocks noGrp="1"/>
          </p:cNvSpPr>
          <p:nvPr>
            <p:ph type="ctrTitle"/>
          </p:nvPr>
        </p:nvSpPr>
        <p:spPr>
          <a:xfrm>
            <a:off x="927462" y="1998924"/>
            <a:ext cx="10365377" cy="2213621"/>
          </a:xfrm>
        </p:spPr>
        <p:txBody>
          <a:bodyPr>
            <a:normAutofit/>
          </a:bodyPr>
          <a:lstStyle/>
          <a:p>
            <a:pPr algn="ctr"/>
            <a:r>
              <a:rPr lang="en-GB" dirty="0"/>
              <a:t>Social Justice in Education </a:t>
            </a:r>
          </a:p>
        </p:txBody>
      </p:sp>
      <p:sp>
        <p:nvSpPr>
          <p:cNvPr id="3" name="Subtitle 2">
            <a:extLst>
              <a:ext uri="{FF2B5EF4-FFF2-40B4-BE49-F238E27FC236}">
                <a16:creationId xmlns:a16="http://schemas.microsoft.com/office/drawing/2014/main" id="{C0C021F5-0612-94DA-BA4F-843C294162FE}"/>
              </a:ext>
            </a:extLst>
          </p:cNvPr>
          <p:cNvSpPr>
            <a:spLocks noGrp="1"/>
          </p:cNvSpPr>
          <p:nvPr>
            <p:ph type="subTitle" idx="1"/>
          </p:nvPr>
        </p:nvSpPr>
        <p:spPr>
          <a:xfrm>
            <a:off x="3880419" y="4300833"/>
            <a:ext cx="4431162" cy="1191873"/>
          </a:xfrm>
        </p:spPr>
        <p:txBody>
          <a:bodyPr>
            <a:normAutofit/>
          </a:bodyPr>
          <a:lstStyle/>
          <a:p>
            <a:pPr algn="ctr"/>
            <a:r>
              <a:rPr lang="en-GB" dirty="0"/>
              <a:t>Marcin Hryniewicz </a:t>
            </a:r>
          </a:p>
          <a:p>
            <a:pPr algn="ctr"/>
            <a:r>
              <a:rPr lang="en-GB" dirty="0"/>
              <a:t>BHFCS</a:t>
            </a:r>
          </a:p>
        </p:txBody>
      </p:sp>
    </p:spTree>
    <p:extLst>
      <p:ext uri="{BB962C8B-B14F-4D97-AF65-F5344CB8AC3E}">
        <p14:creationId xmlns:p14="http://schemas.microsoft.com/office/powerpoint/2010/main" val="5095112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2057">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47B479">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7502D350-E573-38EE-935E-18D8DDF5771A}"/>
              </a:ext>
            </a:extLst>
          </p:cNvPr>
          <p:cNvSpPr>
            <a:spLocks noGrp="1"/>
          </p:cNvSpPr>
          <p:nvPr>
            <p:ph type="title"/>
          </p:nvPr>
        </p:nvSpPr>
        <p:spPr>
          <a:xfrm>
            <a:off x="5526156" y="365125"/>
            <a:ext cx="5827643" cy="1433433"/>
          </a:xfrm>
        </p:spPr>
        <p:txBody>
          <a:bodyPr anchor="b">
            <a:normAutofit/>
          </a:bodyPr>
          <a:lstStyle/>
          <a:p>
            <a:r>
              <a:rPr lang="en-GB" b="1" dirty="0"/>
              <a:t>Activity</a:t>
            </a:r>
            <a:r>
              <a:rPr lang="en-GB" dirty="0"/>
              <a:t> </a:t>
            </a:r>
          </a:p>
        </p:txBody>
      </p:sp>
      <p:pic>
        <p:nvPicPr>
          <p:cNvPr id="2050" name="Picture 2" descr="Ella Baker - Wikipedia">
            <a:extLst>
              <a:ext uri="{FF2B5EF4-FFF2-40B4-BE49-F238E27FC236}">
                <a16:creationId xmlns:a16="http://schemas.microsoft.com/office/drawing/2014/main" id="{98DF4B16-83CA-6C07-108E-BFC7E58640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6" y="3299934"/>
            <a:ext cx="4309533" cy="24150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0F83C4A-8318-8140-DCF9-0F5E75CD604C}"/>
              </a:ext>
            </a:extLst>
          </p:cNvPr>
          <p:cNvSpPr>
            <a:spLocks noGrp="1"/>
          </p:cNvSpPr>
          <p:nvPr>
            <p:ph idx="1"/>
          </p:nvPr>
        </p:nvSpPr>
        <p:spPr>
          <a:xfrm>
            <a:off x="5526156" y="2055813"/>
            <a:ext cx="5827644" cy="4121149"/>
          </a:xfrm>
        </p:spPr>
        <p:txBody>
          <a:bodyPr anchor="t">
            <a:normAutofit/>
          </a:bodyPr>
          <a:lstStyle/>
          <a:p>
            <a:pPr marL="0" indent="0">
              <a:buNone/>
            </a:pPr>
            <a:r>
              <a:rPr lang="en-GB" sz="3200" dirty="0"/>
              <a:t>Students could research a resistance movement from history and present on how oppressed groups challenged injustice. </a:t>
            </a:r>
          </a:p>
          <a:p>
            <a:pPr marL="0" indent="0">
              <a:buNone/>
            </a:pPr>
            <a:endParaRPr lang="en-GB" sz="2400" dirty="0"/>
          </a:p>
        </p:txBody>
      </p:sp>
    </p:spTree>
    <p:extLst>
      <p:ext uri="{BB962C8B-B14F-4D97-AF65-F5344CB8AC3E}">
        <p14:creationId xmlns:p14="http://schemas.microsoft.com/office/powerpoint/2010/main" val="178548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3083" name="Rectangle 3082">
            <a:extLst>
              <a:ext uri="{FF2B5EF4-FFF2-40B4-BE49-F238E27FC236}">
                <a16:creationId xmlns:a16="http://schemas.microsoft.com/office/drawing/2014/main" id="{C1571042-4E8C-4B46-A5FC-54D486840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BDE8E5-D842-69BB-DC50-F94B132D28B5}"/>
              </a:ext>
            </a:extLst>
          </p:cNvPr>
          <p:cNvSpPr>
            <a:spLocks noGrp="1"/>
          </p:cNvSpPr>
          <p:nvPr>
            <p:ph type="title"/>
          </p:nvPr>
        </p:nvSpPr>
        <p:spPr>
          <a:xfrm>
            <a:off x="643467" y="643467"/>
            <a:ext cx="5522201" cy="5686972"/>
          </a:xfrm>
        </p:spPr>
        <p:txBody>
          <a:bodyPr vert="horz" lIns="91440" tIns="45720" rIns="91440" bIns="45720" rtlCol="0" anchor="b">
            <a:noAutofit/>
          </a:bodyPr>
          <a:lstStyle/>
          <a:p>
            <a:r>
              <a:rPr lang="en-US" sz="3200" b="1" i="1" dirty="0"/>
              <a:t>Examining Economic Inequality- </a:t>
            </a:r>
            <a:r>
              <a:rPr lang="en-US" sz="3200" i="1" dirty="0"/>
              <a:t>in history means exploring the disparities between social classes, especially in terms of wealth distribution, </a:t>
            </a:r>
            <a:r>
              <a:rPr lang="en-US" sz="3200" i="1" dirty="0" err="1"/>
              <a:t>labour</a:t>
            </a:r>
            <a:r>
              <a:rPr lang="en-US" sz="3200" i="1" dirty="0"/>
              <a:t> conditions, and access to resources. It includes </a:t>
            </a:r>
            <a:r>
              <a:rPr lang="en-US" sz="3200" i="1" dirty="0" err="1"/>
              <a:t>analysing</a:t>
            </a:r>
            <a:r>
              <a:rPr lang="en-US" sz="3200" i="1" dirty="0"/>
              <a:t> the causes and consequences of these inequalities over time.</a:t>
            </a:r>
          </a:p>
        </p:txBody>
      </p:sp>
      <p:sp>
        <p:nvSpPr>
          <p:cNvPr id="3085" name="Freeform: Shape 3084">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9215"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Great Depression in the United States ...">
            <a:extLst>
              <a:ext uri="{FF2B5EF4-FFF2-40B4-BE49-F238E27FC236}">
                <a16:creationId xmlns:a16="http://schemas.microsoft.com/office/drawing/2014/main" id="{AEF9C7E1-3263-CBC5-CE6F-BDB9EF80D0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56046" y="643467"/>
            <a:ext cx="1967639" cy="25569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elping end child exploitation | World ...">
            <a:extLst>
              <a:ext uri="{FF2B5EF4-FFF2-40B4-BE49-F238E27FC236}">
                <a16:creationId xmlns:a16="http://schemas.microsoft.com/office/drawing/2014/main" id="{99BD5129-2C54-1CD1-EAD2-602D81C8E0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31199" y="3865571"/>
            <a:ext cx="3217333" cy="214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A887-C2FE-B3C1-8838-9B8B32A7ECBB}"/>
              </a:ext>
            </a:extLst>
          </p:cNvPr>
          <p:cNvSpPr>
            <a:spLocks noGrp="1"/>
          </p:cNvSpPr>
          <p:nvPr>
            <p:ph type="title"/>
          </p:nvPr>
        </p:nvSpPr>
        <p:spPr>
          <a:xfrm>
            <a:off x="95693" y="-217967"/>
            <a:ext cx="12014791" cy="2551814"/>
          </a:xfrm>
        </p:spPr>
        <p:txBody>
          <a:bodyPr>
            <a:noAutofit/>
          </a:bodyPr>
          <a:lstStyle/>
          <a:p>
            <a:r>
              <a:rPr lang="en-GB" sz="2800" b="1" dirty="0"/>
              <a:t>Addressing Gender History </a:t>
            </a:r>
            <a:r>
              <a:rPr lang="en-GB" sz="2800" dirty="0"/>
              <a:t>- involves studying the historical experiences, contributions, and struggles of women and gender minorities. It seeks to bring to light the roles these groups played in historical events, which are often marginalised or ignored in traditional narratives.</a:t>
            </a:r>
          </a:p>
        </p:txBody>
      </p:sp>
      <p:sp>
        <p:nvSpPr>
          <p:cNvPr id="3" name="Content Placeholder 2">
            <a:extLst>
              <a:ext uri="{FF2B5EF4-FFF2-40B4-BE49-F238E27FC236}">
                <a16:creationId xmlns:a16="http://schemas.microsoft.com/office/drawing/2014/main" id="{D2AACAEC-9BBC-2CDE-CEDD-E905E32DC8F4}"/>
              </a:ext>
            </a:extLst>
          </p:cNvPr>
          <p:cNvSpPr>
            <a:spLocks noGrp="1"/>
          </p:cNvSpPr>
          <p:nvPr>
            <p:ph idx="1"/>
          </p:nvPr>
        </p:nvSpPr>
        <p:spPr>
          <a:xfrm>
            <a:off x="712381" y="2230351"/>
            <a:ext cx="11977577" cy="565042"/>
          </a:xfrm>
        </p:spPr>
        <p:txBody>
          <a:bodyPr>
            <a:normAutofit/>
          </a:bodyPr>
          <a:lstStyle/>
          <a:p>
            <a:pPr marL="0" indent="0">
              <a:buNone/>
            </a:pPr>
            <a:r>
              <a:rPr lang="en-GB" dirty="0">
                <a:solidFill>
                  <a:srgbClr val="FF0000"/>
                </a:solidFill>
              </a:rPr>
              <a:t>How many of the following women are you familiar with?</a:t>
            </a:r>
          </a:p>
        </p:txBody>
      </p:sp>
      <p:pic>
        <p:nvPicPr>
          <p:cNvPr id="5122" name="Picture 2" descr="Rosie the Riveter | Definition, Poster, &amp; Facts | Britannica">
            <a:extLst>
              <a:ext uri="{FF2B5EF4-FFF2-40B4-BE49-F238E27FC236}">
                <a16:creationId xmlns:a16="http://schemas.microsoft.com/office/drawing/2014/main" id="{EE0224F7-2A12-F12C-E622-BDD8F9CA5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30" y="2846449"/>
            <a:ext cx="2581009" cy="31693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mmeline Pankhurst | Biography &amp; Facts | Britannica">
            <a:extLst>
              <a:ext uri="{FF2B5EF4-FFF2-40B4-BE49-F238E27FC236}">
                <a16:creationId xmlns:a16="http://schemas.microsoft.com/office/drawing/2014/main" id="{34D80513-5253-E05C-57E5-4E409AB6E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427" y="3735976"/>
            <a:ext cx="2368779" cy="306977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ojourner Truth">
            <a:extLst>
              <a:ext uri="{FF2B5EF4-FFF2-40B4-BE49-F238E27FC236}">
                <a16:creationId xmlns:a16="http://schemas.microsoft.com/office/drawing/2014/main" id="{EA50D45F-5B57-C620-EA74-BE6196880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470" y="2846449"/>
            <a:ext cx="2661986" cy="19964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0AE596-3389-1239-B04D-45009EB22E59}"/>
              </a:ext>
            </a:extLst>
          </p:cNvPr>
          <p:cNvPicPr>
            <a:picLocks noChangeAspect="1"/>
          </p:cNvPicPr>
          <p:nvPr/>
        </p:nvPicPr>
        <p:blipFill>
          <a:blip r:embed="rId5"/>
          <a:stretch>
            <a:fillRect/>
          </a:stretch>
        </p:blipFill>
        <p:spPr>
          <a:xfrm>
            <a:off x="6745213" y="4229780"/>
            <a:ext cx="2575967" cy="2575967"/>
          </a:xfrm>
          <a:prstGeom prst="rect">
            <a:avLst/>
          </a:prstGeom>
        </p:spPr>
      </p:pic>
      <p:pic>
        <p:nvPicPr>
          <p:cNvPr id="5" name="Picture 4">
            <a:extLst>
              <a:ext uri="{FF2B5EF4-FFF2-40B4-BE49-F238E27FC236}">
                <a16:creationId xmlns:a16="http://schemas.microsoft.com/office/drawing/2014/main" id="{6B07E48B-1029-D534-F940-063282B0FEB2}"/>
              </a:ext>
            </a:extLst>
          </p:cNvPr>
          <p:cNvPicPr>
            <a:picLocks noChangeAspect="1"/>
          </p:cNvPicPr>
          <p:nvPr/>
        </p:nvPicPr>
        <p:blipFill>
          <a:blip r:embed="rId6"/>
          <a:stretch>
            <a:fillRect/>
          </a:stretch>
        </p:blipFill>
        <p:spPr>
          <a:xfrm>
            <a:off x="9143466" y="2846449"/>
            <a:ext cx="2967018" cy="2162215"/>
          </a:xfrm>
          <a:prstGeom prst="rect">
            <a:avLst/>
          </a:prstGeom>
        </p:spPr>
      </p:pic>
    </p:spTree>
    <p:extLst>
      <p:ext uri="{BB962C8B-B14F-4D97-AF65-F5344CB8AC3E}">
        <p14:creationId xmlns:p14="http://schemas.microsoft.com/office/powerpoint/2010/main" val="303067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1000"/>
                                        <p:tgtEl>
                                          <p:spTgt spid="5124"/>
                                        </p:tgtEl>
                                      </p:cBhvr>
                                    </p:animEffect>
                                    <p:anim calcmode="lin" valueType="num">
                                      <p:cBhvr>
                                        <p:cTn id="29" dur="1000" fill="hold"/>
                                        <p:tgtEl>
                                          <p:spTgt spid="5124"/>
                                        </p:tgtEl>
                                        <p:attrNameLst>
                                          <p:attrName>ppt_x</p:attrName>
                                        </p:attrNameLst>
                                      </p:cBhvr>
                                      <p:tavLst>
                                        <p:tav tm="0">
                                          <p:val>
                                            <p:strVal val="#ppt_x"/>
                                          </p:val>
                                        </p:tav>
                                        <p:tav tm="100000">
                                          <p:val>
                                            <p:strVal val="#ppt_x"/>
                                          </p:val>
                                        </p:tav>
                                      </p:tavLst>
                                    </p:anim>
                                    <p:anim calcmode="lin" valueType="num">
                                      <p:cBhvr>
                                        <p:cTn id="3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8EC9D-2785-63C8-DAE5-999C7273A604}"/>
              </a:ext>
            </a:extLst>
          </p:cNvPr>
          <p:cNvSpPr>
            <a:spLocks noGrp="1"/>
          </p:cNvSpPr>
          <p:nvPr>
            <p:ph type="title"/>
          </p:nvPr>
        </p:nvSpPr>
        <p:spPr>
          <a:xfrm>
            <a:off x="340242" y="52252"/>
            <a:ext cx="10515600" cy="1325563"/>
          </a:xfrm>
        </p:spPr>
        <p:txBody>
          <a:bodyPr>
            <a:normAutofit/>
          </a:bodyPr>
          <a:lstStyle/>
          <a:p>
            <a:r>
              <a:rPr lang="en-GB" sz="3200" b="1" dirty="0"/>
              <a:t>Examples and activities: </a:t>
            </a:r>
          </a:p>
        </p:txBody>
      </p:sp>
      <p:pic>
        <p:nvPicPr>
          <p:cNvPr id="3" name="Picture 2" descr="Rosie the Riveter | Definition, Poster, &amp; Facts | Britannica">
            <a:extLst>
              <a:ext uri="{FF2B5EF4-FFF2-40B4-BE49-F238E27FC236}">
                <a16:creationId xmlns:a16="http://schemas.microsoft.com/office/drawing/2014/main" id="{C930EF3C-8C1C-9D0E-6C56-420610B49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30" y="1844309"/>
            <a:ext cx="2581009" cy="31693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mmeline Pankhurst | Biography &amp; Facts | Britannica">
            <a:extLst>
              <a:ext uri="{FF2B5EF4-FFF2-40B4-BE49-F238E27FC236}">
                <a16:creationId xmlns:a16="http://schemas.microsoft.com/office/drawing/2014/main" id="{D24E339D-5A6E-1D34-8F8B-E73521B4F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427" y="3735976"/>
            <a:ext cx="2368779" cy="3069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ojourner Truth">
            <a:extLst>
              <a:ext uri="{FF2B5EF4-FFF2-40B4-BE49-F238E27FC236}">
                <a16:creationId xmlns:a16="http://schemas.microsoft.com/office/drawing/2014/main" id="{6B95ABA0-9520-18A1-22F0-F352DD2FC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2566" y="1844309"/>
            <a:ext cx="2661986" cy="19964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A1A30A-EFC4-3B76-D498-88ED6C6162D7}"/>
              </a:ext>
            </a:extLst>
          </p:cNvPr>
          <p:cNvPicPr>
            <a:picLocks noChangeAspect="1"/>
          </p:cNvPicPr>
          <p:nvPr/>
        </p:nvPicPr>
        <p:blipFill>
          <a:blip r:embed="rId5"/>
          <a:stretch>
            <a:fillRect/>
          </a:stretch>
        </p:blipFill>
        <p:spPr>
          <a:xfrm>
            <a:off x="5971412" y="3187789"/>
            <a:ext cx="2575967" cy="2575967"/>
          </a:xfrm>
          <a:prstGeom prst="rect">
            <a:avLst/>
          </a:prstGeom>
        </p:spPr>
      </p:pic>
      <p:pic>
        <p:nvPicPr>
          <p:cNvPr id="7" name="Picture 6">
            <a:extLst>
              <a:ext uri="{FF2B5EF4-FFF2-40B4-BE49-F238E27FC236}">
                <a16:creationId xmlns:a16="http://schemas.microsoft.com/office/drawing/2014/main" id="{223E2AA2-A099-DFF2-9D2B-BE4DB2416AC6}"/>
              </a:ext>
            </a:extLst>
          </p:cNvPr>
          <p:cNvPicPr>
            <a:picLocks noChangeAspect="1"/>
          </p:cNvPicPr>
          <p:nvPr/>
        </p:nvPicPr>
        <p:blipFill>
          <a:blip r:embed="rId6"/>
          <a:stretch>
            <a:fillRect/>
          </a:stretch>
        </p:blipFill>
        <p:spPr>
          <a:xfrm>
            <a:off x="7888824" y="1266784"/>
            <a:ext cx="2967018" cy="2162215"/>
          </a:xfrm>
          <a:prstGeom prst="rect">
            <a:avLst/>
          </a:prstGeom>
        </p:spPr>
      </p:pic>
      <p:pic>
        <p:nvPicPr>
          <p:cNvPr id="8" name="Picture 7">
            <a:extLst>
              <a:ext uri="{FF2B5EF4-FFF2-40B4-BE49-F238E27FC236}">
                <a16:creationId xmlns:a16="http://schemas.microsoft.com/office/drawing/2014/main" id="{7DEA05C4-59AC-C3D5-54AF-C6C65D94C87B}"/>
              </a:ext>
            </a:extLst>
          </p:cNvPr>
          <p:cNvPicPr>
            <a:picLocks noChangeAspect="1"/>
          </p:cNvPicPr>
          <p:nvPr/>
        </p:nvPicPr>
        <p:blipFill>
          <a:blip r:embed="rId7"/>
          <a:stretch>
            <a:fillRect/>
          </a:stretch>
        </p:blipFill>
        <p:spPr>
          <a:xfrm>
            <a:off x="8359805" y="4178595"/>
            <a:ext cx="3571991" cy="2505962"/>
          </a:xfrm>
          <a:prstGeom prst="rect">
            <a:avLst/>
          </a:prstGeom>
        </p:spPr>
      </p:pic>
    </p:spTree>
    <p:extLst>
      <p:ext uri="{BB962C8B-B14F-4D97-AF65-F5344CB8AC3E}">
        <p14:creationId xmlns:p14="http://schemas.microsoft.com/office/powerpoint/2010/main" val="208349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057" name="Rectangle 2056">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54799D-BCA3-1E86-F5C9-0EABB5D189AF}"/>
              </a:ext>
            </a:extLst>
          </p:cNvPr>
          <p:cNvSpPr>
            <a:spLocks noGrp="1"/>
          </p:cNvSpPr>
          <p:nvPr>
            <p:ph type="title"/>
          </p:nvPr>
        </p:nvSpPr>
        <p:spPr>
          <a:xfrm>
            <a:off x="604127" y="527561"/>
            <a:ext cx="4933475" cy="5283926"/>
          </a:xfrm>
        </p:spPr>
        <p:txBody>
          <a:bodyPr vert="horz" lIns="91440" tIns="45720" rIns="91440" bIns="45720" rtlCol="0" anchor="b">
            <a:noAutofit/>
          </a:bodyPr>
          <a:lstStyle/>
          <a:p>
            <a:r>
              <a:rPr lang="en-US" sz="2800" b="1" i="1" dirty="0"/>
              <a:t>Interrogating Power and Privilege </a:t>
            </a:r>
            <a:r>
              <a:rPr lang="en-US" sz="2800" i="1" dirty="0"/>
              <a:t>- refers to </a:t>
            </a:r>
            <a:r>
              <a:rPr lang="en-US" sz="2800" i="1" dirty="0" err="1"/>
              <a:t>analysing</a:t>
            </a:r>
            <a:r>
              <a:rPr lang="en-US" sz="2800" i="1" dirty="0"/>
              <a:t> how certain groups have historically gained and maintained power through systemic advantages, while others were </a:t>
            </a:r>
            <a:r>
              <a:rPr lang="en-US" sz="2800" i="1" dirty="0" err="1"/>
              <a:t>marginalised</a:t>
            </a:r>
            <a:r>
              <a:rPr lang="en-US" sz="2800" i="1" dirty="0"/>
              <a:t> or oppressed. This approach helps students understand the historical roots of current social inequities.</a:t>
            </a:r>
          </a:p>
        </p:txBody>
      </p:sp>
      <p:pic>
        <p:nvPicPr>
          <p:cNvPr id="2050" name="Picture 2" descr="Who Was Jim Crow?">
            <a:extLst>
              <a:ext uri="{FF2B5EF4-FFF2-40B4-BE49-F238E27FC236}">
                <a16:creationId xmlns:a16="http://schemas.microsoft.com/office/drawing/2014/main" id="{748D3E15-86F2-84E4-03C2-94C931016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10" r="16052"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92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B6921-B37F-F6FE-523B-2CEAA5D436B8}"/>
              </a:ext>
            </a:extLst>
          </p:cNvPr>
          <p:cNvSpPr>
            <a:spLocks noGrp="1"/>
          </p:cNvSpPr>
          <p:nvPr>
            <p:ph type="title"/>
          </p:nvPr>
        </p:nvSpPr>
        <p:spPr>
          <a:xfrm>
            <a:off x="643468" y="643467"/>
            <a:ext cx="4620584" cy="4986579"/>
          </a:xfrm>
        </p:spPr>
        <p:txBody>
          <a:bodyPr vert="horz" lIns="91440" tIns="45720" rIns="91440" bIns="45720" rtlCol="0" anchor="b">
            <a:noAutofit/>
          </a:bodyPr>
          <a:lstStyle/>
          <a:p>
            <a:r>
              <a:rPr lang="en-US" sz="2800" b="1" i="1" dirty="0"/>
              <a:t>Incorporating Global Histories </a:t>
            </a:r>
            <a:r>
              <a:rPr lang="en-US" sz="2800" i="1" dirty="0"/>
              <a:t>- teaching historical events from a global perspective, rather than focusing solely on Western or Eurocentric viewpoints. This approach highlights how events shaped and were shaped by non-Western countries and cultures.</a:t>
            </a:r>
          </a:p>
        </p:txBody>
      </p:sp>
      <p:pic>
        <p:nvPicPr>
          <p:cNvPr id="7" name="Content Placeholder 6">
            <a:extLst>
              <a:ext uri="{FF2B5EF4-FFF2-40B4-BE49-F238E27FC236}">
                <a16:creationId xmlns:a16="http://schemas.microsoft.com/office/drawing/2014/main" id="{14FEE3FB-EA3D-CEE4-0930-E634A3E79C23}"/>
              </a:ext>
            </a:extLst>
          </p:cNvPr>
          <p:cNvPicPr>
            <a:picLocks noGrp="1" noChangeAspect="1"/>
          </p:cNvPicPr>
          <p:nvPr>
            <p:ph idx="1"/>
          </p:nvPr>
        </p:nvPicPr>
        <p:blipFill>
          <a:blip r:embed="rId2"/>
          <a:srcRect l="3825" r="28573"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404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014910-7073-4308-6D49-87FE5699F127}"/>
              </a:ext>
            </a:extLst>
          </p:cNvPr>
          <p:cNvSpPr>
            <a:spLocks noGrp="1"/>
          </p:cNvSpPr>
          <p:nvPr>
            <p:ph type="title"/>
          </p:nvPr>
        </p:nvSpPr>
        <p:spPr>
          <a:xfrm>
            <a:off x="281763" y="365125"/>
            <a:ext cx="4372533" cy="6131368"/>
          </a:xfrm>
        </p:spPr>
        <p:txBody>
          <a:bodyPr>
            <a:noAutofit/>
          </a:bodyPr>
          <a:lstStyle/>
          <a:p>
            <a:r>
              <a:rPr lang="en-GB" sz="2800" b="1" dirty="0"/>
              <a:t>Connecting Past and Present </a:t>
            </a:r>
            <a:r>
              <a:rPr lang="en-GB" sz="2800" dirty="0"/>
              <a:t>- is the practice of linking historical events and movements to contemporary issues, helping students see the relevance of history in today’s world and understand how past struggles for justice resonate with ongoing social movements.</a:t>
            </a:r>
          </a:p>
        </p:txBody>
      </p:sp>
      <p:pic>
        <p:nvPicPr>
          <p:cNvPr id="4" name="Content Placeholder 3" descr="A statue of a person holding scales&#10;&#10;Description automatically generated">
            <a:extLst>
              <a:ext uri="{FF2B5EF4-FFF2-40B4-BE49-F238E27FC236}">
                <a16:creationId xmlns:a16="http://schemas.microsoft.com/office/drawing/2014/main" id="{C983C2F9-599E-3AC7-5411-C4892C5241BE}"/>
              </a:ext>
            </a:extLst>
          </p:cNvPr>
          <p:cNvPicPr>
            <a:picLocks noChangeAspect="1"/>
          </p:cNvPicPr>
          <p:nvPr/>
        </p:nvPicPr>
        <p:blipFill>
          <a:blip r:embed="rId2"/>
          <a:srcRect l="16284" r="22971" b="-1"/>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249492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4F21-7966-5A0C-3382-29CE8585A9C9}"/>
              </a:ext>
            </a:extLst>
          </p:cNvPr>
          <p:cNvSpPr>
            <a:spLocks noGrp="1"/>
          </p:cNvSpPr>
          <p:nvPr>
            <p:ph type="title"/>
          </p:nvPr>
        </p:nvSpPr>
        <p:spPr>
          <a:xfrm>
            <a:off x="1584063" y="402777"/>
            <a:ext cx="11695814" cy="1325563"/>
          </a:xfrm>
        </p:spPr>
        <p:txBody>
          <a:bodyPr>
            <a:normAutofit/>
          </a:bodyPr>
          <a:lstStyle/>
          <a:p>
            <a:r>
              <a:rPr lang="en-GB" sz="3200" dirty="0"/>
              <a:t>Impact of social justice in History education </a:t>
            </a:r>
          </a:p>
        </p:txBody>
      </p:sp>
      <p:sp>
        <p:nvSpPr>
          <p:cNvPr id="3" name="Content Placeholder 2">
            <a:extLst>
              <a:ext uri="{FF2B5EF4-FFF2-40B4-BE49-F238E27FC236}">
                <a16:creationId xmlns:a16="http://schemas.microsoft.com/office/drawing/2014/main" id="{8A6FE0B5-2A9C-F211-A9BC-7C2A21F8A498}"/>
              </a:ext>
            </a:extLst>
          </p:cNvPr>
          <p:cNvSpPr>
            <a:spLocks noGrp="1"/>
          </p:cNvSpPr>
          <p:nvPr>
            <p:ph idx="1"/>
          </p:nvPr>
        </p:nvSpPr>
        <p:spPr>
          <a:xfrm>
            <a:off x="267586" y="1421573"/>
            <a:ext cx="11637335" cy="1608707"/>
          </a:xfrm>
        </p:spPr>
        <p:txBody>
          <a:bodyPr>
            <a:normAutofit/>
          </a:bodyPr>
          <a:lstStyle/>
          <a:p>
            <a:pPr marL="0" indent="0">
              <a:buNone/>
            </a:pPr>
            <a:endParaRPr lang="en-GB" dirty="0"/>
          </a:p>
        </p:txBody>
      </p:sp>
      <p:pic>
        <p:nvPicPr>
          <p:cNvPr id="4" name="Picture 3">
            <a:extLst>
              <a:ext uri="{FF2B5EF4-FFF2-40B4-BE49-F238E27FC236}">
                <a16:creationId xmlns:a16="http://schemas.microsoft.com/office/drawing/2014/main" id="{72CEE785-53DF-3E60-FF96-744385FF3946}"/>
              </a:ext>
            </a:extLst>
          </p:cNvPr>
          <p:cNvPicPr>
            <a:picLocks noChangeAspect="1"/>
          </p:cNvPicPr>
          <p:nvPr/>
        </p:nvPicPr>
        <p:blipFill>
          <a:blip r:embed="rId2"/>
          <a:stretch>
            <a:fillRect/>
          </a:stretch>
        </p:blipFill>
        <p:spPr>
          <a:xfrm>
            <a:off x="2057400" y="2932611"/>
            <a:ext cx="7874726" cy="3794760"/>
          </a:xfrm>
          <a:prstGeom prst="rect">
            <a:avLst/>
          </a:prstGeom>
        </p:spPr>
      </p:pic>
    </p:spTree>
    <p:extLst>
      <p:ext uri="{BB962C8B-B14F-4D97-AF65-F5344CB8AC3E}">
        <p14:creationId xmlns:p14="http://schemas.microsoft.com/office/powerpoint/2010/main" val="14864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6A7592-0884-9A3C-36BB-8F956354F83F}"/>
              </a:ext>
            </a:extLst>
          </p:cNvPr>
          <p:cNvSpPr>
            <a:spLocks noGrp="1"/>
          </p:cNvSpPr>
          <p:nvPr>
            <p:ph idx="1"/>
          </p:nvPr>
        </p:nvSpPr>
        <p:spPr>
          <a:xfrm>
            <a:off x="279181" y="1554176"/>
            <a:ext cx="6624539" cy="2998230"/>
          </a:xfrm>
        </p:spPr>
        <p:txBody>
          <a:bodyPr>
            <a:normAutofit/>
          </a:bodyPr>
          <a:lstStyle/>
          <a:p>
            <a:pPr marL="0" indent="0">
              <a:buNone/>
            </a:pPr>
            <a:r>
              <a:rPr lang="en-GB" dirty="0"/>
              <a:t>Promote fairness, empathy, and understanding. </a:t>
            </a:r>
          </a:p>
          <a:p>
            <a:endParaRPr lang="en-GB" dirty="0"/>
          </a:p>
        </p:txBody>
      </p:sp>
      <p:pic>
        <p:nvPicPr>
          <p:cNvPr id="4" name="Picture 3">
            <a:extLst>
              <a:ext uri="{FF2B5EF4-FFF2-40B4-BE49-F238E27FC236}">
                <a16:creationId xmlns:a16="http://schemas.microsoft.com/office/drawing/2014/main" id="{77774FB9-6FF4-C203-3C99-E3B9B84B7871}"/>
              </a:ext>
            </a:extLst>
          </p:cNvPr>
          <p:cNvPicPr>
            <a:picLocks noChangeAspect="1"/>
          </p:cNvPicPr>
          <p:nvPr/>
        </p:nvPicPr>
        <p:blipFill>
          <a:blip r:embed="rId2"/>
          <a:stretch>
            <a:fillRect/>
          </a:stretch>
        </p:blipFill>
        <p:spPr>
          <a:xfrm>
            <a:off x="7303611" y="1281223"/>
            <a:ext cx="4482760" cy="5246940"/>
          </a:xfrm>
          <a:prstGeom prst="rect">
            <a:avLst/>
          </a:prstGeom>
        </p:spPr>
      </p:pic>
    </p:spTree>
    <p:extLst>
      <p:ext uri="{BB962C8B-B14F-4D97-AF65-F5344CB8AC3E}">
        <p14:creationId xmlns:p14="http://schemas.microsoft.com/office/powerpoint/2010/main" val="40058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FCA12E-5182-66B6-1B03-644D4B3BC6D7}"/>
              </a:ext>
            </a:extLst>
          </p:cNvPr>
          <p:cNvSpPr>
            <a:spLocks noGrp="1"/>
          </p:cNvSpPr>
          <p:nvPr>
            <p:ph idx="1"/>
          </p:nvPr>
        </p:nvSpPr>
        <p:spPr>
          <a:xfrm>
            <a:off x="754910" y="762355"/>
            <a:ext cx="11823405" cy="2065906"/>
          </a:xfrm>
        </p:spPr>
        <p:txBody>
          <a:bodyPr/>
          <a:lstStyle/>
          <a:p>
            <a:pPr marL="0" indent="0">
              <a:buNone/>
            </a:pPr>
            <a:r>
              <a:rPr lang="en-GB" dirty="0"/>
              <a:t>Encourage students to advocate for a more just society. </a:t>
            </a:r>
          </a:p>
          <a:p>
            <a:pPr marL="0" indent="0">
              <a:buNone/>
            </a:pPr>
            <a:endParaRPr lang="en-GB" dirty="0"/>
          </a:p>
        </p:txBody>
      </p:sp>
      <p:pic>
        <p:nvPicPr>
          <p:cNvPr id="4" name="Picture 3">
            <a:extLst>
              <a:ext uri="{FF2B5EF4-FFF2-40B4-BE49-F238E27FC236}">
                <a16:creationId xmlns:a16="http://schemas.microsoft.com/office/drawing/2014/main" id="{1493EC5C-F814-80BD-E464-B6BF575B1F27}"/>
              </a:ext>
            </a:extLst>
          </p:cNvPr>
          <p:cNvPicPr>
            <a:picLocks noChangeAspect="1"/>
          </p:cNvPicPr>
          <p:nvPr/>
        </p:nvPicPr>
        <p:blipFill>
          <a:blip r:embed="rId2"/>
          <a:stretch>
            <a:fillRect/>
          </a:stretch>
        </p:blipFill>
        <p:spPr>
          <a:xfrm>
            <a:off x="2667000" y="2222964"/>
            <a:ext cx="6858000" cy="4572000"/>
          </a:xfrm>
          <a:prstGeom prst="rect">
            <a:avLst/>
          </a:prstGeom>
        </p:spPr>
      </p:pic>
    </p:spTree>
    <p:extLst>
      <p:ext uri="{BB962C8B-B14F-4D97-AF65-F5344CB8AC3E}">
        <p14:creationId xmlns:p14="http://schemas.microsoft.com/office/powerpoint/2010/main" val="39421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4C1B-F8D1-C47F-BAFE-F7C7682E3162}"/>
              </a:ext>
            </a:extLst>
          </p:cNvPr>
          <p:cNvSpPr>
            <a:spLocks noGrp="1"/>
          </p:cNvSpPr>
          <p:nvPr>
            <p:ph type="title"/>
          </p:nvPr>
        </p:nvSpPr>
        <p:spPr/>
        <p:txBody>
          <a:bodyPr>
            <a:normAutofit/>
          </a:bodyPr>
          <a:lstStyle/>
          <a:p>
            <a:r>
              <a:rPr lang="en-GB" sz="3200" dirty="0">
                <a:solidFill>
                  <a:srgbClr val="00B050"/>
                </a:solidFill>
              </a:rPr>
              <a:t>What is Social Justice in education ?  </a:t>
            </a:r>
          </a:p>
        </p:txBody>
      </p:sp>
      <p:sp>
        <p:nvSpPr>
          <p:cNvPr id="3" name="Content Placeholder 2">
            <a:extLst>
              <a:ext uri="{FF2B5EF4-FFF2-40B4-BE49-F238E27FC236}">
                <a16:creationId xmlns:a16="http://schemas.microsoft.com/office/drawing/2014/main" id="{9C6192EE-3171-FCAE-25D4-9861C31BADD8}"/>
              </a:ext>
            </a:extLst>
          </p:cNvPr>
          <p:cNvSpPr>
            <a:spLocks noGrp="1"/>
          </p:cNvSpPr>
          <p:nvPr>
            <p:ph idx="1"/>
          </p:nvPr>
        </p:nvSpPr>
        <p:spPr>
          <a:xfrm>
            <a:off x="489097" y="2011680"/>
            <a:ext cx="11265195" cy="4160520"/>
          </a:xfrm>
        </p:spPr>
        <p:txBody>
          <a:bodyPr>
            <a:normAutofit/>
          </a:bodyPr>
          <a:lstStyle/>
          <a:p>
            <a:pPr marL="0" indent="0">
              <a:buNone/>
            </a:pPr>
            <a:r>
              <a:rPr lang="en-GB" b="0" i="0" dirty="0">
                <a:effectLst/>
                <a:highlight>
                  <a:srgbClr val="FFFFFF"/>
                </a:highlight>
                <a:latin typeface="Century Gothic" panose="020B0502020202020204" pitchFamily="34" charset="0"/>
              </a:rPr>
              <a:t>"Social justice is aimed at promoting a society which is just and equitable, valuing diversity, providing equal opportunities to all its members, irrespective of their disability, ethnicity, gender, age, sexual orientation or religion, and ensuring fair allocation of resources and support for their human rights”</a:t>
            </a:r>
          </a:p>
          <a:p>
            <a:pPr marL="0" indent="0">
              <a:buNone/>
            </a:pPr>
            <a:endParaRPr lang="en-GB" dirty="0">
              <a:solidFill>
                <a:srgbClr val="474747"/>
              </a:solidFill>
              <a:highlight>
                <a:srgbClr val="FFFFFF"/>
              </a:highlight>
              <a:latin typeface="Century Gothic" panose="020B0502020202020204" pitchFamily="34" charset="0"/>
            </a:endParaRPr>
          </a:p>
        </p:txBody>
      </p:sp>
    </p:spTree>
    <p:extLst>
      <p:ext uri="{BB962C8B-B14F-4D97-AF65-F5344CB8AC3E}">
        <p14:creationId xmlns:p14="http://schemas.microsoft.com/office/powerpoint/2010/main" val="26016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B6504D-51F5-DA36-AF2F-197593C49F77}"/>
              </a:ext>
            </a:extLst>
          </p:cNvPr>
          <p:cNvSpPr>
            <a:spLocks noGrp="1"/>
          </p:cNvSpPr>
          <p:nvPr>
            <p:ph idx="1"/>
          </p:nvPr>
        </p:nvSpPr>
        <p:spPr>
          <a:xfrm>
            <a:off x="222069" y="274320"/>
            <a:ext cx="4432228" cy="5902643"/>
          </a:xfrm>
        </p:spPr>
        <p:txBody>
          <a:bodyPr>
            <a:normAutofit/>
          </a:bodyPr>
          <a:lstStyle/>
          <a:p>
            <a:pPr marL="0" indent="0">
              <a:buNone/>
            </a:pPr>
            <a:r>
              <a:rPr lang="en-GB" b="1" dirty="0"/>
              <a:t>Franklin D. Roosevelt's concept of social justice.  </a:t>
            </a:r>
          </a:p>
          <a:p>
            <a:pPr marL="0" indent="0">
              <a:buNone/>
            </a:pPr>
            <a:r>
              <a:rPr lang="en-GB" dirty="0"/>
              <a:t>During the Great Depression, Roosevelt's New Deal aimed to reduce poverty and unemployment through the newly established alphabet companies, focusing on economic relief and recovery. </a:t>
            </a:r>
          </a:p>
          <a:p>
            <a:pPr marL="0" indent="0">
              <a:buNone/>
            </a:pPr>
            <a:endParaRPr lang="en-GB" sz="2000" dirty="0"/>
          </a:p>
        </p:txBody>
      </p:sp>
      <p:pic>
        <p:nvPicPr>
          <p:cNvPr id="1026" name="Picture 2" descr="Franklin D. Roosevelt - Wikipedia">
            <a:extLst>
              <a:ext uri="{FF2B5EF4-FFF2-40B4-BE49-F238E27FC236}">
                <a16:creationId xmlns:a16="http://schemas.microsoft.com/office/drawing/2014/main" id="{E2C08E57-E956-2AB0-E6E1-D2A57611F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83" b="27408"/>
          <a:stretch/>
        </p:blipFill>
        <p:spPr bwMode="auto">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08C7B-D971-DEC8-4178-5B5268D37201}"/>
              </a:ext>
            </a:extLst>
          </p:cNvPr>
          <p:cNvSpPr>
            <a:spLocks noGrp="1"/>
          </p:cNvSpPr>
          <p:nvPr>
            <p:ph idx="1"/>
          </p:nvPr>
        </p:nvSpPr>
        <p:spPr>
          <a:xfrm>
            <a:off x="212651" y="106326"/>
            <a:ext cx="11770242" cy="6549655"/>
          </a:xfrm>
        </p:spPr>
        <p:txBody>
          <a:bodyPr>
            <a:normAutofit/>
          </a:bodyPr>
          <a:lstStyle/>
          <a:p>
            <a:pPr marL="0" indent="0">
              <a:buNone/>
            </a:pPr>
            <a:r>
              <a:rPr lang="en-GB" b="1" dirty="0"/>
              <a:t>What is the modern relevance of social justice? </a:t>
            </a:r>
          </a:p>
          <a:p>
            <a:pPr marL="0" indent="0">
              <a:buNone/>
            </a:pPr>
            <a:r>
              <a:rPr lang="en-GB" dirty="0"/>
              <a:t>Encompasses broader issues including economic inequality, racial and gender equity, human rights, healthcare, and access to education. </a:t>
            </a:r>
          </a:p>
          <a:p>
            <a:pPr marL="0" indent="0">
              <a:buNone/>
            </a:pPr>
            <a:endParaRPr lang="en-GB" dirty="0"/>
          </a:p>
        </p:txBody>
      </p:sp>
      <p:pic>
        <p:nvPicPr>
          <p:cNvPr id="5" name="Picture 4">
            <a:extLst>
              <a:ext uri="{FF2B5EF4-FFF2-40B4-BE49-F238E27FC236}">
                <a16:creationId xmlns:a16="http://schemas.microsoft.com/office/drawing/2014/main" id="{2227EB5C-CC7E-9868-1DF9-94D40326FB69}"/>
              </a:ext>
            </a:extLst>
          </p:cNvPr>
          <p:cNvPicPr>
            <a:picLocks noChangeAspect="1"/>
          </p:cNvPicPr>
          <p:nvPr/>
        </p:nvPicPr>
        <p:blipFill>
          <a:blip r:embed="rId2"/>
          <a:stretch>
            <a:fillRect/>
          </a:stretch>
        </p:blipFill>
        <p:spPr>
          <a:xfrm>
            <a:off x="7634823" y="1848352"/>
            <a:ext cx="3200423" cy="4495833"/>
          </a:xfrm>
          <a:prstGeom prst="rect">
            <a:avLst/>
          </a:prstGeom>
        </p:spPr>
      </p:pic>
      <p:pic>
        <p:nvPicPr>
          <p:cNvPr id="4" name="Picture 3">
            <a:extLst>
              <a:ext uri="{FF2B5EF4-FFF2-40B4-BE49-F238E27FC236}">
                <a16:creationId xmlns:a16="http://schemas.microsoft.com/office/drawing/2014/main" id="{8A891F89-D0A2-0650-7A2E-5B6548802871}"/>
              </a:ext>
            </a:extLst>
          </p:cNvPr>
          <p:cNvPicPr>
            <a:picLocks noChangeAspect="1"/>
          </p:cNvPicPr>
          <p:nvPr/>
        </p:nvPicPr>
        <p:blipFill>
          <a:blip r:embed="rId3"/>
          <a:stretch>
            <a:fillRect/>
          </a:stretch>
        </p:blipFill>
        <p:spPr>
          <a:xfrm>
            <a:off x="3336622" y="2553206"/>
            <a:ext cx="2190766" cy="3086123"/>
          </a:xfrm>
          <a:prstGeom prst="rect">
            <a:avLst/>
          </a:prstGeom>
        </p:spPr>
      </p:pic>
    </p:spTree>
    <p:extLst>
      <p:ext uri="{BB962C8B-B14F-4D97-AF65-F5344CB8AC3E}">
        <p14:creationId xmlns:p14="http://schemas.microsoft.com/office/powerpoint/2010/main" val="225315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57EAFC-8B8F-9B00-A2B9-D13252EA9359}"/>
              </a:ext>
            </a:extLst>
          </p:cNvPr>
          <p:cNvSpPr>
            <a:spLocks noGrp="1"/>
          </p:cNvSpPr>
          <p:nvPr>
            <p:ph type="title"/>
          </p:nvPr>
        </p:nvSpPr>
        <p:spPr>
          <a:xfrm>
            <a:off x="838201" y="365125"/>
            <a:ext cx="3816095" cy="1807305"/>
          </a:xfrm>
        </p:spPr>
        <p:txBody>
          <a:bodyPr>
            <a:normAutofit/>
          </a:bodyPr>
          <a:lstStyle/>
          <a:p>
            <a:r>
              <a:rPr lang="en-GB" dirty="0"/>
              <a:t>Social justice in history lessons</a:t>
            </a:r>
          </a:p>
        </p:txBody>
      </p:sp>
      <p:sp>
        <p:nvSpPr>
          <p:cNvPr id="3" name="Content Placeholder 2">
            <a:extLst>
              <a:ext uri="{FF2B5EF4-FFF2-40B4-BE49-F238E27FC236}">
                <a16:creationId xmlns:a16="http://schemas.microsoft.com/office/drawing/2014/main" id="{049CB65F-814E-F2F8-F574-DFD6EAC17EBE}"/>
              </a:ext>
            </a:extLst>
          </p:cNvPr>
          <p:cNvSpPr>
            <a:spLocks noGrp="1"/>
          </p:cNvSpPr>
          <p:nvPr>
            <p:ph idx="1"/>
          </p:nvPr>
        </p:nvSpPr>
        <p:spPr>
          <a:xfrm>
            <a:off x="838201" y="2333297"/>
            <a:ext cx="3816096" cy="3843666"/>
          </a:xfrm>
        </p:spPr>
        <p:txBody>
          <a:bodyPr>
            <a:normAutofit/>
          </a:bodyPr>
          <a:lstStyle/>
          <a:p>
            <a:pPr marL="0" indent="0">
              <a:buNone/>
            </a:pPr>
            <a:r>
              <a:rPr lang="en-GB" dirty="0">
                <a:highlight>
                  <a:srgbClr val="FFFFFF"/>
                </a:highlight>
                <a:latin typeface="Century Gothic" panose="020B0502020202020204" pitchFamily="34" charset="0"/>
              </a:rPr>
              <a:t>I would like to share with you some of the examples of how social justice can be applied in history lessons: </a:t>
            </a:r>
            <a:endParaRPr lang="en-GB" dirty="0">
              <a:latin typeface="Century Gothic" panose="020B0502020202020204" pitchFamily="34" charset="0"/>
            </a:endParaRPr>
          </a:p>
          <a:p>
            <a:endParaRPr lang="en-GB" sz="2000" dirty="0"/>
          </a:p>
        </p:txBody>
      </p:sp>
      <p:pic>
        <p:nvPicPr>
          <p:cNvPr id="4" name="Picture 3">
            <a:extLst>
              <a:ext uri="{FF2B5EF4-FFF2-40B4-BE49-F238E27FC236}">
                <a16:creationId xmlns:a16="http://schemas.microsoft.com/office/drawing/2014/main" id="{3B7222DB-6C13-48D7-5EC6-F65675680B6F}"/>
              </a:ext>
            </a:extLst>
          </p:cNvPr>
          <p:cNvPicPr>
            <a:picLocks noChangeAspect="1"/>
          </p:cNvPicPr>
          <p:nvPr/>
        </p:nvPicPr>
        <p:blipFill>
          <a:blip r:embed="rId2"/>
          <a:srcRect l="21258" r="17453"/>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Tree>
    <p:extLst>
      <p:ext uri="{BB962C8B-B14F-4D97-AF65-F5344CB8AC3E}">
        <p14:creationId xmlns:p14="http://schemas.microsoft.com/office/powerpoint/2010/main" val="89376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6153" name="Rectangle 6152">
            <a:extLst>
              <a:ext uri="{FF2B5EF4-FFF2-40B4-BE49-F238E27FC236}">
                <a16:creationId xmlns:a16="http://schemas.microsoft.com/office/drawing/2014/main" id="{B06649EA-9E18-4697-BEFD-3EF214039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Mixed Legacy of Christopher Columbus ...">
            <a:extLst>
              <a:ext uri="{FF2B5EF4-FFF2-40B4-BE49-F238E27FC236}">
                <a16:creationId xmlns:a16="http://schemas.microsoft.com/office/drawing/2014/main" id="{7244DDD9-A711-B803-EEF2-DB176FFA6E31}"/>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b="11820"/>
          <a:stretch/>
        </p:blipFill>
        <p:spPr bwMode="auto">
          <a:xfrm>
            <a:off x="3829987" y="1362113"/>
            <a:ext cx="7577528" cy="3754371"/>
          </a:xfrm>
          <a:prstGeom prst="rect">
            <a:avLst/>
          </a:prstGeom>
          <a:noFill/>
          <a:extLst>
            <a:ext uri="{909E8E84-426E-40DD-AFC4-6F175D3DCCD1}">
              <a14:hiddenFill xmlns:a14="http://schemas.microsoft.com/office/drawing/2010/main">
                <a:solidFill>
                  <a:srgbClr val="FFFFFF"/>
                </a:solidFill>
              </a14:hiddenFill>
            </a:ext>
          </a:extLst>
        </p:spPr>
      </p:pic>
      <p:sp>
        <p:nvSpPr>
          <p:cNvPr id="6155" name="gradient">
            <a:extLst>
              <a:ext uri="{FF2B5EF4-FFF2-40B4-BE49-F238E27FC236}">
                <a16:creationId xmlns:a16="http://schemas.microsoft.com/office/drawing/2014/main" id="{71A32A9E-41F5-4615-AE09-16A2700AA8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gradFill flip="none" rotWithShape="1">
            <a:gsLst>
              <a:gs pos="100000">
                <a:schemeClr val="bg1">
                  <a:alpha val="0"/>
                </a:schemeClr>
              </a:gs>
              <a:gs pos="1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157" name="mask">
            <a:extLst>
              <a:ext uri="{FF2B5EF4-FFF2-40B4-BE49-F238E27FC236}">
                <a16:creationId xmlns:a16="http://schemas.microsoft.com/office/drawing/2014/main" id="{69F2D923-FC6D-402C-AF7F-48E07A89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 y="-1"/>
            <a:ext cx="12188952" cy="6858000"/>
          </a:xfrm>
          <a:custGeom>
            <a:avLst/>
            <a:gdLst>
              <a:gd name="connsiteX0" fmla="*/ 10360682 w 12188952"/>
              <a:gd name="connsiteY0" fmla="*/ 1582951 h 6858000"/>
              <a:gd name="connsiteX1" fmla="*/ 9965970 w 12188952"/>
              <a:gd name="connsiteY1" fmla="*/ 1755290 h 6858000"/>
              <a:gd name="connsiteX2" fmla="*/ 9601833 w 12188952"/>
              <a:gd name="connsiteY2" fmla="*/ 1855358 h 6858000"/>
              <a:gd name="connsiteX3" fmla="*/ 9032001 w 12188952"/>
              <a:gd name="connsiteY3" fmla="*/ 1899833 h 6858000"/>
              <a:gd name="connsiteX4" fmla="*/ 8453831 w 12188952"/>
              <a:gd name="connsiteY4" fmla="*/ 1933189 h 6858000"/>
              <a:gd name="connsiteX5" fmla="*/ 7883999 w 12188952"/>
              <a:gd name="connsiteY5" fmla="*/ 1944308 h 6858000"/>
              <a:gd name="connsiteX6" fmla="*/ 7311387 w 12188952"/>
              <a:gd name="connsiteY6" fmla="*/ 1941528 h 6858000"/>
              <a:gd name="connsiteX7" fmla="*/ 7047319 w 12188952"/>
              <a:gd name="connsiteY7" fmla="*/ 1938749 h 6858000"/>
              <a:gd name="connsiteX8" fmla="*/ 6335724 w 12188952"/>
              <a:gd name="connsiteY8" fmla="*/ 1913732 h 6858000"/>
              <a:gd name="connsiteX9" fmla="*/ 6332945 w 12188952"/>
              <a:gd name="connsiteY9" fmla="*/ 1913732 h 6858000"/>
              <a:gd name="connsiteX10" fmla="*/ 6168943 w 12188952"/>
              <a:gd name="connsiteY10" fmla="*/ 1908172 h 6858000"/>
              <a:gd name="connsiteX11" fmla="*/ 5596332 w 12188952"/>
              <a:gd name="connsiteY11" fmla="*/ 1908172 h 6858000"/>
              <a:gd name="connsiteX12" fmla="*/ 5023720 w 12188952"/>
              <a:gd name="connsiteY12" fmla="*/ 1977664 h 6858000"/>
              <a:gd name="connsiteX13" fmla="*/ 4453890 w 12188952"/>
              <a:gd name="connsiteY13" fmla="*/ 2058275 h 6858000"/>
              <a:gd name="connsiteX14" fmla="*/ 4028600 w 12188952"/>
              <a:gd name="connsiteY14" fmla="*/ 2113868 h 6858000"/>
              <a:gd name="connsiteX15" fmla="*/ 3956328 w 12188952"/>
              <a:gd name="connsiteY15" fmla="*/ 2347360 h 6858000"/>
              <a:gd name="connsiteX16" fmla="*/ 4209278 w 12188952"/>
              <a:gd name="connsiteY16" fmla="*/ 2525259 h 6858000"/>
              <a:gd name="connsiteX17" fmla="*/ 4053617 w 12188952"/>
              <a:gd name="connsiteY17" fmla="*/ 2644784 h 6858000"/>
              <a:gd name="connsiteX18" fmla="*/ 4278770 w 12188952"/>
              <a:gd name="connsiteY18" fmla="*/ 2789327 h 6858000"/>
              <a:gd name="connsiteX19" fmla="*/ 4412194 w 12188952"/>
              <a:gd name="connsiteY19" fmla="*/ 2914412 h 6858000"/>
              <a:gd name="connsiteX20" fmla="*/ 4920873 w 12188952"/>
              <a:gd name="connsiteY20" fmla="*/ 2970006 h 6858000"/>
              <a:gd name="connsiteX21" fmla="*/ 5051518 w 12188952"/>
              <a:gd name="connsiteY21" fmla="*/ 3045057 h 6858000"/>
              <a:gd name="connsiteX22" fmla="*/ 4920873 w 12188952"/>
              <a:gd name="connsiteY22" fmla="*/ 3092311 h 6858000"/>
              <a:gd name="connsiteX23" fmla="*/ 4137007 w 12188952"/>
              <a:gd name="connsiteY23" fmla="*/ 3075633 h 6858000"/>
              <a:gd name="connsiteX24" fmla="*/ 4034159 w 12188952"/>
              <a:gd name="connsiteY24" fmla="*/ 3136786 h 6858000"/>
              <a:gd name="connsiteX25" fmla="*/ 5296129 w 12188952"/>
              <a:gd name="connsiteY25" fmla="*/ 3286888 h 6858000"/>
              <a:gd name="connsiteX26" fmla="*/ 4517821 w 12188952"/>
              <a:gd name="connsiteY26" fmla="*/ 3589872 h 6858000"/>
              <a:gd name="connsiteX27" fmla="*/ 4754094 w 12188952"/>
              <a:gd name="connsiteY27" fmla="*/ 3648245 h 6858000"/>
              <a:gd name="connsiteX28" fmla="*/ 5218298 w 12188952"/>
              <a:gd name="connsiteY28" fmla="*/ 3890077 h 6858000"/>
              <a:gd name="connsiteX29" fmla="*/ 4806907 w 12188952"/>
              <a:gd name="connsiteY29" fmla="*/ 4067975 h 6858000"/>
              <a:gd name="connsiteX30" fmla="*/ 5137687 w 12188952"/>
              <a:gd name="connsiteY30" fmla="*/ 4173602 h 6858000"/>
              <a:gd name="connsiteX31" fmla="*/ 5218298 w 12188952"/>
              <a:gd name="connsiteY31" fmla="*/ 4240314 h 6858000"/>
              <a:gd name="connsiteX32" fmla="*/ 5176602 w 12188952"/>
              <a:gd name="connsiteY32" fmla="*/ 4256992 h 6858000"/>
              <a:gd name="connsiteX33" fmla="*/ 5913214 w 12188952"/>
              <a:gd name="connsiteY33" fmla="*/ 4384858 h 6858000"/>
              <a:gd name="connsiteX34" fmla="*/ 5607451 w 12188952"/>
              <a:gd name="connsiteY34" fmla="*/ 4443230 h 6858000"/>
              <a:gd name="connsiteX35" fmla="*/ 7586575 w 12188952"/>
              <a:gd name="connsiteY35" fmla="*/ 4924113 h 6858000"/>
              <a:gd name="connsiteX36" fmla="*/ 10471869 w 12188952"/>
              <a:gd name="connsiteY36" fmla="*/ 4985265 h 6858000"/>
              <a:gd name="connsiteX37" fmla="*/ 10916616 w 12188952"/>
              <a:gd name="connsiteY37" fmla="*/ 4687841 h 6858000"/>
              <a:gd name="connsiteX38" fmla="*/ 11333566 w 12188952"/>
              <a:gd name="connsiteY38" fmla="*/ 3392515 h 6858000"/>
              <a:gd name="connsiteX39" fmla="*/ 11289091 w 12188952"/>
              <a:gd name="connsiteY39" fmla="*/ 2300106 h 6858000"/>
              <a:gd name="connsiteX40" fmla="*/ 10747056 w 12188952"/>
              <a:gd name="connsiteY40" fmla="*/ 1816443 h 6858000"/>
              <a:gd name="connsiteX41" fmla="*/ 10360682 w 12188952"/>
              <a:gd name="connsiteY41" fmla="*/ 1582951 h 6858000"/>
              <a:gd name="connsiteX42" fmla="*/ 0 w 12188952"/>
              <a:gd name="connsiteY42" fmla="*/ 0 h 6858000"/>
              <a:gd name="connsiteX43" fmla="*/ 12188952 w 12188952"/>
              <a:gd name="connsiteY43" fmla="*/ 0 h 6858000"/>
              <a:gd name="connsiteX44" fmla="*/ 12188952 w 12188952"/>
              <a:gd name="connsiteY44" fmla="*/ 6858000 h 6858000"/>
              <a:gd name="connsiteX45" fmla="*/ 0 w 12188952"/>
              <a:gd name="connsiteY4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188952" h="6858000">
                <a:moveTo>
                  <a:pt x="10360682" y="1582951"/>
                </a:moveTo>
                <a:cubicBezTo>
                  <a:pt x="10227259" y="1638544"/>
                  <a:pt x="10118852" y="1796986"/>
                  <a:pt x="9965970" y="1755290"/>
                </a:cubicBezTo>
                <a:cubicBezTo>
                  <a:pt x="9813089" y="1716375"/>
                  <a:pt x="9743597" y="1916511"/>
                  <a:pt x="9601833" y="1855358"/>
                </a:cubicBezTo>
                <a:cubicBezTo>
                  <a:pt x="9415596" y="1910952"/>
                  <a:pt x="9223799" y="1910952"/>
                  <a:pt x="9032001" y="1899833"/>
                </a:cubicBezTo>
                <a:cubicBezTo>
                  <a:pt x="8840205" y="1924850"/>
                  <a:pt x="8648407" y="1952647"/>
                  <a:pt x="8453831" y="1933189"/>
                </a:cubicBezTo>
                <a:cubicBezTo>
                  <a:pt x="8262034" y="1949868"/>
                  <a:pt x="8075796" y="1960986"/>
                  <a:pt x="7883999" y="1944308"/>
                </a:cubicBezTo>
                <a:cubicBezTo>
                  <a:pt x="7692202" y="1963765"/>
                  <a:pt x="7500405" y="1955426"/>
                  <a:pt x="7311387" y="1941528"/>
                </a:cubicBezTo>
                <a:cubicBezTo>
                  <a:pt x="7222438" y="1941528"/>
                  <a:pt x="7136268" y="1938749"/>
                  <a:pt x="7047319" y="1938749"/>
                </a:cubicBezTo>
                <a:cubicBezTo>
                  <a:pt x="6811047" y="1927630"/>
                  <a:pt x="6574776" y="1922071"/>
                  <a:pt x="6335724" y="1913732"/>
                </a:cubicBezTo>
                <a:cubicBezTo>
                  <a:pt x="6335724" y="1913732"/>
                  <a:pt x="6332945" y="1913732"/>
                  <a:pt x="6332945" y="1913732"/>
                </a:cubicBezTo>
                <a:cubicBezTo>
                  <a:pt x="6277350" y="1910952"/>
                  <a:pt x="6224538" y="1910952"/>
                  <a:pt x="6168943" y="1908172"/>
                </a:cubicBezTo>
                <a:cubicBezTo>
                  <a:pt x="5977147" y="1908172"/>
                  <a:pt x="5785350" y="1908172"/>
                  <a:pt x="5596332" y="1908172"/>
                </a:cubicBezTo>
                <a:cubicBezTo>
                  <a:pt x="5410094" y="1983223"/>
                  <a:pt x="5207180" y="1919291"/>
                  <a:pt x="5023720" y="1977664"/>
                </a:cubicBezTo>
                <a:cubicBezTo>
                  <a:pt x="4829144" y="1974885"/>
                  <a:pt x="4645687" y="2033257"/>
                  <a:pt x="4453890" y="2058275"/>
                </a:cubicBezTo>
                <a:cubicBezTo>
                  <a:pt x="4309346" y="2069393"/>
                  <a:pt x="4162024" y="2055495"/>
                  <a:pt x="4028600" y="2113868"/>
                </a:cubicBezTo>
                <a:cubicBezTo>
                  <a:pt x="3925752" y="2161122"/>
                  <a:pt x="3845142" y="2222275"/>
                  <a:pt x="3956328" y="2347360"/>
                </a:cubicBezTo>
                <a:cubicBezTo>
                  <a:pt x="4089753" y="2344581"/>
                  <a:pt x="4075854" y="2555835"/>
                  <a:pt x="4209278" y="2525259"/>
                </a:cubicBezTo>
                <a:cubicBezTo>
                  <a:pt x="4181482" y="2622548"/>
                  <a:pt x="4086973" y="2572513"/>
                  <a:pt x="4053617" y="2644784"/>
                </a:cubicBezTo>
                <a:cubicBezTo>
                  <a:pt x="4123109" y="2705937"/>
                  <a:pt x="4256532" y="2661463"/>
                  <a:pt x="4278770" y="2789327"/>
                </a:cubicBezTo>
                <a:cubicBezTo>
                  <a:pt x="4250974" y="2922751"/>
                  <a:pt x="4339924" y="2906073"/>
                  <a:pt x="4412194" y="2914412"/>
                </a:cubicBezTo>
                <a:cubicBezTo>
                  <a:pt x="4584534" y="2931091"/>
                  <a:pt x="4751314" y="2942209"/>
                  <a:pt x="4920873" y="2970006"/>
                </a:cubicBezTo>
                <a:cubicBezTo>
                  <a:pt x="4962568" y="2978345"/>
                  <a:pt x="5059857" y="2958887"/>
                  <a:pt x="5051518" y="3045057"/>
                </a:cubicBezTo>
                <a:cubicBezTo>
                  <a:pt x="5043179" y="3114548"/>
                  <a:pt x="4968127" y="3089532"/>
                  <a:pt x="4920873" y="3092311"/>
                </a:cubicBezTo>
                <a:cubicBezTo>
                  <a:pt x="4659584" y="3125668"/>
                  <a:pt x="4395517" y="3072854"/>
                  <a:pt x="4137007" y="3075633"/>
                </a:cubicBezTo>
                <a:cubicBezTo>
                  <a:pt x="4106431" y="3075633"/>
                  <a:pt x="4100871" y="3167362"/>
                  <a:pt x="4034159" y="3136786"/>
                </a:cubicBezTo>
                <a:cubicBezTo>
                  <a:pt x="4209278" y="3220176"/>
                  <a:pt x="5023720" y="3242414"/>
                  <a:pt x="5296129" y="3286888"/>
                </a:cubicBezTo>
                <a:cubicBezTo>
                  <a:pt x="5012602" y="3603771"/>
                  <a:pt x="4742974" y="3411974"/>
                  <a:pt x="4517821" y="3589872"/>
                </a:cubicBezTo>
                <a:cubicBezTo>
                  <a:pt x="4517821" y="3589872"/>
                  <a:pt x="4562296" y="3589872"/>
                  <a:pt x="4754094" y="3648245"/>
                </a:cubicBezTo>
                <a:cubicBezTo>
                  <a:pt x="4906975" y="3695499"/>
                  <a:pt x="4831925" y="3762211"/>
                  <a:pt x="5218298" y="3890077"/>
                </a:cubicBezTo>
                <a:cubicBezTo>
                  <a:pt x="5070976" y="3931771"/>
                  <a:pt x="4879178" y="3851161"/>
                  <a:pt x="4806907" y="4067975"/>
                </a:cubicBezTo>
                <a:cubicBezTo>
                  <a:pt x="4920873" y="4106891"/>
                  <a:pt x="5057077" y="4070755"/>
                  <a:pt x="5137687" y="4173602"/>
                </a:cubicBezTo>
                <a:cubicBezTo>
                  <a:pt x="5162704" y="4204179"/>
                  <a:pt x="5187722" y="4223637"/>
                  <a:pt x="5218298" y="4240314"/>
                </a:cubicBezTo>
                <a:cubicBezTo>
                  <a:pt x="5204400" y="4245874"/>
                  <a:pt x="5187722" y="4251433"/>
                  <a:pt x="5176602" y="4256992"/>
                </a:cubicBezTo>
                <a:cubicBezTo>
                  <a:pt x="5198840" y="4276451"/>
                  <a:pt x="5768673" y="4382077"/>
                  <a:pt x="5913214" y="4384858"/>
                </a:cubicBezTo>
                <a:cubicBezTo>
                  <a:pt x="5813146" y="4418213"/>
                  <a:pt x="5607451" y="4443230"/>
                  <a:pt x="5607451" y="4443230"/>
                </a:cubicBezTo>
                <a:cubicBezTo>
                  <a:pt x="5607451" y="4443230"/>
                  <a:pt x="5651926" y="4571095"/>
                  <a:pt x="7586575" y="4924113"/>
                </a:cubicBezTo>
                <a:cubicBezTo>
                  <a:pt x="7942372" y="4988046"/>
                  <a:pt x="10310649" y="4996385"/>
                  <a:pt x="10471869" y="4985265"/>
                </a:cubicBezTo>
                <a:cubicBezTo>
                  <a:pt x="10624751" y="4974147"/>
                  <a:pt x="10827667" y="4668383"/>
                  <a:pt x="10916616" y="4687841"/>
                </a:cubicBezTo>
                <a:cubicBezTo>
                  <a:pt x="10944413" y="4660044"/>
                  <a:pt x="11250176" y="3981806"/>
                  <a:pt x="11333566" y="3392515"/>
                </a:cubicBezTo>
                <a:cubicBezTo>
                  <a:pt x="11355803" y="3156244"/>
                  <a:pt x="11378041" y="2483564"/>
                  <a:pt x="11289091" y="2300106"/>
                </a:cubicBezTo>
                <a:cubicBezTo>
                  <a:pt x="11239057" y="2194478"/>
                  <a:pt x="10874921" y="1872037"/>
                  <a:pt x="10747056" y="1816443"/>
                </a:cubicBezTo>
                <a:cubicBezTo>
                  <a:pt x="10616412" y="1744172"/>
                  <a:pt x="10463531" y="1708036"/>
                  <a:pt x="10360682" y="1582951"/>
                </a:cubicBezTo>
                <a:close/>
                <a:moveTo>
                  <a:pt x="0" y="0"/>
                </a:moveTo>
                <a:lnTo>
                  <a:pt x="12188952" y="0"/>
                </a:lnTo>
                <a:lnTo>
                  <a:pt x="1218895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A7D36BC-4C82-D485-F3BE-9440C44C6A64}"/>
              </a:ext>
            </a:extLst>
          </p:cNvPr>
          <p:cNvSpPr>
            <a:spLocks noGrp="1"/>
          </p:cNvSpPr>
          <p:nvPr>
            <p:ph type="title"/>
          </p:nvPr>
        </p:nvSpPr>
        <p:spPr>
          <a:xfrm>
            <a:off x="838200" y="675167"/>
            <a:ext cx="5409042" cy="4517319"/>
          </a:xfrm>
        </p:spPr>
        <p:txBody>
          <a:bodyPr vert="horz" lIns="91440" tIns="45720" rIns="91440" bIns="45720" rtlCol="0" anchor="b">
            <a:noAutofit/>
          </a:bodyPr>
          <a:lstStyle/>
          <a:p>
            <a:r>
              <a:rPr lang="en-US" sz="3200" b="1" i="1" dirty="0" err="1"/>
              <a:t>Decolonising</a:t>
            </a:r>
            <a:r>
              <a:rPr lang="en-US" sz="3200" b="1" i="1" dirty="0"/>
              <a:t> the Curriculum </a:t>
            </a:r>
            <a:r>
              <a:rPr lang="en-US" sz="3200" i="1" dirty="0"/>
              <a:t>- re-examining and revising educational content to include non-Western perspectives, challenge colonial narratives and ensure that the voices of </a:t>
            </a:r>
            <a:r>
              <a:rPr lang="en-US" sz="3200" i="1" dirty="0" err="1"/>
              <a:t>marginalised</a:t>
            </a:r>
            <a:r>
              <a:rPr lang="en-US" sz="3200" i="1" dirty="0"/>
              <a:t> groups are represented in the study of history.</a:t>
            </a:r>
          </a:p>
        </p:txBody>
      </p:sp>
    </p:spTree>
    <p:extLst>
      <p:ext uri="{BB962C8B-B14F-4D97-AF65-F5344CB8AC3E}">
        <p14:creationId xmlns:p14="http://schemas.microsoft.com/office/powerpoint/2010/main" val="111334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F0F4E97-E194-4493-885A-6C7C34A44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47B479">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C5F9F178-4198-6841-65EB-3AE3E7C31E28}"/>
              </a:ext>
            </a:extLst>
          </p:cNvPr>
          <p:cNvSpPr>
            <a:spLocks noGrp="1"/>
          </p:cNvSpPr>
          <p:nvPr>
            <p:ph type="title"/>
          </p:nvPr>
        </p:nvSpPr>
        <p:spPr>
          <a:xfrm>
            <a:off x="5526156" y="365125"/>
            <a:ext cx="5827643" cy="1511300"/>
          </a:xfrm>
        </p:spPr>
        <p:txBody>
          <a:bodyPr anchor="b">
            <a:normAutofit/>
          </a:bodyPr>
          <a:lstStyle/>
          <a:p>
            <a:r>
              <a:rPr lang="en-GB" b="1" dirty="0"/>
              <a:t>Activity examples:  </a:t>
            </a:r>
          </a:p>
        </p:txBody>
      </p:sp>
      <p:pic>
        <p:nvPicPr>
          <p:cNvPr id="4" name="Picture 3">
            <a:extLst>
              <a:ext uri="{FF2B5EF4-FFF2-40B4-BE49-F238E27FC236}">
                <a16:creationId xmlns:a16="http://schemas.microsoft.com/office/drawing/2014/main" id="{7C87E024-B5FF-A6B4-336C-6ECE60552407}"/>
              </a:ext>
            </a:extLst>
          </p:cNvPr>
          <p:cNvPicPr>
            <a:picLocks noChangeAspect="1"/>
          </p:cNvPicPr>
          <p:nvPr/>
        </p:nvPicPr>
        <p:blipFill>
          <a:blip r:embed="rId2"/>
          <a:stretch>
            <a:fillRect/>
          </a:stretch>
        </p:blipFill>
        <p:spPr>
          <a:xfrm>
            <a:off x="1276958" y="680381"/>
            <a:ext cx="2576250" cy="2587752"/>
          </a:xfrm>
          <a:prstGeom prst="rect">
            <a:avLst/>
          </a:prstGeom>
        </p:spPr>
      </p:pic>
      <p:pic>
        <p:nvPicPr>
          <p:cNvPr id="5" name="Picture 4">
            <a:extLst>
              <a:ext uri="{FF2B5EF4-FFF2-40B4-BE49-F238E27FC236}">
                <a16:creationId xmlns:a16="http://schemas.microsoft.com/office/drawing/2014/main" id="{2D245993-268F-3697-5F31-3A3EE00F40D1}"/>
              </a:ext>
            </a:extLst>
          </p:cNvPr>
          <p:cNvPicPr>
            <a:picLocks noChangeAspect="1"/>
          </p:cNvPicPr>
          <p:nvPr/>
        </p:nvPicPr>
        <p:blipFill>
          <a:blip r:embed="rId3"/>
          <a:stretch>
            <a:fillRect/>
          </a:stretch>
        </p:blipFill>
        <p:spPr>
          <a:xfrm>
            <a:off x="542264" y="3750859"/>
            <a:ext cx="4045639" cy="2265557"/>
          </a:xfrm>
          <a:prstGeom prst="rect">
            <a:avLst/>
          </a:prstGeom>
        </p:spPr>
      </p:pic>
      <p:sp>
        <p:nvSpPr>
          <p:cNvPr id="3" name="Content Placeholder 2">
            <a:extLst>
              <a:ext uri="{FF2B5EF4-FFF2-40B4-BE49-F238E27FC236}">
                <a16:creationId xmlns:a16="http://schemas.microsoft.com/office/drawing/2014/main" id="{DBAFA502-E592-ADF0-5B81-3B7C874B986A}"/>
              </a:ext>
            </a:extLst>
          </p:cNvPr>
          <p:cNvSpPr>
            <a:spLocks noGrp="1"/>
          </p:cNvSpPr>
          <p:nvPr>
            <p:ph idx="1"/>
          </p:nvPr>
        </p:nvSpPr>
        <p:spPr>
          <a:xfrm>
            <a:off x="5526156" y="2055813"/>
            <a:ext cx="5827644" cy="4121149"/>
          </a:xfrm>
        </p:spPr>
        <p:txBody>
          <a:bodyPr anchor="t">
            <a:normAutofit/>
          </a:bodyPr>
          <a:lstStyle/>
          <a:p>
            <a:pPr>
              <a:buFont typeface="Courier New" panose="02070309020205020404" pitchFamily="49" charset="0"/>
              <a:buChar char="o"/>
            </a:pPr>
            <a:r>
              <a:rPr lang="en-GB" sz="2400" dirty="0"/>
              <a:t>Compare primary sources from both colonisers and Indigenous peoples. </a:t>
            </a:r>
          </a:p>
          <a:p>
            <a:pPr marL="0" indent="0">
              <a:buNone/>
            </a:pPr>
            <a:r>
              <a:rPr lang="en-GB" sz="2400" dirty="0"/>
              <a:t>○ Use writings like </a:t>
            </a:r>
            <a:r>
              <a:rPr lang="en-GB" sz="2400" i="1" dirty="0"/>
              <a:t>The Interesting Narrative </a:t>
            </a:r>
            <a:r>
              <a:rPr lang="en-GB" sz="2400" dirty="0"/>
              <a:t>by Olaudah Equiano. </a:t>
            </a:r>
          </a:p>
        </p:txBody>
      </p:sp>
    </p:spTree>
    <p:extLst>
      <p:ext uri="{BB962C8B-B14F-4D97-AF65-F5344CB8AC3E}">
        <p14:creationId xmlns:p14="http://schemas.microsoft.com/office/powerpoint/2010/main" val="27810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9A70D-2A4B-3670-0F32-E2A7633A0D37}"/>
              </a:ext>
            </a:extLst>
          </p:cNvPr>
          <p:cNvSpPr>
            <a:spLocks noGrp="1"/>
          </p:cNvSpPr>
          <p:nvPr>
            <p:ph type="title"/>
          </p:nvPr>
        </p:nvSpPr>
        <p:spPr>
          <a:xfrm>
            <a:off x="111642" y="124097"/>
            <a:ext cx="11919098" cy="2011679"/>
          </a:xfrm>
        </p:spPr>
        <p:txBody>
          <a:bodyPr>
            <a:noAutofit/>
          </a:bodyPr>
          <a:lstStyle/>
          <a:p>
            <a:r>
              <a:rPr lang="en-GB" sz="3200" b="1" dirty="0"/>
              <a:t>Highlighting Resistance Movements </a:t>
            </a:r>
            <a:r>
              <a:rPr lang="en-GB" sz="3200" dirty="0"/>
              <a:t>- involves focusing on the struggles of oppressed groups who fought against social, racial, or political injustices, and emphasizing the contributions of lesser-known activists and movements in history.</a:t>
            </a:r>
          </a:p>
        </p:txBody>
      </p:sp>
      <p:sp>
        <p:nvSpPr>
          <p:cNvPr id="3" name="Content Placeholder 2">
            <a:extLst>
              <a:ext uri="{FF2B5EF4-FFF2-40B4-BE49-F238E27FC236}">
                <a16:creationId xmlns:a16="http://schemas.microsoft.com/office/drawing/2014/main" id="{CBD1DCBC-39B7-1692-F820-44A9AC17C7F1}"/>
              </a:ext>
            </a:extLst>
          </p:cNvPr>
          <p:cNvSpPr>
            <a:spLocks noGrp="1"/>
          </p:cNvSpPr>
          <p:nvPr>
            <p:ph idx="1"/>
          </p:nvPr>
        </p:nvSpPr>
        <p:spPr>
          <a:xfrm>
            <a:off x="136451" y="2342882"/>
            <a:ext cx="11919098" cy="662409"/>
          </a:xfrm>
        </p:spPr>
        <p:txBody>
          <a:bodyPr>
            <a:normAutofit/>
          </a:bodyPr>
          <a:lstStyle/>
          <a:p>
            <a:pPr marL="0" indent="0">
              <a:buNone/>
            </a:pPr>
            <a:r>
              <a:rPr lang="en-GB" dirty="0"/>
              <a:t>Do you recognise the following people?</a:t>
            </a:r>
          </a:p>
        </p:txBody>
      </p:sp>
      <p:pic>
        <p:nvPicPr>
          <p:cNvPr id="4" name="Picture 2" descr="Ella Baker - Wikipedia">
            <a:extLst>
              <a:ext uri="{FF2B5EF4-FFF2-40B4-BE49-F238E27FC236}">
                <a16:creationId xmlns:a16="http://schemas.microsoft.com/office/drawing/2014/main" id="{52686A50-EFAC-5957-D5C5-9E0919910FE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8467" y="3966139"/>
            <a:ext cx="3254018" cy="24150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88C4CC-4C4D-6354-45A8-419EEADB22F9}"/>
              </a:ext>
            </a:extLst>
          </p:cNvPr>
          <p:cNvPicPr>
            <a:picLocks noChangeAspect="1"/>
          </p:cNvPicPr>
          <p:nvPr/>
        </p:nvPicPr>
        <p:blipFill>
          <a:blip r:embed="rId3"/>
          <a:stretch>
            <a:fillRect/>
          </a:stretch>
        </p:blipFill>
        <p:spPr>
          <a:xfrm>
            <a:off x="5009425" y="3269513"/>
            <a:ext cx="1914525" cy="2390775"/>
          </a:xfrm>
          <a:prstGeom prst="rect">
            <a:avLst/>
          </a:prstGeom>
        </p:spPr>
      </p:pic>
      <p:pic>
        <p:nvPicPr>
          <p:cNvPr id="6" name="Picture 5">
            <a:extLst>
              <a:ext uri="{FF2B5EF4-FFF2-40B4-BE49-F238E27FC236}">
                <a16:creationId xmlns:a16="http://schemas.microsoft.com/office/drawing/2014/main" id="{204C5B78-0EEB-B53E-208D-C4FC3B52E9A0}"/>
              </a:ext>
            </a:extLst>
          </p:cNvPr>
          <p:cNvPicPr>
            <a:picLocks noChangeAspect="1"/>
          </p:cNvPicPr>
          <p:nvPr/>
        </p:nvPicPr>
        <p:blipFill>
          <a:blip r:embed="rId4"/>
          <a:stretch>
            <a:fillRect/>
          </a:stretch>
        </p:blipFill>
        <p:spPr>
          <a:xfrm>
            <a:off x="8220890" y="4101738"/>
            <a:ext cx="2702944" cy="1991100"/>
          </a:xfrm>
          <a:prstGeom prst="rect">
            <a:avLst/>
          </a:prstGeom>
        </p:spPr>
      </p:pic>
    </p:spTree>
    <p:extLst>
      <p:ext uri="{BB962C8B-B14F-4D97-AF65-F5344CB8AC3E}">
        <p14:creationId xmlns:p14="http://schemas.microsoft.com/office/powerpoint/2010/main" val="145174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7FB346A-9F5A-05C3-7A1C-D379881A4696}"/>
              </a:ext>
            </a:extLst>
          </p:cNvPr>
          <p:cNvSpPr>
            <a:spLocks noGrp="1"/>
          </p:cNvSpPr>
          <p:nvPr>
            <p:ph idx="1"/>
          </p:nvPr>
        </p:nvSpPr>
        <p:spPr>
          <a:xfrm>
            <a:off x="841794" y="1343519"/>
            <a:ext cx="4602632" cy="4199306"/>
          </a:xfrm>
        </p:spPr>
        <p:txBody>
          <a:bodyPr>
            <a:normAutofit/>
          </a:bodyPr>
          <a:lstStyle/>
          <a:p>
            <a:pPr marL="0" indent="0">
              <a:lnSpc>
                <a:spcPct val="90000"/>
              </a:lnSpc>
              <a:buNone/>
            </a:pPr>
            <a:r>
              <a:rPr lang="en-GB" sz="3200" dirty="0"/>
              <a:t>Example: Include lesser-known activists and movements within the Civil Rights Movement and global contexts. </a:t>
            </a:r>
          </a:p>
          <a:p>
            <a:pPr marL="0" indent="0">
              <a:lnSpc>
                <a:spcPct val="90000"/>
              </a:lnSpc>
              <a:buNone/>
            </a:pPr>
            <a:endParaRPr lang="en-GB" sz="3200" dirty="0"/>
          </a:p>
          <a:p>
            <a:pPr marL="0" indent="0">
              <a:lnSpc>
                <a:spcPct val="90000"/>
              </a:lnSpc>
              <a:buNone/>
            </a:pPr>
            <a:endParaRPr lang="en-GB" sz="2000" dirty="0"/>
          </a:p>
        </p:txBody>
      </p:sp>
      <p:pic>
        <p:nvPicPr>
          <p:cNvPr id="4" name="Picture 3">
            <a:extLst>
              <a:ext uri="{FF2B5EF4-FFF2-40B4-BE49-F238E27FC236}">
                <a16:creationId xmlns:a16="http://schemas.microsoft.com/office/drawing/2014/main" id="{EB6E3339-5B35-8F5D-4602-D4F9AD1F93C9}"/>
              </a:ext>
            </a:extLst>
          </p:cNvPr>
          <p:cNvPicPr>
            <a:picLocks noChangeAspect="1"/>
          </p:cNvPicPr>
          <p:nvPr/>
        </p:nvPicPr>
        <p:blipFill>
          <a:blip r:embed="rId2"/>
          <a:stretch>
            <a:fillRect/>
          </a:stretch>
        </p:blipFill>
        <p:spPr>
          <a:xfrm>
            <a:off x="6800986" y="2108345"/>
            <a:ext cx="4747547" cy="2669654"/>
          </a:xfrm>
          <a:prstGeom prst="rect">
            <a:avLst/>
          </a:prstGeom>
        </p:spPr>
      </p:pic>
    </p:spTree>
    <p:extLst>
      <p:ext uri="{BB962C8B-B14F-4D97-AF65-F5344CB8AC3E}">
        <p14:creationId xmlns:p14="http://schemas.microsoft.com/office/powerpoint/2010/main" val="2242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rushVTI">
  <a:themeElements>
    <a:clrScheme name="AnalogousFromRegularSeedLeftStep">
      <a:dk1>
        <a:srgbClr val="000000"/>
      </a:dk1>
      <a:lt1>
        <a:srgbClr val="FFFFFF"/>
      </a:lt1>
      <a:dk2>
        <a:srgbClr val="22243E"/>
      </a:dk2>
      <a:lt2>
        <a:srgbClr val="E8E2E5"/>
      </a:lt2>
      <a:accent1>
        <a:srgbClr val="47B479"/>
      </a:accent1>
      <a:accent2>
        <a:srgbClr val="3BB140"/>
      </a:accent2>
      <a:accent3>
        <a:srgbClr val="6DB146"/>
      </a:accent3>
      <a:accent4>
        <a:srgbClr val="93AB39"/>
      </a:accent4>
      <a:accent5>
        <a:srgbClr val="B69F47"/>
      </a:accent5>
      <a:accent6>
        <a:srgbClr val="B1683B"/>
      </a:accent6>
      <a:hlink>
        <a:srgbClr val="BF3F84"/>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10953</TotalTime>
  <Words>542</Words>
  <Application>Microsoft Office PowerPoint</Application>
  <PresentationFormat>Widescreen</PresentationFormat>
  <Paragraphs>30</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Century Gothic</vt:lpstr>
      <vt:lpstr>Courier New</vt:lpstr>
      <vt:lpstr>BrushVTI</vt:lpstr>
      <vt:lpstr>Social Justice in Education </vt:lpstr>
      <vt:lpstr>What is Social Justice in education ?  </vt:lpstr>
      <vt:lpstr>PowerPoint Presentation</vt:lpstr>
      <vt:lpstr>PowerPoint Presentation</vt:lpstr>
      <vt:lpstr>Social justice in history lessons</vt:lpstr>
      <vt:lpstr>Decolonising the Curriculum - re-examining and revising educational content to include non-Western perspectives, challenge colonial narratives and ensure that the voices of marginalised groups are represented in the study of history.</vt:lpstr>
      <vt:lpstr>Activity examples:  </vt:lpstr>
      <vt:lpstr>Highlighting Resistance Movements - involves focusing on the struggles of oppressed groups who fought against social, racial, or political injustices, and emphasizing the contributions of lesser-known activists and movements in history.</vt:lpstr>
      <vt:lpstr>PowerPoint Presentation</vt:lpstr>
      <vt:lpstr>Activity </vt:lpstr>
      <vt:lpstr>Examining Economic Inequality- in history means exploring the disparities between social classes, especially in terms of wealth distribution, labour conditions, and access to resources. It includes analysing the causes and consequences of these inequalities over time.</vt:lpstr>
      <vt:lpstr>Addressing Gender History - involves studying the historical experiences, contributions, and struggles of women and gender minorities. It seeks to bring to light the roles these groups played in historical events, which are often marginalised or ignored in traditional narratives.</vt:lpstr>
      <vt:lpstr>Examples and activities: </vt:lpstr>
      <vt:lpstr>Interrogating Power and Privilege - refers to analysing how certain groups have historically gained and maintained power through systemic advantages, while others were marginalised or oppressed. This approach helps students understand the historical roots of current social inequities.</vt:lpstr>
      <vt:lpstr>Incorporating Global Histories - teaching historical events from a global perspective, rather than focusing solely on Western or Eurocentric viewpoints. This approach highlights how events shaped and were shaped by non-Western countries and cultures.</vt:lpstr>
      <vt:lpstr>Connecting Past and Present - is the practice of linking historical events and movements to contemporary issues, helping students see the relevance of history in today’s world and understand how past struggles for justice resonate with ongoing social movements.</vt:lpstr>
      <vt:lpstr>Impact of social justice in History education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Mr M Hryniewicz</dc:creator>
  <cp:lastModifiedBy>Mr M Hryniewicz</cp:lastModifiedBy>
  <cp:revision>1</cp:revision>
  <cp:lastPrinted>2024-10-09T11:08:18Z</cp:lastPrinted>
  <dcterms:created xsi:type="dcterms:W3CDTF">2024-10-02T18:16:24Z</dcterms:created>
  <dcterms:modified xsi:type="dcterms:W3CDTF">2024-10-10T20:04:25Z</dcterms:modified>
</cp:coreProperties>
</file>