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7" r:id="rId5"/>
    <p:sldId id="256" r:id="rId6"/>
    <p:sldId id="302" r:id="rId7"/>
    <p:sldId id="288" r:id="rId8"/>
    <p:sldId id="287" r:id="rId9"/>
    <p:sldId id="273" r:id="rId10"/>
    <p:sldId id="282" r:id="rId11"/>
    <p:sldId id="279" r:id="rId12"/>
    <p:sldId id="276" r:id="rId13"/>
    <p:sldId id="277" r:id="rId14"/>
    <p:sldId id="278" r:id="rId15"/>
    <p:sldId id="280" r:id="rId16"/>
    <p:sldId id="268" r:id="rId17"/>
    <p:sldId id="269" r:id="rId18"/>
    <p:sldId id="283" r:id="rId19"/>
    <p:sldId id="284" r:id="rId20"/>
    <p:sldId id="270" r:id="rId21"/>
    <p:sldId id="272" r:id="rId22"/>
    <p:sldId id="285" r:id="rId23"/>
    <p:sldId id="281"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3" r:id="rId37"/>
    <p:sldId id="305" r:id="rId38"/>
    <p:sldId id="30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11" autoAdjust="0"/>
    <p:restoredTop sz="79321"/>
  </p:normalViewPr>
  <p:slideViewPr>
    <p:cSldViewPr snapToGrid="0">
      <p:cViewPr varScale="1">
        <p:scale>
          <a:sx n="87" d="100"/>
          <a:sy n="87" d="100"/>
        </p:scale>
        <p:origin x="1048" y="200"/>
      </p:cViewPr>
      <p:guideLst/>
    </p:cSldViewPr>
  </p:slideViewPr>
  <p:notesTextViewPr>
    <p:cViewPr>
      <p:scale>
        <a:sx n="1" d="1"/>
        <a:sy n="1" d="1"/>
      </p:scale>
      <p:origin x="0" y="0"/>
    </p:cViewPr>
  </p:notesTextViewPr>
  <p:notesViewPr>
    <p:cSldViewPr snapToGrid="0">
      <p:cViewPr varScale="1">
        <p:scale>
          <a:sx n="85" d="100"/>
          <a:sy n="85" d="100"/>
        </p:scale>
        <p:origin x="392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47C02-54EF-F244-AA7C-15E668C93D30}" type="doc">
      <dgm:prSet loTypeId="urn:microsoft.com/office/officeart/2008/layout/AlternatingHexagons" loCatId="relationship" qsTypeId="urn:microsoft.com/office/officeart/2005/8/quickstyle/simple1" qsCatId="simple" csTypeId="urn:microsoft.com/office/officeart/2005/8/colors/accent2_2" csCatId="accent2" phldr="1"/>
      <dgm:spPr/>
      <dgm:t>
        <a:bodyPr/>
        <a:lstStyle/>
        <a:p>
          <a:endParaRPr lang="en-GB"/>
        </a:p>
      </dgm:t>
    </dgm:pt>
    <dgm:pt modelId="{BDF2B281-1304-9340-98DD-D99796279BDF}">
      <dgm:prSet phldrT="[Text]"/>
      <dgm:spPr/>
      <dgm:t>
        <a:bodyPr/>
        <a:lstStyle/>
        <a:p>
          <a:r>
            <a:rPr lang="en-GB" dirty="0"/>
            <a:t>Status</a:t>
          </a:r>
        </a:p>
      </dgm:t>
    </dgm:pt>
    <dgm:pt modelId="{93DEBD63-E89A-7546-8C4B-0225E2A88BE5}" type="parTrans" cxnId="{15CB8732-AB33-6F4E-8CD6-065F8B89794B}">
      <dgm:prSet/>
      <dgm:spPr/>
      <dgm:t>
        <a:bodyPr/>
        <a:lstStyle/>
        <a:p>
          <a:endParaRPr lang="en-GB"/>
        </a:p>
      </dgm:t>
    </dgm:pt>
    <dgm:pt modelId="{EA561AF3-A288-B34F-AC59-86E657071D16}" type="sibTrans" cxnId="{15CB8732-AB33-6F4E-8CD6-065F8B89794B}">
      <dgm:prSet/>
      <dgm:spPr/>
      <dgm:t>
        <a:bodyPr/>
        <a:lstStyle/>
        <a:p>
          <a:r>
            <a:rPr lang="en-GB" dirty="0"/>
            <a:t>Growth</a:t>
          </a:r>
        </a:p>
      </dgm:t>
    </dgm:pt>
    <dgm:pt modelId="{2BAE2C27-5A30-2D49-ACA8-1F7181C4AED9}">
      <dgm:prSet phldrT="[Text]"/>
      <dgm:spPr/>
      <dgm:t>
        <a:bodyPr/>
        <a:lstStyle/>
        <a:p>
          <a:r>
            <a:rPr lang="en-GB" dirty="0"/>
            <a:t>Economies of scale</a:t>
          </a:r>
        </a:p>
      </dgm:t>
    </dgm:pt>
    <dgm:pt modelId="{8E80710F-029B-8349-9F78-4755C263ECD9}" type="parTrans" cxnId="{3D2DC189-4F86-4441-8AB1-E33F60B20B0F}">
      <dgm:prSet/>
      <dgm:spPr/>
      <dgm:t>
        <a:bodyPr/>
        <a:lstStyle/>
        <a:p>
          <a:endParaRPr lang="en-GB"/>
        </a:p>
      </dgm:t>
    </dgm:pt>
    <dgm:pt modelId="{8F95EBAF-9FE8-B143-BF2D-046FAE6CD4A7}" type="sibTrans" cxnId="{3D2DC189-4F86-4441-8AB1-E33F60B20B0F}">
      <dgm:prSet/>
      <dgm:spPr/>
      <dgm:t>
        <a:bodyPr/>
        <a:lstStyle/>
        <a:p>
          <a:r>
            <a:rPr lang="en-GB" dirty="0"/>
            <a:t>Branding</a:t>
          </a:r>
        </a:p>
      </dgm:t>
    </dgm:pt>
    <dgm:pt modelId="{D8D32D8E-707C-3B4F-97DE-6472BCB8C253}">
      <dgm:prSet phldrT="[Text]"/>
      <dgm:spPr/>
      <dgm:t>
        <a:bodyPr/>
        <a:lstStyle/>
        <a:p>
          <a:r>
            <a:rPr lang="en-GB" dirty="0" err="1"/>
            <a:t>Cenre</a:t>
          </a:r>
          <a:r>
            <a:rPr lang="en-GB" dirty="0"/>
            <a:t> of Innovation</a:t>
          </a:r>
        </a:p>
      </dgm:t>
    </dgm:pt>
    <dgm:pt modelId="{F3C877CF-B499-BB4B-AC60-E51EAD7B09FF}" type="parTrans" cxnId="{18F641E3-6B9C-7D45-95E7-557D224868BB}">
      <dgm:prSet/>
      <dgm:spPr/>
      <dgm:t>
        <a:bodyPr/>
        <a:lstStyle/>
        <a:p>
          <a:endParaRPr lang="en-GB"/>
        </a:p>
      </dgm:t>
    </dgm:pt>
    <dgm:pt modelId="{D07BFB81-5704-DC44-A7C0-59EB7096D690}" type="sibTrans" cxnId="{18F641E3-6B9C-7D45-95E7-557D224868BB}">
      <dgm:prSet/>
      <dgm:spPr/>
      <dgm:t>
        <a:bodyPr/>
        <a:lstStyle/>
        <a:p>
          <a:r>
            <a:rPr lang="en-GB" dirty="0"/>
            <a:t>International Partnerships</a:t>
          </a:r>
        </a:p>
      </dgm:t>
    </dgm:pt>
    <dgm:pt modelId="{63428D7C-020D-4947-B1F6-1A0ACF87AD93}" type="pres">
      <dgm:prSet presAssocID="{01A47C02-54EF-F244-AA7C-15E668C93D30}" presName="Name0" presStyleCnt="0">
        <dgm:presLayoutVars>
          <dgm:chMax/>
          <dgm:chPref/>
          <dgm:dir/>
          <dgm:animLvl val="lvl"/>
        </dgm:presLayoutVars>
      </dgm:prSet>
      <dgm:spPr/>
    </dgm:pt>
    <dgm:pt modelId="{DAA7F0D4-D05E-4C4C-A693-44EA506B9E9D}" type="pres">
      <dgm:prSet presAssocID="{BDF2B281-1304-9340-98DD-D99796279BDF}" presName="composite" presStyleCnt="0"/>
      <dgm:spPr/>
    </dgm:pt>
    <dgm:pt modelId="{541D951B-89FB-B64F-9298-25A12FBEA972}" type="pres">
      <dgm:prSet presAssocID="{BDF2B281-1304-9340-98DD-D99796279BDF}" presName="Parent1" presStyleLbl="node1" presStyleIdx="0" presStyleCnt="6" custScaleX="214253" custScaleY="103618" custLinFactNeighborX="62034" custLinFactNeighborY="-2311">
        <dgm:presLayoutVars>
          <dgm:chMax val="1"/>
          <dgm:chPref val="1"/>
          <dgm:bulletEnabled val="1"/>
        </dgm:presLayoutVars>
      </dgm:prSet>
      <dgm:spPr/>
    </dgm:pt>
    <dgm:pt modelId="{811711A8-6F36-9545-9833-9C876F0BBAB3}" type="pres">
      <dgm:prSet presAssocID="{BDF2B281-1304-9340-98DD-D99796279BDF}" presName="Childtext1" presStyleLbl="revTx" presStyleIdx="0" presStyleCnt="3">
        <dgm:presLayoutVars>
          <dgm:chMax val="0"/>
          <dgm:chPref val="0"/>
          <dgm:bulletEnabled val="1"/>
        </dgm:presLayoutVars>
      </dgm:prSet>
      <dgm:spPr/>
    </dgm:pt>
    <dgm:pt modelId="{1E8D4FD8-719D-4144-97CF-0C674AF9099F}" type="pres">
      <dgm:prSet presAssocID="{BDF2B281-1304-9340-98DD-D99796279BDF}" presName="BalanceSpacing" presStyleCnt="0"/>
      <dgm:spPr/>
    </dgm:pt>
    <dgm:pt modelId="{0B75A352-41CA-6549-9FA3-DD0F4FEA7BC4}" type="pres">
      <dgm:prSet presAssocID="{BDF2B281-1304-9340-98DD-D99796279BDF}" presName="BalanceSpacing1" presStyleCnt="0"/>
      <dgm:spPr/>
    </dgm:pt>
    <dgm:pt modelId="{A707A3D1-6971-8647-84A1-37B22348FD10}" type="pres">
      <dgm:prSet presAssocID="{EA561AF3-A288-B34F-AC59-86E657071D16}" presName="Accent1Text" presStyleLbl="node1" presStyleIdx="1" presStyleCnt="6" custScaleX="163450" custScaleY="112765"/>
      <dgm:spPr/>
    </dgm:pt>
    <dgm:pt modelId="{BCFEBA33-3C0A-B74A-AAF2-A5FEC9E43AD2}" type="pres">
      <dgm:prSet presAssocID="{EA561AF3-A288-B34F-AC59-86E657071D16}" presName="spaceBetweenRectangles" presStyleCnt="0"/>
      <dgm:spPr/>
    </dgm:pt>
    <dgm:pt modelId="{7DE242EC-B237-2745-AFA7-780728D4E216}" type="pres">
      <dgm:prSet presAssocID="{2BAE2C27-5A30-2D49-ACA8-1F7181C4AED9}" presName="composite" presStyleCnt="0"/>
      <dgm:spPr/>
    </dgm:pt>
    <dgm:pt modelId="{4FD443BE-886F-624B-A6E0-15F09F6F1FC3}" type="pres">
      <dgm:prSet presAssocID="{2BAE2C27-5A30-2D49-ACA8-1F7181C4AED9}" presName="Parent1" presStyleLbl="node1" presStyleIdx="2" presStyleCnt="6" custScaleX="189726" custLinFactNeighborX="-62034" custLinFactNeighborY="915">
        <dgm:presLayoutVars>
          <dgm:chMax val="1"/>
          <dgm:chPref val="1"/>
          <dgm:bulletEnabled val="1"/>
        </dgm:presLayoutVars>
      </dgm:prSet>
      <dgm:spPr/>
    </dgm:pt>
    <dgm:pt modelId="{24B21EDF-E366-054E-90AB-5A9FEDDD3B97}" type="pres">
      <dgm:prSet presAssocID="{2BAE2C27-5A30-2D49-ACA8-1F7181C4AED9}" presName="Childtext1" presStyleLbl="revTx" presStyleIdx="1" presStyleCnt="3">
        <dgm:presLayoutVars>
          <dgm:chMax val="0"/>
          <dgm:chPref val="0"/>
          <dgm:bulletEnabled val="1"/>
        </dgm:presLayoutVars>
      </dgm:prSet>
      <dgm:spPr/>
    </dgm:pt>
    <dgm:pt modelId="{5028B24C-359D-884F-A1D5-538310E8497F}" type="pres">
      <dgm:prSet presAssocID="{2BAE2C27-5A30-2D49-ACA8-1F7181C4AED9}" presName="BalanceSpacing" presStyleCnt="0"/>
      <dgm:spPr/>
    </dgm:pt>
    <dgm:pt modelId="{BFC0151C-9C01-3C43-8DB0-CADF6A921832}" type="pres">
      <dgm:prSet presAssocID="{2BAE2C27-5A30-2D49-ACA8-1F7181C4AED9}" presName="BalanceSpacing1" presStyleCnt="0"/>
      <dgm:spPr/>
    </dgm:pt>
    <dgm:pt modelId="{997919A9-68E6-364D-9525-C9C40D559B14}" type="pres">
      <dgm:prSet presAssocID="{8F95EBAF-9FE8-B143-BF2D-046FAE6CD4A7}" presName="Accent1Text" presStyleLbl="node1" presStyleIdx="3" presStyleCnt="6" custScaleX="210791" custLinFactNeighborX="12075" custLinFactNeighborY="2101"/>
      <dgm:spPr/>
    </dgm:pt>
    <dgm:pt modelId="{D41E9CEF-C942-9940-9A82-68DAEA4D489B}" type="pres">
      <dgm:prSet presAssocID="{8F95EBAF-9FE8-B143-BF2D-046FAE6CD4A7}" presName="spaceBetweenRectangles" presStyleCnt="0"/>
      <dgm:spPr/>
    </dgm:pt>
    <dgm:pt modelId="{D07EBACD-4964-6A49-9E1D-E106A4C7B2CD}" type="pres">
      <dgm:prSet presAssocID="{D8D32D8E-707C-3B4F-97DE-6472BCB8C253}" presName="composite" presStyleCnt="0"/>
      <dgm:spPr/>
    </dgm:pt>
    <dgm:pt modelId="{F8D825E3-0C5F-D244-8B09-1F16DB2D70DC}" type="pres">
      <dgm:prSet presAssocID="{D8D32D8E-707C-3B4F-97DE-6472BCB8C253}" presName="Parent1" presStyleLbl="node1" presStyleIdx="4" presStyleCnt="6" custScaleX="292059" custLinFactNeighborX="35836" custLinFactNeighborY="7318">
        <dgm:presLayoutVars>
          <dgm:chMax val="1"/>
          <dgm:chPref val="1"/>
          <dgm:bulletEnabled val="1"/>
        </dgm:presLayoutVars>
      </dgm:prSet>
      <dgm:spPr/>
    </dgm:pt>
    <dgm:pt modelId="{EF79A4D4-A90A-454F-8922-6299FF77B06D}" type="pres">
      <dgm:prSet presAssocID="{D8D32D8E-707C-3B4F-97DE-6472BCB8C253}" presName="Childtext1" presStyleLbl="revTx" presStyleIdx="2" presStyleCnt="3">
        <dgm:presLayoutVars>
          <dgm:chMax val="0"/>
          <dgm:chPref val="0"/>
          <dgm:bulletEnabled val="1"/>
        </dgm:presLayoutVars>
      </dgm:prSet>
      <dgm:spPr/>
    </dgm:pt>
    <dgm:pt modelId="{7634D132-19FA-5D49-BD56-A329CB22E90F}" type="pres">
      <dgm:prSet presAssocID="{D8D32D8E-707C-3B4F-97DE-6472BCB8C253}" presName="BalanceSpacing" presStyleCnt="0"/>
      <dgm:spPr/>
    </dgm:pt>
    <dgm:pt modelId="{F02120E0-C051-6B48-A9EE-317D5E84E4FE}" type="pres">
      <dgm:prSet presAssocID="{D8D32D8E-707C-3B4F-97DE-6472BCB8C253}" presName="BalanceSpacing1" presStyleCnt="0"/>
      <dgm:spPr/>
    </dgm:pt>
    <dgm:pt modelId="{DFAC7779-8939-E848-BECE-E31D25C63CF9}" type="pres">
      <dgm:prSet presAssocID="{D07BFB81-5704-DC44-A7C0-59EB7096D690}" presName="Accent1Text" presStyleLbl="node1" presStyleIdx="5" presStyleCnt="6" custScaleX="163191" custLinFactNeighborX="-63085" custLinFactNeighborY="12806"/>
      <dgm:spPr/>
    </dgm:pt>
  </dgm:ptLst>
  <dgm:cxnLst>
    <dgm:cxn modelId="{3597AD0B-F9A7-A640-B3C4-3D954621C6BE}" type="presOf" srcId="{D07BFB81-5704-DC44-A7C0-59EB7096D690}" destId="{DFAC7779-8939-E848-BECE-E31D25C63CF9}" srcOrd="0" destOrd="0" presId="urn:microsoft.com/office/officeart/2008/layout/AlternatingHexagons"/>
    <dgm:cxn modelId="{15CB8732-AB33-6F4E-8CD6-065F8B89794B}" srcId="{01A47C02-54EF-F244-AA7C-15E668C93D30}" destId="{BDF2B281-1304-9340-98DD-D99796279BDF}" srcOrd="0" destOrd="0" parTransId="{93DEBD63-E89A-7546-8C4B-0225E2A88BE5}" sibTransId="{EA561AF3-A288-B34F-AC59-86E657071D16}"/>
    <dgm:cxn modelId="{87CADF3E-585E-8C49-954E-4344FAEF1095}" type="presOf" srcId="{BDF2B281-1304-9340-98DD-D99796279BDF}" destId="{541D951B-89FB-B64F-9298-25A12FBEA972}" srcOrd="0" destOrd="0" presId="urn:microsoft.com/office/officeart/2008/layout/AlternatingHexagons"/>
    <dgm:cxn modelId="{38F4EE45-5407-0241-B1C8-70CCBE61D70E}" type="presOf" srcId="{2BAE2C27-5A30-2D49-ACA8-1F7181C4AED9}" destId="{4FD443BE-886F-624B-A6E0-15F09F6F1FC3}" srcOrd="0" destOrd="0" presId="urn:microsoft.com/office/officeart/2008/layout/AlternatingHexagons"/>
    <dgm:cxn modelId="{6880F36A-4A09-944E-87A6-C13BD5FD7324}" type="presOf" srcId="{01A47C02-54EF-F244-AA7C-15E668C93D30}" destId="{63428D7C-020D-4947-B1F6-1A0ACF87AD93}" srcOrd="0" destOrd="0" presId="urn:microsoft.com/office/officeart/2008/layout/AlternatingHexagons"/>
    <dgm:cxn modelId="{9C70BB72-04AC-3A41-966B-C1C8A4BAB9FE}" type="presOf" srcId="{D8D32D8E-707C-3B4F-97DE-6472BCB8C253}" destId="{F8D825E3-0C5F-D244-8B09-1F16DB2D70DC}" srcOrd="0" destOrd="0" presId="urn:microsoft.com/office/officeart/2008/layout/AlternatingHexagons"/>
    <dgm:cxn modelId="{3D2DC189-4F86-4441-8AB1-E33F60B20B0F}" srcId="{01A47C02-54EF-F244-AA7C-15E668C93D30}" destId="{2BAE2C27-5A30-2D49-ACA8-1F7181C4AED9}" srcOrd="1" destOrd="0" parTransId="{8E80710F-029B-8349-9F78-4755C263ECD9}" sibTransId="{8F95EBAF-9FE8-B143-BF2D-046FAE6CD4A7}"/>
    <dgm:cxn modelId="{1F40AF97-342C-FB4A-967E-7680D7331D30}" type="presOf" srcId="{8F95EBAF-9FE8-B143-BF2D-046FAE6CD4A7}" destId="{997919A9-68E6-364D-9525-C9C40D559B14}" srcOrd="0" destOrd="0" presId="urn:microsoft.com/office/officeart/2008/layout/AlternatingHexagons"/>
    <dgm:cxn modelId="{3B4C92A7-9813-0D4B-9976-E00A427ED695}" type="presOf" srcId="{EA561AF3-A288-B34F-AC59-86E657071D16}" destId="{A707A3D1-6971-8647-84A1-37B22348FD10}" srcOrd="0" destOrd="0" presId="urn:microsoft.com/office/officeart/2008/layout/AlternatingHexagons"/>
    <dgm:cxn modelId="{18F641E3-6B9C-7D45-95E7-557D224868BB}" srcId="{01A47C02-54EF-F244-AA7C-15E668C93D30}" destId="{D8D32D8E-707C-3B4F-97DE-6472BCB8C253}" srcOrd="2" destOrd="0" parTransId="{F3C877CF-B499-BB4B-AC60-E51EAD7B09FF}" sibTransId="{D07BFB81-5704-DC44-A7C0-59EB7096D690}"/>
    <dgm:cxn modelId="{1D5D217B-2A6E-634F-8F66-557D35767CBD}" type="presParOf" srcId="{63428D7C-020D-4947-B1F6-1A0ACF87AD93}" destId="{DAA7F0D4-D05E-4C4C-A693-44EA506B9E9D}" srcOrd="0" destOrd="0" presId="urn:microsoft.com/office/officeart/2008/layout/AlternatingHexagons"/>
    <dgm:cxn modelId="{BFAB7ECC-F99D-6F49-84C7-3FE754330F17}" type="presParOf" srcId="{DAA7F0D4-D05E-4C4C-A693-44EA506B9E9D}" destId="{541D951B-89FB-B64F-9298-25A12FBEA972}" srcOrd="0" destOrd="0" presId="urn:microsoft.com/office/officeart/2008/layout/AlternatingHexagons"/>
    <dgm:cxn modelId="{DE1000B2-7874-5747-9FB6-F0DD0B386957}" type="presParOf" srcId="{DAA7F0D4-D05E-4C4C-A693-44EA506B9E9D}" destId="{811711A8-6F36-9545-9833-9C876F0BBAB3}" srcOrd="1" destOrd="0" presId="urn:microsoft.com/office/officeart/2008/layout/AlternatingHexagons"/>
    <dgm:cxn modelId="{3F3BAE31-8F38-EA40-A7A3-618D6A47D17B}" type="presParOf" srcId="{DAA7F0D4-D05E-4C4C-A693-44EA506B9E9D}" destId="{1E8D4FD8-719D-4144-97CF-0C674AF9099F}" srcOrd="2" destOrd="0" presId="urn:microsoft.com/office/officeart/2008/layout/AlternatingHexagons"/>
    <dgm:cxn modelId="{C112B4E4-3AC7-404D-A5C0-914E22923C6E}" type="presParOf" srcId="{DAA7F0D4-D05E-4C4C-A693-44EA506B9E9D}" destId="{0B75A352-41CA-6549-9FA3-DD0F4FEA7BC4}" srcOrd="3" destOrd="0" presId="urn:microsoft.com/office/officeart/2008/layout/AlternatingHexagons"/>
    <dgm:cxn modelId="{C6BBB3FD-E063-0645-92BC-B4CB77DC47EF}" type="presParOf" srcId="{DAA7F0D4-D05E-4C4C-A693-44EA506B9E9D}" destId="{A707A3D1-6971-8647-84A1-37B22348FD10}" srcOrd="4" destOrd="0" presId="urn:microsoft.com/office/officeart/2008/layout/AlternatingHexagons"/>
    <dgm:cxn modelId="{7C2D4D8B-F76B-6E40-8963-AD8F96AD9C89}" type="presParOf" srcId="{63428D7C-020D-4947-B1F6-1A0ACF87AD93}" destId="{BCFEBA33-3C0A-B74A-AAF2-A5FEC9E43AD2}" srcOrd="1" destOrd="0" presId="urn:microsoft.com/office/officeart/2008/layout/AlternatingHexagons"/>
    <dgm:cxn modelId="{BC8FF400-5E10-2146-A248-9CF28B881AB7}" type="presParOf" srcId="{63428D7C-020D-4947-B1F6-1A0ACF87AD93}" destId="{7DE242EC-B237-2745-AFA7-780728D4E216}" srcOrd="2" destOrd="0" presId="urn:microsoft.com/office/officeart/2008/layout/AlternatingHexagons"/>
    <dgm:cxn modelId="{FF556D08-CFBD-9440-8742-1BCDE32E215E}" type="presParOf" srcId="{7DE242EC-B237-2745-AFA7-780728D4E216}" destId="{4FD443BE-886F-624B-A6E0-15F09F6F1FC3}" srcOrd="0" destOrd="0" presId="urn:microsoft.com/office/officeart/2008/layout/AlternatingHexagons"/>
    <dgm:cxn modelId="{5A3205A4-1225-5D40-BE5E-3323F27D2B01}" type="presParOf" srcId="{7DE242EC-B237-2745-AFA7-780728D4E216}" destId="{24B21EDF-E366-054E-90AB-5A9FEDDD3B97}" srcOrd="1" destOrd="0" presId="urn:microsoft.com/office/officeart/2008/layout/AlternatingHexagons"/>
    <dgm:cxn modelId="{136DE261-B9FF-DD43-A79A-328719491870}" type="presParOf" srcId="{7DE242EC-B237-2745-AFA7-780728D4E216}" destId="{5028B24C-359D-884F-A1D5-538310E8497F}" srcOrd="2" destOrd="0" presId="urn:microsoft.com/office/officeart/2008/layout/AlternatingHexagons"/>
    <dgm:cxn modelId="{B6F1FBEE-FB76-C548-9ACC-938F4AAA5727}" type="presParOf" srcId="{7DE242EC-B237-2745-AFA7-780728D4E216}" destId="{BFC0151C-9C01-3C43-8DB0-CADF6A921832}" srcOrd="3" destOrd="0" presId="urn:microsoft.com/office/officeart/2008/layout/AlternatingHexagons"/>
    <dgm:cxn modelId="{A5363754-A039-C243-9B08-625FD182AFED}" type="presParOf" srcId="{7DE242EC-B237-2745-AFA7-780728D4E216}" destId="{997919A9-68E6-364D-9525-C9C40D559B14}" srcOrd="4" destOrd="0" presId="urn:microsoft.com/office/officeart/2008/layout/AlternatingHexagons"/>
    <dgm:cxn modelId="{E33C32B8-A906-3540-83B5-FE09C5953401}" type="presParOf" srcId="{63428D7C-020D-4947-B1F6-1A0ACF87AD93}" destId="{D41E9CEF-C942-9940-9A82-68DAEA4D489B}" srcOrd="3" destOrd="0" presId="urn:microsoft.com/office/officeart/2008/layout/AlternatingHexagons"/>
    <dgm:cxn modelId="{EFF5F874-03C6-014E-BFCD-DF5B81AF7012}" type="presParOf" srcId="{63428D7C-020D-4947-B1F6-1A0ACF87AD93}" destId="{D07EBACD-4964-6A49-9E1D-E106A4C7B2CD}" srcOrd="4" destOrd="0" presId="urn:microsoft.com/office/officeart/2008/layout/AlternatingHexagons"/>
    <dgm:cxn modelId="{8AAA353D-5A3D-9245-ACC5-1A30F880CF8C}" type="presParOf" srcId="{D07EBACD-4964-6A49-9E1D-E106A4C7B2CD}" destId="{F8D825E3-0C5F-D244-8B09-1F16DB2D70DC}" srcOrd="0" destOrd="0" presId="urn:microsoft.com/office/officeart/2008/layout/AlternatingHexagons"/>
    <dgm:cxn modelId="{9B866FA9-D8E8-2545-8F4B-08D928DCB256}" type="presParOf" srcId="{D07EBACD-4964-6A49-9E1D-E106A4C7B2CD}" destId="{EF79A4D4-A90A-454F-8922-6299FF77B06D}" srcOrd="1" destOrd="0" presId="urn:microsoft.com/office/officeart/2008/layout/AlternatingHexagons"/>
    <dgm:cxn modelId="{CB2A6781-75AF-094B-A15D-400E79763D2A}" type="presParOf" srcId="{D07EBACD-4964-6A49-9E1D-E106A4C7B2CD}" destId="{7634D132-19FA-5D49-BD56-A329CB22E90F}" srcOrd="2" destOrd="0" presId="urn:microsoft.com/office/officeart/2008/layout/AlternatingHexagons"/>
    <dgm:cxn modelId="{C9249383-3C39-B448-9611-770634BE9E08}" type="presParOf" srcId="{D07EBACD-4964-6A49-9E1D-E106A4C7B2CD}" destId="{F02120E0-C051-6B48-A9EE-317D5E84E4FE}" srcOrd="3" destOrd="0" presId="urn:microsoft.com/office/officeart/2008/layout/AlternatingHexagons"/>
    <dgm:cxn modelId="{6C4C45AF-D389-3449-97E9-07E7B2197F89}" type="presParOf" srcId="{D07EBACD-4964-6A49-9E1D-E106A4C7B2CD}" destId="{DFAC7779-8939-E848-BECE-E31D25C63CF9}"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707B20-BA7D-B743-AB4E-46BB89AF1975}" type="doc">
      <dgm:prSet loTypeId="urn:microsoft.com/office/officeart/2008/layout/AlternatingHexagons" loCatId="relationship" qsTypeId="urn:microsoft.com/office/officeart/2005/8/quickstyle/simple1" qsCatId="simple" csTypeId="urn:microsoft.com/office/officeart/2005/8/colors/accent1_2" csCatId="accent1" phldr="1"/>
      <dgm:spPr/>
      <dgm:t>
        <a:bodyPr/>
        <a:lstStyle/>
        <a:p>
          <a:endParaRPr lang="en-GB"/>
        </a:p>
      </dgm:t>
    </dgm:pt>
    <dgm:pt modelId="{88B4EE1A-25B1-8549-B0DD-5F15380BCAFE}">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GB" sz="2000" dirty="0">
              <a:solidFill>
                <a:srgbClr val="FF0000"/>
              </a:solidFill>
            </a:rPr>
            <a:t>Teaching</a:t>
          </a:r>
        </a:p>
      </dgm:t>
    </dgm:pt>
    <dgm:pt modelId="{2FA1B138-2E1D-AF4D-92C1-381531734508}" type="parTrans" cxnId="{F2C3B59C-52D0-BB41-B764-1076F3672683}">
      <dgm:prSet/>
      <dgm:spPr/>
      <dgm:t>
        <a:bodyPr/>
        <a:lstStyle/>
        <a:p>
          <a:endParaRPr lang="en-GB"/>
        </a:p>
      </dgm:t>
    </dgm:pt>
    <dgm:pt modelId="{9D5B788D-AA37-6741-B3AD-F4B2B246E8E9}" type="sibTrans" cxnId="{F2C3B59C-52D0-BB41-B764-1076F3672683}">
      <dgm:prSet/>
      <dgm:spPr/>
      <dgm:t>
        <a:bodyPr/>
        <a:lstStyle/>
        <a:p>
          <a:r>
            <a:rPr lang="en-GB" dirty="0"/>
            <a:t>Survival</a:t>
          </a:r>
        </a:p>
      </dgm:t>
    </dgm:pt>
    <dgm:pt modelId="{C869494F-9052-FC44-868D-E813959DC98C}">
      <dgm:prSet phldrT="[Tex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GB" dirty="0">
              <a:solidFill>
                <a:srgbClr val="FF0000"/>
              </a:solidFill>
            </a:rPr>
            <a:t>Professional Development</a:t>
          </a:r>
        </a:p>
      </dgm:t>
    </dgm:pt>
    <dgm:pt modelId="{5C16A805-A7A3-9E4A-8D5A-3236A4338D02}" type="parTrans" cxnId="{69EC58B0-F57C-FF4B-A517-F85FE28CE9ED}">
      <dgm:prSet/>
      <dgm:spPr/>
      <dgm:t>
        <a:bodyPr/>
        <a:lstStyle/>
        <a:p>
          <a:endParaRPr lang="en-GB"/>
        </a:p>
      </dgm:t>
    </dgm:pt>
    <dgm:pt modelId="{0A8FC7BF-5410-6F47-BC18-85C1C22AF22B}" type="sibTrans" cxnId="{69EC58B0-F57C-FF4B-A517-F85FE28CE9ED}">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GB" dirty="0">
              <a:solidFill>
                <a:srgbClr val="FF0000"/>
              </a:solidFill>
            </a:rPr>
            <a:t>Student Outcomes</a:t>
          </a:r>
        </a:p>
      </dgm:t>
    </dgm:pt>
    <dgm:pt modelId="{67DAA38E-2C81-5140-B7FB-9A93BCCA3E5E}">
      <dgm:prSet phldrT="[Text]"/>
      <dgm:spPr/>
      <dgm:t>
        <a:bodyPr/>
        <a:lstStyle/>
        <a:p>
          <a:r>
            <a:rPr lang="en-GB" dirty="0"/>
            <a:t>Staff recruitment and retention</a:t>
          </a:r>
        </a:p>
      </dgm:t>
    </dgm:pt>
    <dgm:pt modelId="{BEACED39-E1B3-BF4D-B9DD-9722BDDAA879}" type="parTrans" cxnId="{0D798E97-AF88-CE40-AFFD-1BABD2B0E317}">
      <dgm:prSet/>
      <dgm:spPr/>
      <dgm:t>
        <a:bodyPr/>
        <a:lstStyle/>
        <a:p>
          <a:endParaRPr lang="en-GB"/>
        </a:p>
      </dgm:t>
    </dgm:pt>
    <dgm:pt modelId="{ADCA18AB-260A-9944-A3EA-B4A209DF14A0}" type="sibTrans" cxnId="{0D798E97-AF88-CE40-AFFD-1BABD2B0E317}">
      <dgm:prSet/>
      <dgm:spPr/>
      <dgm:t>
        <a:bodyPr/>
        <a:lstStyle/>
        <a:p>
          <a:r>
            <a:rPr lang="en-GB" dirty="0"/>
            <a:t>Economies of Scale</a:t>
          </a:r>
        </a:p>
      </dgm:t>
    </dgm:pt>
    <dgm:pt modelId="{26B6EABF-9DAA-A943-8C8B-48C6D8743DAD}" type="pres">
      <dgm:prSet presAssocID="{FE707B20-BA7D-B743-AB4E-46BB89AF1975}" presName="Name0" presStyleCnt="0">
        <dgm:presLayoutVars>
          <dgm:chMax/>
          <dgm:chPref/>
          <dgm:dir/>
          <dgm:animLvl val="lvl"/>
        </dgm:presLayoutVars>
      </dgm:prSet>
      <dgm:spPr/>
    </dgm:pt>
    <dgm:pt modelId="{045B391E-00FE-3C4E-A91D-C9912747E35C}" type="pres">
      <dgm:prSet presAssocID="{88B4EE1A-25B1-8549-B0DD-5F15380BCAFE}" presName="composite" presStyleCnt="0"/>
      <dgm:spPr/>
    </dgm:pt>
    <dgm:pt modelId="{C8280E55-64A3-194F-8FC8-58FFB081357C}" type="pres">
      <dgm:prSet presAssocID="{88B4EE1A-25B1-8549-B0DD-5F15380BCAFE}" presName="Parent1" presStyleLbl="node1" presStyleIdx="0" presStyleCnt="6">
        <dgm:presLayoutVars>
          <dgm:chMax val="1"/>
          <dgm:chPref val="1"/>
          <dgm:bulletEnabled val="1"/>
        </dgm:presLayoutVars>
      </dgm:prSet>
      <dgm:spPr/>
    </dgm:pt>
    <dgm:pt modelId="{592969BD-61B1-D946-9703-266C2002295B}" type="pres">
      <dgm:prSet presAssocID="{88B4EE1A-25B1-8549-B0DD-5F15380BCAFE}" presName="Childtext1" presStyleLbl="revTx" presStyleIdx="0" presStyleCnt="3">
        <dgm:presLayoutVars>
          <dgm:chMax val="0"/>
          <dgm:chPref val="0"/>
          <dgm:bulletEnabled val="1"/>
        </dgm:presLayoutVars>
      </dgm:prSet>
      <dgm:spPr/>
    </dgm:pt>
    <dgm:pt modelId="{B38FB31D-0C00-9446-ABD8-7006C7B96775}" type="pres">
      <dgm:prSet presAssocID="{88B4EE1A-25B1-8549-B0DD-5F15380BCAFE}" presName="BalanceSpacing" presStyleCnt="0"/>
      <dgm:spPr/>
    </dgm:pt>
    <dgm:pt modelId="{D1C19189-8BEB-274A-AF6C-7302B702B682}" type="pres">
      <dgm:prSet presAssocID="{88B4EE1A-25B1-8549-B0DD-5F15380BCAFE}" presName="BalanceSpacing1" presStyleCnt="0"/>
      <dgm:spPr/>
    </dgm:pt>
    <dgm:pt modelId="{533A3F89-E511-B540-A03B-FCF99B181612}" type="pres">
      <dgm:prSet presAssocID="{9D5B788D-AA37-6741-B3AD-F4B2B246E8E9}" presName="Accent1Text" presStyleLbl="node1" presStyleIdx="1" presStyleCnt="6"/>
      <dgm:spPr/>
    </dgm:pt>
    <dgm:pt modelId="{A395E914-A552-1745-A039-BA53026010AD}" type="pres">
      <dgm:prSet presAssocID="{9D5B788D-AA37-6741-B3AD-F4B2B246E8E9}" presName="spaceBetweenRectangles" presStyleCnt="0"/>
      <dgm:spPr/>
    </dgm:pt>
    <dgm:pt modelId="{4627B933-501A-704B-9809-E3C5A218AFDB}" type="pres">
      <dgm:prSet presAssocID="{C869494F-9052-FC44-868D-E813959DC98C}" presName="composite" presStyleCnt="0"/>
      <dgm:spPr/>
    </dgm:pt>
    <dgm:pt modelId="{9BA1B43F-C47E-DF4E-9ECB-126AA325EF1F}" type="pres">
      <dgm:prSet presAssocID="{C869494F-9052-FC44-868D-E813959DC98C}" presName="Parent1" presStyleLbl="node1" presStyleIdx="2" presStyleCnt="6" custScaleX="148305" custScaleY="98325">
        <dgm:presLayoutVars>
          <dgm:chMax val="1"/>
          <dgm:chPref val="1"/>
          <dgm:bulletEnabled val="1"/>
        </dgm:presLayoutVars>
      </dgm:prSet>
      <dgm:spPr/>
    </dgm:pt>
    <dgm:pt modelId="{6F85C589-735C-F14E-8D89-F9489DBE0064}" type="pres">
      <dgm:prSet presAssocID="{C869494F-9052-FC44-868D-E813959DC98C}" presName="Childtext1" presStyleLbl="revTx" presStyleIdx="1" presStyleCnt="3">
        <dgm:presLayoutVars>
          <dgm:chMax val="0"/>
          <dgm:chPref val="0"/>
          <dgm:bulletEnabled val="1"/>
        </dgm:presLayoutVars>
      </dgm:prSet>
      <dgm:spPr/>
    </dgm:pt>
    <dgm:pt modelId="{3BEA512A-5CFA-ED47-8C87-F7A53C200B33}" type="pres">
      <dgm:prSet presAssocID="{C869494F-9052-FC44-868D-E813959DC98C}" presName="BalanceSpacing" presStyleCnt="0"/>
      <dgm:spPr/>
    </dgm:pt>
    <dgm:pt modelId="{1011BFA1-DEC9-B449-AFAB-BB54F7DBEFCC}" type="pres">
      <dgm:prSet presAssocID="{C869494F-9052-FC44-868D-E813959DC98C}" presName="BalanceSpacing1" presStyleCnt="0"/>
      <dgm:spPr/>
    </dgm:pt>
    <dgm:pt modelId="{A379E02D-7B00-6542-94CB-D02A6C8A8FB6}" type="pres">
      <dgm:prSet presAssocID="{0A8FC7BF-5410-6F47-BC18-85C1C22AF22B}" presName="Accent1Text" presStyleLbl="node1" presStyleIdx="3" presStyleCnt="6" custScaleX="137698" custScaleY="124035"/>
      <dgm:spPr/>
    </dgm:pt>
    <dgm:pt modelId="{2FBB89F5-5070-3646-963E-F6A5B1FE828C}" type="pres">
      <dgm:prSet presAssocID="{0A8FC7BF-5410-6F47-BC18-85C1C22AF22B}" presName="spaceBetweenRectangles" presStyleCnt="0"/>
      <dgm:spPr/>
    </dgm:pt>
    <dgm:pt modelId="{AB7A3CFC-96CE-B34A-B17A-9470BFBB3F9C}" type="pres">
      <dgm:prSet presAssocID="{67DAA38E-2C81-5140-B7FB-9A93BCCA3E5E}" presName="composite" presStyleCnt="0"/>
      <dgm:spPr/>
    </dgm:pt>
    <dgm:pt modelId="{3465C84D-3F6E-B844-8606-BA812D75F7F0}" type="pres">
      <dgm:prSet presAssocID="{67DAA38E-2C81-5140-B7FB-9A93BCCA3E5E}" presName="Parent1" presStyleLbl="node1" presStyleIdx="4" presStyleCnt="6">
        <dgm:presLayoutVars>
          <dgm:chMax val="1"/>
          <dgm:chPref val="1"/>
          <dgm:bulletEnabled val="1"/>
        </dgm:presLayoutVars>
      </dgm:prSet>
      <dgm:spPr/>
    </dgm:pt>
    <dgm:pt modelId="{4D1C9483-6912-DD40-9EA1-C26DFAEB4A17}" type="pres">
      <dgm:prSet presAssocID="{67DAA38E-2C81-5140-B7FB-9A93BCCA3E5E}" presName="Childtext1" presStyleLbl="revTx" presStyleIdx="2" presStyleCnt="3">
        <dgm:presLayoutVars>
          <dgm:chMax val="0"/>
          <dgm:chPref val="0"/>
          <dgm:bulletEnabled val="1"/>
        </dgm:presLayoutVars>
      </dgm:prSet>
      <dgm:spPr/>
    </dgm:pt>
    <dgm:pt modelId="{A454139C-5F94-4C41-A00C-671BB6366340}" type="pres">
      <dgm:prSet presAssocID="{67DAA38E-2C81-5140-B7FB-9A93BCCA3E5E}" presName="BalanceSpacing" presStyleCnt="0"/>
      <dgm:spPr/>
    </dgm:pt>
    <dgm:pt modelId="{207FA779-342D-5840-BDFC-715AA10E5BC7}" type="pres">
      <dgm:prSet presAssocID="{67DAA38E-2C81-5140-B7FB-9A93BCCA3E5E}" presName="BalanceSpacing1" presStyleCnt="0"/>
      <dgm:spPr/>
    </dgm:pt>
    <dgm:pt modelId="{3F411850-6AF9-BC4B-8F3E-5545D3A69BEC}" type="pres">
      <dgm:prSet presAssocID="{ADCA18AB-260A-9944-A3EA-B4A209DF14A0}" presName="Accent1Text" presStyleLbl="node1" presStyleIdx="5" presStyleCnt="6"/>
      <dgm:spPr/>
    </dgm:pt>
  </dgm:ptLst>
  <dgm:cxnLst>
    <dgm:cxn modelId="{C3ED4690-C079-3B4F-87F3-EDAA05CC094E}" type="presOf" srcId="{67DAA38E-2C81-5140-B7FB-9A93BCCA3E5E}" destId="{3465C84D-3F6E-B844-8606-BA812D75F7F0}" srcOrd="0" destOrd="0" presId="urn:microsoft.com/office/officeart/2008/layout/AlternatingHexagons"/>
    <dgm:cxn modelId="{0D798E97-AF88-CE40-AFFD-1BABD2B0E317}" srcId="{FE707B20-BA7D-B743-AB4E-46BB89AF1975}" destId="{67DAA38E-2C81-5140-B7FB-9A93BCCA3E5E}" srcOrd="2" destOrd="0" parTransId="{BEACED39-E1B3-BF4D-B9DD-9722BDDAA879}" sibTransId="{ADCA18AB-260A-9944-A3EA-B4A209DF14A0}"/>
    <dgm:cxn modelId="{F2C3B59C-52D0-BB41-B764-1076F3672683}" srcId="{FE707B20-BA7D-B743-AB4E-46BB89AF1975}" destId="{88B4EE1A-25B1-8549-B0DD-5F15380BCAFE}" srcOrd="0" destOrd="0" parTransId="{2FA1B138-2E1D-AF4D-92C1-381531734508}" sibTransId="{9D5B788D-AA37-6741-B3AD-F4B2B246E8E9}"/>
    <dgm:cxn modelId="{69EC58B0-F57C-FF4B-A517-F85FE28CE9ED}" srcId="{FE707B20-BA7D-B743-AB4E-46BB89AF1975}" destId="{C869494F-9052-FC44-868D-E813959DC98C}" srcOrd="1" destOrd="0" parTransId="{5C16A805-A7A3-9E4A-8D5A-3236A4338D02}" sibTransId="{0A8FC7BF-5410-6F47-BC18-85C1C22AF22B}"/>
    <dgm:cxn modelId="{A26A21B2-0816-154C-B9C1-BBB7B1FA5C4C}" type="presOf" srcId="{9D5B788D-AA37-6741-B3AD-F4B2B246E8E9}" destId="{533A3F89-E511-B540-A03B-FCF99B181612}" srcOrd="0" destOrd="0" presId="urn:microsoft.com/office/officeart/2008/layout/AlternatingHexagons"/>
    <dgm:cxn modelId="{2AA073C6-72AD-7248-9894-55AF542F6258}" type="presOf" srcId="{ADCA18AB-260A-9944-A3EA-B4A209DF14A0}" destId="{3F411850-6AF9-BC4B-8F3E-5545D3A69BEC}" srcOrd="0" destOrd="0" presId="urn:microsoft.com/office/officeart/2008/layout/AlternatingHexagons"/>
    <dgm:cxn modelId="{B2DAC3C7-8BCD-3447-B167-41FCE5D2117C}" type="presOf" srcId="{FE707B20-BA7D-B743-AB4E-46BB89AF1975}" destId="{26B6EABF-9DAA-A943-8C8B-48C6D8743DAD}" srcOrd="0" destOrd="0" presId="urn:microsoft.com/office/officeart/2008/layout/AlternatingHexagons"/>
    <dgm:cxn modelId="{EA77F0CA-4C53-0E49-91DA-58F12FBF28BB}" type="presOf" srcId="{C869494F-9052-FC44-868D-E813959DC98C}" destId="{9BA1B43F-C47E-DF4E-9ECB-126AA325EF1F}" srcOrd="0" destOrd="0" presId="urn:microsoft.com/office/officeart/2008/layout/AlternatingHexagons"/>
    <dgm:cxn modelId="{428191D7-7FC8-E746-BB93-3B2595CC55B8}" type="presOf" srcId="{88B4EE1A-25B1-8549-B0DD-5F15380BCAFE}" destId="{C8280E55-64A3-194F-8FC8-58FFB081357C}" srcOrd="0" destOrd="0" presId="urn:microsoft.com/office/officeart/2008/layout/AlternatingHexagons"/>
    <dgm:cxn modelId="{DA35F7FE-F927-CF44-89B7-EFD051964CBA}" type="presOf" srcId="{0A8FC7BF-5410-6F47-BC18-85C1C22AF22B}" destId="{A379E02D-7B00-6542-94CB-D02A6C8A8FB6}" srcOrd="0" destOrd="0" presId="urn:microsoft.com/office/officeart/2008/layout/AlternatingHexagons"/>
    <dgm:cxn modelId="{7BEC243A-A979-8C45-AE09-0D480AE7BA2C}" type="presParOf" srcId="{26B6EABF-9DAA-A943-8C8B-48C6D8743DAD}" destId="{045B391E-00FE-3C4E-A91D-C9912747E35C}" srcOrd="0" destOrd="0" presId="urn:microsoft.com/office/officeart/2008/layout/AlternatingHexagons"/>
    <dgm:cxn modelId="{5D028E2F-B123-204B-9EC6-8519B573C49A}" type="presParOf" srcId="{045B391E-00FE-3C4E-A91D-C9912747E35C}" destId="{C8280E55-64A3-194F-8FC8-58FFB081357C}" srcOrd="0" destOrd="0" presId="urn:microsoft.com/office/officeart/2008/layout/AlternatingHexagons"/>
    <dgm:cxn modelId="{64E85CDC-6A56-F54B-B2FD-D95A4D6608A3}" type="presParOf" srcId="{045B391E-00FE-3C4E-A91D-C9912747E35C}" destId="{592969BD-61B1-D946-9703-266C2002295B}" srcOrd="1" destOrd="0" presId="urn:microsoft.com/office/officeart/2008/layout/AlternatingHexagons"/>
    <dgm:cxn modelId="{C9E9730B-78CE-5840-B817-EC01E716D2C8}" type="presParOf" srcId="{045B391E-00FE-3C4E-A91D-C9912747E35C}" destId="{B38FB31D-0C00-9446-ABD8-7006C7B96775}" srcOrd="2" destOrd="0" presId="urn:microsoft.com/office/officeart/2008/layout/AlternatingHexagons"/>
    <dgm:cxn modelId="{6409E803-9FE5-4D4B-A830-501FBAA8A665}" type="presParOf" srcId="{045B391E-00FE-3C4E-A91D-C9912747E35C}" destId="{D1C19189-8BEB-274A-AF6C-7302B702B682}" srcOrd="3" destOrd="0" presId="urn:microsoft.com/office/officeart/2008/layout/AlternatingHexagons"/>
    <dgm:cxn modelId="{D63CFE1D-8369-EC40-90A6-80E48B61EDCF}" type="presParOf" srcId="{045B391E-00FE-3C4E-A91D-C9912747E35C}" destId="{533A3F89-E511-B540-A03B-FCF99B181612}" srcOrd="4" destOrd="0" presId="urn:microsoft.com/office/officeart/2008/layout/AlternatingHexagons"/>
    <dgm:cxn modelId="{C64E032B-380C-5942-99DC-7B8F6CDFBE94}" type="presParOf" srcId="{26B6EABF-9DAA-A943-8C8B-48C6D8743DAD}" destId="{A395E914-A552-1745-A039-BA53026010AD}" srcOrd="1" destOrd="0" presId="urn:microsoft.com/office/officeart/2008/layout/AlternatingHexagons"/>
    <dgm:cxn modelId="{60B2DBF0-127B-464A-98A3-075DE847D66A}" type="presParOf" srcId="{26B6EABF-9DAA-A943-8C8B-48C6D8743DAD}" destId="{4627B933-501A-704B-9809-E3C5A218AFDB}" srcOrd="2" destOrd="0" presId="urn:microsoft.com/office/officeart/2008/layout/AlternatingHexagons"/>
    <dgm:cxn modelId="{061C2A13-2A97-4643-9A3A-0B767BFD7F96}" type="presParOf" srcId="{4627B933-501A-704B-9809-E3C5A218AFDB}" destId="{9BA1B43F-C47E-DF4E-9ECB-126AA325EF1F}" srcOrd="0" destOrd="0" presId="urn:microsoft.com/office/officeart/2008/layout/AlternatingHexagons"/>
    <dgm:cxn modelId="{89B06BF9-C85C-D447-902C-AFFD0BB5F318}" type="presParOf" srcId="{4627B933-501A-704B-9809-E3C5A218AFDB}" destId="{6F85C589-735C-F14E-8D89-F9489DBE0064}" srcOrd="1" destOrd="0" presId="urn:microsoft.com/office/officeart/2008/layout/AlternatingHexagons"/>
    <dgm:cxn modelId="{DEB6B675-393A-C344-853B-2BA03E79E14E}" type="presParOf" srcId="{4627B933-501A-704B-9809-E3C5A218AFDB}" destId="{3BEA512A-5CFA-ED47-8C87-F7A53C200B33}" srcOrd="2" destOrd="0" presId="urn:microsoft.com/office/officeart/2008/layout/AlternatingHexagons"/>
    <dgm:cxn modelId="{841F35F4-DC9B-5A4A-BA72-4D92DA1EDB8E}" type="presParOf" srcId="{4627B933-501A-704B-9809-E3C5A218AFDB}" destId="{1011BFA1-DEC9-B449-AFAB-BB54F7DBEFCC}" srcOrd="3" destOrd="0" presId="urn:microsoft.com/office/officeart/2008/layout/AlternatingHexagons"/>
    <dgm:cxn modelId="{587E2851-91E6-D24B-8088-EDC3D0830D21}" type="presParOf" srcId="{4627B933-501A-704B-9809-E3C5A218AFDB}" destId="{A379E02D-7B00-6542-94CB-D02A6C8A8FB6}" srcOrd="4" destOrd="0" presId="urn:microsoft.com/office/officeart/2008/layout/AlternatingHexagons"/>
    <dgm:cxn modelId="{1B7D774D-BB25-2640-839B-5B4621565638}" type="presParOf" srcId="{26B6EABF-9DAA-A943-8C8B-48C6D8743DAD}" destId="{2FBB89F5-5070-3646-963E-F6A5B1FE828C}" srcOrd="3" destOrd="0" presId="urn:microsoft.com/office/officeart/2008/layout/AlternatingHexagons"/>
    <dgm:cxn modelId="{BA84F54B-020D-4D47-BD07-C7556AEB3E34}" type="presParOf" srcId="{26B6EABF-9DAA-A943-8C8B-48C6D8743DAD}" destId="{AB7A3CFC-96CE-B34A-B17A-9470BFBB3F9C}" srcOrd="4" destOrd="0" presId="urn:microsoft.com/office/officeart/2008/layout/AlternatingHexagons"/>
    <dgm:cxn modelId="{1E535709-2670-E54E-95F3-F37E5D7D1745}" type="presParOf" srcId="{AB7A3CFC-96CE-B34A-B17A-9470BFBB3F9C}" destId="{3465C84D-3F6E-B844-8606-BA812D75F7F0}" srcOrd="0" destOrd="0" presId="urn:microsoft.com/office/officeart/2008/layout/AlternatingHexagons"/>
    <dgm:cxn modelId="{D54B9424-CC19-FE42-857A-DF8C3D7B5DC1}" type="presParOf" srcId="{AB7A3CFC-96CE-B34A-B17A-9470BFBB3F9C}" destId="{4D1C9483-6912-DD40-9EA1-C26DFAEB4A17}" srcOrd="1" destOrd="0" presId="urn:microsoft.com/office/officeart/2008/layout/AlternatingHexagons"/>
    <dgm:cxn modelId="{379FC27E-1486-B94D-B85B-A459AE33128F}" type="presParOf" srcId="{AB7A3CFC-96CE-B34A-B17A-9470BFBB3F9C}" destId="{A454139C-5F94-4C41-A00C-671BB6366340}" srcOrd="2" destOrd="0" presId="urn:microsoft.com/office/officeart/2008/layout/AlternatingHexagons"/>
    <dgm:cxn modelId="{28A9C431-CCDA-A947-95A5-EA921BA8069D}" type="presParOf" srcId="{AB7A3CFC-96CE-B34A-B17A-9470BFBB3F9C}" destId="{207FA779-342D-5840-BDFC-715AA10E5BC7}" srcOrd="3" destOrd="0" presId="urn:microsoft.com/office/officeart/2008/layout/AlternatingHexagons"/>
    <dgm:cxn modelId="{41DDD560-E725-114F-A86B-7772DC9D47FA}" type="presParOf" srcId="{AB7A3CFC-96CE-B34A-B17A-9470BFBB3F9C}" destId="{3F411850-6AF9-BC4B-8F3E-5545D3A69BEC}"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52C0F1-88B3-47F5-9929-A240094A4B2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A828864-6B64-4215-8A7A-2F724F286CE4}">
      <dgm:prSet/>
      <dgm:spPr/>
      <dgm:t>
        <a:bodyPr/>
        <a:lstStyle/>
        <a:p>
          <a:r>
            <a:rPr lang="en-GB" dirty="0"/>
            <a:t>Required by education department to secure rapid improvement</a:t>
          </a:r>
          <a:endParaRPr lang="en-US" dirty="0"/>
        </a:p>
      </dgm:t>
    </dgm:pt>
    <dgm:pt modelId="{F943D3E3-B536-4051-9B57-9622616E833F}" type="parTrans" cxnId="{F2D3DB61-3B77-43EC-BBED-1D6FF9581755}">
      <dgm:prSet/>
      <dgm:spPr/>
      <dgm:t>
        <a:bodyPr/>
        <a:lstStyle/>
        <a:p>
          <a:endParaRPr lang="en-US"/>
        </a:p>
      </dgm:t>
    </dgm:pt>
    <dgm:pt modelId="{A38A2A73-72B2-465E-9AEC-1267FFFAC55E}" type="sibTrans" cxnId="{F2D3DB61-3B77-43EC-BBED-1D6FF9581755}">
      <dgm:prSet/>
      <dgm:spPr/>
      <dgm:t>
        <a:bodyPr/>
        <a:lstStyle/>
        <a:p>
          <a:endParaRPr lang="en-US"/>
        </a:p>
      </dgm:t>
    </dgm:pt>
    <dgm:pt modelId="{F8908F8A-751D-446F-9905-9E0E2CD0B0D2}">
      <dgm:prSet/>
      <dgm:spPr/>
      <dgm:t>
        <a:bodyPr/>
        <a:lstStyle/>
        <a:p>
          <a:r>
            <a:rPr lang="en-GB"/>
            <a:t>Required by ‘sponsor group’ e.g. Catholic diocese</a:t>
          </a:r>
          <a:endParaRPr lang="en-US"/>
        </a:p>
      </dgm:t>
    </dgm:pt>
    <dgm:pt modelId="{6C18E481-D9F5-46BF-9C73-F79C11160BF0}" type="parTrans" cxnId="{01CB3AD3-7A1F-426C-8FB5-F031F72B8AC2}">
      <dgm:prSet/>
      <dgm:spPr/>
      <dgm:t>
        <a:bodyPr/>
        <a:lstStyle/>
        <a:p>
          <a:endParaRPr lang="en-US"/>
        </a:p>
      </dgm:t>
    </dgm:pt>
    <dgm:pt modelId="{B451603D-3065-420C-97F5-D380C7C1F721}" type="sibTrans" cxnId="{01CB3AD3-7A1F-426C-8FB5-F031F72B8AC2}">
      <dgm:prSet/>
      <dgm:spPr/>
      <dgm:t>
        <a:bodyPr/>
        <a:lstStyle/>
        <a:p>
          <a:endParaRPr lang="en-US"/>
        </a:p>
      </dgm:t>
    </dgm:pt>
    <dgm:pt modelId="{109B6898-68C9-4FD8-9822-39408650E62C}">
      <dgm:prSet/>
      <dgm:spPr/>
      <dgm:t>
        <a:bodyPr/>
        <a:lstStyle/>
        <a:p>
          <a:r>
            <a:rPr lang="en-GB"/>
            <a:t>Seen as desirable by a school seeking improvement wishing to join stronger schools</a:t>
          </a:r>
          <a:endParaRPr lang="en-US"/>
        </a:p>
      </dgm:t>
    </dgm:pt>
    <dgm:pt modelId="{C9FF842C-69AA-455D-BE87-2CADECDE2A8C}" type="parTrans" cxnId="{451FFD82-E7D3-4641-83A4-5A7E0ACA625A}">
      <dgm:prSet/>
      <dgm:spPr/>
      <dgm:t>
        <a:bodyPr/>
        <a:lstStyle/>
        <a:p>
          <a:endParaRPr lang="en-US"/>
        </a:p>
      </dgm:t>
    </dgm:pt>
    <dgm:pt modelId="{202D569F-EDE5-4FD3-AEFB-54B5D5F0E349}" type="sibTrans" cxnId="{451FFD82-E7D3-4641-83A4-5A7E0ACA625A}">
      <dgm:prSet/>
      <dgm:spPr/>
      <dgm:t>
        <a:bodyPr/>
        <a:lstStyle/>
        <a:p>
          <a:endParaRPr lang="en-US"/>
        </a:p>
      </dgm:t>
    </dgm:pt>
    <dgm:pt modelId="{3AC598EE-0F26-4233-8B55-E46CDA5FC31C}">
      <dgm:prSet/>
      <dgm:spPr/>
      <dgm:t>
        <a:bodyPr/>
        <a:lstStyle/>
        <a:p>
          <a:r>
            <a:rPr lang="en-GB"/>
            <a:t>Seen as desirable for the reasons given on the previous slide</a:t>
          </a:r>
          <a:endParaRPr lang="en-US"/>
        </a:p>
      </dgm:t>
    </dgm:pt>
    <dgm:pt modelId="{ADF4F2BE-D691-475C-A781-0ECF00E80A64}" type="parTrans" cxnId="{233121E5-7A09-4FC5-BB0A-D3DD322219D3}">
      <dgm:prSet/>
      <dgm:spPr/>
      <dgm:t>
        <a:bodyPr/>
        <a:lstStyle/>
        <a:p>
          <a:endParaRPr lang="en-US"/>
        </a:p>
      </dgm:t>
    </dgm:pt>
    <dgm:pt modelId="{C287FE36-EE70-4BEE-8456-5D986D516703}" type="sibTrans" cxnId="{233121E5-7A09-4FC5-BB0A-D3DD322219D3}">
      <dgm:prSet/>
      <dgm:spPr/>
      <dgm:t>
        <a:bodyPr/>
        <a:lstStyle/>
        <a:p>
          <a:endParaRPr lang="en-US"/>
        </a:p>
      </dgm:t>
    </dgm:pt>
    <dgm:pt modelId="{00D4E027-9058-4474-BC44-2AE5809848EA}">
      <dgm:prSet/>
      <dgm:spPr/>
      <dgm:t>
        <a:bodyPr/>
        <a:lstStyle/>
        <a:p>
          <a:r>
            <a:rPr lang="en-GB"/>
            <a:t>Seen as desirable as the school wishes to be the ‘lead school’ in the MAT</a:t>
          </a:r>
          <a:endParaRPr lang="en-US"/>
        </a:p>
      </dgm:t>
    </dgm:pt>
    <dgm:pt modelId="{B5398B09-43F7-4BCF-A896-8BC3E5B1E550}" type="parTrans" cxnId="{44299B41-DF12-48B2-B385-26330F7F68A8}">
      <dgm:prSet/>
      <dgm:spPr/>
      <dgm:t>
        <a:bodyPr/>
        <a:lstStyle/>
        <a:p>
          <a:endParaRPr lang="en-US"/>
        </a:p>
      </dgm:t>
    </dgm:pt>
    <dgm:pt modelId="{985B4BBA-ADA9-4EBA-A0FE-E8515CDEBB10}" type="sibTrans" cxnId="{44299B41-DF12-48B2-B385-26330F7F68A8}">
      <dgm:prSet/>
      <dgm:spPr/>
      <dgm:t>
        <a:bodyPr/>
        <a:lstStyle/>
        <a:p>
          <a:endParaRPr lang="en-US"/>
        </a:p>
      </dgm:t>
    </dgm:pt>
    <dgm:pt modelId="{358A6F9A-E282-4141-97C9-71EC50067391}" type="pres">
      <dgm:prSet presAssocID="{8152C0F1-88B3-47F5-9929-A240094A4B27}" presName="linear" presStyleCnt="0">
        <dgm:presLayoutVars>
          <dgm:animLvl val="lvl"/>
          <dgm:resizeHandles val="exact"/>
        </dgm:presLayoutVars>
      </dgm:prSet>
      <dgm:spPr/>
    </dgm:pt>
    <dgm:pt modelId="{3E9C734E-DB3A-5343-B517-B8C5EF636E77}" type="pres">
      <dgm:prSet presAssocID="{5A828864-6B64-4215-8A7A-2F724F286CE4}" presName="parentText" presStyleLbl="node1" presStyleIdx="0" presStyleCnt="5">
        <dgm:presLayoutVars>
          <dgm:chMax val="0"/>
          <dgm:bulletEnabled val="1"/>
        </dgm:presLayoutVars>
      </dgm:prSet>
      <dgm:spPr/>
    </dgm:pt>
    <dgm:pt modelId="{5741A552-4F3F-B141-815C-DA5290B9DCB4}" type="pres">
      <dgm:prSet presAssocID="{A38A2A73-72B2-465E-9AEC-1267FFFAC55E}" presName="spacer" presStyleCnt="0"/>
      <dgm:spPr/>
    </dgm:pt>
    <dgm:pt modelId="{B6540B03-6462-5A4F-94E3-3BE05563AB0D}" type="pres">
      <dgm:prSet presAssocID="{F8908F8A-751D-446F-9905-9E0E2CD0B0D2}" presName="parentText" presStyleLbl="node1" presStyleIdx="1" presStyleCnt="5">
        <dgm:presLayoutVars>
          <dgm:chMax val="0"/>
          <dgm:bulletEnabled val="1"/>
        </dgm:presLayoutVars>
      </dgm:prSet>
      <dgm:spPr/>
    </dgm:pt>
    <dgm:pt modelId="{264C7C6A-617B-074E-AF7B-D26B840E40EC}" type="pres">
      <dgm:prSet presAssocID="{B451603D-3065-420C-97F5-D380C7C1F721}" presName="spacer" presStyleCnt="0"/>
      <dgm:spPr/>
    </dgm:pt>
    <dgm:pt modelId="{0B3AE572-E013-9842-B664-315D9DCC50BC}" type="pres">
      <dgm:prSet presAssocID="{109B6898-68C9-4FD8-9822-39408650E62C}" presName="parentText" presStyleLbl="node1" presStyleIdx="2" presStyleCnt="5">
        <dgm:presLayoutVars>
          <dgm:chMax val="0"/>
          <dgm:bulletEnabled val="1"/>
        </dgm:presLayoutVars>
      </dgm:prSet>
      <dgm:spPr/>
    </dgm:pt>
    <dgm:pt modelId="{147B79BB-05D1-7042-A10F-C703C71AA44F}" type="pres">
      <dgm:prSet presAssocID="{202D569F-EDE5-4FD3-AEFB-54B5D5F0E349}" presName="spacer" presStyleCnt="0"/>
      <dgm:spPr/>
    </dgm:pt>
    <dgm:pt modelId="{F4594D7D-381F-9C45-B9DA-4718CEE30821}" type="pres">
      <dgm:prSet presAssocID="{3AC598EE-0F26-4233-8B55-E46CDA5FC31C}" presName="parentText" presStyleLbl="node1" presStyleIdx="3" presStyleCnt="5">
        <dgm:presLayoutVars>
          <dgm:chMax val="0"/>
          <dgm:bulletEnabled val="1"/>
        </dgm:presLayoutVars>
      </dgm:prSet>
      <dgm:spPr/>
    </dgm:pt>
    <dgm:pt modelId="{02731FD0-51DA-DD44-97EB-9AAF34CCC686}" type="pres">
      <dgm:prSet presAssocID="{C287FE36-EE70-4BEE-8456-5D986D516703}" presName="spacer" presStyleCnt="0"/>
      <dgm:spPr/>
    </dgm:pt>
    <dgm:pt modelId="{6BACBF79-CB3F-FD40-B88D-B0552F1B054F}" type="pres">
      <dgm:prSet presAssocID="{00D4E027-9058-4474-BC44-2AE5809848EA}" presName="parentText" presStyleLbl="node1" presStyleIdx="4" presStyleCnt="5">
        <dgm:presLayoutVars>
          <dgm:chMax val="0"/>
          <dgm:bulletEnabled val="1"/>
        </dgm:presLayoutVars>
      </dgm:prSet>
      <dgm:spPr/>
    </dgm:pt>
  </dgm:ptLst>
  <dgm:cxnLst>
    <dgm:cxn modelId="{C5BFE400-A8E0-CF4C-A4D9-9C2030A20428}" type="presOf" srcId="{109B6898-68C9-4FD8-9822-39408650E62C}" destId="{0B3AE572-E013-9842-B664-315D9DCC50BC}" srcOrd="0" destOrd="0" presId="urn:microsoft.com/office/officeart/2005/8/layout/vList2"/>
    <dgm:cxn modelId="{1016D131-D786-FE46-A939-D565E73DE188}" type="presOf" srcId="{8152C0F1-88B3-47F5-9929-A240094A4B27}" destId="{358A6F9A-E282-4141-97C9-71EC50067391}" srcOrd="0" destOrd="0" presId="urn:microsoft.com/office/officeart/2005/8/layout/vList2"/>
    <dgm:cxn modelId="{BC975040-D773-B645-B7B2-B547911D72E2}" type="presOf" srcId="{3AC598EE-0F26-4233-8B55-E46CDA5FC31C}" destId="{F4594D7D-381F-9C45-B9DA-4718CEE30821}" srcOrd="0" destOrd="0" presId="urn:microsoft.com/office/officeart/2005/8/layout/vList2"/>
    <dgm:cxn modelId="{44299B41-DF12-48B2-B385-26330F7F68A8}" srcId="{8152C0F1-88B3-47F5-9929-A240094A4B27}" destId="{00D4E027-9058-4474-BC44-2AE5809848EA}" srcOrd="4" destOrd="0" parTransId="{B5398B09-43F7-4BCF-A896-8BC3E5B1E550}" sibTransId="{985B4BBA-ADA9-4EBA-A0FE-E8515CDEBB10}"/>
    <dgm:cxn modelId="{A5825B5E-6E4F-2E46-9D62-7FE80340BF2B}" type="presOf" srcId="{F8908F8A-751D-446F-9905-9E0E2CD0B0D2}" destId="{B6540B03-6462-5A4F-94E3-3BE05563AB0D}" srcOrd="0" destOrd="0" presId="urn:microsoft.com/office/officeart/2005/8/layout/vList2"/>
    <dgm:cxn modelId="{F2D3DB61-3B77-43EC-BBED-1D6FF9581755}" srcId="{8152C0F1-88B3-47F5-9929-A240094A4B27}" destId="{5A828864-6B64-4215-8A7A-2F724F286CE4}" srcOrd="0" destOrd="0" parTransId="{F943D3E3-B536-4051-9B57-9622616E833F}" sibTransId="{A38A2A73-72B2-465E-9AEC-1267FFFAC55E}"/>
    <dgm:cxn modelId="{9D213962-B966-404F-A8A0-A4444E4533D7}" type="presOf" srcId="{00D4E027-9058-4474-BC44-2AE5809848EA}" destId="{6BACBF79-CB3F-FD40-B88D-B0552F1B054F}" srcOrd="0" destOrd="0" presId="urn:microsoft.com/office/officeart/2005/8/layout/vList2"/>
    <dgm:cxn modelId="{451FFD82-E7D3-4641-83A4-5A7E0ACA625A}" srcId="{8152C0F1-88B3-47F5-9929-A240094A4B27}" destId="{109B6898-68C9-4FD8-9822-39408650E62C}" srcOrd="2" destOrd="0" parTransId="{C9FF842C-69AA-455D-BE87-2CADECDE2A8C}" sibTransId="{202D569F-EDE5-4FD3-AEFB-54B5D5F0E349}"/>
    <dgm:cxn modelId="{75B078AC-5E08-8544-95E2-9589B09D41A1}" type="presOf" srcId="{5A828864-6B64-4215-8A7A-2F724F286CE4}" destId="{3E9C734E-DB3A-5343-B517-B8C5EF636E77}" srcOrd="0" destOrd="0" presId="urn:microsoft.com/office/officeart/2005/8/layout/vList2"/>
    <dgm:cxn modelId="{01CB3AD3-7A1F-426C-8FB5-F031F72B8AC2}" srcId="{8152C0F1-88B3-47F5-9929-A240094A4B27}" destId="{F8908F8A-751D-446F-9905-9E0E2CD0B0D2}" srcOrd="1" destOrd="0" parTransId="{6C18E481-D9F5-46BF-9C73-F79C11160BF0}" sibTransId="{B451603D-3065-420C-97F5-D380C7C1F721}"/>
    <dgm:cxn modelId="{233121E5-7A09-4FC5-BB0A-D3DD322219D3}" srcId="{8152C0F1-88B3-47F5-9929-A240094A4B27}" destId="{3AC598EE-0F26-4233-8B55-E46CDA5FC31C}" srcOrd="3" destOrd="0" parTransId="{ADF4F2BE-D691-475C-A781-0ECF00E80A64}" sibTransId="{C287FE36-EE70-4BEE-8456-5D986D516703}"/>
    <dgm:cxn modelId="{CB5CD21D-48D5-E74B-8F29-6A5890D0CD4A}" type="presParOf" srcId="{358A6F9A-E282-4141-97C9-71EC50067391}" destId="{3E9C734E-DB3A-5343-B517-B8C5EF636E77}" srcOrd="0" destOrd="0" presId="urn:microsoft.com/office/officeart/2005/8/layout/vList2"/>
    <dgm:cxn modelId="{8F27AB6D-7385-4942-8D0A-80F5FC49FC2B}" type="presParOf" srcId="{358A6F9A-E282-4141-97C9-71EC50067391}" destId="{5741A552-4F3F-B141-815C-DA5290B9DCB4}" srcOrd="1" destOrd="0" presId="urn:microsoft.com/office/officeart/2005/8/layout/vList2"/>
    <dgm:cxn modelId="{B66891B5-B0FD-8043-8045-5BB8BE19D23F}" type="presParOf" srcId="{358A6F9A-E282-4141-97C9-71EC50067391}" destId="{B6540B03-6462-5A4F-94E3-3BE05563AB0D}" srcOrd="2" destOrd="0" presId="urn:microsoft.com/office/officeart/2005/8/layout/vList2"/>
    <dgm:cxn modelId="{C48A2227-8D7E-A54A-8932-5A67132EFA84}" type="presParOf" srcId="{358A6F9A-E282-4141-97C9-71EC50067391}" destId="{264C7C6A-617B-074E-AF7B-D26B840E40EC}" srcOrd="3" destOrd="0" presId="urn:microsoft.com/office/officeart/2005/8/layout/vList2"/>
    <dgm:cxn modelId="{E3665333-A1ED-4B4F-A83C-D789E43688B2}" type="presParOf" srcId="{358A6F9A-E282-4141-97C9-71EC50067391}" destId="{0B3AE572-E013-9842-B664-315D9DCC50BC}" srcOrd="4" destOrd="0" presId="urn:microsoft.com/office/officeart/2005/8/layout/vList2"/>
    <dgm:cxn modelId="{9C97ABA4-ED39-B64B-8748-CA22163D8AFA}" type="presParOf" srcId="{358A6F9A-E282-4141-97C9-71EC50067391}" destId="{147B79BB-05D1-7042-A10F-C703C71AA44F}" srcOrd="5" destOrd="0" presId="urn:microsoft.com/office/officeart/2005/8/layout/vList2"/>
    <dgm:cxn modelId="{FFB55D87-F645-C54D-ABEF-80D660079C3C}" type="presParOf" srcId="{358A6F9A-E282-4141-97C9-71EC50067391}" destId="{F4594D7D-381F-9C45-B9DA-4718CEE30821}" srcOrd="6" destOrd="0" presId="urn:microsoft.com/office/officeart/2005/8/layout/vList2"/>
    <dgm:cxn modelId="{FC6D01A7-C6A8-6449-B195-821675B21CF9}" type="presParOf" srcId="{358A6F9A-E282-4141-97C9-71EC50067391}" destId="{02731FD0-51DA-DD44-97EB-9AAF34CCC686}" srcOrd="7" destOrd="0" presId="urn:microsoft.com/office/officeart/2005/8/layout/vList2"/>
    <dgm:cxn modelId="{2E3845AA-1107-6649-B198-D5A01CD0649C}" type="presParOf" srcId="{358A6F9A-E282-4141-97C9-71EC50067391}" destId="{6BACBF79-CB3F-FD40-B88D-B0552F1B054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A71559-3F88-4ECB-BE1A-C7FA1790F8E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3ED6159-DDCC-4DD8-9778-5FEFBAA8F084}">
      <dgm:prSet/>
      <dgm:spPr/>
      <dgm:t>
        <a:bodyPr/>
        <a:lstStyle/>
        <a:p>
          <a:r>
            <a:rPr lang="en-GB" b="1" dirty="0"/>
            <a:t>Collegiality</a:t>
          </a:r>
          <a:endParaRPr lang="en-US" dirty="0"/>
        </a:p>
      </dgm:t>
    </dgm:pt>
    <dgm:pt modelId="{EEE57C09-8596-4D37-A7ED-00CFFFA01814}" type="parTrans" cxnId="{CF8BA64A-E352-4BF2-9497-6BC48EC3CB9E}">
      <dgm:prSet/>
      <dgm:spPr/>
      <dgm:t>
        <a:bodyPr/>
        <a:lstStyle/>
        <a:p>
          <a:endParaRPr lang="en-US"/>
        </a:p>
      </dgm:t>
    </dgm:pt>
    <dgm:pt modelId="{F3BB803B-84D4-40EB-9F52-87B383818859}" type="sibTrans" cxnId="{CF8BA64A-E352-4BF2-9497-6BC48EC3CB9E}">
      <dgm:prSet/>
      <dgm:spPr/>
      <dgm:t>
        <a:bodyPr/>
        <a:lstStyle/>
        <a:p>
          <a:endParaRPr lang="en-US"/>
        </a:p>
      </dgm:t>
    </dgm:pt>
    <dgm:pt modelId="{989BFD3E-AF7A-4F82-8743-444C3AD606AD}">
      <dgm:prSet/>
      <dgm:spPr/>
      <dgm:t>
        <a:bodyPr/>
        <a:lstStyle/>
        <a:p>
          <a:r>
            <a:rPr lang="en-GB" b="1" dirty="0"/>
            <a:t>Collaboration</a:t>
          </a:r>
          <a:endParaRPr lang="en-US" dirty="0"/>
        </a:p>
      </dgm:t>
    </dgm:pt>
    <dgm:pt modelId="{AA019F4F-57E8-4107-8FA5-EA91DB2157E0}" type="parTrans" cxnId="{558B4044-3081-4959-8750-A7157490FADE}">
      <dgm:prSet/>
      <dgm:spPr/>
      <dgm:t>
        <a:bodyPr/>
        <a:lstStyle/>
        <a:p>
          <a:endParaRPr lang="en-US"/>
        </a:p>
      </dgm:t>
    </dgm:pt>
    <dgm:pt modelId="{8A033994-936D-4E92-B941-B6FEF9282185}" type="sibTrans" cxnId="{558B4044-3081-4959-8750-A7157490FADE}">
      <dgm:prSet/>
      <dgm:spPr/>
      <dgm:t>
        <a:bodyPr/>
        <a:lstStyle/>
        <a:p>
          <a:endParaRPr lang="en-US"/>
        </a:p>
      </dgm:t>
    </dgm:pt>
    <dgm:pt modelId="{D72A7B72-F106-47EA-92CF-D229689AA048}">
      <dgm:prSet/>
      <dgm:spPr/>
      <dgm:t>
        <a:bodyPr/>
        <a:lstStyle/>
        <a:p>
          <a:r>
            <a:rPr lang="en-GB" b="1"/>
            <a:t>Cooperation</a:t>
          </a:r>
          <a:endParaRPr lang="en-US"/>
        </a:p>
      </dgm:t>
    </dgm:pt>
    <dgm:pt modelId="{6386364E-D261-4178-B9D1-FBDF57178C9C}" type="parTrans" cxnId="{4F12FD9E-7BA4-48EB-AC04-E7ED2508D62E}">
      <dgm:prSet/>
      <dgm:spPr/>
      <dgm:t>
        <a:bodyPr/>
        <a:lstStyle/>
        <a:p>
          <a:endParaRPr lang="en-US"/>
        </a:p>
      </dgm:t>
    </dgm:pt>
    <dgm:pt modelId="{1FC4AC3D-64A2-4AC8-BCE9-C2CD645E0C76}" type="sibTrans" cxnId="{4F12FD9E-7BA4-48EB-AC04-E7ED2508D62E}">
      <dgm:prSet/>
      <dgm:spPr/>
      <dgm:t>
        <a:bodyPr/>
        <a:lstStyle/>
        <a:p>
          <a:endParaRPr lang="en-US"/>
        </a:p>
      </dgm:t>
    </dgm:pt>
    <dgm:pt modelId="{EA545D2E-FCE7-4442-B5A0-C2C08B204729}">
      <dgm:prSet/>
      <dgm:spPr/>
      <dgm:t>
        <a:bodyPr/>
        <a:lstStyle/>
        <a:p>
          <a:r>
            <a:rPr lang="en-GB" b="1"/>
            <a:t>Association</a:t>
          </a:r>
          <a:endParaRPr lang="en-US"/>
        </a:p>
      </dgm:t>
    </dgm:pt>
    <dgm:pt modelId="{0458C6FC-8527-49C8-A624-4F54E35FD060}" type="parTrans" cxnId="{E44DD061-6671-4729-9C4D-5900BB328183}">
      <dgm:prSet/>
      <dgm:spPr/>
      <dgm:t>
        <a:bodyPr/>
        <a:lstStyle/>
        <a:p>
          <a:endParaRPr lang="en-US"/>
        </a:p>
      </dgm:t>
    </dgm:pt>
    <dgm:pt modelId="{ED416E28-275D-4C97-9993-AE7039DAB506}" type="sibTrans" cxnId="{E44DD061-6671-4729-9C4D-5900BB328183}">
      <dgm:prSet/>
      <dgm:spPr/>
      <dgm:t>
        <a:bodyPr/>
        <a:lstStyle/>
        <a:p>
          <a:endParaRPr lang="en-US"/>
        </a:p>
      </dgm:t>
    </dgm:pt>
    <dgm:pt modelId="{A3DFA144-C699-D24D-80AF-E72AA44F26BD}" type="pres">
      <dgm:prSet presAssocID="{FDA71559-3F88-4ECB-BE1A-C7FA1790F8EC}" presName="vert0" presStyleCnt="0">
        <dgm:presLayoutVars>
          <dgm:dir/>
          <dgm:animOne val="branch"/>
          <dgm:animLvl val="lvl"/>
        </dgm:presLayoutVars>
      </dgm:prSet>
      <dgm:spPr/>
    </dgm:pt>
    <dgm:pt modelId="{66A8A2A6-9F8E-9E41-BF4D-8AF052D8C2AA}" type="pres">
      <dgm:prSet presAssocID="{83ED6159-DDCC-4DD8-9778-5FEFBAA8F084}" presName="thickLine" presStyleLbl="alignNode1" presStyleIdx="0" presStyleCnt="4"/>
      <dgm:spPr/>
    </dgm:pt>
    <dgm:pt modelId="{25278FF2-A9E7-B345-A887-A5959186FBD2}" type="pres">
      <dgm:prSet presAssocID="{83ED6159-DDCC-4DD8-9778-5FEFBAA8F084}" presName="horz1" presStyleCnt="0"/>
      <dgm:spPr/>
    </dgm:pt>
    <dgm:pt modelId="{3B16B2C9-D5DC-8247-92F7-B171A33345B8}" type="pres">
      <dgm:prSet presAssocID="{83ED6159-DDCC-4DD8-9778-5FEFBAA8F084}" presName="tx1" presStyleLbl="revTx" presStyleIdx="0" presStyleCnt="4"/>
      <dgm:spPr/>
    </dgm:pt>
    <dgm:pt modelId="{4E0F4A3C-F85D-CD4D-95AD-4F6155272E41}" type="pres">
      <dgm:prSet presAssocID="{83ED6159-DDCC-4DD8-9778-5FEFBAA8F084}" presName="vert1" presStyleCnt="0"/>
      <dgm:spPr/>
    </dgm:pt>
    <dgm:pt modelId="{E110CD14-6D7B-1D4F-BFA0-129DE41CBBBC}" type="pres">
      <dgm:prSet presAssocID="{989BFD3E-AF7A-4F82-8743-444C3AD606AD}" presName="thickLine" presStyleLbl="alignNode1" presStyleIdx="1" presStyleCnt="4"/>
      <dgm:spPr/>
    </dgm:pt>
    <dgm:pt modelId="{267AFACD-1194-DB4D-A233-74FB4BD57756}" type="pres">
      <dgm:prSet presAssocID="{989BFD3E-AF7A-4F82-8743-444C3AD606AD}" presName="horz1" presStyleCnt="0"/>
      <dgm:spPr/>
    </dgm:pt>
    <dgm:pt modelId="{7C6BEB8F-8629-1841-A9E3-EED075B2268B}" type="pres">
      <dgm:prSet presAssocID="{989BFD3E-AF7A-4F82-8743-444C3AD606AD}" presName="tx1" presStyleLbl="revTx" presStyleIdx="1" presStyleCnt="4"/>
      <dgm:spPr/>
    </dgm:pt>
    <dgm:pt modelId="{F45240C0-CA41-B349-ABA4-6C3D98F8A557}" type="pres">
      <dgm:prSet presAssocID="{989BFD3E-AF7A-4F82-8743-444C3AD606AD}" presName="vert1" presStyleCnt="0"/>
      <dgm:spPr/>
    </dgm:pt>
    <dgm:pt modelId="{140BF1AF-1524-A245-B4F2-23BE7386F432}" type="pres">
      <dgm:prSet presAssocID="{D72A7B72-F106-47EA-92CF-D229689AA048}" presName="thickLine" presStyleLbl="alignNode1" presStyleIdx="2" presStyleCnt="4"/>
      <dgm:spPr/>
    </dgm:pt>
    <dgm:pt modelId="{1DC7BA0E-9123-8843-9C36-AC98CFA52E46}" type="pres">
      <dgm:prSet presAssocID="{D72A7B72-F106-47EA-92CF-D229689AA048}" presName="horz1" presStyleCnt="0"/>
      <dgm:spPr/>
    </dgm:pt>
    <dgm:pt modelId="{A1E8BB79-9592-FE42-BD7F-BE7BF1E1C525}" type="pres">
      <dgm:prSet presAssocID="{D72A7B72-F106-47EA-92CF-D229689AA048}" presName="tx1" presStyleLbl="revTx" presStyleIdx="2" presStyleCnt="4"/>
      <dgm:spPr/>
    </dgm:pt>
    <dgm:pt modelId="{37CE9EAD-1C1C-2741-89D1-EAC5465885B1}" type="pres">
      <dgm:prSet presAssocID="{D72A7B72-F106-47EA-92CF-D229689AA048}" presName="vert1" presStyleCnt="0"/>
      <dgm:spPr/>
    </dgm:pt>
    <dgm:pt modelId="{8B515E60-D2D8-1049-9D0B-33C2EC58D137}" type="pres">
      <dgm:prSet presAssocID="{EA545D2E-FCE7-4442-B5A0-C2C08B204729}" presName="thickLine" presStyleLbl="alignNode1" presStyleIdx="3" presStyleCnt="4"/>
      <dgm:spPr/>
    </dgm:pt>
    <dgm:pt modelId="{11357859-F0DB-6D40-9B72-4ABB721305FF}" type="pres">
      <dgm:prSet presAssocID="{EA545D2E-FCE7-4442-B5A0-C2C08B204729}" presName="horz1" presStyleCnt="0"/>
      <dgm:spPr/>
    </dgm:pt>
    <dgm:pt modelId="{67CD81BB-05E8-F145-BE52-89258F362A40}" type="pres">
      <dgm:prSet presAssocID="{EA545D2E-FCE7-4442-B5A0-C2C08B204729}" presName="tx1" presStyleLbl="revTx" presStyleIdx="3" presStyleCnt="4"/>
      <dgm:spPr/>
    </dgm:pt>
    <dgm:pt modelId="{D8771449-0ED8-3F4B-AFE2-3C1A140CFEB1}" type="pres">
      <dgm:prSet presAssocID="{EA545D2E-FCE7-4442-B5A0-C2C08B204729}" presName="vert1" presStyleCnt="0"/>
      <dgm:spPr/>
    </dgm:pt>
  </dgm:ptLst>
  <dgm:cxnLst>
    <dgm:cxn modelId="{B16CAC03-9543-994C-B38C-11D010C6F040}" type="presOf" srcId="{D72A7B72-F106-47EA-92CF-D229689AA048}" destId="{A1E8BB79-9592-FE42-BD7F-BE7BF1E1C525}" srcOrd="0" destOrd="0" presId="urn:microsoft.com/office/officeart/2008/layout/LinedList"/>
    <dgm:cxn modelId="{4C5A782A-E363-B845-B0A0-DB29F1756768}" type="presOf" srcId="{EA545D2E-FCE7-4442-B5A0-C2C08B204729}" destId="{67CD81BB-05E8-F145-BE52-89258F362A40}" srcOrd="0" destOrd="0" presId="urn:microsoft.com/office/officeart/2008/layout/LinedList"/>
    <dgm:cxn modelId="{558B4044-3081-4959-8750-A7157490FADE}" srcId="{FDA71559-3F88-4ECB-BE1A-C7FA1790F8EC}" destId="{989BFD3E-AF7A-4F82-8743-444C3AD606AD}" srcOrd="1" destOrd="0" parTransId="{AA019F4F-57E8-4107-8FA5-EA91DB2157E0}" sibTransId="{8A033994-936D-4E92-B941-B6FEF9282185}"/>
    <dgm:cxn modelId="{CF8BA64A-E352-4BF2-9497-6BC48EC3CB9E}" srcId="{FDA71559-3F88-4ECB-BE1A-C7FA1790F8EC}" destId="{83ED6159-DDCC-4DD8-9778-5FEFBAA8F084}" srcOrd="0" destOrd="0" parTransId="{EEE57C09-8596-4D37-A7ED-00CFFFA01814}" sibTransId="{F3BB803B-84D4-40EB-9F52-87B383818859}"/>
    <dgm:cxn modelId="{E44DD061-6671-4729-9C4D-5900BB328183}" srcId="{FDA71559-3F88-4ECB-BE1A-C7FA1790F8EC}" destId="{EA545D2E-FCE7-4442-B5A0-C2C08B204729}" srcOrd="3" destOrd="0" parTransId="{0458C6FC-8527-49C8-A624-4F54E35FD060}" sibTransId="{ED416E28-275D-4C97-9993-AE7039DAB506}"/>
    <dgm:cxn modelId="{28004C73-0B5D-334B-8C2B-A77C42E52A2B}" type="presOf" srcId="{83ED6159-DDCC-4DD8-9778-5FEFBAA8F084}" destId="{3B16B2C9-D5DC-8247-92F7-B171A33345B8}" srcOrd="0" destOrd="0" presId="urn:microsoft.com/office/officeart/2008/layout/LinedList"/>
    <dgm:cxn modelId="{5CD31D76-6EBA-074C-83E4-9ADF6701BAC2}" type="presOf" srcId="{989BFD3E-AF7A-4F82-8743-444C3AD606AD}" destId="{7C6BEB8F-8629-1841-A9E3-EED075B2268B}" srcOrd="0" destOrd="0" presId="urn:microsoft.com/office/officeart/2008/layout/LinedList"/>
    <dgm:cxn modelId="{A488299B-8152-1447-AB63-1B3D3B3137C2}" type="presOf" srcId="{FDA71559-3F88-4ECB-BE1A-C7FA1790F8EC}" destId="{A3DFA144-C699-D24D-80AF-E72AA44F26BD}" srcOrd="0" destOrd="0" presId="urn:microsoft.com/office/officeart/2008/layout/LinedList"/>
    <dgm:cxn modelId="{4F12FD9E-7BA4-48EB-AC04-E7ED2508D62E}" srcId="{FDA71559-3F88-4ECB-BE1A-C7FA1790F8EC}" destId="{D72A7B72-F106-47EA-92CF-D229689AA048}" srcOrd="2" destOrd="0" parTransId="{6386364E-D261-4178-B9D1-FBDF57178C9C}" sibTransId="{1FC4AC3D-64A2-4AC8-BCE9-C2CD645E0C76}"/>
    <dgm:cxn modelId="{C88EF9DF-072C-3B47-B819-6C035F29614D}" type="presParOf" srcId="{A3DFA144-C699-D24D-80AF-E72AA44F26BD}" destId="{66A8A2A6-9F8E-9E41-BF4D-8AF052D8C2AA}" srcOrd="0" destOrd="0" presId="urn:microsoft.com/office/officeart/2008/layout/LinedList"/>
    <dgm:cxn modelId="{5CCBC1BF-2A70-BA4B-8BA4-CBD7C1B6E901}" type="presParOf" srcId="{A3DFA144-C699-D24D-80AF-E72AA44F26BD}" destId="{25278FF2-A9E7-B345-A887-A5959186FBD2}" srcOrd="1" destOrd="0" presId="urn:microsoft.com/office/officeart/2008/layout/LinedList"/>
    <dgm:cxn modelId="{01DCB88D-2144-5C4C-BB51-7ACDA26534F1}" type="presParOf" srcId="{25278FF2-A9E7-B345-A887-A5959186FBD2}" destId="{3B16B2C9-D5DC-8247-92F7-B171A33345B8}" srcOrd="0" destOrd="0" presId="urn:microsoft.com/office/officeart/2008/layout/LinedList"/>
    <dgm:cxn modelId="{F2443023-2E94-344B-9F9E-AF37DF6AF996}" type="presParOf" srcId="{25278FF2-A9E7-B345-A887-A5959186FBD2}" destId="{4E0F4A3C-F85D-CD4D-95AD-4F6155272E41}" srcOrd="1" destOrd="0" presId="urn:microsoft.com/office/officeart/2008/layout/LinedList"/>
    <dgm:cxn modelId="{81265D7C-CDC7-B842-B677-688165327109}" type="presParOf" srcId="{A3DFA144-C699-D24D-80AF-E72AA44F26BD}" destId="{E110CD14-6D7B-1D4F-BFA0-129DE41CBBBC}" srcOrd="2" destOrd="0" presId="urn:microsoft.com/office/officeart/2008/layout/LinedList"/>
    <dgm:cxn modelId="{5CA4BE84-4559-2246-9031-73395EF04F99}" type="presParOf" srcId="{A3DFA144-C699-D24D-80AF-E72AA44F26BD}" destId="{267AFACD-1194-DB4D-A233-74FB4BD57756}" srcOrd="3" destOrd="0" presId="urn:microsoft.com/office/officeart/2008/layout/LinedList"/>
    <dgm:cxn modelId="{F0B61B22-2BC3-9545-8319-F701C26E2DAE}" type="presParOf" srcId="{267AFACD-1194-DB4D-A233-74FB4BD57756}" destId="{7C6BEB8F-8629-1841-A9E3-EED075B2268B}" srcOrd="0" destOrd="0" presId="urn:microsoft.com/office/officeart/2008/layout/LinedList"/>
    <dgm:cxn modelId="{E4F00D4C-BC8A-F249-BC98-68703E147360}" type="presParOf" srcId="{267AFACD-1194-DB4D-A233-74FB4BD57756}" destId="{F45240C0-CA41-B349-ABA4-6C3D98F8A557}" srcOrd="1" destOrd="0" presId="urn:microsoft.com/office/officeart/2008/layout/LinedList"/>
    <dgm:cxn modelId="{A0CEE1B6-3D64-3D49-A54F-B34CE1740AAD}" type="presParOf" srcId="{A3DFA144-C699-D24D-80AF-E72AA44F26BD}" destId="{140BF1AF-1524-A245-B4F2-23BE7386F432}" srcOrd="4" destOrd="0" presId="urn:microsoft.com/office/officeart/2008/layout/LinedList"/>
    <dgm:cxn modelId="{9D908EE9-0FE4-1C45-9F7F-29E3BF7152D2}" type="presParOf" srcId="{A3DFA144-C699-D24D-80AF-E72AA44F26BD}" destId="{1DC7BA0E-9123-8843-9C36-AC98CFA52E46}" srcOrd="5" destOrd="0" presId="urn:microsoft.com/office/officeart/2008/layout/LinedList"/>
    <dgm:cxn modelId="{FB659B37-9DEC-8948-AED2-D0C904E7678B}" type="presParOf" srcId="{1DC7BA0E-9123-8843-9C36-AC98CFA52E46}" destId="{A1E8BB79-9592-FE42-BD7F-BE7BF1E1C525}" srcOrd="0" destOrd="0" presId="urn:microsoft.com/office/officeart/2008/layout/LinedList"/>
    <dgm:cxn modelId="{D64BA6FF-9E6F-DD41-A37F-1AA0F68A0689}" type="presParOf" srcId="{1DC7BA0E-9123-8843-9C36-AC98CFA52E46}" destId="{37CE9EAD-1C1C-2741-89D1-EAC5465885B1}" srcOrd="1" destOrd="0" presId="urn:microsoft.com/office/officeart/2008/layout/LinedList"/>
    <dgm:cxn modelId="{B327B33D-A8D4-0848-B6E5-B7F7C49A4492}" type="presParOf" srcId="{A3DFA144-C699-D24D-80AF-E72AA44F26BD}" destId="{8B515E60-D2D8-1049-9D0B-33C2EC58D137}" srcOrd="6" destOrd="0" presId="urn:microsoft.com/office/officeart/2008/layout/LinedList"/>
    <dgm:cxn modelId="{81F7B7E2-3311-9D4E-B536-758653C60D25}" type="presParOf" srcId="{A3DFA144-C699-D24D-80AF-E72AA44F26BD}" destId="{11357859-F0DB-6D40-9B72-4ABB721305FF}" srcOrd="7" destOrd="0" presId="urn:microsoft.com/office/officeart/2008/layout/LinedList"/>
    <dgm:cxn modelId="{F2514C33-E7E8-A949-A0B2-95F6D82BD231}" type="presParOf" srcId="{11357859-F0DB-6D40-9B72-4ABB721305FF}" destId="{67CD81BB-05E8-F145-BE52-89258F362A40}" srcOrd="0" destOrd="0" presId="urn:microsoft.com/office/officeart/2008/layout/LinedList"/>
    <dgm:cxn modelId="{62A477F1-D16A-0647-88D1-1EAE83AB42D0}" type="presParOf" srcId="{11357859-F0DB-6D40-9B72-4ABB721305FF}" destId="{D8771449-0ED8-3F4B-AFE2-3C1A140CFEB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19F158-E19B-4366-9610-167865DD328C}"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0A3EECF6-DAD8-4D8B-8472-2C7103992B49}">
      <dgm:prSet/>
      <dgm:spPr/>
      <dgm:t>
        <a:bodyPr/>
        <a:lstStyle/>
        <a:p>
          <a:r>
            <a:rPr lang="en-GB" dirty="0"/>
            <a:t>Multi-Academy Trust</a:t>
          </a:r>
          <a:endParaRPr lang="en-US" dirty="0"/>
        </a:p>
      </dgm:t>
    </dgm:pt>
    <dgm:pt modelId="{5C411309-D573-47C7-9634-549D76D9004E}" type="parTrans" cxnId="{A910825B-5967-4EC1-A805-4B0FE644FCC1}">
      <dgm:prSet/>
      <dgm:spPr/>
      <dgm:t>
        <a:bodyPr/>
        <a:lstStyle/>
        <a:p>
          <a:endParaRPr lang="en-US"/>
        </a:p>
      </dgm:t>
    </dgm:pt>
    <dgm:pt modelId="{FF4B82A1-0463-458E-857A-F93158B0C734}" type="sibTrans" cxnId="{A910825B-5967-4EC1-A805-4B0FE644FCC1}">
      <dgm:prSet/>
      <dgm:spPr/>
      <dgm:t>
        <a:bodyPr/>
        <a:lstStyle/>
        <a:p>
          <a:endParaRPr lang="en-US"/>
        </a:p>
      </dgm:t>
    </dgm:pt>
    <dgm:pt modelId="{97F8E352-0A31-482B-907C-469F060382E7}">
      <dgm:prSet/>
      <dgm:spPr/>
      <dgm:t>
        <a:bodyPr/>
        <a:lstStyle/>
        <a:p>
          <a:r>
            <a:rPr lang="en-GB" dirty="0"/>
            <a:t>Teaching School</a:t>
          </a:r>
          <a:endParaRPr lang="en-US" dirty="0"/>
        </a:p>
      </dgm:t>
    </dgm:pt>
    <dgm:pt modelId="{973D2764-42AA-4389-BEBD-B828BD9E91B1}" type="parTrans" cxnId="{3FC2EE51-269C-455F-AAD6-FBCE57D05D42}">
      <dgm:prSet/>
      <dgm:spPr/>
      <dgm:t>
        <a:bodyPr/>
        <a:lstStyle/>
        <a:p>
          <a:endParaRPr lang="en-US"/>
        </a:p>
      </dgm:t>
    </dgm:pt>
    <dgm:pt modelId="{DF9BA942-351E-4E9A-B5B2-56E70B9E85B9}" type="sibTrans" cxnId="{3FC2EE51-269C-455F-AAD6-FBCE57D05D42}">
      <dgm:prSet/>
      <dgm:spPr/>
      <dgm:t>
        <a:bodyPr/>
        <a:lstStyle/>
        <a:p>
          <a:endParaRPr lang="en-US"/>
        </a:p>
      </dgm:t>
    </dgm:pt>
    <dgm:pt modelId="{D6E4F9AB-DABA-4718-BFD2-FD9274B6BD17}">
      <dgm:prSet/>
      <dgm:spPr/>
      <dgm:t>
        <a:bodyPr/>
        <a:lstStyle/>
        <a:p>
          <a:r>
            <a:rPr lang="en-GB"/>
            <a:t>School Networking</a:t>
          </a:r>
          <a:endParaRPr lang="en-US"/>
        </a:p>
      </dgm:t>
    </dgm:pt>
    <dgm:pt modelId="{07DC496C-16C7-492F-9FA3-2138F6244CC8}" type="parTrans" cxnId="{31663208-9361-4E7B-B61B-E751697114C1}">
      <dgm:prSet/>
      <dgm:spPr/>
      <dgm:t>
        <a:bodyPr/>
        <a:lstStyle/>
        <a:p>
          <a:endParaRPr lang="en-US"/>
        </a:p>
      </dgm:t>
    </dgm:pt>
    <dgm:pt modelId="{387B9A50-2EE0-4A35-B1AB-DB063BC851AC}" type="sibTrans" cxnId="{31663208-9361-4E7B-B61B-E751697114C1}">
      <dgm:prSet/>
      <dgm:spPr/>
      <dgm:t>
        <a:bodyPr/>
        <a:lstStyle/>
        <a:p>
          <a:endParaRPr lang="en-US"/>
        </a:p>
      </dgm:t>
    </dgm:pt>
    <dgm:pt modelId="{FD93E131-1787-484C-BED2-DD57811C12FE}" type="pres">
      <dgm:prSet presAssocID="{3A19F158-E19B-4366-9610-167865DD328C}" presName="linear" presStyleCnt="0">
        <dgm:presLayoutVars>
          <dgm:dir/>
          <dgm:animLvl val="lvl"/>
          <dgm:resizeHandles val="exact"/>
        </dgm:presLayoutVars>
      </dgm:prSet>
      <dgm:spPr/>
    </dgm:pt>
    <dgm:pt modelId="{A8D4E1E3-69A9-4D4B-86DE-C383A3BA528E}" type="pres">
      <dgm:prSet presAssocID="{0A3EECF6-DAD8-4D8B-8472-2C7103992B49}" presName="parentLin" presStyleCnt="0"/>
      <dgm:spPr/>
    </dgm:pt>
    <dgm:pt modelId="{B23F500B-6A8A-0442-8392-071CF04E1945}" type="pres">
      <dgm:prSet presAssocID="{0A3EECF6-DAD8-4D8B-8472-2C7103992B49}" presName="parentLeftMargin" presStyleLbl="node1" presStyleIdx="0" presStyleCnt="3"/>
      <dgm:spPr/>
    </dgm:pt>
    <dgm:pt modelId="{BA7EBFF9-1CEE-8646-8388-A625704F2927}" type="pres">
      <dgm:prSet presAssocID="{0A3EECF6-DAD8-4D8B-8472-2C7103992B49}" presName="parentText" presStyleLbl="node1" presStyleIdx="0" presStyleCnt="3">
        <dgm:presLayoutVars>
          <dgm:chMax val="0"/>
          <dgm:bulletEnabled val="1"/>
        </dgm:presLayoutVars>
      </dgm:prSet>
      <dgm:spPr/>
    </dgm:pt>
    <dgm:pt modelId="{E09F9AF5-E6AF-EE4A-99CD-3832CF3B1E23}" type="pres">
      <dgm:prSet presAssocID="{0A3EECF6-DAD8-4D8B-8472-2C7103992B49}" presName="negativeSpace" presStyleCnt="0"/>
      <dgm:spPr/>
    </dgm:pt>
    <dgm:pt modelId="{5CEFC57F-A450-6843-9117-C384A7F68C93}" type="pres">
      <dgm:prSet presAssocID="{0A3EECF6-DAD8-4D8B-8472-2C7103992B49}" presName="childText" presStyleLbl="conFgAcc1" presStyleIdx="0" presStyleCnt="3">
        <dgm:presLayoutVars>
          <dgm:bulletEnabled val="1"/>
        </dgm:presLayoutVars>
      </dgm:prSet>
      <dgm:spPr/>
    </dgm:pt>
    <dgm:pt modelId="{F2897763-EDB1-2041-B6CB-51E867014095}" type="pres">
      <dgm:prSet presAssocID="{FF4B82A1-0463-458E-857A-F93158B0C734}" presName="spaceBetweenRectangles" presStyleCnt="0"/>
      <dgm:spPr/>
    </dgm:pt>
    <dgm:pt modelId="{BA2D6080-6409-6348-B8F1-B1F925AB03AE}" type="pres">
      <dgm:prSet presAssocID="{97F8E352-0A31-482B-907C-469F060382E7}" presName="parentLin" presStyleCnt="0"/>
      <dgm:spPr/>
    </dgm:pt>
    <dgm:pt modelId="{9E0703AD-0490-6A41-92F8-A413BFC860B3}" type="pres">
      <dgm:prSet presAssocID="{97F8E352-0A31-482B-907C-469F060382E7}" presName="parentLeftMargin" presStyleLbl="node1" presStyleIdx="0" presStyleCnt="3"/>
      <dgm:spPr/>
    </dgm:pt>
    <dgm:pt modelId="{1B09C9A7-74C1-734C-AEE9-6F06081500EE}" type="pres">
      <dgm:prSet presAssocID="{97F8E352-0A31-482B-907C-469F060382E7}" presName="parentText" presStyleLbl="node1" presStyleIdx="1" presStyleCnt="3">
        <dgm:presLayoutVars>
          <dgm:chMax val="0"/>
          <dgm:bulletEnabled val="1"/>
        </dgm:presLayoutVars>
      </dgm:prSet>
      <dgm:spPr/>
    </dgm:pt>
    <dgm:pt modelId="{BA2FF60C-ABFD-414E-8083-B91BB4F4977A}" type="pres">
      <dgm:prSet presAssocID="{97F8E352-0A31-482B-907C-469F060382E7}" presName="negativeSpace" presStyleCnt="0"/>
      <dgm:spPr/>
    </dgm:pt>
    <dgm:pt modelId="{91B46CE7-D086-9A4E-A2A1-258C55C60821}" type="pres">
      <dgm:prSet presAssocID="{97F8E352-0A31-482B-907C-469F060382E7}" presName="childText" presStyleLbl="conFgAcc1" presStyleIdx="1" presStyleCnt="3">
        <dgm:presLayoutVars>
          <dgm:bulletEnabled val="1"/>
        </dgm:presLayoutVars>
      </dgm:prSet>
      <dgm:spPr/>
    </dgm:pt>
    <dgm:pt modelId="{B73B77DF-FAFB-5949-976F-E81B330E918B}" type="pres">
      <dgm:prSet presAssocID="{DF9BA942-351E-4E9A-B5B2-56E70B9E85B9}" presName="spaceBetweenRectangles" presStyleCnt="0"/>
      <dgm:spPr/>
    </dgm:pt>
    <dgm:pt modelId="{F8143852-A72D-144E-B4BE-16915615218C}" type="pres">
      <dgm:prSet presAssocID="{D6E4F9AB-DABA-4718-BFD2-FD9274B6BD17}" presName="parentLin" presStyleCnt="0"/>
      <dgm:spPr/>
    </dgm:pt>
    <dgm:pt modelId="{0EDFEBF4-18BC-5848-9373-1CD66E04C854}" type="pres">
      <dgm:prSet presAssocID="{D6E4F9AB-DABA-4718-BFD2-FD9274B6BD17}" presName="parentLeftMargin" presStyleLbl="node1" presStyleIdx="1" presStyleCnt="3"/>
      <dgm:spPr/>
    </dgm:pt>
    <dgm:pt modelId="{2986F758-E3CC-D646-9760-0CCF77B77C1A}" type="pres">
      <dgm:prSet presAssocID="{D6E4F9AB-DABA-4718-BFD2-FD9274B6BD17}" presName="parentText" presStyleLbl="node1" presStyleIdx="2" presStyleCnt="3">
        <dgm:presLayoutVars>
          <dgm:chMax val="0"/>
          <dgm:bulletEnabled val="1"/>
        </dgm:presLayoutVars>
      </dgm:prSet>
      <dgm:spPr/>
    </dgm:pt>
    <dgm:pt modelId="{EB9E1EE2-09CC-FE4A-A0DD-A89B6C7BAF5D}" type="pres">
      <dgm:prSet presAssocID="{D6E4F9AB-DABA-4718-BFD2-FD9274B6BD17}" presName="negativeSpace" presStyleCnt="0"/>
      <dgm:spPr/>
    </dgm:pt>
    <dgm:pt modelId="{6F19C005-958C-1C4B-AD30-57946C4F4159}" type="pres">
      <dgm:prSet presAssocID="{D6E4F9AB-DABA-4718-BFD2-FD9274B6BD17}" presName="childText" presStyleLbl="conFgAcc1" presStyleIdx="2" presStyleCnt="3">
        <dgm:presLayoutVars>
          <dgm:bulletEnabled val="1"/>
        </dgm:presLayoutVars>
      </dgm:prSet>
      <dgm:spPr/>
    </dgm:pt>
  </dgm:ptLst>
  <dgm:cxnLst>
    <dgm:cxn modelId="{31663208-9361-4E7B-B61B-E751697114C1}" srcId="{3A19F158-E19B-4366-9610-167865DD328C}" destId="{D6E4F9AB-DABA-4718-BFD2-FD9274B6BD17}" srcOrd="2" destOrd="0" parTransId="{07DC496C-16C7-492F-9FA3-2138F6244CC8}" sibTransId="{387B9A50-2EE0-4A35-B1AB-DB063BC851AC}"/>
    <dgm:cxn modelId="{5D7C072B-A6D2-FE47-BCD2-B8C3A804353F}" type="presOf" srcId="{97F8E352-0A31-482B-907C-469F060382E7}" destId="{9E0703AD-0490-6A41-92F8-A413BFC860B3}" srcOrd="0" destOrd="0" presId="urn:microsoft.com/office/officeart/2005/8/layout/list1"/>
    <dgm:cxn modelId="{3FC2EE51-269C-455F-AAD6-FBCE57D05D42}" srcId="{3A19F158-E19B-4366-9610-167865DD328C}" destId="{97F8E352-0A31-482B-907C-469F060382E7}" srcOrd="1" destOrd="0" parTransId="{973D2764-42AA-4389-BEBD-B828BD9E91B1}" sibTransId="{DF9BA942-351E-4E9A-B5B2-56E70B9E85B9}"/>
    <dgm:cxn modelId="{A910825B-5967-4EC1-A805-4B0FE644FCC1}" srcId="{3A19F158-E19B-4366-9610-167865DD328C}" destId="{0A3EECF6-DAD8-4D8B-8472-2C7103992B49}" srcOrd="0" destOrd="0" parTransId="{5C411309-D573-47C7-9634-549D76D9004E}" sibTransId="{FF4B82A1-0463-458E-857A-F93158B0C734}"/>
    <dgm:cxn modelId="{FB14AF62-F5F7-6A4F-AB0C-3852BA1463FE}" type="presOf" srcId="{D6E4F9AB-DABA-4718-BFD2-FD9274B6BD17}" destId="{2986F758-E3CC-D646-9760-0CCF77B77C1A}" srcOrd="1" destOrd="0" presId="urn:microsoft.com/office/officeart/2005/8/layout/list1"/>
    <dgm:cxn modelId="{7A694A81-928C-E44D-8A4B-FC37C7073045}" type="presOf" srcId="{0A3EECF6-DAD8-4D8B-8472-2C7103992B49}" destId="{BA7EBFF9-1CEE-8646-8388-A625704F2927}" srcOrd="1" destOrd="0" presId="urn:microsoft.com/office/officeart/2005/8/layout/list1"/>
    <dgm:cxn modelId="{8AAD0797-E901-4F4C-91B1-5002C62B17D2}" type="presOf" srcId="{D6E4F9AB-DABA-4718-BFD2-FD9274B6BD17}" destId="{0EDFEBF4-18BC-5848-9373-1CD66E04C854}" srcOrd="0" destOrd="0" presId="urn:microsoft.com/office/officeart/2005/8/layout/list1"/>
    <dgm:cxn modelId="{B61D2FB1-1D46-2C4C-B712-0D62DA689120}" type="presOf" srcId="{97F8E352-0A31-482B-907C-469F060382E7}" destId="{1B09C9A7-74C1-734C-AEE9-6F06081500EE}" srcOrd="1" destOrd="0" presId="urn:microsoft.com/office/officeart/2005/8/layout/list1"/>
    <dgm:cxn modelId="{C3456BB5-73FB-984C-89B7-5BED7A8EE0EC}" type="presOf" srcId="{3A19F158-E19B-4366-9610-167865DD328C}" destId="{FD93E131-1787-484C-BED2-DD57811C12FE}" srcOrd="0" destOrd="0" presId="urn:microsoft.com/office/officeart/2005/8/layout/list1"/>
    <dgm:cxn modelId="{B44237FE-F8DE-5141-909F-6B0F2CCA6EEF}" type="presOf" srcId="{0A3EECF6-DAD8-4D8B-8472-2C7103992B49}" destId="{B23F500B-6A8A-0442-8392-071CF04E1945}" srcOrd="0" destOrd="0" presId="urn:microsoft.com/office/officeart/2005/8/layout/list1"/>
    <dgm:cxn modelId="{280710FD-46A1-A14C-8D8E-8E42E6016D8C}" type="presParOf" srcId="{FD93E131-1787-484C-BED2-DD57811C12FE}" destId="{A8D4E1E3-69A9-4D4B-86DE-C383A3BA528E}" srcOrd="0" destOrd="0" presId="urn:microsoft.com/office/officeart/2005/8/layout/list1"/>
    <dgm:cxn modelId="{897B90E0-5EC1-884F-8470-30F4074177B7}" type="presParOf" srcId="{A8D4E1E3-69A9-4D4B-86DE-C383A3BA528E}" destId="{B23F500B-6A8A-0442-8392-071CF04E1945}" srcOrd="0" destOrd="0" presId="urn:microsoft.com/office/officeart/2005/8/layout/list1"/>
    <dgm:cxn modelId="{0C3BE801-A375-6645-BF14-F17DC2697244}" type="presParOf" srcId="{A8D4E1E3-69A9-4D4B-86DE-C383A3BA528E}" destId="{BA7EBFF9-1CEE-8646-8388-A625704F2927}" srcOrd="1" destOrd="0" presId="urn:microsoft.com/office/officeart/2005/8/layout/list1"/>
    <dgm:cxn modelId="{0062186F-953A-5A48-870F-F59B96EAC783}" type="presParOf" srcId="{FD93E131-1787-484C-BED2-DD57811C12FE}" destId="{E09F9AF5-E6AF-EE4A-99CD-3832CF3B1E23}" srcOrd="1" destOrd="0" presId="urn:microsoft.com/office/officeart/2005/8/layout/list1"/>
    <dgm:cxn modelId="{FF410BE5-6F48-C14A-8822-180E5ACDFE80}" type="presParOf" srcId="{FD93E131-1787-484C-BED2-DD57811C12FE}" destId="{5CEFC57F-A450-6843-9117-C384A7F68C93}" srcOrd="2" destOrd="0" presId="urn:microsoft.com/office/officeart/2005/8/layout/list1"/>
    <dgm:cxn modelId="{5AA0C4C5-E5B2-464C-BDC9-847CB4A63390}" type="presParOf" srcId="{FD93E131-1787-484C-BED2-DD57811C12FE}" destId="{F2897763-EDB1-2041-B6CB-51E867014095}" srcOrd="3" destOrd="0" presId="urn:microsoft.com/office/officeart/2005/8/layout/list1"/>
    <dgm:cxn modelId="{8886EC3B-414E-004A-946D-DBB78274EE15}" type="presParOf" srcId="{FD93E131-1787-484C-BED2-DD57811C12FE}" destId="{BA2D6080-6409-6348-B8F1-B1F925AB03AE}" srcOrd="4" destOrd="0" presId="urn:microsoft.com/office/officeart/2005/8/layout/list1"/>
    <dgm:cxn modelId="{E7364511-9128-DF49-AEB0-99D3B2070739}" type="presParOf" srcId="{BA2D6080-6409-6348-B8F1-B1F925AB03AE}" destId="{9E0703AD-0490-6A41-92F8-A413BFC860B3}" srcOrd="0" destOrd="0" presId="urn:microsoft.com/office/officeart/2005/8/layout/list1"/>
    <dgm:cxn modelId="{9EDB836E-9F8A-F64A-85B2-A3B2CCE5438C}" type="presParOf" srcId="{BA2D6080-6409-6348-B8F1-B1F925AB03AE}" destId="{1B09C9A7-74C1-734C-AEE9-6F06081500EE}" srcOrd="1" destOrd="0" presId="urn:microsoft.com/office/officeart/2005/8/layout/list1"/>
    <dgm:cxn modelId="{E0B2FD3A-45C6-864C-AA49-DD1A6F937E9D}" type="presParOf" srcId="{FD93E131-1787-484C-BED2-DD57811C12FE}" destId="{BA2FF60C-ABFD-414E-8083-B91BB4F4977A}" srcOrd="5" destOrd="0" presId="urn:microsoft.com/office/officeart/2005/8/layout/list1"/>
    <dgm:cxn modelId="{B06CABA8-A846-0841-99A5-890F778B6C0B}" type="presParOf" srcId="{FD93E131-1787-484C-BED2-DD57811C12FE}" destId="{91B46CE7-D086-9A4E-A2A1-258C55C60821}" srcOrd="6" destOrd="0" presId="urn:microsoft.com/office/officeart/2005/8/layout/list1"/>
    <dgm:cxn modelId="{F8DDDB8B-2BFF-C041-BC9D-3ADFF900DE0B}" type="presParOf" srcId="{FD93E131-1787-484C-BED2-DD57811C12FE}" destId="{B73B77DF-FAFB-5949-976F-E81B330E918B}" srcOrd="7" destOrd="0" presId="urn:microsoft.com/office/officeart/2005/8/layout/list1"/>
    <dgm:cxn modelId="{EDC27B5F-4DAD-DF4B-BA4E-043F423ABB02}" type="presParOf" srcId="{FD93E131-1787-484C-BED2-DD57811C12FE}" destId="{F8143852-A72D-144E-B4BE-16915615218C}" srcOrd="8" destOrd="0" presId="urn:microsoft.com/office/officeart/2005/8/layout/list1"/>
    <dgm:cxn modelId="{F5B0DB8C-FAF9-354E-8671-055B68746345}" type="presParOf" srcId="{F8143852-A72D-144E-B4BE-16915615218C}" destId="{0EDFEBF4-18BC-5848-9373-1CD66E04C854}" srcOrd="0" destOrd="0" presId="urn:microsoft.com/office/officeart/2005/8/layout/list1"/>
    <dgm:cxn modelId="{C0C0FF58-DECE-2541-8BCD-C7987B593FA6}" type="presParOf" srcId="{F8143852-A72D-144E-B4BE-16915615218C}" destId="{2986F758-E3CC-D646-9760-0CCF77B77C1A}" srcOrd="1" destOrd="0" presId="urn:microsoft.com/office/officeart/2005/8/layout/list1"/>
    <dgm:cxn modelId="{0B9D6318-9811-7749-9CDC-EC723C766AA7}" type="presParOf" srcId="{FD93E131-1787-484C-BED2-DD57811C12FE}" destId="{EB9E1EE2-09CC-FE4A-A0DD-A89B6C7BAF5D}" srcOrd="9" destOrd="0" presId="urn:microsoft.com/office/officeart/2005/8/layout/list1"/>
    <dgm:cxn modelId="{9F730D75-DBB3-D942-AE93-81E3C3AD2698}" type="presParOf" srcId="{FD93E131-1787-484C-BED2-DD57811C12FE}" destId="{6F19C005-958C-1C4B-AD30-57946C4F415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653B60-2B0B-4F2B-8558-49C62BB0E9B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027770D4-66E9-41D3-9C78-76857D3F2E72}">
      <dgm:prSet/>
      <dgm:spPr/>
      <dgm:t>
        <a:bodyPr/>
        <a:lstStyle/>
        <a:p>
          <a:r>
            <a:rPr lang="en-GB" dirty="0"/>
            <a:t>Support school-based initial teacher training</a:t>
          </a:r>
          <a:endParaRPr lang="en-US" dirty="0"/>
        </a:p>
      </dgm:t>
    </dgm:pt>
    <dgm:pt modelId="{300B1A03-9231-4524-BD33-232ED5DAD886}" type="parTrans" cxnId="{DFA9E90A-E138-42F4-9499-7D9E50A9D210}">
      <dgm:prSet/>
      <dgm:spPr/>
      <dgm:t>
        <a:bodyPr/>
        <a:lstStyle/>
        <a:p>
          <a:endParaRPr lang="en-US"/>
        </a:p>
      </dgm:t>
    </dgm:pt>
    <dgm:pt modelId="{5006BCE2-1625-4057-835E-059F634345C9}" type="sibTrans" cxnId="{DFA9E90A-E138-42F4-9499-7D9E50A9D210}">
      <dgm:prSet/>
      <dgm:spPr/>
      <dgm:t>
        <a:bodyPr/>
        <a:lstStyle/>
        <a:p>
          <a:endParaRPr lang="en-US"/>
        </a:p>
      </dgm:t>
    </dgm:pt>
    <dgm:pt modelId="{24FC32DF-0A21-43F3-BBAC-99535FFEE75D}">
      <dgm:prSet/>
      <dgm:spPr/>
      <dgm:t>
        <a:bodyPr/>
        <a:lstStyle/>
        <a:p>
          <a:r>
            <a:rPr lang="en-GB" dirty="0"/>
            <a:t>Support teachers in their first two years in particular</a:t>
          </a:r>
          <a:endParaRPr lang="en-US" dirty="0"/>
        </a:p>
      </dgm:t>
    </dgm:pt>
    <dgm:pt modelId="{B143DC45-E9AB-409E-B3DD-852F3DB58F45}" type="parTrans" cxnId="{B9F02D1A-EEBA-4454-9F9A-889DDD424FC8}">
      <dgm:prSet/>
      <dgm:spPr/>
      <dgm:t>
        <a:bodyPr/>
        <a:lstStyle/>
        <a:p>
          <a:endParaRPr lang="en-US"/>
        </a:p>
      </dgm:t>
    </dgm:pt>
    <dgm:pt modelId="{2D1AD401-CDCA-4CEA-84B6-A8C8C9E25C9D}" type="sibTrans" cxnId="{B9F02D1A-EEBA-4454-9F9A-889DDD424FC8}">
      <dgm:prSet/>
      <dgm:spPr/>
      <dgm:t>
        <a:bodyPr/>
        <a:lstStyle/>
        <a:p>
          <a:endParaRPr lang="en-US"/>
        </a:p>
      </dgm:t>
    </dgm:pt>
    <dgm:pt modelId="{D9B313F4-8320-4AF8-8903-A0688D397856}">
      <dgm:prSet/>
      <dgm:spPr/>
      <dgm:t>
        <a:bodyPr/>
        <a:lstStyle/>
        <a:p>
          <a:r>
            <a:rPr lang="en-GB" dirty="0"/>
            <a:t>Provide specialist courses</a:t>
          </a:r>
          <a:endParaRPr lang="en-US" dirty="0"/>
        </a:p>
      </dgm:t>
    </dgm:pt>
    <dgm:pt modelId="{4EFCB5F6-4390-4821-97EE-FCC5037A8AF1}" type="parTrans" cxnId="{990203F8-7B57-4BF3-8E55-230300B07324}">
      <dgm:prSet/>
      <dgm:spPr/>
      <dgm:t>
        <a:bodyPr/>
        <a:lstStyle/>
        <a:p>
          <a:endParaRPr lang="en-US"/>
        </a:p>
      </dgm:t>
    </dgm:pt>
    <dgm:pt modelId="{091772D6-31F2-4105-8EF7-BE32B2A62A57}" type="sibTrans" cxnId="{990203F8-7B57-4BF3-8E55-230300B07324}">
      <dgm:prSet/>
      <dgm:spPr/>
      <dgm:t>
        <a:bodyPr/>
        <a:lstStyle/>
        <a:p>
          <a:endParaRPr lang="en-US"/>
        </a:p>
      </dgm:t>
    </dgm:pt>
    <dgm:pt modelId="{14B4C6D3-4386-4ED2-AE7D-B76A2225428C}">
      <dgm:prSet/>
      <dgm:spPr/>
      <dgm:t>
        <a:bodyPr/>
        <a:lstStyle/>
        <a:p>
          <a:r>
            <a:rPr lang="en-GB"/>
            <a:t>Funded by Central Government on a 3-yearly basis – could be locally funded too</a:t>
          </a:r>
          <a:endParaRPr lang="en-US"/>
        </a:p>
      </dgm:t>
    </dgm:pt>
    <dgm:pt modelId="{1675B742-0BB8-4B45-BAD7-A729F664A4C7}" type="parTrans" cxnId="{3380C657-81AD-4EA3-B4AA-BDC1B375C57B}">
      <dgm:prSet/>
      <dgm:spPr/>
      <dgm:t>
        <a:bodyPr/>
        <a:lstStyle/>
        <a:p>
          <a:endParaRPr lang="en-US"/>
        </a:p>
      </dgm:t>
    </dgm:pt>
    <dgm:pt modelId="{F117A273-01FE-4818-A585-5CE57DD92A2E}" type="sibTrans" cxnId="{3380C657-81AD-4EA3-B4AA-BDC1B375C57B}">
      <dgm:prSet/>
      <dgm:spPr/>
      <dgm:t>
        <a:bodyPr/>
        <a:lstStyle/>
        <a:p>
          <a:endParaRPr lang="en-US"/>
        </a:p>
      </dgm:t>
    </dgm:pt>
    <dgm:pt modelId="{B479968D-D02F-40BC-A613-189064111140}">
      <dgm:prSet/>
      <dgm:spPr/>
      <dgm:t>
        <a:bodyPr/>
        <a:lstStyle/>
        <a:p>
          <a:r>
            <a:rPr lang="en-GB"/>
            <a:t>Annual grant based on performance </a:t>
          </a:r>
          <a:endParaRPr lang="en-US"/>
        </a:p>
      </dgm:t>
    </dgm:pt>
    <dgm:pt modelId="{26DCCDDC-B61D-430D-9B85-EDF645A044B7}" type="parTrans" cxnId="{9A4B7D0A-A429-4291-A907-2E8E27526C40}">
      <dgm:prSet/>
      <dgm:spPr/>
      <dgm:t>
        <a:bodyPr/>
        <a:lstStyle/>
        <a:p>
          <a:endParaRPr lang="en-US"/>
        </a:p>
      </dgm:t>
    </dgm:pt>
    <dgm:pt modelId="{4A0A5A1A-2AFF-4D0E-8783-CCB60C260BC9}" type="sibTrans" cxnId="{9A4B7D0A-A429-4291-A907-2E8E27526C40}">
      <dgm:prSet/>
      <dgm:spPr/>
      <dgm:t>
        <a:bodyPr/>
        <a:lstStyle/>
        <a:p>
          <a:endParaRPr lang="en-US"/>
        </a:p>
      </dgm:t>
    </dgm:pt>
    <dgm:pt modelId="{5FD75B90-78D0-42DD-ACE9-E931914D2417}">
      <dgm:prSet/>
      <dgm:spPr/>
      <dgm:t>
        <a:bodyPr/>
        <a:lstStyle/>
        <a:p>
          <a:r>
            <a:rPr lang="en-GB"/>
            <a:t>Management Board which reflects the interest of all schools in the Hub</a:t>
          </a:r>
          <a:endParaRPr lang="en-US"/>
        </a:p>
      </dgm:t>
    </dgm:pt>
    <dgm:pt modelId="{01DAEFB6-A0F0-44BB-A7BD-580F0EB42C71}" type="parTrans" cxnId="{EB77FF7F-3A1F-4730-BFB7-D9ED27BCE16E}">
      <dgm:prSet/>
      <dgm:spPr/>
      <dgm:t>
        <a:bodyPr/>
        <a:lstStyle/>
        <a:p>
          <a:endParaRPr lang="en-US"/>
        </a:p>
      </dgm:t>
    </dgm:pt>
    <dgm:pt modelId="{BFABF087-3844-4F14-A084-4E9918B9C84B}" type="sibTrans" cxnId="{EB77FF7F-3A1F-4730-BFB7-D9ED27BCE16E}">
      <dgm:prSet/>
      <dgm:spPr/>
      <dgm:t>
        <a:bodyPr/>
        <a:lstStyle/>
        <a:p>
          <a:endParaRPr lang="en-US"/>
        </a:p>
      </dgm:t>
    </dgm:pt>
    <dgm:pt modelId="{7920E165-4EB2-1E49-9939-66B4688AB34F}" type="pres">
      <dgm:prSet presAssocID="{18653B60-2B0B-4F2B-8558-49C62BB0E9B7}" presName="diagram" presStyleCnt="0">
        <dgm:presLayoutVars>
          <dgm:dir/>
          <dgm:resizeHandles val="exact"/>
        </dgm:presLayoutVars>
      </dgm:prSet>
      <dgm:spPr/>
    </dgm:pt>
    <dgm:pt modelId="{D730A7C7-7286-F348-B7A5-241AF8B33C86}" type="pres">
      <dgm:prSet presAssocID="{027770D4-66E9-41D3-9C78-76857D3F2E72}" presName="node" presStyleLbl="node1" presStyleIdx="0" presStyleCnt="6">
        <dgm:presLayoutVars>
          <dgm:bulletEnabled val="1"/>
        </dgm:presLayoutVars>
      </dgm:prSet>
      <dgm:spPr/>
    </dgm:pt>
    <dgm:pt modelId="{984FA99F-9A96-D242-ABCD-CDB389DD58D9}" type="pres">
      <dgm:prSet presAssocID="{5006BCE2-1625-4057-835E-059F634345C9}" presName="sibTrans" presStyleCnt="0"/>
      <dgm:spPr/>
    </dgm:pt>
    <dgm:pt modelId="{C4415552-F0C6-7A42-A372-C75A5C312B09}" type="pres">
      <dgm:prSet presAssocID="{24FC32DF-0A21-43F3-BBAC-99535FFEE75D}" presName="node" presStyleLbl="node1" presStyleIdx="1" presStyleCnt="6">
        <dgm:presLayoutVars>
          <dgm:bulletEnabled val="1"/>
        </dgm:presLayoutVars>
      </dgm:prSet>
      <dgm:spPr/>
    </dgm:pt>
    <dgm:pt modelId="{A44C26C5-17E8-924C-B7FD-3256EF9CBF05}" type="pres">
      <dgm:prSet presAssocID="{2D1AD401-CDCA-4CEA-84B6-A8C8C9E25C9D}" presName="sibTrans" presStyleCnt="0"/>
      <dgm:spPr/>
    </dgm:pt>
    <dgm:pt modelId="{7EFCAF26-1D3E-ED42-8047-863DCDEA3DA8}" type="pres">
      <dgm:prSet presAssocID="{D9B313F4-8320-4AF8-8903-A0688D397856}" presName="node" presStyleLbl="node1" presStyleIdx="2" presStyleCnt="6">
        <dgm:presLayoutVars>
          <dgm:bulletEnabled val="1"/>
        </dgm:presLayoutVars>
      </dgm:prSet>
      <dgm:spPr/>
    </dgm:pt>
    <dgm:pt modelId="{B0A8B8A2-8F6A-9F46-B765-C550107750C5}" type="pres">
      <dgm:prSet presAssocID="{091772D6-31F2-4105-8EF7-BE32B2A62A57}" presName="sibTrans" presStyleCnt="0"/>
      <dgm:spPr/>
    </dgm:pt>
    <dgm:pt modelId="{A257E093-1DC7-A347-BAC5-48ED3976B927}" type="pres">
      <dgm:prSet presAssocID="{14B4C6D3-4386-4ED2-AE7D-B76A2225428C}" presName="node" presStyleLbl="node1" presStyleIdx="3" presStyleCnt="6">
        <dgm:presLayoutVars>
          <dgm:bulletEnabled val="1"/>
        </dgm:presLayoutVars>
      </dgm:prSet>
      <dgm:spPr/>
    </dgm:pt>
    <dgm:pt modelId="{4E4B4214-A98A-3146-AD49-49CA7047A747}" type="pres">
      <dgm:prSet presAssocID="{F117A273-01FE-4818-A585-5CE57DD92A2E}" presName="sibTrans" presStyleCnt="0"/>
      <dgm:spPr/>
    </dgm:pt>
    <dgm:pt modelId="{4BA95441-CF67-DB42-9CB7-4EF325E1B9BE}" type="pres">
      <dgm:prSet presAssocID="{B479968D-D02F-40BC-A613-189064111140}" presName="node" presStyleLbl="node1" presStyleIdx="4" presStyleCnt="6">
        <dgm:presLayoutVars>
          <dgm:bulletEnabled val="1"/>
        </dgm:presLayoutVars>
      </dgm:prSet>
      <dgm:spPr/>
    </dgm:pt>
    <dgm:pt modelId="{2E0B3446-DDC2-C749-8DD3-2E64BFA895A3}" type="pres">
      <dgm:prSet presAssocID="{4A0A5A1A-2AFF-4D0E-8783-CCB60C260BC9}" presName="sibTrans" presStyleCnt="0"/>
      <dgm:spPr/>
    </dgm:pt>
    <dgm:pt modelId="{16EDF3E7-A79A-F848-9911-524BE056DFB3}" type="pres">
      <dgm:prSet presAssocID="{5FD75B90-78D0-42DD-ACE9-E931914D2417}" presName="node" presStyleLbl="node1" presStyleIdx="5" presStyleCnt="6">
        <dgm:presLayoutVars>
          <dgm:bulletEnabled val="1"/>
        </dgm:presLayoutVars>
      </dgm:prSet>
      <dgm:spPr/>
    </dgm:pt>
  </dgm:ptLst>
  <dgm:cxnLst>
    <dgm:cxn modelId="{9A4B7D0A-A429-4291-A907-2E8E27526C40}" srcId="{18653B60-2B0B-4F2B-8558-49C62BB0E9B7}" destId="{B479968D-D02F-40BC-A613-189064111140}" srcOrd="4" destOrd="0" parTransId="{26DCCDDC-B61D-430D-9B85-EDF645A044B7}" sibTransId="{4A0A5A1A-2AFF-4D0E-8783-CCB60C260BC9}"/>
    <dgm:cxn modelId="{DFA9E90A-E138-42F4-9499-7D9E50A9D210}" srcId="{18653B60-2B0B-4F2B-8558-49C62BB0E9B7}" destId="{027770D4-66E9-41D3-9C78-76857D3F2E72}" srcOrd="0" destOrd="0" parTransId="{300B1A03-9231-4524-BD33-232ED5DAD886}" sibTransId="{5006BCE2-1625-4057-835E-059F634345C9}"/>
    <dgm:cxn modelId="{50E49810-B7F2-DE41-BC7D-CEB63ED7EF80}" type="presOf" srcId="{24FC32DF-0A21-43F3-BBAC-99535FFEE75D}" destId="{C4415552-F0C6-7A42-A372-C75A5C312B09}" srcOrd="0" destOrd="0" presId="urn:microsoft.com/office/officeart/2005/8/layout/default"/>
    <dgm:cxn modelId="{B9F02D1A-EEBA-4454-9F9A-889DDD424FC8}" srcId="{18653B60-2B0B-4F2B-8558-49C62BB0E9B7}" destId="{24FC32DF-0A21-43F3-BBAC-99535FFEE75D}" srcOrd="1" destOrd="0" parTransId="{B143DC45-E9AB-409E-B3DD-852F3DB58F45}" sibTransId="{2D1AD401-CDCA-4CEA-84B6-A8C8C9E25C9D}"/>
    <dgm:cxn modelId="{AFE9FA4C-231C-B649-98A2-D24BBBC1CBAD}" type="presOf" srcId="{5FD75B90-78D0-42DD-ACE9-E931914D2417}" destId="{16EDF3E7-A79A-F848-9911-524BE056DFB3}" srcOrd="0" destOrd="0" presId="urn:microsoft.com/office/officeart/2005/8/layout/default"/>
    <dgm:cxn modelId="{3380C657-81AD-4EA3-B4AA-BDC1B375C57B}" srcId="{18653B60-2B0B-4F2B-8558-49C62BB0E9B7}" destId="{14B4C6D3-4386-4ED2-AE7D-B76A2225428C}" srcOrd="3" destOrd="0" parTransId="{1675B742-0BB8-4B45-BAD7-A729F664A4C7}" sibTransId="{F117A273-01FE-4818-A585-5CE57DD92A2E}"/>
    <dgm:cxn modelId="{9FE0635D-1B03-6549-BF29-1F793B0D3FF4}" type="presOf" srcId="{B479968D-D02F-40BC-A613-189064111140}" destId="{4BA95441-CF67-DB42-9CB7-4EF325E1B9BE}" srcOrd="0" destOrd="0" presId="urn:microsoft.com/office/officeart/2005/8/layout/default"/>
    <dgm:cxn modelId="{45679565-93FE-2B4C-8C7D-C5AD2F0F901F}" type="presOf" srcId="{D9B313F4-8320-4AF8-8903-A0688D397856}" destId="{7EFCAF26-1D3E-ED42-8047-863DCDEA3DA8}" srcOrd="0" destOrd="0" presId="urn:microsoft.com/office/officeart/2005/8/layout/default"/>
    <dgm:cxn modelId="{EB77FF7F-3A1F-4730-BFB7-D9ED27BCE16E}" srcId="{18653B60-2B0B-4F2B-8558-49C62BB0E9B7}" destId="{5FD75B90-78D0-42DD-ACE9-E931914D2417}" srcOrd="5" destOrd="0" parTransId="{01DAEFB6-A0F0-44BB-A7BD-580F0EB42C71}" sibTransId="{BFABF087-3844-4F14-A084-4E9918B9C84B}"/>
    <dgm:cxn modelId="{F3DB238A-F0F3-104E-B099-FDF48FC188BE}" type="presOf" srcId="{027770D4-66E9-41D3-9C78-76857D3F2E72}" destId="{D730A7C7-7286-F348-B7A5-241AF8B33C86}" srcOrd="0" destOrd="0" presId="urn:microsoft.com/office/officeart/2005/8/layout/default"/>
    <dgm:cxn modelId="{A0A52EAE-0530-C94C-A3B7-554E694AF659}" type="presOf" srcId="{14B4C6D3-4386-4ED2-AE7D-B76A2225428C}" destId="{A257E093-1DC7-A347-BAC5-48ED3976B927}" srcOrd="0" destOrd="0" presId="urn:microsoft.com/office/officeart/2005/8/layout/default"/>
    <dgm:cxn modelId="{E5DB59EA-44EA-BB46-BB9F-8A854F3C32F9}" type="presOf" srcId="{18653B60-2B0B-4F2B-8558-49C62BB0E9B7}" destId="{7920E165-4EB2-1E49-9939-66B4688AB34F}" srcOrd="0" destOrd="0" presId="urn:microsoft.com/office/officeart/2005/8/layout/default"/>
    <dgm:cxn modelId="{990203F8-7B57-4BF3-8E55-230300B07324}" srcId="{18653B60-2B0B-4F2B-8558-49C62BB0E9B7}" destId="{D9B313F4-8320-4AF8-8903-A0688D397856}" srcOrd="2" destOrd="0" parTransId="{4EFCB5F6-4390-4821-97EE-FCC5037A8AF1}" sibTransId="{091772D6-31F2-4105-8EF7-BE32B2A62A57}"/>
    <dgm:cxn modelId="{C167DF92-2EA1-3B44-BB83-C0A9F43DD736}" type="presParOf" srcId="{7920E165-4EB2-1E49-9939-66B4688AB34F}" destId="{D730A7C7-7286-F348-B7A5-241AF8B33C86}" srcOrd="0" destOrd="0" presId="urn:microsoft.com/office/officeart/2005/8/layout/default"/>
    <dgm:cxn modelId="{78CBBB4C-59A2-7F41-A219-81127C30B8CD}" type="presParOf" srcId="{7920E165-4EB2-1E49-9939-66B4688AB34F}" destId="{984FA99F-9A96-D242-ABCD-CDB389DD58D9}" srcOrd="1" destOrd="0" presId="urn:microsoft.com/office/officeart/2005/8/layout/default"/>
    <dgm:cxn modelId="{E73BD539-762F-684B-87F6-3613BBD3ABC1}" type="presParOf" srcId="{7920E165-4EB2-1E49-9939-66B4688AB34F}" destId="{C4415552-F0C6-7A42-A372-C75A5C312B09}" srcOrd="2" destOrd="0" presId="urn:microsoft.com/office/officeart/2005/8/layout/default"/>
    <dgm:cxn modelId="{FB85B3D3-E58E-FF4B-8169-F73BDD8C1C2B}" type="presParOf" srcId="{7920E165-4EB2-1E49-9939-66B4688AB34F}" destId="{A44C26C5-17E8-924C-B7FD-3256EF9CBF05}" srcOrd="3" destOrd="0" presId="urn:microsoft.com/office/officeart/2005/8/layout/default"/>
    <dgm:cxn modelId="{D4D43AEC-ABCD-BD43-BFCB-E2268C2985FC}" type="presParOf" srcId="{7920E165-4EB2-1E49-9939-66B4688AB34F}" destId="{7EFCAF26-1D3E-ED42-8047-863DCDEA3DA8}" srcOrd="4" destOrd="0" presId="urn:microsoft.com/office/officeart/2005/8/layout/default"/>
    <dgm:cxn modelId="{CA47E247-0B87-384D-805E-39E77D6C7B49}" type="presParOf" srcId="{7920E165-4EB2-1E49-9939-66B4688AB34F}" destId="{B0A8B8A2-8F6A-9F46-B765-C550107750C5}" srcOrd="5" destOrd="0" presId="urn:microsoft.com/office/officeart/2005/8/layout/default"/>
    <dgm:cxn modelId="{494985E3-4F03-4647-A4D7-71ABCFD88BAA}" type="presParOf" srcId="{7920E165-4EB2-1E49-9939-66B4688AB34F}" destId="{A257E093-1DC7-A347-BAC5-48ED3976B927}" srcOrd="6" destOrd="0" presId="urn:microsoft.com/office/officeart/2005/8/layout/default"/>
    <dgm:cxn modelId="{0C9ADF13-886B-6647-849F-55B9B3E054D5}" type="presParOf" srcId="{7920E165-4EB2-1E49-9939-66B4688AB34F}" destId="{4E4B4214-A98A-3146-AD49-49CA7047A747}" srcOrd="7" destOrd="0" presId="urn:microsoft.com/office/officeart/2005/8/layout/default"/>
    <dgm:cxn modelId="{AF83B890-D55B-A84B-B349-212BE9795798}" type="presParOf" srcId="{7920E165-4EB2-1E49-9939-66B4688AB34F}" destId="{4BA95441-CF67-DB42-9CB7-4EF325E1B9BE}" srcOrd="8" destOrd="0" presId="urn:microsoft.com/office/officeart/2005/8/layout/default"/>
    <dgm:cxn modelId="{54C426DA-18AD-E843-A83B-3C936D62541A}" type="presParOf" srcId="{7920E165-4EB2-1E49-9939-66B4688AB34F}" destId="{2E0B3446-DDC2-C749-8DD3-2E64BFA895A3}" srcOrd="9" destOrd="0" presId="urn:microsoft.com/office/officeart/2005/8/layout/default"/>
    <dgm:cxn modelId="{E22AA33D-B216-DC49-AFCE-8B91F29D7C8E}" type="presParOf" srcId="{7920E165-4EB2-1E49-9939-66B4688AB34F}" destId="{16EDF3E7-A79A-F848-9911-524BE056DFB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7DA2DD-710D-104C-8F78-8AFCB7627167}" type="doc">
      <dgm:prSet loTypeId="urn:microsoft.com/office/officeart/2005/8/layout/gear1" loCatId="relationship" qsTypeId="urn:microsoft.com/office/officeart/2005/8/quickstyle/simple1" qsCatId="simple" csTypeId="urn:microsoft.com/office/officeart/2005/8/colors/accent1_2" csCatId="accent1" phldr="1"/>
      <dgm:spPr/>
      <dgm:t>
        <a:bodyPr/>
        <a:lstStyle/>
        <a:p>
          <a:endParaRPr lang="en-GB"/>
        </a:p>
      </dgm:t>
    </dgm:pt>
    <dgm:pt modelId="{710028B5-D5C0-314F-B00B-4F3C14D86356}">
      <dgm:prSet phldrT="[Text]"/>
      <dgm:spPr/>
      <dgm:t>
        <a:bodyPr/>
        <a:lstStyle/>
        <a:p>
          <a:r>
            <a:rPr lang="en-GB" dirty="0"/>
            <a:t>Teaching School</a:t>
          </a:r>
        </a:p>
      </dgm:t>
    </dgm:pt>
    <dgm:pt modelId="{3BBF5E5E-D559-FF4C-AA2E-7CE005E7C4A6}" type="parTrans" cxnId="{0EE10E7D-FBB9-0F42-87E2-4D8F2838F8B9}">
      <dgm:prSet/>
      <dgm:spPr/>
      <dgm:t>
        <a:bodyPr/>
        <a:lstStyle/>
        <a:p>
          <a:endParaRPr lang="en-GB"/>
        </a:p>
      </dgm:t>
    </dgm:pt>
    <dgm:pt modelId="{910C2460-921E-ED40-ADD8-C5D6721EB813}" type="sibTrans" cxnId="{0EE10E7D-FBB9-0F42-87E2-4D8F2838F8B9}">
      <dgm:prSet/>
      <dgm:spPr/>
      <dgm:t>
        <a:bodyPr/>
        <a:lstStyle/>
        <a:p>
          <a:endParaRPr lang="en-GB"/>
        </a:p>
      </dgm:t>
    </dgm:pt>
    <dgm:pt modelId="{F854DF89-1600-5246-B43B-8951073CCE66}">
      <dgm:prSet phldrT="[Text]"/>
      <dgm:spPr/>
      <dgm:t>
        <a:bodyPr/>
        <a:lstStyle/>
        <a:p>
          <a:r>
            <a:rPr lang="en-GB" dirty="0"/>
            <a:t>Hub School</a:t>
          </a:r>
        </a:p>
      </dgm:t>
    </dgm:pt>
    <dgm:pt modelId="{A32209BD-853A-9943-840F-FB34CD4A0120}" type="parTrans" cxnId="{B5D3B91E-D621-0A42-B6C6-B0492253CC4D}">
      <dgm:prSet/>
      <dgm:spPr/>
      <dgm:t>
        <a:bodyPr/>
        <a:lstStyle/>
        <a:p>
          <a:endParaRPr lang="en-GB"/>
        </a:p>
      </dgm:t>
    </dgm:pt>
    <dgm:pt modelId="{A4C0EEDC-F9C3-7146-A127-161ECD8F3728}" type="sibTrans" cxnId="{B5D3B91E-D621-0A42-B6C6-B0492253CC4D}">
      <dgm:prSet/>
      <dgm:spPr/>
      <dgm:t>
        <a:bodyPr/>
        <a:lstStyle/>
        <a:p>
          <a:endParaRPr lang="en-GB"/>
        </a:p>
      </dgm:t>
    </dgm:pt>
    <dgm:pt modelId="{DE84760A-95FA-4B47-92A8-36A67390F5E8}">
      <dgm:prSet phldrT="[Text]"/>
      <dgm:spPr/>
      <dgm:t>
        <a:bodyPr/>
        <a:lstStyle/>
        <a:p>
          <a:r>
            <a:rPr lang="en-GB" dirty="0"/>
            <a:t>Hub School</a:t>
          </a:r>
        </a:p>
      </dgm:t>
    </dgm:pt>
    <dgm:pt modelId="{B2FA6C72-0651-4F41-BCF0-83228D54DA71}" type="parTrans" cxnId="{FAF0D18D-3E65-FD45-81FD-2023422F61F3}">
      <dgm:prSet/>
      <dgm:spPr/>
      <dgm:t>
        <a:bodyPr/>
        <a:lstStyle/>
        <a:p>
          <a:endParaRPr lang="en-GB"/>
        </a:p>
      </dgm:t>
    </dgm:pt>
    <dgm:pt modelId="{E7659D35-0152-F747-99B8-160BFCE0F3B3}" type="sibTrans" cxnId="{FAF0D18D-3E65-FD45-81FD-2023422F61F3}">
      <dgm:prSet/>
      <dgm:spPr/>
      <dgm:t>
        <a:bodyPr/>
        <a:lstStyle/>
        <a:p>
          <a:endParaRPr lang="en-GB"/>
        </a:p>
      </dgm:t>
    </dgm:pt>
    <dgm:pt modelId="{D8D266BB-475D-DB4C-85D7-F537C10F64A1}" type="pres">
      <dgm:prSet presAssocID="{7C7DA2DD-710D-104C-8F78-8AFCB7627167}" presName="composite" presStyleCnt="0">
        <dgm:presLayoutVars>
          <dgm:chMax val="3"/>
          <dgm:animLvl val="lvl"/>
          <dgm:resizeHandles val="exact"/>
        </dgm:presLayoutVars>
      </dgm:prSet>
      <dgm:spPr/>
    </dgm:pt>
    <dgm:pt modelId="{28439A7B-9B44-A148-844C-B4549C31C13F}" type="pres">
      <dgm:prSet presAssocID="{710028B5-D5C0-314F-B00B-4F3C14D86356}" presName="gear1" presStyleLbl="node1" presStyleIdx="0" presStyleCnt="3">
        <dgm:presLayoutVars>
          <dgm:chMax val="1"/>
          <dgm:bulletEnabled val="1"/>
        </dgm:presLayoutVars>
      </dgm:prSet>
      <dgm:spPr/>
    </dgm:pt>
    <dgm:pt modelId="{C0DE9AFC-2EA6-C949-BA39-9B0CFAFA2D58}" type="pres">
      <dgm:prSet presAssocID="{710028B5-D5C0-314F-B00B-4F3C14D86356}" presName="gear1srcNode" presStyleLbl="node1" presStyleIdx="0" presStyleCnt="3"/>
      <dgm:spPr/>
    </dgm:pt>
    <dgm:pt modelId="{1C547819-FAAC-974B-A86A-19B20BFEF99F}" type="pres">
      <dgm:prSet presAssocID="{710028B5-D5C0-314F-B00B-4F3C14D86356}" presName="gear1dstNode" presStyleLbl="node1" presStyleIdx="0" presStyleCnt="3"/>
      <dgm:spPr/>
    </dgm:pt>
    <dgm:pt modelId="{6CB0063C-37E7-B04E-84F1-B632C6451F2C}" type="pres">
      <dgm:prSet presAssocID="{F854DF89-1600-5246-B43B-8951073CCE66}" presName="gear2" presStyleLbl="node1" presStyleIdx="1" presStyleCnt="3">
        <dgm:presLayoutVars>
          <dgm:chMax val="1"/>
          <dgm:bulletEnabled val="1"/>
        </dgm:presLayoutVars>
      </dgm:prSet>
      <dgm:spPr/>
    </dgm:pt>
    <dgm:pt modelId="{947FE25D-6B7D-0242-AFE7-78BD11E55F11}" type="pres">
      <dgm:prSet presAssocID="{F854DF89-1600-5246-B43B-8951073CCE66}" presName="gear2srcNode" presStyleLbl="node1" presStyleIdx="1" presStyleCnt="3"/>
      <dgm:spPr/>
    </dgm:pt>
    <dgm:pt modelId="{41FAC426-2ADA-FB4F-B1B7-A2A40C039467}" type="pres">
      <dgm:prSet presAssocID="{F854DF89-1600-5246-B43B-8951073CCE66}" presName="gear2dstNode" presStyleLbl="node1" presStyleIdx="1" presStyleCnt="3"/>
      <dgm:spPr/>
    </dgm:pt>
    <dgm:pt modelId="{E82FB0E6-146B-A740-BD2A-B87819F0E8E2}" type="pres">
      <dgm:prSet presAssocID="{DE84760A-95FA-4B47-92A8-36A67390F5E8}" presName="gear3" presStyleLbl="node1" presStyleIdx="2" presStyleCnt="3"/>
      <dgm:spPr/>
    </dgm:pt>
    <dgm:pt modelId="{D35CA5F5-B4EF-DC43-8ECB-9630B8325E9D}" type="pres">
      <dgm:prSet presAssocID="{DE84760A-95FA-4B47-92A8-36A67390F5E8}" presName="gear3tx" presStyleLbl="node1" presStyleIdx="2" presStyleCnt="3">
        <dgm:presLayoutVars>
          <dgm:chMax val="1"/>
          <dgm:bulletEnabled val="1"/>
        </dgm:presLayoutVars>
      </dgm:prSet>
      <dgm:spPr/>
    </dgm:pt>
    <dgm:pt modelId="{D3F38D6B-4E6F-C14D-8C54-903A6D1EFB94}" type="pres">
      <dgm:prSet presAssocID="{DE84760A-95FA-4B47-92A8-36A67390F5E8}" presName="gear3srcNode" presStyleLbl="node1" presStyleIdx="2" presStyleCnt="3"/>
      <dgm:spPr/>
    </dgm:pt>
    <dgm:pt modelId="{7179DF62-8C8D-1B45-8CE9-72E46F189652}" type="pres">
      <dgm:prSet presAssocID="{DE84760A-95FA-4B47-92A8-36A67390F5E8}" presName="gear3dstNode" presStyleLbl="node1" presStyleIdx="2" presStyleCnt="3"/>
      <dgm:spPr/>
    </dgm:pt>
    <dgm:pt modelId="{BCDE6400-C8FF-F04E-868E-0D27C8C942BB}" type="pres">
      <dgm:prSet presAssocID="{910C2460-921E-ED40-ADD8-C5D6721EB813}" presName="connector1" presStyleLbl="sibTrans2D1" presStyleIdx="0" presStyleCnt="3"/>
      <dgm:spPr/>
    </dgm:pt>
    <dgm:pt modelId="{9113343D-E905-0748-A20C-1CF80A361309}" type="pres">
      <dgm:prSet presAssocID="{A4C0EEDC-F9C3-7146-A127-161ECD8F3728}" presName="connector2" presStyleLbl="sibTrans2D1" presStyleIdx="1" presStyleCnt="3"/>
      <dgm:spPr/>
    </dgm:pt>
    <dgm:pt modelId="{B456BDEC-5444-D34F-B3E7-E26099936C93}" type="pres">
      <dgm:prSet presAssocID="{E7659D35-0152-F747-99B8-160BFCE0F3B3}" presName="connector3" presStyleLbl="sibTrans2D1" presStyleIdx="2" presStyleCnt="3"/>
      <dgm:spPr/>
    </dgm:pt>
  </dgm:ptLst>
  <dgm:cxnLst>
    <dgm:cxn modelId="{11373006-67C5-2745-91F1-C96C14E9220F}" type="presOf" srcId="{710028B5-D5C0-314F-B00B-4F3C14D86356}" destId="{1C547819-FAAC-974B-A86A-19B20BFEF99F}" srcOrd="2" destOrd="0" presId="urn:microsoft.com/office/officeart/2005/8/layout/gear1"/>
    <dgm:cxn modelId="{B5D3B91E-D621-0A42-B6C6-B0492253CC4D}" srcId="{7C7DA2DD-710D-104C-8F78-8AFCB7627167}" destId="{F854DF89-1600-5246-B43B-8951073CCE66}" srcOrd="1" destOrd="0" parTransId="{A32209BD-853A-9943-840F-FB34CD4A0120}" sibTransId="{A4C0EEDC-F9C3-7146-A127-161ECD8F3728}"/>
    <dgm:cxn modelId="{7D073827-F1C8-4C40-9A66-9CB395182F67}" type="presOf" srcId="{7C7DA2DD-710D-104C-8F78-8AFCB7627167}" destId="{D8D266BB-475D-DB4C-85D7-F537C10F64A1}" srcOrd="0" destOrd="0" presId="urn:microsoft.com/office/officeart/2005/8/layout/gear1"/>
    <dgm:cxn modelId="{B5087129-00E8-DE4C-A6E5-4323CB4D92DC}" type="presOf" srcId="{710028B5-D5C0-314F-B00B-4F3C14D86356}" destId="{28439A7B-9B44-A148-844C-B4549C31C13F}" srcOrd="0" destOrd="0" presId="urn:microsoft.com/office/officeart/2005/8/layout/gear1"/>
    <dgm:cxn modelId="{2E27F22E-E0DB-8249-9D01-DE6DDBC97575}" type="presOf" srcId="{710028B5-D5C0-314F-B00B-4F3C14D86356}" destId="{C0DE9AFC-2EA6-C949-BA39-9B0CFAFA2D58}" srcOrd="1" destOrd="0" presId="urn:microsoft.com/office/officeart/2005/8/layout/gear1"/>
    <dgm:cxn modelId="{A8C61A42-2EC2-CE49-83E4-8F534B7205AF}" type="presOf" srcId="{DE84760A-95FA-4B47-92A8-36A67390F5E8}" destId="{E82FB0E6-146B-A740-BD2A-B87819F0E8E2}" srcOrd="0" destOrd="0" presId="urn:microsoft.com/office/officeart/2005/8/layout/gear1"/>
    <dgm:cxn modelId="{6BBEE653-A901-0C4F-B035-2CB4E016A290}" type="presOf" srcId="{F854DF89-1600-5246-B43B-8951073CCE66}" destId="{6CB0063C-37E7-B04E-84F1-B632C6451F2C}" srcOrd="0" destOrd="0" presId="urn:microsoft.com/office/officeart/2005/8/layout/gear1"/>
    <dgm:cxn modelId="{E2774A60-53B0-7F45-A83E-2056F514B6CF}" type="presOf" srcId="{F854DF89-1600-5246-B43B-8951073CCE66}" destId="{41FAC426-2ADA-FB4F-B1B7-A2A40C039467}" srcOrd="2" destOrd="0" presId="urn:microsoft.com/office/officeart/2005/8/layout/gear1"/>
    <dgm:cxn modelId="{633D2D6A-E0F0-B846-B366-438DCC3B0958}" type="presOf" srcId="{F854DF89-1600-5246-B43B-8951073CCE66}" destId="{947FE25D-6B7D-0242-AFE7-78BD11E55F11}" srcOrd="1" destOrd="0" presId="urn:microsoft.com/office/officeart/2005/8/layout/gear1"/>
    <dgm:cxn modelId="{0EE10E7D-FBB9-0F42-87E2-4D8F2838F8B9}" srcId="{7C7DA2DD-710D-104C-8F78-8AFCB7627167}" destId="{710028B5-D5C0-314F-B00B-4F3C14D86356}" srcOrd="0" destOrd="0" parTransId="{3BBF5E5E-D559-FF4C-AA2E-7CE005E7C4A6}" sibTransId="{910C2460-921E-ED40-ADD8-C5D6721EB813}"/>
    <dgm:cxn modelId="{FAF0D18D-3E65-FD45-81FD-2023422F61F3}" srcId="{7C7DA2DD-710D-104C-8F78-8AFCB7627167}" destId="{DE84760A-95FA-4B47-92A8-36A67390F5E8}" srcOrd="2" destOrd="0" parTransId="{B2FA6C72-0651-4F41-BCF0-83228D54DA71}" sibTransId="{E7659D35-0152-F747-99B8-160BFCE0F3B3}"/>
    <dgm:cxn modelId="{ACF99594-F143-3849-B67D-0681A4F632FE}" type="presOf" srcId="{910C2460-921E-ED40-ADD8-C5D6721EB813}" destId="{BCDE6400-C8FF-F04E-868E-0D27C8C942BB}" srcOrd="0" destOrd="0" presId="urn:microsoft.com/office/officeart/2005/8/layout/gear1"/>
    <dgm:cxn modelId="{89CB8A9C-5E2A-254E-9B3A-312F211D484D}" type="presOf" srcId="{DE84760A-95FA-4B47-92A8-36A67390F5E8}" destId="{7179DF62-8C8D-1B45-8CE9-72E46F189652}" srcOrd="3" destOrd="0" presId="urn:microsoft.com/office/officeart/2005/8/layout/gear1"/>
    <dgm:cxn modelId="{E55FA7BE-0801-8D43-AAEC-6B04457FB3AA}" type="presOf" srcId="{DE84760A-95FA-4B47-92A8-36A67390F5E8}" destId="{D3F38D6B-4E6F-C14D-8C54-903A6D1EFB94}" srcOrd="2" destOrd="0" presId="urn:microsoft.com/office/officeart/2005/8/layout/gear1"/>
    <dgm:cxn modelId="{1F7B02C3-332B-5142-BCD3-B40F716C1599}" type="presOf" srcId="{E7659D35-0152-F747-99B8-160BFCE0F3B3}" destId="{B456BDEC-5444-D34F-B3E7-E26099936C93}" srcOrd="0" destOrd="0" presId="urn:microsoft.com/office/officeart/2005/8/layout/gear1"/>
    <dgm:cxn modelId="{0C8024C6-B78D-6B41-9A32-80C87D669315}" type="presOf" srcId="{DE84760A-95FA-4B47-92A8-36A67390F5E8}" destId="{D35CA5F5-B4EF-DC43-8ECB-9630B8325E9D}" srcOrd="1" destOrd="0" presId="urn:microsoft.com/office/officeart/2005/8/layout/gear1"/>
    <dgm:cxn modelId="{3D8E29C7-C805-CA44-8D4A-3A93200472E9}" type="presOf" srcId="{A4C0EEDC-F9C3-7146-A127-161ECD8F3728}" destId="{9113343D-E905-0748-A20C-1CF80A361309}" srcOrd="0" destOrd="0" presId="urn:microsoft.com/office/officeart/2005/8/layout/gear1"/>
    <dgm:cxn modelId="{F86FC6E2-093C-B241-8616-8E4FA69F226E}" type="presParOf" srcId="{D8D266BB-475D-DB4C-85D7-F537C10F64A1}" destId="{28439A7B-9B44-A148-844C-B4549C31C13F}" srcOrd="0" destOrd="0" presId="urn:microsoft.com/office/officeart/2005/8/layout/gear1"/>
    <dgm:cxn modelId="{588E1857-377C-1747-9529-C7F9D5260195}" type="presParOf" srcId="{D8D266BB-475D-DB4C-85D7-F537C10F64A1}" destId="{C0DE9AFC-2EA6-C949-BA39-9B0CFAFA2D58}" srcOrd="1" destOrd="0" presId="urn:microsoft.com/office/officeart/2005/8/layout/gear1"/>
    <dgm:cxn modelId="{8E9CD211-2262-5C4B-B13D-761A757B8F39}" type="presParOf" srcId="{D8D266BB-475D-DB4C-85D7-F537C10F64A1}" destId="{1C547819-FAAC-974B-A86A-19B20BFEF99F}" srcOrd="2" destOrd="0" presId="urn:microsoft.com/office/officeart/2005/8/layout/gear1"/>
    <dgm:cxn modelId="{7405C828-76BC-DB4B-8709-C6DA97F89527}" type="presParOf" srcId="{D8D266BB-475D-DB4C-85D7-F537C10F64A1}" destId="{6CB0063C-37E7-B04E-84F1-B632C6451F2C}" srcOrd="3" destOrd="0" presId="urn:microsoft.com/office/officeart/2005/8/layout/gear1"/>
    <dgm:cxn modelId="{36DC6CEF-E979-F445-9F47-62B02FF8B7C7}" type="presParOf" srcId="{D8D266BB-475D-DB4C-85D7-F537C10F64A1}" destId="{947FE25D-6B7D-0242-AFE7-78BD11E55F11}" srcOrd="4" destOrd="0" presId="urn:microsoft.com/office/officeart/2005/8/layout/gear1"/>
    <dgm:cxn modelId="{437B19E0-626C-C44F-81DA-1C5F7ABD69BA}" type="presParOf" srcId="{D8D266BB-475D-DB4C-85D7-F537C10F64A1}" destId="{41FAC426-2ADA-FB4F-B1B7-A2A40C039467}" srcOrd="5" destOrd="0" presId="urn:microsoft.com/office/officeart/2005/8/layout/gear1"/>
    <dgm:cxn modelId="{90BB35FE-8956-DE4A-B0DE-CE31E02D61D2}" type="presParOf" srcId="{D8D266BB-475D-DB4C-85D7-F537C10F64A1}" destId="{E82FB0E6-146B-A740-BD2A-B87819F0E8E2}" srcOrd="6" destOrd="0" presId="urn:microsoft.com/office/officeart/2005/8/layout/gear1"/>
    <dgm:cxn modelId="{52BE84E7-B854-094C-9846-A4D134275E30}" type="presParOf" srcId="{D8D266BB-475D-DB4C-85D7-F537C10F64A1}" destId="{D35CA5F5-B4EF-DC43-8ECB-9630B8325E9D}" srcOrd="7" destOrd="0" presId="urn:microsoft.com/office/officeart/2005/8/layout/gear1"/>
    <dgm:cxn modelId="{3CFA81CF-1EDF-0244-BD4C-590414E011E3}" type="presParOf" srcId="{D8D266BB-475D-DB4C-85D7-F537C10F64A1}" destId="{D3F38D6B-4E6F-C14D-8C54-903A6D1EFB94}" srcOrd="8" destOrd="0" presId="urn:microsoft.com/office/officeart/2005/8/layout/gear1"/>
    <dgm:cxn modelId="{1C92CEF5-A628-6947-9C47-3EA3727705FC}" type="presParOf" srcId="{D8D266BB-475D-DB4C-85D7-F537C10F64A1}" destId="{7179DF62-8C8D-1B45-8CE9-72E46F189652}" srcOrd="9" destOrd="0" presId="urn:microsoft.com/office/officeart/2005/8/layout/gear1"/>
    <dgm:cxn modelId="{E01CBD0F-9DF9-6A42-975D-94989BCC7FBF}" type="presParOf" srcId="{D8D266BB-475D-DB4C-85D7-F537C10F64A1}" destId="{BCDE6400-C8FF-F04E-868E-0D27C8C942BB}" srcOrd="10" destOrd="0" presId="urn:microsoft.com/office/officeart/2005/8/layout/gear1"/>
    <dgm:cxn modelId="{5A470B58-8084-8646-9607-2BAFBC48BB21}" type="presParOf" srcId="{D8D266BB-475D-DB4C-85D7-F537C10F64A1}" destId="{9113343D-E905-0748-A20C-1CF80A361309}" srcOrd="11" destOrd="0" presId="urn:microsoft.com/office/officeart/2005/8/layout/gear1"/>
    <dgm:cxn modelId="{F207A0A0-586E-D840-B6FC-2584ABB3C64A}" type="presParOf" srcId="{D8D266BB-475D-DB4C-85D7-F537C10F64A1}" destId="{B456BDEC-5444-D34F-B3E7-E26099936C93}"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BB6CDA-A754-4C68-ABB4-FC634EBA4C67}"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99B8B90F-D895-40FA-827D-F75827DEEC5F}">
      <dgm:prSet/>
      <dgm:spPr/>
      <dgm:t>
        <a:bodyPr/>
        <a:lstStyle/>
        <a:p>
          <a:r>
            <a:rPr lang="en-GB" b="1" dirty="0"/>
            <a:t>2.</a:t>
          </a:r>
        </a:p>
        <a:p>
          <a:r>
            <a:rPr lang="en-GB" b="1" dirty="0"/>
            <a:t>A group of Portsmouth Diocese Heads invited to look at models of deeper collaboration, 2019</a:t>
          </a:r>
          <a:endParaRPr lang="en-US" b="1" dirty="0"/>
        </a:p>
      </dgm:t>
    </dgm:pt>
    <dgm:pt modelId="{C63EDFC9-D007-4816-BB09-CDFC0983712F}" type="parTrans" cxnId="{7C305786-10AD-456C-A308-ED50065A40C4}">
      <dgm:prSet/>
      <dgm:spPr/>
      <dgm:t>
        <a:bodyPr/>
        <a:lstStyle/>
        <a:p>
          <a:endParaRPr lang="en-US"/>
        </a:p>
      </dgm:t>
    </dgm:pt>
    <dgm:pt modelId="{29BF2F55-F378-4972-A9DF-AF61188CA2C2}" type="sibTrans" cxnId="{7C305786-10AD-456C-A308-ED50065A40C4}">
      <dgm:prSet/>
      <dgm:spPr/>
      <dgm:t>
        <a:bodyPr/>
        <a:lstStyle/>
        <a:p>
          <a:endParaRPr lang="en-US"/>
        </a:p>
      </dgm:t>
    </dgm:pt>
    <dgm:pt modelId="{811FB8C5-E51B-4FCE-91C7-D43467FB3979}">
      <dgm:prSet/>
      <dgm:spPr/>
      <dgm:t>
        <a:bodyPr/>
        <a:lstStyle/>
        <a:p>
          <a:r>
            <a:rPr lang="en-GB" b="1" dirty="0"/>
            <a:t>3. </a:t>
          </a:r>
        </a:p>
        <a:p>
          <a:r>
            <a:rPr lang="en-GB" b="1" dirty="0"/>
            <a:t>Research project, undertaken by Headteacher,  Simon Uttley, identified demand for deep collaboration, irrespective of the form of organisation [Academy, VA, Independent…]</a:t>
          </a:r>
          <a:endParaRPr lang="en-US" b="1" dirty="0"/>
        </a:p>
      </dgm:t>
    </dgm:pt>
    <dgm:pt modelId="{C4F09D68-D473-45ED-B126-9D26D5B64AC8}" type="parTrans" cxnId="{0883EB59-7033-4556-9B21-498C8038450C}">
      <dgm:prSet/>
      <dgm:spPr/>
      <dgm:t>
        <a:bodyPr/>
        <a:lstStyle/>
        <a:p>
          <a:endParaRPr lang="en-US"/>
        </a:p>
      </dgm:t>
    </dgm:pt>
    <dgm:pt modelId="{DE6D828D-749C-43C7-971D-1EA15C5F8F4E}" type="sibTrans" cxnId="{0883EB59-7033-4556-9B21-498C8038450C}">
      <dgm:prSet/>
      <dgm:spPr/>
      <dgm:t>
        <a:bodyPr/>
        <a:lstStyle/>
        <a:p>
          <a:endParaRPr lang="en-US"/>
        </a:p>
      </dgm:t>
    </dgm:pt>
    <dgm:pt modelId="{26656433-99C6-4F6F-93CD-2660E9FF28AB}">
      <dgm:prSet/>
      <dgm:spPr/>
      <dgm:t>
        <a:bodyPr/>
        <a:lstStyle/>
        <a:p>
          <a:r>
            <a:rPr lang="en-GB" b="1" dirty="0"/>
            <a:t>4. </a:t>
          </a:r>
        </a:p>
        <a:p>
          <a:r>
            <a:rPr lang="en-GB" b="1" dirty="0"/>
            <a:t>It was recognised there was a high degree of trust between Catholic schools, and their leaders, with opportunity for further leverage</a:t>
          </a:r>
          <a:endParaRPr lang="en-US" b="1" dirty="0"/>
        </a:p>
      </dgm:t>
    </dgm:pt>
    <dgm:pt modelId="{B7646193-E4ED-4DA9-AD6E-344917423998}" type="parTrans" cxnId="{F41CF8F5-4FE8-4AF2-BA9B-EAEE8D7E1633}">
      <dgm:prSet/>
      <dgm:spPr/>
      <dgm:t>
        <a:bodyPr/>
        <a:lstStyle/>
        <a:p>
          <a:endParaRPr lang="en-US"/>
        </a:p>
      </dgm:t>
    </dgm:pt>
    <dgm:pt modelId="{7603E2DE-E32B-4308-AD5C-2284F8DC1119}" type="sibTrans" cxnId="{F41CF8F5-4FE8-4AF2-BA9B-EAEE8D7E1633}">
      <dgm:prSet/>
      <dgm:spPr/>
      <dgm:t>
        <a:bodyPr/>
        <a:lstStyle/>
        <a:p>
          <a:endParaRPr lang="en-US"/>
        </a:p>
      </dgm:t>
    </dgm:pt>
    <dgm:pt modelId="{39C4328D-1543-43B9-BE6C-601DDE98BEB0}">
      <dgm:prSet/>
      <dgm:spPr/>
      <dgm:t>
        <a:bodyPr/>
        <a:lstStyle/>
        <a:p>
          <a:r>
            <a:rPr lang="en-GB" b="1" dirty="0"/>
            <a:t>5. </a:t>
          </a:r>
        </a:p>
        <a:p>
          <a:r>
            <a:rPr lang="en-GB" b="1" dirty="0"/>
            <a:t>Small schools in particular, were seeking supportive structures </a:t>
          </a:r>
          <a:endParaRPr lang="en-US" b="1" dirty="0"/>
        </a:p>
      </dgm:t>
    </dgm:pt>
    <dgm:pt modelId="{FEDB4BF8-0F53-457B-B131-4FAB1A13E248}" type="parTrans" cxnId="{9972D290-905A-4ECB-AEBF-ACF59E3BCEC5}">
      <dgm:prSet/>
      <dgm:spPr/>
      <dgm:t>
        <a:bodyPr/>
        <a:lstStyle/>
        <a:p>
          <a:endParaRPr lang="en-US"/>
        </a:p>
      </dgm:t>
    </dgm:pt>
    <dgm:pt modelId="{16691281-7E34-425C-9340-765BB7147405}" type="sibTrans" cxnId="{9972D290-905A-4ECB-AEBF-ACF59E3BCEC5}">
      <dgm:prSet/>
      <dgm:spPr/>
      <dgm:t>
        <a:bodyPr/>
        <a:lstStyle/>
        <a:p>
          <a:endParaRPr lang="en-US"/>
        </a:p>
      </dgm:t>
    </dgm:pt>
    <dgm:pt modelId="{75A9F1F9-05B0-4FD2-8E49-71AF1B60AAA4}">
      <dgm:prSet/>
      <dgm:spPr/>
      <dgm:t>
        <a:bodyPr/>
        <a:lstStyle/>
        <a:p>
          <a:r>
            <a:rPr lang="en-GB" b="1" dirty="0"/>
            <a:t>6. </a:t>
          </a:r>
        </a:p>
        <a:p>
          <a:r>
            <a:rPr lang="en-GB" b="1" dirty="0"/>
            <a:t>Our Programme Director began to seek an alignment with St Mary’s University, leveraging his role there as Visiting Professor in Catholic education </a:t>
          </a:r>
          <a:endParaRPr lang="en-US" b="1" dirty="0"/>
        </a:p>
      </dgm:t>
    </dgm:pt>
    <dgm:pt modelId="{4157202D-D976-4240-8870-F401679635A0}" type="parTrans" cxnId="{7510BC80-B705-450C-9D5A-D2FD1EA3C638}">
      <dgm:prSet/>
      <dgm:spPr/>
      <dgm:t>
        <a:bodyPr/>
        <a:lstStyle/>
        <a:p>
          <a:endParaRPr lang="en-US"/>
        </a:p>
      </dgm:t>
    </dgm:pt>
    <dgm:pt modelId="{CF5DD0AE-7552-490D-AC2A-19489DEE4D5F}" type="sibTrans" cxnId="{7510BC80-B705-450C-9D5A-D2FD1EA3C638}">
      <dgm:prSet/>
      <dgm:spPr/>
      <dgm:t>
        <a:bodyPr/>
        <a:lstStyle/>
        <a:p>
          <a:endParaRPr lang="en-US"/>
        </a:p>
      </dgm:t>
    </dgm:pt>
    <dgm:pt modelId="{6C0B9C5C-2CE8-48F8-8CA9-C39E659D6319}">
      <dgm:prSet/>
      <dgm:spPr/>
      <dgm:t>
        <a:bodyPr/>
        <a:lstStyle/>
        <a:p>
          <a:r>
            <a:rPr lang="en-GB" b="1" dirty="0"/>
            <a:t>7. </a:t>
          </a:r>
        </a:p>
        <a:p>
          <a:r>
            <a:rPr lang="en-US" b="1" dirty="0" err="1"/>
            <a:t>Sstaff</a:t>
          </a:r>
          <a:r>
            <a:rPr lang="en-US" b="1" dirty="0"/>
            <a:t> identified to facilitate and broker training and development </a:t>
          </a:r>
        </a:p>
      </dgm:t>
    </dgm:pt>
    <dgm:pt modelId="{75D46A49-5235-4F38-B7CC-24B6ABC9A8E7}" type="parTrans" cxnId="{ACCEC3B1-0905-4539-9862-97C3DD89F502}">
      <dgm:prSet/>
      <dgm:spPr/>
      <dgm:t>
        <a:bodyPr/>
        <a:lstStyle/>
        <a:p>
          <a:endParaRPr lang="en-US"/>
        </a:p>
      </dgm:t>
    </dgm:pt>
    <dgm:pt modelId="{EE372990-7B1C-4BC7-9B39-3181DA28EBD5}" type="sibTrans" cxnId="{ACCEC3B1-0905-4539-9862-97C3DD89F502}">
      <dgm:prSet/>
      <dgm:spPr/>
      <dgm:t>
        <a:bodyPr/>
        <a:lstStyle/>
        <a:p>
          <a:endParaRPr lang="en-US"/>
        </a:p>
      </dgm:t>
    </dgm:pt>
    <dgm:pt modelId="{AE36796A-0F19-4D4C-A5DB-E3FD12462388}">
      <dgm:prSet/>
      <dgm:spPr/>
      <dgm:t>
        <a:bodyPr/>
        <a:lstStyle/>
        <a:p>
          <a:r>
            <a:rPr lang="en-GB" b="1" dirty="0"/>
            <a:t>8.</a:t>
          </a:r>
        </a:p>
        <a:p>
          <a:r>
            <a:rPr lang="en-GB" b="1" dirty="0"/>
            <a:t>Pre-launch in 2021 with formal launch event, September 2022</a:t>
          </a:r>
        </a:p>
      </dgm:t>
    </dgm:pt>
    <dgm:pt modelId="{C8F3827B-E7A2-47B3-AD05-47059698681A}" type="parTrans" cxnId="{BB495244-568A-4B6A-A91B-BDE96686C4AB}">
      <dgm:prSet/>
      <dgm:spPr/>
      <dgm:t>
        <a:bodyPr/>
        <a:lstStyle/>
        <a:p>
          <a:endParaRPr lang="en-GB"/>
        </a:p>
      </dgm:t>
    </dgm:pt>
    <dgm:pt modelId="{1C5C70B4-CEA5-44D6-9BBC-8D763F9874A3}" type="sibTrans" cxnId="{BB495244-568A-4B6A-A91B-BDE96686C4AB}">
      <dgm:prSet/>
      <dgm:spPr/>
      <dgm:t>
        <a:bodyPr/>
        <a:lstStyle/>
        <a:p>
          <a:endParaRPr lang="en-GB"/>
        </a:p>
      </dgm:t>
    </dgm:pt>
    <dgm:pt modelId="{479A6241-AA79-40E3-B18D-6FA520A30A08}">
      <dgm:prSet/>
      <dgm:spPr/>
      <dgm:t>
        <a:bodyPr/>
        <a:lstStyle/>
        <a:p>
          <a:r>
            <a:rPr lang="en-GB" b="1" dirty="0"/>
            <a:t>1.</a:t>
          </a:r>
        </a:p>
        <a:p>
          <a:r>
            <a:rPr lang="en-GB" b="1" i="1" dirty="0"/>
            <a:t>Koinonia</a:t>
          </a:r>
          <a:r>
            <a:rPr lang="en-GB" b="1" dirty="0"/>
            <a:t> – the Greek word for fellowship, often applied to Christian fellowship</a:t>
          </a:r>
          <a:endParaRPr lang="en-US" dirty="0"/>
        </a:p>
      </dgm:t>
    </dgm:pt>
    <dgm:pt modelId="{E99C3D3F-C679-4FCA-A3E6-07B4FC6E446C}" type="sibTrans" cxnId="{F0CBFD26-93E5-4AB2-9664-ADACF8EEB90F}">
      <dgm:prSet/>
      <dgm:spPr/>
      <dgm:t>
        <a:bodyPr/>
        <a:lstStyle/>
        <a:p>
          <a:endParaRPr lang="en-US"/>
        </a:p>
      </dgm:t>
    </dgm:pt>
    <dgm:pt modelId="{EB6ACD5A-619E-410A-BB18-9F304EE0248B}" type="parTrans" cxnId="{F0CBFD26-93E5-4AB2-9664-ADACF8EEB90F}">
      <dgm:prSet/>
      <dgm:spPr/>
      <dgm:t>
        <a:bodyPr/>
        <a:lstStyle/>
        <a:p>
          <a:endParaRPr lang="en-US"/>
        </a:p>
      </dgm:t>
    </dgm:pt>
    <dgm:pt modelId="{917E0B2D-3D5E-481D-B9D6-1B15D60D5F4A}" type="pres">
      <dgm:prSet presAssocID="{50BB6CDA-A754-4C68-ABB4-FC634EBA4C67}" presName="diagram" presStyleCnt="0">
        <dgm:presLayoutVars>
          <dgm:dir/>
          <dgm:resizeHandles val="exact"/>
        </dgm:presLayoutVars>
      </dgm:prSet>
      <dgm:spPr/>
    </dgm:pt>
    <dgm:pt modelId="{68CABE3B-5C76-40F2-A03F-6202C961AD83}" type="pres">
      <dgm:prSet presAssocID="{479A6241-AA79-40E3-B18D-6FA520A30A08}" presName="node" presStyleLbl="node1" presStyleIdx="0" presStyleCnt="8" custLinFactNeighborX="820" custLinFactNeighborY="1477">
        <dgm:presLayoutVars>
          <dgm:bulletEnabled val="1"/>
        </dgm:presLayoutVars>
      </dgm:prSet>
      <dgm:spPr/>
    </dgm:pt>
    <dgm:pt modelId="{3BD2CFA3-C19C-4949-A7A2-D72E252F689D}" type="pres">
      <dgm:prSet presAssocID="{E99C3D3F-C679-4FCA-A3E6-07B4FC6E446C}" presName="sibTrans" presStyleCnt="0"/>
      <dgm:spPr/>
    </dgm:pt>
    <dgm:pt modelId="{0E3DF704-DA11-4B04-B7FC-76D2BB42CD2E}" type="pres">
      <dgm:prSet presAssocID="{99B8B90F-D895-40FA-827D-F75827DEEC5F}" presName="node" presStyleLbl="node1" presStyleIdx="1" presStyleCnt="8">
        <dgm:presLayoutVars>
          <dgm:bulletEnabled val="1"/>
        </dgm:presLayoutVars>
      </dgm:prSet>
      <dgm:spPr/>
    </dgm:pt>
    <dgm:pt modelId="{63943DD8-BE9D-46CE-8616-C53209A98DB9}" type="pres">
      <dgm:prSet presAssocID="{29BF2F55-F378-4972-A9DF-AF61188CA2C2}" presName="sibTrans" presStyleCnt="0"/>
      <dgm:spPr/>
    </dgm:pt>
    <dgm:pt modelId="{65FCA715-613E-4A24-890C-51D26A165D49}" type="pres">
      <dgm:prSet presAssocID="{811FB8C5-E51B-4FCE-91C7-D43467FB3979}" presName="node" presStyleLbl="node1" presStyleIdx="2" presStyleCnt="8">
        <dgm:presLayoutVars>
          <dgm:bulletEnabled val="1"/>
        </dgm:presLayoutVars>
      </dgm:prSet>
      <dgm:spPr/>
    </dgm:pt>
    <dgm:pt modelId="{688D2791-265C-4244-BD5B-FAD508859278}" type="pres">
      <dgm:prSet presAssocID="{DE6D828D-749C-43C7-971D-1EA15C5F8F4E}" presName="sibTrans" presStyleCnt="0"/>
      <dgm:spPr/>
    </dgm:pt>
    <dgm:pt modelId="{1ED50125-8B3D-4620-8BFE-DC3E613EB198}" type="pres">
      <dgm:prSet presAssocID="{26656433-99C6-4F6F-93CD-2660E9FF28AB}" presName="node" presStyleLbl="node1" presStyleIdx="3" presStyleCnt="8">
        <dgm:presLayoutVars>
          <dgm:bulletEnabled val="1"/>
        </dgm:presLayoutVars>
      </dgm:prSet>
      <dgm:spPr/>
    </dgm:pt>
    <dgm:pt modelId="{53BC7A0F-6806-4A33-808C-7F9B5D992ADD}" type="pres">
      <dgm:prSet presAssocID="{7603E2DE-E32B-4308-AD5C-2284F8DC1119}" presName="sibTrans" presStyleCnt="0"/>
      <dgm:spPr/>
    </dgm:pt>
    <dgm:pt modelId="{D04F9EBE-8819-4CE6-9504-70C412B7EBC5}" type="pres">
      <dgm:prSet presAssocID="{39C4328D-1543-43B9-BE6C-601DDE98BEB0}" presName="node" presStyleLbl="node1" presStyleIdx="4" presStyleCnt="8" custLinFactNeighborX="-1103" custLinFactNeighborY="3542">
        <dgm:presLayoutVars>
          <dgm:bulletEnabled val="1"/>
        </dgm:presLayoutVars>
      </dgm:prSet>
      <dgm:spPr/>
    </dgm:pt>
    <dgm:pt modelId="{B4B71455-074D-4426-8058-9BA6C1A1D010}" type="pres">
      <dgm:prSet presAssocID="{16691281-7E34-425C-9340-765BB7147405}" presName="sibTrans" presStyleCnt="0"/>
      <dgm:spPr/>
    </dgm:pt>
    <dgm:pt modelId="{D3A7421C-364F-4809-BE26-1E485EAB7247}" type="pres">
      <dgm:prSet presAssocID="{75A9F1F9-05B0-4FD2-8E49-71AF1B60AAA4}" presName="node" presStyleLbl="node1" presStyleIdx="5" presStyleCnt="8">
        <dgm:presLayoutVars>
          <dgm:bulletEnabled val="1"/>
        </dgm:presLayoutVars>
      </dgm:prSet>
      <dgm:spPr/>
    </dgm:pt>
    <dgm:pt modelId="{FF808FE9-D0B5-448D-BA19-0999CCC66406}" type="pres">
      <dgm:prSet presAssocID="{CF5DD0AE-7552-490D-AC2A-19489DEE4D5F}" presName="sibTrans" presStyleCnt="0"/>
      <dgm:spPr/>
    </dgm:pt>
    <dgm:pt modelId="{3962A18C-CB08-4BA2-9F44-660254696FE6}" type="pres">
      <dgm:prSet presAssocID="{6C0B9C5C-2CE8-48F8-8CA9-C39E659D6319}" presName="node" presStyleLbl="node1" presStyleIdx="6" presStyleCnt="8">
        <dgm:presLayoutVars>
          <dgm:bulletEnabled val="1"/>
        </dgm:presLayoutVars>
      </dgm:prSet>
      <dgm:spPr/>
    </dgm:pt>
    <dgm:pt modelId="{12987CA3-E4A3-4F2F-A82D-20DD287DA3A2}" type="pres">
      <dgm:prSet presAssocID="{EE372990-7B1C-4BC7-9B39-3181DA28EBD5}" presName="sibTrans" presStyleCnt="0"/>
      <dgm:spPr/>
    </dgm:pt>
    <dgm:pt modelId="{21D5EDFD-E40D-4997-B37A-B86D7073E303}" type="pres">
      <dgm:prSet presAssocID="{AE36796A-0F19-4D4C-A5DB-E3FD12462388}" presName="node" presStyleLbl="node1" presStyleIdx="7" presStyleCnt="8">
        <dgm:presLayoutVars>
          <dgm:bulletEnabled val="1"/>
        </dgm:presLayoutVars>
      </dgm:prSet>
      <dgm:spPr/>
    </dgm:pt>
  </dgm:ptLst>
  <dgm:cxnLst>
    <dgm:cxn modelId="{BC24ED0E-3DD8-48B5-9F19-BF5700137131}" type="presOf" srcId="{479A6241-AA79-40E3-B18D-6FA520A30A08}" destId="{68CABE3B-5C76-40F2-A03F-6202C961AD83}" srcOrd="0" destOrd="0" presId="urn:microsoft.com/office/officeart/2005/8/layout/default"/>
    <dgm:cxn modelId="{4D287E18-1FCA-4989-9082-1CE8673756C9}" type="presOf" srcId="{75A9F1F9-05B0-4FD2-8E49-71AF1B60AAA4}" destId="{D3A7421C-364F-4809-BE26-1E485EAB7247}" srcOrd="0" destOrd="0" presId="urn:microsoft.com/office/officeart/2005/8/layout/default"/>
    <dgm:cxn modelId="{F0CBFD26-93E5-4AB2-9664-ADACF8EEB90F}" srcId="{50BB6CDA-A754-4C68-ABB4-FC634EBA4C67}" destId="{479A6241-AA79-40E3-B18D-6FA520A30A08}" srcOrd="0" destOrd="0" parTransId="{EB6ACD5A-619E-410A-BB18-9F304EE0248B}" sibTransId="{E99C3D3F-C679-4FCA-A3E6-07B4FC6E446C}"/>
    <dgm:cxn modelId="{BB495244-568A-4B6A-A91B-BDE96686C4AB}" srcId="{50BB6CDA-A754-4C68-ABB4-FC634EBA4C67}" destId="{AE36796A-0F19-4D4C-A5DB-E3FD12462388}" srcOrd="7" destOrd="0" parTransId="{C8F3827B-E7A2-47B3-AD05-47059698681A}" sibTransId="{1C5C70B4-CEA5-44D6-9BBC-8D763F9874A3}"/>
    <dgm:cxn modelId="{8D142052-6609-453D-8AA2-4641543012A9}" type="presOf" srcId="{99B8B90F-D895-40FA-827D-F75827DEEC5F}" destId="{0E3DF704-DA11-4B04-B7FC-76D2BB42CD2E}" srcOrd="0" destOrd="0" presId="urn:microsoft.com/office/officeart/2005/8/layout/default"/>
    <dgm:cxn modelId="{0883EB59-7033-4556-9B21-498C8038450C}" srcId="{50BB6CDA-A754-4C68-ABB4-FC634EBA4C67}" destId="{811FB8C5-E51B-4FCE-91C7-D43467FB3979}" srcOrd="2" destOrd="0" parTransId="{C4F09D68-D473-45ED-B126-9D26D5B64AC8}" sibTransId="{DE6D828D-749C-43C7-971D-1EA15C5F8F4E}"/>
    <dgm:cxn modelId="{B8238065-C297-4B6A-9A28-BE1E42CA33DF}" type="presOf" srcId="{39C4328D-1543-43B9-BE6C-601DDE98BEB0}" destId="{D04F9EBE-8819-4CE6-9504-70C412B7EBC5}" srcOrd="0" destOrd="0" presId="urn:microsoft.com/office/officeart/2005/8/layout/default"/>
    <dgm:cxn modelId="{5DD33C69-380C-420A-9F07-53BDA705561B}" type="presOf" srcId="{50BB6CDA-A754-4C68-ABB4-FC634EBA4C67}" destId="{917E0B2D-3D5E-481D-B9D6-1B15D60D5F4A}" srcOrd="0" destOrd="0" presId="urn:microsoft.com/office/officeart/2005/8/layout/default"/>
    <dgm:cxn modelId="{7510BC80-B705-450C-9D5A-D2FD1EA3C638}" srcId="{50BB6CDA-A754-4C68-ABB4-FC634EBA4C67}" destId="{75A9F1F9-05B0-4FD2-8E49-71AF1B60AAA4}" srcOrd="5" destOrd="0" parTransId="{4157202D-D976-4240-8870-F401679635A0}" sibTransId="{CF5DD0AE-7552-490D-AC2A-19489DEE4D5F}"/>
    <dgm:cxn modelId="{7C305786-10AD-456C-A308-ED50065A40C4}" srcId="{50BB6CDA-A754-4C68-ABB4-FC634EBA4C67}" destId="{99B8B90F-D895-40FA-827D-F75827DEEC5F}" srcOrd="1" destOrd="0" parTransId="{C63EDFC9-D007-4816-BB09-CDFC0983712F}" sibTransId="{29BF2F55-F378-4972-A9DF-AF61188CA2C2}"/>
    <dgm:cxn modelId="{3CA96087-D6A2-4672-B490-F9B0F040B058}" type="presOf" srcId="{AE36796A-0F19-4D4C-A5DB-E3FD12462388}" destId="{21D5EDFD-E40D-4997-B37A-B86D7073E303}" srcOrd="0" destOrd="0" presId="urn:microsoft.com/office/officeart/2005/8/layout/default"/>
    <dgm:cxn modelId="{9972D290-905A-4ECB-AEBF-ACF59E3BCEC5}" srcId="{50BB6CDA-A754-4C68-ABB4-FC634EBA4C67}" destId="{39C4328D-1543-43B9-BE6C-601DDE98BEB0}" srcOrd="4" destOrd="0" parTransId="{FEDB4BF8-0F53-457B-B131-4FAB1A13E248}" sibTransId="{16691281-7E34-425C-9340-765BB7147405}"/>
    <dgm:cxn modelId="{8B7DEEAC-E2D7-4EEA-8C27-0F0BC60F7AB7}" type="presOf" srcId="{26656433-99C6-4F6F-93CD-2660E9FF28AB}" destId="{1ED50125-8B3D-4620-8BFE-DC3E613EB198}" srcOrd="0" destOrd="0" presId="urn:microsoft.com/office/officeart/2005/8/layout/default"/>
    <dgm:cxn modelId="{ACCEC3B1-0905-4539-9862-97C3DD89F502}" srcId="{50BB6CDA-A754-4C68-ABB4-FC634EBA4C67}" destId="{6C0B9C5C-2CE8-48F8-8CA9-C39E659D6319}" srcOrd="6" destOrd="0" parTransId="{75D46A49-5235-4F38-B7CC-24B6ABC9A8E7}" sibTransId="{EE372990-7B1C-4BC7-9B39-3181DA28EBD5}"/>
    <dgm:cxn modelId="{E4C65CC5-7AC9-4BFE-9543-C7B625193F88}" type="presOf" srcId="{6C0B9C5C-2CE8-48F8-8CA9-C39E659D6319}" destId="{3962A18C-CB08-4BA2-9F44-660254696FE6}" srcOrd="0" destOrd="0" presId="urn:microsoft.com/office/officeart/2005/8/layout/default"/>
    <dgm:cxn modelId="{B76CEDE6-1576-432B-8781-4EBFE4EB7619}" type="presOf" srcId="{811FB8C5-E51B-4FCE-91C7-D43467FB3979}" destId="{65FCA715-613E-4A24-890C-51D26A165D49}" srcOrd="0" destOrd="0" presId="urn:microsoft.com/office/officeart/2005/8/layout/default"/>
    <dgm:cxn modelId="{F41CF8F5-4FE8-4AF2-BA9B-EAEE8D7E1633}" srcId="{50BB6CDA-A754-4C68-ABB4-FC634EBA4C67}" destId="{26656433-99C6-4F6F-93CD-2660E9FF28AB}" srcOrd="3" destOrd="0" parTransId="{B7646193-E4ED-4DA9-AD6E-344917423998}" sibTransId="{7603E2DE-E32B-4308-AD5C-2284F8DC1119}"/>
    <dgm:cxn modelId="{5839343C-D341-4D57-913D-79E54C03C00A}" type="presParOf" srcId="{917E0B2D-3D5E-481D-B9D6-1B15D60D5F4A}" destId="{68CABE3B-5C76-40F2-A03F-6202C961AD83}" srcOrd="0" destOrd="0" presId="urn:microsoft.com/office/officeart/2005/8/layout/default"/>
    <dgm:cxn modelId="{856B9AF5-E46A-4FD5-A301-7F9DF238543F}" type="presParOf" srcId="{917E0B2D-3D5E-481D-B9D6-1B15D60D5F4A}" destId="{3BD2CFA3-C19C-4949-A7A2-D72E252F689D}" srcOrd="1" destOrd="0" presId="urn:microsoft.com/office/officeart/2005/8/layout/default"/>
    <dgm:cxn modelId="{9DA9E408-293B-4368-BEB4-C4BE16212083}" type="presParOf" srcId="{917E0B2D-3D5E-481D-B9D6-1B15D60D5F4A}" destId="{0E3DF704-DA11-4B04-B7FC-76D2BB42CD2E}" srcOrd="2" destOrd="0" presId="urn:microsoft.com/office/officeart/2005/8/layout/default"/>
    <dgm:cxn modelId="{B51F0627-BC38-495C-8E1F-3338F855D1CA}" type="presParOf" srcId="{917E0B2D-3D5E-481D-B9D6-1B15D60D5F4A}" destId="{63943DD8-BE9D-46CE-8616-C53209A98DB9}" srcOrd="3" destOrd="0" presId="urn:microsoft.com/office/officeart/2005/8/layout/default"/>
    <dgm:cxn modelId="{E0DEF1F1-B5B1-47C3-A8FE-902FB411BA95}" type="presParOf" srcId="{917E0B2D-3D5E-481D-B9D6-1B15D60D5F4A}" destId="{65FCA715-613E-4A24-890C-51D26A165D49}" srcOrd="4" destOrd="0" presId="urn:microsoft.com/office/officeart/2005/8/layout/default"/>
    <dgm:cxn modelId="{09F674E8-EBC1-4B15-BB93-3DEB6ED6EB64}" type="presParOf" srcId="{917E0B2D-3D5E-481D-B9D6-1B15D60D5F4A}" destId="{688D2791-265C-4244-BD5B-FAD508859278}" srcOrd="5" destOrd="0" presId="urn:microsoft.com/office/officeart/2005/8/layout/default"/>
    <dgm:cxn modelId="{E246C8E0-4635-431B-BC68-7FD5878A0402}" type="presParOf" srcId="{917E0B2D-3D5E-481D-B9D6-1B15D60D5F4A}" destId="{1ED50125-8B3D-4620-8BFE-DC3E613EB198}" srcOrd="6" destOrd="0" presId="urn:microsoft.com/office/officeart/2005/8/layout/default"/>
    <dgm:cxn modelId="{7E076AB2-7266-487B-B615-7A7A306C4307}" type="presParOf" srcId="{917E0B2D-3D5E-481D-B9D6-1B15D60D5F4A}" destId="{53BC7A0F-6806-4A33-808C-7F9B5D992ADD}" srcOrd="7" destOrd="0" presId="urn:microsoft.com/office/officeart/2005/8/layout/default"/>
    <dgm:cxn modelId="{5C7EB1B4-011C-4EDB-A122-A482650E45C2}" type="presParOf" srcId="{917E0B2D-3D5E-481D-B9D6-1B15D60D5F4A}" destId="{D04F9EBE-8819-4CE6-9504-70C412B7EBC5}" srcOrd="8" destOrd="0" presId="urn:microsoft.com/office/officeart/2005/8/layout/default"/>
    <dgm:cxn modelId="{CFDE1421-BB6B-406D-9E53-F9FB13C5DB9C}" type="presParOf" srcId="{917E0B2D-3D5E-481D-B9D6-1B15D60D5F4A}" destId="{B4B71455-074D-4426-8058-9BA6C1A1D010}" srcOrd="9" destOrd="0" presId="urn:microsoft.com/office/officeart/2005/8/layout/default"/>
    <dgm:cxn modelId="{7CF17042-612E-4016-8387-8C1B16F2E7AE}" type="presParOf" srcId="{917E0B2D-3D5E-481D-B9D6-1B15D60D5F4A}" destId="{D3A7421C-364F-4809-BE26-1E485EAB7247}" srcOrd="10" destOrd="0" presId="urn:microsoft.com/office/officeart/2005/8/layout/default"/>
    <dgm:cxn modelId="{BC251A25-85AA-4215-9121-9337CA8CC329}" type="presParOf" srcId="{917E0B2D-3D5E-481D-B9D6-1B15D60D5F4A}" destId="{FF808FE9-D0B5-448D-BA19-0999CCC66406}" srcOrd="11" destOrd="0" presId="urn:microsoft.com/office/officeart/2005/8/layout/default"/>
    <dgm:cxn modelId="{F400CF9F-5ADB-4274-BD05-175E8249A767}" type="presParOf" srcId="{917E0B2D-3D5E-481D-B9D6-1B15D60D5F4A}" destId="{3962A18C-CB08-4BA2-9F44-660254696FE6}" srcOrd="12" destOrd="0" presId="urn:microsoft.com/office/officeart/2005/8/layout/default"/>
    <dgm:cxn modelId="{A73E61B3-EC99-4C1A-AC97-95BEFE908048}" type="presParOf" srcId="{917E0B2D-3D5E-481D-B9D6-1B15D60D5F4A}" destId="{12987CA3-E4A3-4F2F-A82D-20DD287DA3A2}" srcOrd="13" destOrd="0" presId="urn:microsoft.com/office/officeart/2005/8/layout/default"/>
    <dgm:cxn modelId="{9C54E501-033E-4464-B1DD-08209A9E0E8F}" type="presParOf" srcId="{917E0B2D-3D5E-481D-B9D6-1B15D60D5F4A}" destId="{21D5EDFD-E40D-4997-B37A-B86D7073E303}"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7C881E5-D322-4BF0-B802-B6E70FC2E6E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4CCAA97-A5A0-4682-9BA5-4750DD3EF2FE}">
      <dgm:prSet/>
      <dgm:spPr/>
      <dgm:t>
        <a:bodyPr/>
        <a:lstStyle/>
        <a:p>
          <a:r>
            <a:rPr lang="en-GB"/>
            <a:t>What opportunities for collaboration do you see in your organisation?</a:t>
          </a:r>
          <a:endParaRPr lang="en-US"/>
        </a:p>
      </dgm:t>
    </dgm:pt>
    <dgm:pt modelId="{912F56C9-80CA-437F-87CF-478CAE527DD5}" type="parTrans" cxnId="{072CACE7-15F7-43A1-B8A7-29E94AF74BF6}">
      <dgm:prSet/>
      <dgm:spPr/>
      <dgm:t>
        <a:bodyPr/>
        <a:lstStyle/>
        <a:p>
          <a:endParaRPr lang="en-US"/>
        </a:p>
      </dgm:t>
    </dgm:pt>
    <dgm:pt modelId="{E3713937-F0EE-443F-8071-4EB01B12C32D}" type="sibTrans" cxnId="{072CACE7-15F7-43A1-B8A7-29E94AF74BF6}">
      <dgm:prSet/>
      <dgm:spPr/>
      <dgm:t>
        <a:bodyPr/>
        <a:lstStyle/>
        <a:p>
          <a:endParaRPr lang="en-US"/>
        </a:p>
      </dgm:t>
    </dgm:pt>
    <dgm:pt modelId="{7DFFED45-4F23-4F48-AE1D-FC4AED80B5F7}">
      <dgm:prSet/>
      <dgm:spPr/>
      <dgm:t>
        <a:bodyPr/>
        <a:lstStyle/>
        <a:p>
          <a:r>
            <a:rPr lang="en-GB"/>
            <a:t>What value would you see this having?</a:t>
          </a:r>
          <a:endParaRPr lang="en-US"/>
        </a:p>
      </dgm:t>
    </dgm:pt>
    <dgm:pt modelId="{87E530E0-7C4B-477C-8E15-26E8FF44B1E3}" type="parTrans" cxnId="{17B77617-CFBD-4030-8D08-91D3E52087A1}">
      <dgm:prSet/>
      <dgm:spPr/>
      <dgm:t>
        <a:bodyPr/>
        <a:lstStyle/>
        <a:p>
          <a:endParaRPr lang="en-US"/>
        </a:p>
      </dgm:t>
    </dgm:pt>
    <dgm:pt modelId="{11A23C4E-8CEF-47EF-960A-97836761DAC5}" type="sibTrans" cxnId="{17B77617-CFBD-4030-8D08-91D3E52087A1}">
      <dgm:prSet/>
      <dgm:spPr/>
      <dgm:t>
        <a:bodyPr/>
        <a:lstStyle/>
        <a:p>
          <a:endParaRPr lang="en-US"/>
        </a:p>
      </dgm:t>
    </dgm:pt>
    <dgm:pt modelId="{BC7C1EDE-26CE-4C17-ACD4-8129DC7A34E5}">
      <dgm:prSet/>
      <dgm:spPr/>
      <dgm:t>
        <a:bodyPr/>
        <a:lstStyle/>
        <a:p>
          <a:r>
            <a:rPr lang="en-GB"/>
            <a:t>Who would be your allies?</a:t>
          </a:r>
          <a:endParaRPr lang="en-US"/>
        </a:p>
      </dgm:t>
    </dgm:pt>
    <dgm:pt modelId="{494FC43E-7C63-4C5A-96E4-0DC157F2460E}" type="parTrans" cxnId="{26B61F79-816E-4F60-913F-40261994E16D}">
      <dgm:prSet/>
      <dgm:spPr/>
      <dgm:t>
        <a:bodyPr/>
        <a:lstStyle/>
        <a:p>
          <a:endParaRPr lang="en-US"/>
        </a:p>
      </dgm:t>
    </dgm:pt>
    <dgm:pt modelId="{C4D298FE-AB3D-4B22-B9FD-94B1DDBF303F}" type="sibTrans" cxnId="{26B61F79-816E-4F60-913F-40261994E16D}">
      <dgm:prSet/>
      <dgm:spPr/>
      <dgm:t>
        <a:bodyPr/>
        <a:lstStyle/>
        <a:p>
          <a:endParaRPr lang="en-US"/>
        </a:p>
      </dgm:t>
    </dgm:pt>
    <dgm:pt modelId="{81D4A8D4-7934-4222-B799-95FD09D30008}">
      <dgm:prSet/>
      <dgm:spPr/>
      <dgm:t>
        <a:bodyPr/>
        <a:lstStyle/>
        <a:p>
          <a:r>
            <a:rPr lang="en-GB"/>
            <a:t>What obstacles might you face?</a:t>
          </a:r>
          <a:endParaRPr lang="en-US"/>
        </a:p>
      </dgm:t>
    </dgm:pt>
    <dgm:pt modelId="{156AAB03-EAFD-4D91-B52C-B1E4BBDA4626}" type="parTrans" cxnId="{D47C35B2-B60B-40AD-8502-58336C45C257}">
      <dgm:prSet/>
      <dgm:spPr/>
      <dgm:t>
        <a:bodyPr/>
        <a:lstStyle/>
        <a:p>
          <a:endParaRPr lang="en-US"/>
        </a:p>
      </dgm:t>
    </dgm:pt>
    <dgm:pt modelId="{4045D36D-38E4-4C94-BDEC-1BE93ECDA0E9}" type="sibTrans" cxnId="{D47C35B2-B60B-40AD-8502-58336C45C257}">
      <dgm:prSet/>
      <dgm:spPr/>
      <dgm:t>
        <a:bodyPr/>
        <a:lstStyle/>
        <a:p>
          <a:endParaRPr lang="en-US"/>
        </a:p>
      </dgm:t>
    </dgm:pt>
    <dgm:pt modelId="{29737298-8FC9-4B65-8628-10045555794F}" type="pres">
      <dgm:prSet presAssocID="{27C881E5-D322-4BF0-B802-B6E70FC2E6E8}" presName="linear" presStyleCnt="0">
        <dgm:presLayoutVars>
          <dgm:animLvl val="lvl"/>
          <dgm:resizeHandles val="exact"/>
        </dgm:presLayoutVars>
      </dgm:prSet>
      <dgm:spPr/>
    </dgm:pt>
    <dgm:pt modelId="{5D47A37F-499E-4776-B08D-9E6EE02AE4A2}" type="pres">
      <dgm:prSet presAssocID="{E4CCAA97-A5A0-4682-9BA5-4750DD3EF2FE}" presName="parentText" presStyleLbl="node1" presStyleIdx="0" presStyleCnt="4">
        <dgm:presLayoutVars>
          <dgm:chMax val="0"/>
          <dgm:bulletEnabled val="1"/>
        </dgm:presLayoutVars>
      </dgm:prSet>
      <dgm:spPr/>
    </dgm:pt>
    <dgm:pt modelId="{6D16F7E7-21B4-4059-93CA-546670B6A408}" type="pres">
      <dgm:prSet presAssocID="{E3713937-F0EE-443F-8071-4EB01B12C32D}" presName="spacer" presStyleCnt="0"/>
      <dgm:spPr/>
    </dgm:pt>
    <dgm:pt modelId="{068EE94E-7B45-4D0C-8994-696643DE21A4}" type="pres">
      <dgm:prSet presAssocID="{7DFFED45-4F23-4F48-AE1D-FC4AED80B5F7}" presName="parentText" presStyleLbl="node1" presStyleIdx="1" presStyleCnt="4">
        <dgm:presLayoutVars>
          <dgm:chMax val="0"/>
          <dgm:bulletEnabled val="1"/>
        </dgm:presLayoutVars>
      </dgm:prSet>
      <dgm:spPr/>
    </dgm:pt>
    <dgm:pt modelId="{E21E3451-BD78-4345-9878-D7C23FC7E806}" type="pres">
      <dgm:prSet presAssocID="{11A23C4E-8CEF-47EF-960A-97836761DAC5}" presName="spacer" presStyleCnt="0"/>
      <dgm:spPr/>
    </dgm:pt>
    <dgm:pt modelId="{324535EA-B64E-4A32-8812-408D0E34922E}" type="pres">
      <dgm:prSet presAssocID="{BC7C1EDE-26CE-4C17-ACD4-8129DC7A34E5}" presName="parentText" presStyleLbl="node1" presStyleIdx="2" presStyleCnt="4">
        <dgm:presLayoutVars>
          <dgm:chMax val="0"/>
          <dgm:bulletEnabled val="1"/>
        </dgm:presLayoutVars>
      </dgm:prSet>
      <dgm:spPr/>
    </dgm:pt>
    <dgm:pt modelId="{8FE2CF24-FC05-45C7-A920-304119F1866D}" type="pres">
      <dgm:prSet presAssocID="{C4D298FE-AB3D-4B22-B9FD-94B1DDBF303F}" presName="spacer" presStyleCnt="0"/>
      <dgm:spPr/>
    </dgm:pt>
    <dgm:pt modelId="{73C4FC6F-8A1C-420F-84DB-C43FE7E41669}" type="pres">
      <dgm:prSet presAssocID="{81D4A8D4-7934-4222-B799-95FD09D30008}" presName="parentText" presStyleLbl="node1" presStyleIdx="3" presStyleCnt="4">
        <dgm:presLayoutVars>
          <dgm:chMax val="0"/>
          <dgm:bulletEnabled val="1"/>
        </dgm:presLayoutVars>
      </dgm:prSet>
      <dgm:spPr/>
    </dgm:pt>
  </dgm:ptLst>
  <dgm:cxnLst>
    <dgm:cxn modelId="{11B9C116-B18B-45FB-8AA0-688024644688}" type="presOf" srcId="{81D4A8D4-7934-4222-B799-95FD09D30008}" destId="{73C4FC6F-8A1C-420F-84DB-C43FE7E41669}" srcOrd="0" destOrd="0" presId="urn:microsoft.com/office/officeart/2005/8/layout/vList2"/>
    <dgm:cxn modelId="{17B77617-CFBD-4030-8D08-91D3E52087A1}" srcId="{27C881E5-D322-4BF0-B802-B6E70FC2E6E8}" destId="{7DFFED45-4F23-4F48-AE1D-FC4AED80B5F7}" srcOrd="1" destOrd="0" parTransId="{87E530E0-7C4B-477C-8E15-26E8FF44B1E3}" sibTransId="{11A23C4E-8CEF-47EF-960A-97836761DAC5}"/>
    <dgm:cxn modelId="{26B61F79-816E-4F60-913F-40261994E16D}" srcId="{27C881E5-D322-4BF0-B802-B6E70FC2E6E8}" destId="{BC7C1EDE-26CE-4C17-ACD4-8129DC7A34E5}" srcOrd="2" destOrd="0" parTransId="{494FC43E-7C63-4C5A-96E4-0DC157F2460E}" sibTransId="{C4D298FE-AB3D-4B22-B9FD-94B1DDBF303F}"/>
    <dgm:cxn modelId="{8C365D7E-E5B9-44BF-B95E-FAA14E1123AD}" type="presOf" srcId="{27C881E5-D322-4BF0-B802-B6E70FC2E6E8}" destId="{29737298-8FC9-4B65-8628-10045555794F}" srcOrd="0" destOrd="0" presId="urn:microsoft.com/office/officeart/2005/8/layout/vList2"/>
    <dgm:cxn modelId="{856C5283-41FA-40BA-B6C1-A5D6677F9E7A}" type="presOf" srcId="{BC7C1EDE-26CE-4C17-ACD4-8129DC7A34E5}" destId="{324535EA-B64E-4A32-8812-408D0E34922E}" srcOrd="0" destOrd="0" presId="urn:microsoft.com/office/officeart/2005/8/layout/vList2"/>
    <dgm:cxn modelId="{D47C35B2-B60B-40AD-8502-58336C45C257}" srcId="{27C881E5-D322-4BF0-B802-B6E70FC2E6E8}" destId="{81D4A8D4-7934-4222-B799-95FD09D30008}" srcOrd="3" destOrd="0" parTransId="{156AAB03-EAFD-4D91-B52C-B1E4BBDA4626}" sibTransId="{4045D36D-38E4-4C94-BDEC-1BE93ECDA0E9}"/>
    <dgm:cxn modelId="{971700BB-9F9E-40E2-9DF0-C672633703A1}" type="presOf" srcId="{7DFFED45-4F23-4F48-AE1D-FC4AED80B5F7}" destId="{068EE94E-7B45-4D0C-8994-696643DE21A4}" srcOrd="0" destOrd="0" presId="urn:microsoft.com/office/officeart/2005/8/layout/vList2"/>
    <dgm:cxn modelId="{B799E9DB-F237-496F-8394-9B900B026547}" type="presOf" srcId="{E4CCAA97-A5A0-4682-9BA5-4750DD3EF2FE}" destId="{5D47A37F-499E-4776-B08D-9E6EE02AE4A2}" srcOrd="0" destOrd="0" presId="urn:microsoft.com/office/officeart/2005/8/layout/vList2"/>
    <dgm:cxn modelId="{072CACE7-15F7-43A1-B8A7-29E94AF74BF6}" srcId="{27C881E5-D322-4BF0-B802-B6E70FC2E6E8}" destId="{E4CCAA97-A5A0-4682-9BA5-4750DD3EF2FE}" srcOrd="0" destOrd="0" parTransId="{912F56C9-80CA-437F-87CF-478CAE527DD5}" sibTransId="{E3713937-F0EE-443F-8071-4EB01B12C32D}"/>
    <dgm:cxn modelId="{D2B6EE53-E52A-49BB-91CF-C26E94D3EBFE}" type="presParOf" srcId="{29737298-8FC9-4B65-8628-10045555794F}" destId="{5D47A37F-499E-4776-B08D-9E6EE02AE4A2}" srcOrd="0" destOrd="0" presId="urn:microsoft.com/office/officeart/2005/8/layout/vList2"/>
    <dgm:cxn modelId="{F21D3145-745A-467E-83FF-45C9AED095F2}" type="presParOf" srcId="{29737298-8FC9-4B65-8628-10045555794F}" destId="{6D16F7E7-21B4-4059-93CA-546670B6A408}" srcOrd="1" destOrd="0" presId="urn:microsoft.com/office/officeart/2005/8/layout/vList2"/>
    <dgm:cxn modelId="{94D61BC9-74CF-484F-9142-3A67A1B5F99B}" type="presParOf" srcId="{29737298-8FC9-4B65-8628-10045555794F}" destId="{068EE94E-7B45-4D0C-8994-696643DE21A4}" srcOrd="2" destOrd="0" presId="urn:microsoft.com/office/officeart/2005/8/layout/vList2"/>
    <dgm:cxn modelId="{7633DD07-7C45-4967-8384-699D1369D4E2}" type="presParOf" srcId="{29737298-8FC9-4B65-8628-10045555794F}" destId="{E21E3451-BD78-4345-9878-D7C23FC7E806}" srcOrd="3" destOrd="0" presId="urn:microsoft.com/office/officeart/2005/8/layout/vList2"/>
    <dgm:cxn modelId="{9E7738C1-A5F9-49B8-9190-6014F5FD97AB}" type="presParOf" srcId="{29737298-8FC9-4B65-8628-10045555794F}" destId="{324535EA-B64E-4A32-8812-408D0E34922E}" srcOrd="4" destOrd="0" presId="urn:microsoft.com/office/officeart/2005/8/layout/vList2"/>
    <dgm:cxn modelId="{DF289C89-0C22-45C1-92A0-70DBAA25CF66}" type="presParOf" srcId="{29737298-8FC9-4B65-8628-10045555794F}" destId="{8FE2CF24-FC05-45C7-A920-304119F1866D}" srcOrd="5" destOrd="0" presId="urn:microsoft.com/office/officeart/2005/8/layout/vList2"/>
    <dgm:cxn modelId="{695D763D-7B16-493E-9568-E064E7E644AD}" type="presParOf" srcId="{29737298-8FC9-4B65-8628-10045555794F}" destId="{73C4FC6F-8A1C-420F-84DB-C43FE7E4166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D951B-89FB-B64F-9298-25A12FBEA972}">
      <dsp:nvSpPr>
        <dsp:cNvPr id="0" name=""/>
        <dsp:cNvSpPr/>
      </dsp:nvSpPr>
      <dsp:spPr>
        <a:xfrm rot="5400000">
          <a:off x="3063890" y="-183995"/>
          <a:ext cx="1553044" cy="2793796"/>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Status</a:t>
          </a:r>
        </a:p>
      </dsp:txBody>
      <dsp:txXfrm rot="-5400000">
        <a:off x="2909147" y="695222"/>
        <a:ext cx="1862530" cy="1035362"/>
      </dsp:txXfrm>
    </dsp:sp>
    <dsp:sp modelId="{811711A8-6F36-9545-9833-9C876F0BBAB3}">
      <dsp:nvSpPr>
        <dsp:cNvPr id="0" name=""/>
        <dsp:cNvSpPr/>
      </dsp:nvSpPr>
      <dsp:spPr>
        <a:xfrm>
          <a:off x="3723061" y="797895"/>
          <a:ext cx="1672680" cy="899290"/>
        </a:xfrm>
        <a:prstGeom prst="rect">
          <a:avLst/>
        </a:prstGeom>
        <a:noFill/>
        <a:ln>
          <a:noFill/>
        </a:ln>
        <a:effectLst/>
      </dsp:spPr>
      <dsp:style>
        <a:lnRef idx="0">
          <a:scrgbClr r="0" g="0" b="0"/>
        </a:lnRef>
        <a:fillRef idx="0">
          <a:scrgbClr r="0" g="0" b="0"/>
        </a:fillRef>
        <a:effectRef idx="0">
          <a:scrgbClr r="0" g="0" b="0"/>
        </a:effectRef>
        <a:fontRef idx="minor"/>
      </dsp:style>
    </dsp:sp>
    <dsp:sp modelId="{A707A3D1-6971-8647-84A1-37B22348FD10}">
      <dsp:nvSpPr>
        <dsp:cNvPr id="0" name=""/>
        <dsp:cNvSpPr/>
      </dsp:nvSpPr>
      <dsp:spPr>
        <a:xfrm rot="5400000">
          <a:off x="778148" y="181870"/>
          <a:ext cx="1690141" cy="2131340"/>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r>
            <a:rPr lang="en-GB" sz="3400" kern="1200" dirty="0"/>
            <a:t>Growth</a:t>
          </a:r>
        </a:p>
      </dsp:txBody>
      <dsp:txXfrm rot="-5400000">
        <a:off x="912772" y="684159"/>
        <a:ext cx="1420894" cy="1126761"/>
      </dsp:txXfrm>
    </dsp:sp>
    <dsp:sp modelId="{4FD443BE-886F-624B-A6E0-15F09F6F1FC3}">
      <dsp:nvSpPr>
        <dsp:cNvPr id="0" name=""/>
        <dsp:cNvSpPr/>
      </dsp:nvSpPr>
      <dsp:spPr>
        <a:xfrm rot="5400000">
          <a:off x="766351" y="1392126"/>
          <a:ext cx="1498817" cy="2473971"/>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Economies of scale</a:t>
          </a:r>
        </a:p>
      </dsp:txBody>
      <dsp:txXfrm rot="-5400000">
        <a:off x="691103" y="2129506"/>
        <a:ext cx="1649314" cy="999211"/>
      </dsp:txXfrm>
    </dsp:sp>
    <dsp:sp modelId="{24B21EDF-E366-054E-90AB-5A9FEDDD3B97}">
      <dsp:nvSpPr>
        <dsp:cNvPr id="0" name=""/>
        <dsp:cNvSpPr/>
      </dsp:nvSpPr>
      <dsp:spPr>
        <a:xfrm>
          <a:off x="0" y="2165753"/>
          <a:ext cx="1618722" cy="899290"/>
        </a:xfrm>
        <a:prstGeom prst="rect">
          <a:avLst/>
        </a:prstGeom>
        <a:noFill/>
        <a:ln>
          <a:noFill/>
        </a:ln>
        <a:effectLst/>
      </dsp:spPr>
      <dsp:style>
        <a:lnRef idx="0">
          <a:scrgbClr r="0" g="0" b="0"/>
        </a:lnRef>
        <a:fillRef idx="0">
          <a:scrgbClr r="0" g="0" b="0"/>
        </a:fillRef>
        <a:effectRef idx="0">
          <a:scrgbClr r="0" g="0" b="0"/>
        </a:effectRef>
        <a:fontRef idx="minor"/>
      </dsp:style>
    </dsp:sp>
    <dsp:sp modelId="{997919A9-68E6-364D-9525-C9C40D559B14}">
      <dsp:nvSpPr>
        <dsp:cNvPr id="0" name=""/>
        <dsp:cNvSpPr/>
      </dsp:nvSpPr>
      <dsp:spPr>
        <a:xfrm rot="5400000">
          <a:off x="3141000" y="1272561"/>
          <a:ext cx="1498817" cy="2748653"/>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r>
            <a:rPr lang="en-GB" sz="3400" kern="1200" dirty="0"/>
            <a:t>Branding</a:t>
          </a:r>
        </a:p>
      </dsp:txBody>
      <dsp:txXfrm rot="-5400000">
        <a:off x="2974191" y="2147282"/>
        <a:ext cx="1832435" cy="999211"/>
      </dsp:txXfrm>
    </dsp:sp>
    <dsp:sp modelId="{F8D825E3-0C5F-D244-8B09-1F16DB2D70DC}">
      <dsp:nvSpPr>
        <dsp:cNvPr id="0" name=""/>
        <dsp:cNvSpPr/>
      </dsp:nvSpPr>
      <dsp:spPr>
        <a:xfrm rot="5400000">
          <a:off x="2742151" y="2093095"/>
          <a:ext cx="1498817" cy="3808364"/>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t>Cenre</a:t>
          </a:r>
          <a:r>
            <a:rPr lang="en-GB" sz="2400" kern="1200" dirty="0"/>
            <a:t> of Innovation</a:t>
          </a:r>
        </a:p>
      </dsp:txBody>
      <dsp:txXfrm rot="-5400000">
        <a:off x="2222105" y="3497671"/>
        <a:ext cx="2538910" cy="999211"/>
      </dsp:txXfrm>
    </dsp:sp>
    <dsp:sp modelId="{EF79A4D4-A90A-454F-8922-6299FF77B06D}">
      <dsp:nvSpPr>
        <dsp:cNvPr id="0" name=""/>
        <dsp:cNvSpPr/>
      </dsp:nvSpPr>
      <dsp:spPr>
        <a:xfrm>
          <a:off x="3723061" y="3437949"/>
          <a:ext cx="1672680" cy="899290"/>
        </a:xfrm>
        <a:prstGeom prst="rect">
          <a:avLst/>
        </a:prstGeom>
        <a:noFill/>
        <a:ln>
          <a:noFill/>
        </a:ln>
        <a:effectLst/>
      </dsp:spPr>
      <dsp:style>
        <a:lnRef idx="0">
          <a:scrgbClr r="0" g="0" b="0"/>
        </a:lnRef>
        <a:fillRef idx="0">
          <a:scrgbClr r="0" g="0" b="0"/>
        </a:fillRef>
        <a:effectRef idx="0">
          <a:scrgbClr r="0" g="0" b="0"/>
        </a:effectRef>
        <a:fontRef idx="minor"/>
      </dsp:style>
    </dsp:sp>
    <dsp:sp modelId="{DFAC7779-8939-E848-BECE-E31D25C63CF9}">
      <dsp:nvSpPr>
        <dsp:cNvPr id="0" name=""/>
        <dsp:cNvSpPr/>
      </dsp:nvSpPr>
      <dsp:spPr>
        <a:xfrm rot="5400000">
          <a:off x="314573" y="3015551"/>
          <a:ext cx="1498817" cy="2127963"/>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t>International Partnerships</a:t>
          </a:r>
        </a:p>
      </dsp:txBody>
      <dsp:txXfrm rot="-5400000">
        <a:off x="354661" y="3579927"/>
        <a:ext cx="1418642" cy="9992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280E55-64A3-194F-8FC8-58FFB081357C}">
      <dsp:nvSpPr>
        <dsp:cNvPr id="0" name=""/>
        <dsp:cNvSpPr/>
      </dsp:nvSpPr>
      <dsp:spPr>
        <a:xfrm rot="5400000">
          <a:off x="2812636" y="121814"/>
          <a:ext cx="1842995" cy="1603405"/>
        </a:xfrm>
        <a:prstGeom prst="hexagon">
          <a:avLst>
            <a:gd name="adj" fmla="val 25000"/>
            <a:gd name="vf" fmla="val 11547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FF0000"/>
              </a:solidFill>
            </a:rPr>
            <a:t>Teaching</a:t>
          </a:r>
        </a:p>
      </dsp:txBody>
      <dsp:txXfrm rot="-5400000">
        <a:off x="3182295" y="289219"/>
        <a:ext cx="1103677" cy="1268595"/>
      </dsp:txXfrm>
    </dsp:sp>
    <dsp:sp modelId="{592969BD-61B1-D946-9703-266C2002295B}">
      <dsp:nvSpPr>
        <dsp:cNvPr id="0" name=""/>
        <dsp:cNvSpPr/>
      </dsp:nvSpPr>
      <dsp:spPr>
        <a:xfrm>
          <a:off x="4584492" y="370618"/>
          <a:ext cx="2056782" cy="1105797"/>
        </a:xfrm>
        <a:prstGeom prst="rect">
          <a:avLst/>
        </a:prstGeom>
        <a:noFill/>
        <a:ln>
          <a:noFill/>
        </a:ln>
        <a:effectLst/>
      </dsp:spPr>
      <dsp:style>
        <a:lnRef idx="0">
          <a:scrgbClr r="0" g="0" b="0"/>
        </a:lnRef>
        <a:fillRef idx="0">
          <a:scrgbClr r="0" g="0" b="0"/>
        </a:fillRef>
        <a:effectRef idx="0">
          <a:scrgbClr r="0" g="0" b="0"/>
        </a:effectRef>
        <a:fontRef idx="minor"/>
      </dsp:style>
    </dsp:sp>
    <dsp:sp modelId="{533A3F89-E511-B540-A03B-FCF99B181612}">
      <dsp:nvSpPr>
        <dsp:cNvPr id="0" name=""/>
        <dsp:cNvSpPr/>
      </dsp:nvSpPr>
      <dsp:spPr>
        <a:xfrm rot="5400000">
          <a:off x="1080958" y="121814"/>
          <a:ext cx="1842995" cy="160340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dirty="0"/>
            <a:t>Survival</a:t>
          </a:r>
        </a:p>
      </dsp:txBody>
      <dsp:txXfrm rot="-5400000">
        <a:off x="1450617" y="289219"/>
        <a:ext cx="1103677" cy="1268595"/>
      </dsp:txXfrm>
    </dsp:sp>
    <dsp:sp modelId="{9BA1B43F-C47E-DF4E-9ECB-126AA325EF1F}">
      <dsp:nvSpPr>
        <dsp:cNvPr id="0" name=""/>
        <dsp:cNvSpPr/>
      </dsp:nvSpPr>
      <dsp:spPr>
        <a:xfrm rot="5400000">
          <a:off x="1958915" y="1520367"/>
          <a:ext cx="1812125" cy="2377931"/>
        </a:xfrm>
        <a:prstGeom prst="hexagon">
          <a:avLst>
            <a:gd name="adj" fmla="val 25000"/>
            <a:gd name="vf" fmla="val 11547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rgbClr val="FF0000"/>
              </a:solidFill>
            </a:rPr>
            <a:t>Professional Development</a:t>
          </a:r>
        </a:p>
      </dsp:txBody>
      <dsp:txXfrm rot="-5400000">
        <a:off x="2072334" y="2105291"/>
        <a:ext cx="1585287" cy="1208083"/>
      </dsp:txXfrm>
    </dsp:sp>
    <dsp:sp modelId="{6F85C589-735C-F14E-8D89-F9489DBE0064}">
      <dsp:nvSpPr>
        <dsp:cNvPr id="0" name=""/>
        <dsp:cNvSpPr/>
      </dsp:nvSpPr>
      <dsp:spPr>
        <a:xfrm>
          <a:off x="6491" y="2156434"/>
          <a:ext cx="1990434" cy="1105797"/>
        </a:xfrm>
        <a:prstGeom prst="rect">
          <a:avLst/>
        </a:prstGeom>
        <a:noFill/>
        <a:ln>
          <a:noFill/>
        </a:ln>
        <a:effectLst/>
      </dsp:spPr>
      <dsp:style>
        <a:lnRef idx="0">
          <a:scrgbClr r="0" g="0" b="0"/>
        </a:lnRef>
        <a:fillRef idx="0">
          <a:scrgbClr r="0" g="0" b="0"/>
        </a:fillRef>
        <a:effectRef idx="0">
          <a:scrgbClr r="0" g="0" b="0"/>
        </a:effectRef>
        <a:fontRef idx="minor"/>
      </dsp:style>
    </dsp:sp>
    <dsp:sp modelId="{A379E02D-7B00-6542-94CB-D02A6C8A8FB6}">
      <dsp:nvSpPr>
        <dsp:cNvPr id="0" name=""/>
        <dsp:cNvSpPr/>
      </dsp:nvSpPr>
      <dsp:spPr>
        <a:xfrm rot="5400000">
          <a:off x="3453676" y="1605404"/>
          <a:ext cx="2285959" cy="2207857"/>
        </a:xfrm>
        <a:prstGeom prst="hexagon">
          <a:avLst>
            <a:gd name="adj" fmla="val 25000"/>
            <a:gd name="vf" fmla="val 11547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dirty="0">
              <a:solidFill>
                <a:srgbClr val="FF0000"/>
              </a:solidFill>
            </a:rPr>
            <a:t>Student Outcomes</a:t>
          </a:r>
        </a:p>
      </dsp:txBody>
      <dsp:txXfrm rot="-5400000">
        <a:off x="3854417" y="1940838"/>
        <a:ext cx="1484477" cy="1536989"/>
      </dsp:txXfrm>
    </dsp:sp>
    <dsp:sp modelId="{3465C84D-3F6E-B844-8606-BA812D75F7F0}">
      <dsp:nvSpPr>
        <dsp:cNvPr id="0" name=""/>
        <dsp:cNvSpPr/>
      </dsp:nvSpPr>
      <dsp:spPr>
        <a:xfrm rot="5400000">
          <a:off x="2812636" y="3693446"/>
          <a:ext cx="1842995" cy="160340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Staff recruitment and retention</a:t>
          </a:r>
        </a:p>
      </dsp:txBody>
      <dsp:txXfrm rot="-5400000">
        <a:off x="3182295" y="3860851"/>
        <a:ext cx="1103677" cy="1268595"/>
      </dsp:txXfrm>
    </dsp:sp>
    <dsp:sp modelId="{4D1C9483-6912-DD40-9EA1-C26DFAEB4A17}">
      <dsp:nvSpPr>
        <dsp:cNvPr id="0" name=""/>
        <dsp:cNvSpPr/>
      </dsp:nvSpPr>
      <dsp:spPr>
        <a:xfrm>
          <a:off x="4584492" y="3942251"/>
          <a:ext cx="2056782" cy="1105797"/>
        </a:xfrm>
        <a:prstGeom prst="rect">
          <a:avLst/>
        </a:prstGeom>
        <a:noFill/>
        <a:ln>
          <a:noFill/>
        </a:ln>
        <a:effectLst/>
      </dsp:spPr>
      <dsp:style>
        <a:lnRef idx="0">
          <a:scrgbClr r="0" g="0" b="0"/>
        </a:lnRef>
        <a:fillRef idx="0">
          <a:scrgbClr r="0" g="0" b="0"/>
        </a:fillRef>
        <a:effectRef idx="0">
          <a:scrgbClr r="0" g="0" b="0"/>
        </a:effectRef>
        <a:fontRef idx="minor"/>
      </dsp:style>
    </dsp:sp>
    <dsp:sp modelId="{3F411850-6AF9-BC4B-8F3E-5545D3A69BEC}">
      <dsp:nvSpPr>
        <dsp:cNvPr id="0" name=""/>
        <dsp:cNvSpPr/>
      </dsp:nvSpPr>
      <dsp:spPr>
        <a:xfrm rot="5400000">
          <a:off x="1080958" y="3693446"/>
          <a:ext cx="1842995" cy="160340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GB" sz="1900" kern="1200" dirty="0"/>
            <a:t>Economies of Scale</a:t>
          </a:r>
        </a:p>
      </dsp:txBody>
      <dsp:txXfrm rot="-5400000">
        <a:off x="1450617" y="3860851"/>
        <a:ext cx="1103677" cy="12685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C734E-DB3A-5343-B517-B8C5EF636E77}">
      <dsp:nvSpPr>
        <dsp:cNvPr id="0" name=""/>
        <dsp:cNvSpPr/>
      </dsp:nvSpPr>
      <dsp:spPr>
        <a:xfrm>
          <a:off x="0" y="56678"/>
          <a:ext cx="6744286" cy="994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Required by education department to secure rapid improvement</a:t>
          </a:r>
          <a:endParaRPr lang="en-US" sz="2500" kern="1200" dirty="0"/>
        </a:p>
      </dsp:txBody>
      <dsp:txXfrm>
        <a:off x="48547" y="105225"/>
        <a:ext cx="6647192" cy="897406"/>
      </dsp:txXfrm>
    </dsp:sp>
    <dsp:sp modelId="{B6540B03-6462-5A4F-94E3-3BE05563AB0D}">
      <dsp:nvSpPr>
        <dsp:cNvPr id="0" name=""/>
        <dsp:cNvSpPr/>
      </dsp:nvSpPr>
      <dsp:spPr>
        <a:xfrm>
          <a:off x="0" y="1123179"/>
          <a:ext cx="6744286" cy="994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Required by ‘sponsor group’ e.g. Catholic diocese</a:t>
          </a:r>
          <a:endParaRPr lang="en-US" sz="2500" kern="1200"/>
        </a:p>
      </dsp:txBody>
      <dsp:txXfrm>
        <a:off x="48547" y="1171726"/>
        <a:ext cx="6647192" cy="897406"/>
      </dsp:txXfrm>
    </dsp:sp>
    <dsp:sp modelId="{0B3AE572-E013-9842-B664-315D9DCC50BC}">
      <dsp:nvSpPr>
        <dsp:cNvPr id="0" name=""/>
        <dsp:cNvSpPr/>
      </dsp:nvSpPr>
      <dsp:spPr>
        <a:xfrm>
          <a:off x="0" y="2189679"/>
          <a:ext cx="6744286" cy="994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Seen as desirable by a school seeking improvement wishing to join stronger schools</a:t>
          </a:r>
          <a:endParaRPr lang="en-US" sz="2500" kern="1200"/>
        </a:p>
      </dsp:txBody>
      <dsp:txXfrm>
        <a:off x="48547" y="2238226"/>
        <a:ext cx="6647192" cy="897406"/>
      </dsp:txXfrm>
    </dsp:sp>
    <dsp:sp modelId="{F4594D7D-381F-9C45-B9DA-4718CEE30821}">
      <dsp:nvSpPr>
        <dsp:cNvPr id="0" name=""/>
        <dsp:cNvSpPr/>
      </dsp:nvSpPr>
      <dsp:spPr>
        <a:xfrm>
          <a:off x="0" y="3256179"/>
          <a:ext cx="6744286" cy="994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Seen as desirable for the reasons given on the previous slide</a:t>
          </a:r>
          <a:endParaRPr lang="en-US" sz="2500" kern="1200"/>
        </a:p>
      </dsp:txBody>
      <dsp:txXfrm>
        <a:off x="48547" y="3304726"/>
        <a:ext cx="6647192" cy="897406"/>
      </dsp:txXfrm>
    </dsp:sp>
    <dsp:sp modelId="{6BACBF79-CB3F-FD40-B88D-B0552F1B054F}">
      <dsp:nvSpPr>
        <dsp:cNvPr id="0" name=""/>
        <dsp:cNvSpPr/>
      </dsp:nvSpPr>
      <dsp:spPr>
        <a:xfrm>
          <a:off x="0" y="4322679"/>
          <a:ext cx="6744286" cy="994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Seen as desirable as the school wishes to be the ‘lead school’ in the MAT</a:t>
          </a:r>
          <a:endParaRPr lang="en-US" sz="2500" kern="1200"/>
        </a:p>
      </dsp:txBody>
      <dsp:txXfrm>
        <a:off x="48547" y="4371226"/>
        <a:ext cx="6647192" cy="8974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8A2A6-9F8E-9E41-BF4D-8AF052D8C2AA}">
      <dsp:nvSpPr>
        <dsp:cNvPr id="0" name=""/>
        <dsp:cNvSpPr/>
      </dsp:nvSpPr>
      <dsp:spPr>
        <a:xfrm>
          <a:off x="0" y="0"/>
          <a:ext cx="4415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16B2C9-D5DC-8247-92F7-B171A33345B8}">
      <dsp:nvSpPr>
        <dsp:cNvPr id="0" name=""/>
        <dsp:cNvSpPr/>
      </dsp:nvSpPr>
      <dsp:spPr>
        <a:xfrm>
          <a:off x="0" y="0"/>
          <a:ext cx="4415589" cy="1192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en-GB" sz="5500" b="1" kern="1200" dirty="0"/>
            <a:t>Collegiality</a:t>
          </a:r>
          <a:endParaRPr lang="en-US" sz="5500" kern="1200" dirty="0"/>
        </a:p>
      </dsp:txBody>
      <dsp:txXfrm>
        <a:off x="0" y="0"/>
        <a:ext cx="4415589" cy="1192634"/>
      </dsp:txXfrm>
    </dsp:sp>
    <dsp:sp modelId="{E110CD14-6D7B-1D4F-BFA0-129DE41CBBBC}">
      <dsp:nvSpPr>
        <dsp:cNvPr id="0" name=""/>
        <dsp:cNvSpPr/>
      </dsp:nvSpPr>
      <dsp:spPr>
        <a:xfrm>
          <a:off x="0" y="1192634"/>
          <a:ext cx="4415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BEB8F-8629-1841-A9E3-EED075B2268B}">
      <dsp:nvSpPr>
        <dsp:cNvPr id="0" name=""/>
        <dsp:cNvSpPr/>
      </dsp:nvSpPr>
      <dsp:spPr>
        <a:xfrm>
          <a:off x="0" y="1192634"/>
          <a:ext cx="4415589" cy="1192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en-GB" sz="5500" b="1" kern="1200" dirty="0"/>
            <a:t>Collaboration</a:t>
          </a:r>
          <a:endParaRPr lang="en-US" sz="5500" kern="1200" dirty="0"/>
        </a:p>
      </dsp:txBody>
      <dsp:txXfrm>
        <a:off x="0" y="1192634"/>
        <a:ext cx="4415589" cy="1192634"/>
      </dsp:txXfrm>
    </dsp:sp>
    <dsp:sp modelId="{140BF1AF-1524-A245-B4F2-23BE7386F432}">
      <dsp:nvSpPr>
        <dsp:cNvPr id="0" name=""/>
        <dsp:cNvSpPr/>
      </dsp:nvSpPr>
      <dsp:spPr>
        <a:xfrm>
          <a:off x="0" y="2385268"/>
          <a:ext cx="4415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E8BB79-9592-FE42-BD7F-BE7BF1E1C525}">
      <dsp:nvSpPr>
        <dsp:cNvPr id="0" name=""/>
        <dsp:cNvSpPr/>
      </dsp:nvSpPr>
      <dsp:spPr>
        <a:xfrm>
          <a:off x="0" y="2385268"/>
          <a:ext cx="4415589" cy="1192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en-GB" sz="5500" b="1" kern="1200"/>
            <a:t>Cooperation</a:t>
          </a:r>
          <a:endParaRPr lang="en-US" sz="5500" kern="1200"/>
        </a:p>
      </dsp:txBody>
      <dsp:txXfrm>
        <a:off x="0" y="2385268"/>
        <a:ext cx="4415589" cy="1192634"/>
      </dsp:txXfrm>
    </dsp:sp>
    <dsp:sp modelId="{8B515E60-D2D8-1049-9D0B-33C2EC58D137}">
      <dsp:nvSpPr>
        <dsp:cNvPr id="0" name=""/>
        <dsp:cNvSpPr/>
      </dsp:nvSpPr>
      <dsp:spPr>
        <a:xfrm>
          <a:off x="0" y="3577902"/>
          <a:ext cx="4415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CD81BB-05E8-F145-BE52-89258F362A40}">
      <dsp:nvSpPr>
        <dsp:cNvPr id="0" name=""/>
        <dsp:cNvSpPr/>
      </dsp:nvSpPr>
      <dsp:spPr>
        <a:xfrm>
          <a:off x="0" y="3577902"/>
          <a:ext cx="4415589" cy="1192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en-GB" sz="5500" b="1" kern="1200"/>
            <a:t>Association</a:t>
          </a:r>
          <a:endParaRPr lang="en-US" sz="5500" kern="1200"/>
        </a:p>
      </dsp:txBody>
      <dsp:txXfrm>
        <a:off x="0" y="3577902"/>
        <a:ext cx="4415589" cy="11926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FC57F-A450-6843-9117-C384A7F68C93}">
      <dsp:nvSpPr>
        <dsp:cNvPr id="0" name=""/>
        <dsp:cNvSpPr/>
      </dsp:nvSpPr>
      <dsp:spPr>
        <a:xfrm>
          <a:off x="0" y="744870"/>
          <a:ext cx="6900512" cy="100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7EBFF9-1CEE-8646-8388-A625704F2927}">
      <dsp:nvSpPr>
        <dsp:cNvPr id="0" name=""/>
        <dsp:cNvSpPr/>
      </dsp:nvSpPr>
      <dsp:spPr>
        <a:xfrm>
          <a:off x="345025" y="154470"/>
          <a:ext cx="4830358" cy="1180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778000">
            <a:lnSpc>
              <a:spcPct val="90000"/>
            </a:lnSpc>
            <a:spcBef>
              <a:spcPct val="0"/>
            </a:spcBef>
            <a:spcAft>
              <a:spcPct val="35000"/>
            </a:spcAft>
            <a:buNone/>
          </a:pPr>
          <a:r>
            <a:rPr lang="en-GB" sz="4000" kern="1200" dirty="0"/>
            <a:t>Multi-Academy Trust</a:t>
          </a:r>
          <a:endParaRPr lang="en-US" sz="4000" kern="1200" dirty="0"/>
        </a:p>
      </dsp:txBody>
      <dsp:txXfrm>
        <a:off x="402667" y="212112"/>
        <a:ext cx="4715074" cy="1065516"/>
      </dsp:txXfrm>
    </dsp:sp>
    <dsp:sp modelId="{91B46CE7-D086-9A4E-A2A1-258C55C60821}">
      <dsp:nvSpPr>
        <dsp:cNvPr id="0" name=""/>
        <dsp:cNvSpPr/>
      </dsp:nvSpPr>
      <dsp:spPr>
        <a:xfrm>
          <a:off x="0" y="2559270"/>
          <a:ext cx="6900512" cy="100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9C9A7-74C1-734C-AEE9-6F06081500EE}">
      <dsp:nvSpPr>
        <dsp:cNvPr id="0" name=""/>
        <dsp:cNvSpPr/>
      </dsp:nvSpPr>
      <dsp:spPr>
        <a:xfrm>
          <a:off x="345025" y="1968870"/>
          <a:ext cx="4830358" cy="1180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778000">
            <a:lnSpc>
              <a:spcPct val="90000"/>
            </a:lnSpc>
            <a:spcBef>
              <a:spcPct val="0"/>
            </a:spcBef>
            <a:spcAft>
              <a:spcPct val="35000"/>
            </a:spcAft>
            <a:buNone/>
          </a:pPr>
          <a:r>
            <a:rPr lang="en-GB" sz="4000" kern="1200" dirty="0"/>
            <a:t>Teaching School</a:t>
          </a:r>
          <a:endParaRPr lang="en-US" sz="4000" kern="1200" dirty="0"/>
        </a:p>
      </dsp:txBody>
      <dsp:txXfrm>
        <a:off x="402667" y="2026512"/>
        <a:ext cx="4715074" cy="1065516"/>
      </dsp:txXfrm>
    </dsp:sp>
    <dsp:sp modelId="{6F19C005-958C-1C4B-AD30-57946C4F4159}">
      <dsp:nvSpPr>
        <dsp:cNvPr id="0" name=""/>
        <dsp:cNvSpPr/>
      </dsp:nvSpPr>
      <dsp:spPr>
        <a:xfrm>
          <a:off x="0" y="4373670"/>
          <a:ext cx="6900512" cy="100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86F758-E3CC-D646-9760-0CCF77B77C1A}">
      <dsp:nvSpPr>
        <dsp:cNvPr id="0" name=""/>
        <dsp:cNvSpPr/>
      </dsp:nvSpPr>
      <dsp:spPr>
        <a:xfrm>
          <a:off x="345025" y="3783270"/>
          <a:ext cx="4830358" cy="1180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778000">
            <a:lnSpc>
              <a:spcPct val="90000"/>
            </a:lnSpc>
            <a:spcBef>
              <a:spcPct val="0"/>
            </a:spcBef>
            <a:spcAft>
              <a:spcPct val="35000"/>
            </a:spcAft>
            <a:buNone/>
          </a:pPr>
          <a:r>
            <a:rPr lang="en-GB" sz="4000" kern="1200"/>
            <a:t>School Networking</a:t>
          </a:r>
          <a:endParaRPr lang="en-US" sz="4000" kern="1200"/>
        </a:p>
      </dsp:txBody>
      <dsp:txXfrm>
        <a:off x="402667" y="3840912"/>
        <a:ext cx="4715074" cy="10655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0A7C7-7286-F348-B7A5-241AF8B33C86}">
      <dsp:nvSpPr>
        <dsp:cNvPr id="0" name=""/>
        <dsp:cNvSpPr/>
      </dsp:nvSpPr>
      <dsp:spPr>
        <a:xfrm>
          <a:off x="773717" y="210"/>
          <a:ext cx="2496718" cy="1498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Support school-based initial teacher training</a:t>
          </a:r>
          <a:endParaRPr lang="en-US" sz="2100" kern="1200" dirty="0"/>
        </a:p>
      </dsp:txBody>
      <dsp:txXfrm>
        <a:off x="773717" y="210"/>
        <a:ext cx="2496718" cy="1498031"/>
      </dsp:txXfrm>
    </dsp:sp>
    <dsp:sp modelId="{C4415552-F0C6-7A42-A372-C75A5C312B09}">
      <dsp:nvSpPr>
        <dsp:cNvPr id="0" name=""/>
        <dsp:cNvSpPr/>
      </dsp:nvSpPr>
      <dsp:spPr>
        <a:xfrm>
          <a:off x="3520108" y="210"/>
          <a:ext cx="2496718" cy="1498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Support teachers in their first two years in particular</a:t>
          </a:r>
          <a:endParaRPr lang="en-US" sz="2100" kern="1200" dirty="0"/>
        </a:p>
      </dsp:txBody>
      <dsp:txXfrm>
        <a:off x="3520108" y="210"/>
        <a:ext cx="2496718" cy="1498031"/>
      </dsp:txXfrm>
    </dsp:sp>
    <dsp:sp modelId="{7EFCAF26-1D3E-ED42-8047-863DCDEA3DA8}">
      <dsp:nvSpPr>
        <dsp:cNvPr id="0" name=""/>
        <dsp:cNvSpPr/>
      </dsp:nvSpPr>
      <dsp:spPr>
        <a:xfrm>
          <a:off x="773717" y="1747913"/>
          <a:ext cx="2496718" cy="1498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Provide specialist courses</a:t>
          </a:r>
          <a:endParaRPr lang="en-US" sz="2100" kern="1200" dirty="0"/>
        </a:p>
      </dsp:txBody>
      <dsp:txXfrm>
        <a:off x="773717" y="1747913"/>
        <a:ext cx="2496718" cy="1498031"/>
      </dsp:txXfrm>
    </dsp:sp>
    <dsp:sp modelId="{A257E093-1DC7-A347-BAC5-48ED3976B927}">
      <dsp:nvSpPr>
        <dsp:cNvPr id="0" name=""/>
        <dsp:cNvSpPr/>
      </dsp:nvSpPr>
      <dsp:spPr>
        <a:xfrm>
          <a:off x="3520108" y="1747913"/>
          <a:ext cx="2496718" cy="1498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Funded by Central Government on a 3-yearly basis – could be locally funded too</a:t>
          </a:r>
          <a:endParaRPr lang="en-US" sz="2100" kern="1200"/>
        </a:p>
      </dsp:txBody>
      <dsp:txXfrm>
        <a:off x="3520108" y="1747913"/>
        <a:ext cx="2496718" cy="1498031"/>
      </dsp:txXfrm>
    </dsp:sp>
    <dsp:sp modelId="{4BA95441-CF67-DB42-9CB7-4EF325E1B9BE}">
      <dsp:nvSpPr>
        <dsp:cNvPr id="0" name=""/>
        <dsp:cNvSpPr/>
      </dsp:nvSpPr>
      <dsp:spPr>
        <a:xfrm>
          <a:off x="773717" y="3495616"/>
          <a:ext cx="2496718" cy="1498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Annual grant based on performance </a:t>
          </a:r>
          <a:endParaRPr lang="en-US" sz="2100" kern="1200"/>
        </a:p>
      </dsp:txBody>
      <dsp:txXfrm>
        <a:off x="773717" y="3495616"/>
        <a:ext cx="2496718" cy="1498031"/>
      </dsp:txXfrm>
    </dsp:sp>
    <dsp:sp modelId="{16EDF3E7-A79A-F848-9911-524BE056DFB3}">
      <dsp:nvSpPr>
        <dsp:cNvPr id="0" name=""/>
        <dsp:cNvSpPr/>
      </dsp:nvSpPr>
      <dsp:spPr>
        <a:xfrm>
          <a:off x="3520108" y="3495616"/>
          <a:ext cx="2496718" cy="1498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Management Board which reflects the interest of all schools in the Hub</a:t>
          </a:r>
          <a:endParaRPr lang="en-US" sz="2100" kern="1200"/>
        </a:p>
      </dsp:txBody>
      <dsp:txXfrm>
        <a:off x="3520108" y="3495616"/>
        <a:ext cx="2496718" cy="14980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39A7B-9B44-A148-844C-B4549C31C13F}">
      <dsp:nvSpPr>
        <dsp:cNvPr id="0" name=""/>
        <dsp:cNvSpPr/>
      </dsp:nvSpPr>
      <dsp:spPr>
        <a:xfrm>
          <a:off x="1972595" y="1344379"/>
          <a:ext cx="1643129" cy="1643129"/>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Teaching School</a:t>
          </a:r>
        </a:p>
      </dsp:txBody>
      <dsp:txXfrm>
        <a:off x="2302937" y="1729274"/>
        <a:ext cx="982445" cy="844602"/>
      </dsp:txXfrm>
    </dsp:sp>
    <dsp:sp modelId="{6CB0063C-37E7-B04E-84F1-B632C6451F2C}">
      <dsp:nvSpPr>
        <dsp:cNvPr id="0" name=""/>
        <dsp:cNvSpPr/>
      </dsp:nvSpPr>
      <dsp:spPr>
        <a:xfrm>
          <a:off x="1016592" y="956002"/>
          <a:ext cx="1195003" cy="1195003"/>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Hub School</a:t>
          </a:r>
        </a:p>
      </dsp:txBody>
      <dsp:txXfrm>
        <a:off x="1317438" y="1258666"/>
        <a:ext cx="593311" cy="589675"/>
      </dsp:txXfrm>
    </dsp:sp>
    <dsp:sp modelId="{E82FB0E6-146B-A740-BD2A-B87819F0E8E2}">
      <dsp:nvSpPr>
        <dsp:cNvPr id="0" name=""/>
        <dsp:cNvSpPr/>
      </dsp:nvSpPr>
      <dsp:spPr>
        <a:xfrm rot="20700000">
          <a:off x="1685916" y="131572"/>
          <a:ext cx="1170859" cy="1170859"/>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Hub School</a:t>
          </a:r>
        </a:p>
      </dsp:txBody>
      <dsp:txXfrm rot="-20700000">
        <a:off x="1942719" y="388376"/>
        <a:ext cx="657251" cy="657251"/>
      </dsp:txXfrm>
    </dsp:sp>
    <dsp:sp modelId="{BCDE6400-C8FF-F04E-868E-0D27C8C942BB}">
      <dsp:nvSpPr>
        <dsp:cNvPr id="0" name=""/>
        <dsp:cNvSpPr/>
      </dsp:nvSpPr>
      <dsp:spPr>
        <a:xfrm>
          <a:off x="1833476" y="1103614"/>
          <a:ext cx="2103206" cy="2103206"/>
        </a:xfrm>
        <a:prstGeom prst="circularArrow">
          <a:avLst>
            <a:gd name="adj1" fmla="val 4687"/>
            <a:gd name="adj2" fmla="val 299029"/>
            <a:gd name="adj3" fmla="val 2478219"/>
            <a:gd name="adj4" fmla="val 15945585"/>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13343D-E905-0748-A20C-1CF80A361309}">
      <dsp:nvSpPr>
        <dsp:cNvPr id="0" name=""/>
        <dsp:cNvSpPr/>
      </dsp:nvSpPr>
      <dsp:spPr>
        <a:xfrm>
          <a:off x="804959" y="696772"/>
          <a:ext cx="1528110" cy="152811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56BDEC-5444-D34F-B3E7-E26099936C93}">
      <dsp:nvSpPr>
        <dsp:cNvPr id="0" name=""/>
        <dsp:cNvSpPr/>
      </dsp:nvSpPr>
      <dsp:spPr>
        <a:xfrm>
          <a:off x="1415084" y="-119710"/>
          <a:ext cx="1647611" cy="1647611"/>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ABE3B-5C76-40F2-A03F-6202C961AD83}">
      <dsp:nvSpPr>
        <dsp:cNvPr id="0" name=""/>
        <dsp:cNvSpPr/>
      </dsp:nvSpPr>
      <dsp:spPr>
        <a:xfrm>
          <a:off x="21242" y="436160"/>
          <a:ext cx="2590487" cy="155429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1.</a:t>
          </a:r>
        </a:p>
        <a:p>
          <a:pPr marL="0" lvl="0" indent="0" algn="ctr" defTabSz="622300">
            <a:lnSpc>
              <a:spcPct val="90000"/>
            </a:lnSpc>
            <a:spcBef>
              <a:spcPct val="0"/>
            </a:spcBef>
            <a:spcAft>
              <a:spcPct val="35000"/>
            </a:spcAft>
            <a:buNone/>
          </a:pPr>
          <a:r>
            <a:rPr lang="en-GB" sz="1400" b="1" i="1" kern="1200" dirty="0"/>
            <a:t>Koinonia</a:t>
          </a:r>
          <a:r>
            <a:rPr lang="en-GB" sz="1400" b="1" kern="1200" dirty="0"/>
            <a:t> – the Greek word for fellowship, often applied to Christian fellowship</a:t>
          </a:r>
          <a:endParaRPr lang="en-US" sz="1400" kern="1200" dirty="0"/>
        </a:p>
      </dsp:txBody>
      <dsp:txXfrm>
        <a:off x="21242" y="436160"/>
        <a:ext cx="2590487" cy="1554292"/>
      </dsp:txXfrm>
    </dsp:sp>
    <dsp:sp modelId="{0E3DF704-DA11-4B04-B7FC-76D2BB42CD2E}">
      <dsp:nvSpPr>
        <dsp:cNvPr id="0" name=""/>
        <dsp:cNvSpPr/>
      </dsp:nvSpPr>
      <dsp:spPr>
        <a:xfrm>
          <a:off x="2849536" y="413203"/>
          <a:ext cx="2590487" cy="1554292"/>
        </a:xfrm>
        <a:prstGeom prst="rect">
          <a:avLst/>
        </a:prstGeom>
        <a:gradFill rotWithShape="0">
          <a:gsLst>
            <a:gs pos="0">
              <a:schemeClr val="accent5">
                <a:hueOff val="-965506"/>
                <a:satOff val="-2488"/>
                <a:lumOff val="-1681"/>
                <a:alphaOff val="0"/>
                <a:satMod val="103000"/>
                <a:lumMod val="102000"/>
                <a:tint val="94000"/>
              </a:schemeClr>
            </a:gs>
            <a:gs pos="50000">
              <a:schemeClr val="accent5">
                <a:hueOff val="-965506"/>
                <a:satOff val="-2488"/>
                <a:lumOff val="-1681"/>
                <a:alphaOff val="0"/>
                <a:satMod val="110000"/>
                <a:lumMod val="100000"/>
                <a:shade val="100000"/>
              </a:schemeClr>
            </a:gs>
            <a:gs pos="100000">
              <a:schemeClr val="accent5">
                <a:hueOff val="-965506"/>
                <a:satOff val="-2488"/>
                <a:lumOff val="-16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2.</a:t>
          </a:r>
        </a:p>
        <a:p>
          <a:pPr marL="0" lvl="0" indent="0" algn="ctr" defTabSz="622300">
            <a:lnSpc>
              <a:spcPct val="90000"/>
            </a:lnSpc>
            <a:spcBef>
              <a:spcPct val="0"/>
            </a:spcBef>
            <a:spcAft>
              <a:spcPct val="35000"/>
            </a:spcAft>
            <a:buNone/>
          </a:pPr>
          <a:r>
            <a:rPr lang="en-GB" sz="1400" b="1" kern="1200" dirty="0"/>
            <a:t>A group of Portsmouth Diocese Heads invited to look at models of deeper collaboration, 2019</a:t>
          </a:r>
          <a:endParaRPr lang="en-US" sz="1400" b="1" kern="1200" dirty="0"/>
        </a:p>
      </dsp:txBody>
      <dsp:txXfrm>
        <a:off x="2849536" y="413203"/>
        <a:ext cx="2590487" cy="1554292"/>
      </dsp:txXfrm>
    </dsp:sp>
    <dsp:sp modelId="{65FCA715-613E-4A24-890C-51D26A165D49}">
      <dsp:nvSpPr>
        <dsp:cNvPr id="0" name=""/>
        <dsp:cNvSpPr/>
      </dsp:nvSpPr>
      <dsp:spPr>
        <a:xfrm>
          <a:off x="5699073" y="413203"/>
          <a:ext cx="2590487" cy="1554292"/>
        </a:xfrm>
        <a:prstGeom prst="rect">
          <a:avLst/>
        </a:prstGeom>
        <a:gradFill rotWithShape="0">
          <a:gsLst>
            <a:gs pos="0">
              <a:schemeClr val="accent5">
                <a:hueOff val="-1931012"/>
                <a:satOff val="-4977"/>
                <a:lumOff val="-3361"/>
                <a:alphaOff val="0"/>
                <a:satMod val="103000"/>
                <a:lumMod val="102000"/>
                <a:tint val="94000"/>
              </a:schemeClr>
            </a:gs>
            <a:gs pos="50000">
              <a:schemeClr val="accent5">
                <a:hueOff val="-1931012"/>
                <a:satOff val="-4977"/>
                <a:lumOff val="-3361"/>
                <a:alphaOff val="0"/>
                <a:satMod val="110000"/>
                <a:lumMod val="100000"/>
                <a:shade val="100000"/>
              </a:schemeClr>
            </a:gs>
            <a:gs pos="100000">
              <a:schemeClr val="accent5">
                <a:hueOff val="-1931012"/>
                <a:satOff val="-4977"/>
                <a:lumOff val="-33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3. </a:t>
          </a:r>
        </a:p>
        <a:p>
          <a:pPr marL="0" lvl="0" indent="0" algn="ctr" defTabSz="622300">
            <a:lnSpc>
              <a:spcPct val="90000"/>
            </a:lnSpc>
            <a:spcBef>
              <a:spcPct val="0"/>
            </a:spcBef>
            <a:spcAft>
              <a:spcPct val="35000"/>
            </a:spcAft>
            <a:buNone/>
          </a:pPr>
          <a:r>
            <a:rPr lang="en-GB" sz="1400" b="1" kern="1200" dirty="0"/>
            <a:t>Research project, undertaken by Headteacher,  Simon Uttley, identified demand for deep collaboration, irrespective of the form of organisation [Academy, VA, Independent…]</a:t>
          </a:r>
          <a:endParaRPr lang="en-US" sz="1400" b="1" kern="1200" dirty="0"/>
        </a:p>
      </dsp:txBody>
      <dsp:txXfrm>
        <a:off x="5699073" y="413203"/>
        <a:ext cx="2590487" cy="1554292"/>
      </dsp:txXfrm>
    </dsp:sp>
    <dsp:sp modelId="{1ED50125-8B3D-4620-8BFE-DC3E613EB198}">
      <dsp:nvSpPr>
        <dsp:cNvPr id="0" name=""/>
        <dsp:cNvSpPr/>
      </dsp:nvSpPr>
      <dsp:spPr>
        <a:xfrm>
          <a:off x="0" y="2226545"/>
          <a:ext cx="2590487" cy="1554292"/>
        </a:xfrm>
        <a:prstGeom prst="rect">
          <a:avLst/>
        </a:prstGeom>
        <a:gradFill rotWithShape="0">
          <a:gsLst>
            <a:gs pos="0">
              <a:schemeClr val="accent5">
                <a:hueOff val="-2896518"/>
                <a:satOff val="-7465"/>
                <a:lumOff val="-5042"/>
                <a:alphaOff val="0"/>
                <a:satMod val="103000"/>
                <a:lumMod val="102000"/>
                <a:tint val="94000"/>
              </a:schemeClr>
            </a:gs>
            <a:gs pos="50000">
              <a:schemeClr val="accent5">
                <a:hueOff val="-2896518"/>
                <a:satOff val="-7465"/>
                <a:lumOff val="-5042"/>
                <a:alphaOff val="0"/>
                <a:satMod val="110000"/>
                <a:lumMod val="100000"/>
                <a:shade val="100000"/>
              </a:schemeClr>
            </a:gs>
            <a:gs pos="100000">
              <a:schemeClr val="accent5">
                <a:hueOff val="-2896518"/>
                <a:satOff val="-7465"/>
                <a:lumOff val="-50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4. </a:t>
          </a:r>
        </a:p>
        <a:p>
          <a:pPr marL="0" lvl="0" indent="0" algn="ctr" defTabSz="622300">
            <a:lnSpc>
              <a:spcPct val="90000"/>
            </a:lnSpc>
            <a:spcBef>
              <a:spcPct val="0"/>
            </a:spcBef>
            <a:spcAft>
              <a:spcPct val="35000"/>
            </a:spcAft>
            <a:buNone/>
          </a:pPr>
          <a:r>
            <a:rPr lang="en-GB" sz="1400" b="1" kern="1200" dirty="0"/>
            <a:t>It was recognised there was a high degree of trust between Catholic schools, and their leaders, with opportunity for further leverage</a:t>
          </a:r>
          <a:endParaRPr lang="en-US" sz="1400" b="1" kern="1200" dirty="0"/>
        </a:p>
      </dsp:txBody>
      <dsp:txXfrm>
        <a:off x="0" y="2226545"/>
        <a:ext cx="2590487" cy="1554292"/>
      </dsp:txXfrm>
    </dsp:sp>
    <dsp:sp modelId="{D04F9EBE-8819-4CE6-9504-70C412B7EBC5}">
      <dsp:nvSpPr>
        <dsp:cNvPr id="0" name=""/>
        <dsp:cNvSpPr/>
      </dsp:nvSpPr>
      <dsp:spPr>
        <a:xfrm>
          <a:off x="2820963" y="2281598"/>
          <a:ext cx="2590487" cy="1554292"/>
        </a:xfrm>
        <a:prstGeom prst="rect">
          <a:avLst/>
        </a:prstGeom>
        <a:gradFill rotWithShape="0">
          <a:gsLst>
            <a:gs pos="0">
              <a:schemeClr val="accent5">
                <a:hueOff val="-3862025"/>
                <a:satOff val="-9954"/>
                <a:lumOff val="-6723"/>
                <a:alphaOff val="0"/>
                <a:satMod val="103000"/>
                <a:lumMod val="102000"/>
                <a:tint val="94000"/>
              </a:schemeClr>
            </a:gs>
            <a:gs pos="50000">
              <a:schemeClr val="accent5">
                <a:hueOff val="-3862025"/>
                <a:satOff val="-9954"/>
                <a:lumOff val="-6723"/>
                <a:alphaOff val="0"/>
                <a:satMod val="110000"/>
                <a:lumMod val="100000"/>
                <a:shade val="100000"/>
              </a:schemeClr>
            </a:gs>
            <a:gs pos="100000">
              <a:schemeClr val="accent5">
                <a:hueOff val="-3862025"/>
                <a:satOff val="-9954"/>
                <a:lumOff val="-67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5. </a:t>
          </a:r>
        </a:p>
        <a:p>
          <a:pPr marL="0" lvl="0" indent="0" algn="ctr" defTabSz="622300">
            <a:lnSpc>
              <a:spcPct val="90000"/>
            </a:lnSpc>
            <a:spcBef>
              <a:spcPct val="0"/>
            </a:spcBef>
            <a:spcAft>
              <a:spcPct val="35000"/>
            </a:spcAft>
            <a:buNone/>
          </a:pPr>
          <a:r>
            <a:rPr lang="en-GB" sz="1400" b="1" kern="1200" dirty="0"/>
            <a:t>Small schools in particular, were seeking supportive structures </a:t>
          </a:r>
          <a:endParaRPr lang="en-US" sz="1400" b="1" kern="1200" dirty="0"/>
        </a:p>
      </dsp:txBody>
      <dsp:txXfrm>
        <a:off x="2820963" y="2281598"/>
        <a:ext cx="2590487" cy="1554292"/>
      </dsp:txXfrm>
    </dsp:sp>
    <dsp:sp modelId="{D3A7421C-364F-4809-BE26-1E485EAB7247}">
      <dsp:nvSpPr>
        <dsp:cNvPr id="0" name=""/>
        <dsp:cNvSpPr/>
      </dsp:nvSpPr>
      <dsp:spPr>
        <a:xfrm>
          <a:off x="5699073" y="2226545"/>
          <a:ext cx="2590487" cy="1554292"/>
        </a:xfrm>
        <a:prstGeom prst="rect">
          <a:avLst/>
        </a:prstGeom>
        <a:gradFill rotWithShape="0">
          <a:gsLst>
            <a:gs pos="0">
              <a:schemeClr val="accent5">
                <a:hueOff val="-4827531"/>
                <a:satOff val="-12442"/>
                <a:lumOff val="-8404"/>
                <a:alphaOff val="0"/>
                <a:satMod val="103000"/>
                <a:lumMod val="102000"/>
                <a:tint val="94000"/>
              </a:schemeClr>
            </a:gs>
            <a:gs pos="50000">
              <a:schemeClr val="accent5">
                <a:hueOff val="-4827531"/>
                <a:satOff val="-12442"/>
                <a:lumOff val="-8404"/>
                <a:alphaOff val="0"/>
                <a:satMod val="110000"/>
                <a:lumMod val="100000"/>
                <a:shade val="100000"/>
              </a:schemeClr>
            </a:gs>
            <a:gs pos="100000">
              <a:schemeClr val="accent5">
                <a:hueOff val="-4827531"/>
                <a:satOff val="-12442"/>
                <a:lumOff val="-84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6. </a:t>
          </a:r>
        </a:p>
        <a:p>
          <a:pPr marL="0" lvl="0" indent="0" algn="ctr" defTabSz="622300">
            <a:lnSpc>
              <a:spcPct val="90000"/>
            </a:lnSpc>
            <a:spcBef>
              <a:spcPct val="0"/>
            </a:spcBef>
            <a:spcAft>
              <a:spcPct val="35000"/>
            </a:spcAft>
            <a:buNone/>
          </a:pPr>
          <a:r>
            <a:rPr lang="en-GB" sz="1400" b="1" kern="1200" dirty="0"/>
            <a:t>Our Programme Director began to seek an alignment with St Mary’s University, leveraging his role there as Visiting Professor in Catholic education </a:t>
          </a:r>
          <a:endParaRPr lang="en-US" sz="1400" b="1" kern="1200" dirty="0"/>
        </a:p>
      </dsp:txBody>
      <dsp:txXfrm>
        <a:off x="5699073" y="2226545"/>
        <a:ext cx="2590487" cy="1554292"/>
      </dsp:txXfrm>
    </dsp:sp>
    <dsp:sp modelId="{3962A18C-CB08-4BA2-9F44-660254696FE6}">
      <dsp:nvSpPr>
        <dsp:cNvPr id="0" name=""/>
        <dsp:cNvSpPr/>
      </dsp:nvSpPr>
      <dsp:spPr>
        <a:xfrm>
          <a:off x="1424768" y="4039886"/>
          <a:ext cx="2590487" cy="1554292"/>
        </a:xfrm>
        <a:prstGeom prst="rect">
          <a:avLst/>
        </a:prstGeom>
        <a:gradFill rotWithShape="0">
          <a:gsLst>
            <a:gs pos="0">
              <a:schemeClr val="accent5">
                <a:hueOff val="-5793037"/>
                <a:satOff val="-14931"/>
                <a:lumOff val="-10084"/>
                <a:alphaOff val="0"/>
                <a:satMod val="103000"/>
                <a:lumMod val="102000"/>
                <a:tint val="94000"/>
              </a:schemeClr>
            </a:gs>
            <a:gs pos="50000">
              <a:schemeClr val="accent5">
                <a:hueOff val="-5793037"/>
                <a:satOff val="-14931"/>
                <a:lumOff val="-10084"/>
                <a:alphaOff val="0"/>
                <a:satMod val="110000"/>
                <a:lumMod val="100000"/>
                <a:shade val="100000"/>
              </a:schemeClr>
            </a:gs>
            <a:gs pos="100000">
              <a:schemeClr val="accent5">
                <a:hueOff val="-5793037"/>
                <a:satOff val="-14931"/>
                <a:lumOff val="-100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7. </a:t>
          </a:r>
        </a:p>
        <a:p>
          <a:pPr marL="0" lvl="0" indent="0" algn="ctr" defTabSz="622300">
            <a:lnSpc>
              <a:spcPct val="90000"/>
            </a:lnSpc>
            <a:spcBef>
              <a:spcPct val="0"/>
            </a:spcBef>
            <a:spcAft>
              <a:spcPct val="35000"/>
            </a:spcAft>
            <a:buNone/>
          </a:pPr>
          <a:r>
            <a:rPr lang="en-US" sz="1400" b="1" kern="1200" dirty="0" err="1"/>
            <a:t>Sstaff</a:t>
          </a:r>
          <a:r>
            <a:rPr lang="en-US" sz="1400" b="1" kern="1200" dirty="0"/>
            <a:t> identified to facilitate and broker training and development </a:t>
          </a:r>
        </a:p>
      </dsp:txBody>
      <dsp:txXfrm>
        <a:off x="1424768" y="4039886"/>
        <a:ext cx="2590487" cy="1554292"/>
      </dsp:txXfrm>
    </dsp:sp>
    <dsp:sp modelId="{21D5EDFD-E40D-4997-B37A-B86D7073E303}">
      <dsp:nvSpPr>
        <dsp:cNvPr id="0" name=""/>
        <dsp:cNvSpPr/>
      </dsp:nvSpPr>
      <dsp:spPr>
        <a:xfrm>
          <a:off x="4274304" y="4039886"/>
          <a:ext cx="2590487" cy="1554292"/>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8.</a:t>
          </a:r>
        </a:p>
        <a:p>
          <a:pPr marL="0" lvl="0" indent="0" algn="ctr" defTabSz="622300">
            <a:lnSpc>
              <a:spcPct val="90000"/>
            </a:lnSpc>
            <a:spcBef>
              <a:spcPct val="0"/>
            </a:spcBef>
            <a:spcAft>
              <a:spcPct val="35000"/>
            </a:spcAft>
            <a:buNone/>
          </a:pPr>
          <a:r>
            <a:rPr lang="en-GB" sz="1400" b="1" kern="1200" dirty="0"/>
            <a:t>Pre-launch in 2021 with formal launch event, September 2022</a:t>
          </a:r>
        </a:p>
      </dsp:txBody>
      <dsp:txXfrm>
        <a:off x="4274304" y="4039886"/>
        <a:ext cx="2590487" cy="15542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7A37F-499E-4776-B08D-9E6EE02AE4A2}">
      <dsp:nvSpPr>
        <dsp:cNvPr id="0" name=""/>
        <dsp:cNvSpPr/>
      </dsp:nvSpPr>
      <dsp:spPr>
        <a:xfrm>
          <a:off x="0" y="130478"/>
          <a:ext cx="6060558"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What opportunities for collaboration do you see in your organisation?</a:t>
          </a:r>
          <a:endParaRPr lang="en-US" sz="3000" kern="1200"/>
        </a:p>
      </dsp:txBody>
      <dsp:txXfrm>
        <a:off x="58257" y="188735"/>
        <a:ext cx="5944044" cy="1076886"/>
      </dsp:txXfrm>
    </dsp:sp>
    <dsp:sp modelId="{068EE94E-7B45-4D0C-8994-696643DE21A4}">
      <dsp:nvSpPr>
        <dsp:cNvPr id="0" name=""/>
        <dsp:cNvSpPr/>
      </dsp:nvSpPr>
      <dsp:spPr>
        <a:xfrm>
          <a:off x="0" y="1410278"/>
          <a:ext cx="6060558"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What value would you see this having?</a:t>
          </a:r>
          <a:endParaRPr lang="en-US" sz="3000" kern="1200"/>
        </a:p>
      </dsp:txBody>
      <dsp:txXfrm>
        <a:off x="58257" y="1468535"/>
        <a:ext cx="5944044" cy="1076886"/>
      </dsp:txXfrm>
    </dsp:sp>
    <dsp:sp modelId="{324535EA-B64E-4A32-8812-408D0E34922E}">
      <dsp:nvSpPr>
        <dsp:cNvPr id="0" name=""/>
        <dsp:cNvSpPr/>
      </dsp:nvSpPr>
      <dsp:spPr>
        <a:xfrm>
          <a:off x="0" y="2690078"/>
          <a:ext cx="6060558"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Who would be your allies?</a:t>
          </a:r>
          <a:endParaRPr lang="en-US" sz="3000" kern="1200"/>
        </a:p>
      </dsp:txBody>
      <dsp:txXfrm>
        <a:off x="58257" y="2748335"/>
        <a:ext cx="5944044" cy="1076886"/>
      </dsp:txXfrm>
    </dsp:sp>
    <dsp:sp modelId="{73C4FC6F-8A1C-420F-84DB-C43FE7E41669}">
      <dsp:nvSpPr>
        <dsp:cNvPr id="0" name=""/>
        <dsp:cNvSpPr/>
      </dsp:nvSpPr>
      <dsp:spPr>
        <a:xfrm>
          <a:off x="0" y="3969878"/>
          <a:ext cx="6060558"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What obstacles might you face?</a:t>
          </a:r>
          <a:endParaRPr lang="en-US" sz="3000" kern="1200"/>
        </a:p>
      </dsp:txBody>
      <dsp:txXfrm>
        <a:off x="58257" y="4028135"/>
        <a:ext cx="5944044" cy="107688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02B87-4E51-BC45-93C1-915DC23F6B05}" type="datetimeFigureOut">
              <a:rPr lang="en-GB" smtClean="0"/>
              <a:t>04/11/2022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FDC75C-8582-124A-9CA7-B871B7585023}" type="slidenum">
              <a:rPr lang="en-GB" smtClean="0"/>
              <a:t>‹#›</a:t>
            </a:fld>
            <a:endParaRPr lang="en-GB"/>
          </a:p>
        </p:txBody>
      </p:sp>
    </p:spTree>
    <p:extLst>
      <p:ext uri="{BB962C8B-B14F-4D97-AF65-F5344CB8AC3E}">
        <p14:creationId xmlns:p14="http://schemas.microsoft.com/office/powerpoint/2010/main" val="2116301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era-journals.onlinelibrary.wiley.com/doi/full/10.1002/rev3.3248#rev33248-bib-003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bera-journals.onlinelibrary.wiley.com/doi/full/10.1002/rev3.3248#rev33248-bib-0108"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John Henry Newman made cardinal by Leo XIII in 1877 – phrase of St Francis de Sales</a:t>
            </a:r>
          </a:p>
        </p:txBody>
      </p:sp>
      <p:sp>
        <p:nvSpPr>
          <p:cNvPr id="4" name="Slide Number Placeholder 3"/>
          <p:cNvSpPr>
            <a:spLocks noGrp="1"/>
          </p:cNvSpPr>
          <p:nvPr>
            <p:ph type="sldNum" sz="quarter" idx="5"/>
          </p:nvPr>
        </p:nvSpPr>
        <p:spPr/>
        <p:txBody>
          <a:bodyPr/>
          <a:lstStyle/>
          <a:p>
            <a:fld id="{9CFDC75C-8582-124A-9CA7-B871B7585023}" type="slidenum">
              <a:rPr lang="en-GB" smtClean="0"/>
              <a:t>1</a:t>
            </a:fld>
            <a:endParaRPr lang="en-GB"/>
          </a:p>
        </p:txBody>
      </p:sp>
    </p:spTree>
    <p:extLst>
      <p:ext uri="{BB962C8B-B14F-4D97-AF65-F5344CB8AC3E}">
        <p14:creationId xmlns:p14="http://schemas.microsoft.com/office/powerpoint/2010/main" val="4259356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first level is </a:t>
            </a:r>
            <a:r>
              <a:rPr lang="en-GB" sz="1200" b="0" i="1" u="none" strike="noStrike" kern="1200" dirty="0">
                <a:solidFill>
                  <a:schemeClr val="tx1"/>
                </a:solidFill>
                <a:effectLst/>
                <a:latin typeface="+mn-lt"/>
                <a:ea typeface="+mn-ea"/>
                <a:cs typeface="+mn-cs"/>
              </a:rPr>
              <a:t>association</a:t>
            </a:r>
            <a:r>
              <a:rPr lang="en-GB" sz="1200" b="0" i="0" u="none" strike="noStrike" kern="1200" dirty="0">
                <a:solidFill>
                  <a:schemeClr val="tx1"/>
                </a:solidFill>
                <a:effectLst/>
                <a:latin typeface="+mn-lt"/>
                <a:ea typeface="+mn-ea"/>
                <a:cs typeface="+mn-cs"/>
              </a:rPr>
              <a:t>, which represents traditional hierarchical working interspersed with incidental meetings and with little sharing of knowledge. The second level is </a:t>
            </a:r>
            <a:r>
              <a:rPr lang="en-GB" sz="1200" b="0" i="1" u="none" strike="noStrike" kern="1200" dirty="0">
                <a:solidFill>
                  <a:schemeClr val="tx1"/>
                </a:solidFill>
                <a:effectLst/>
                <a:latin typeface="+mn-lt"/>
                <a:ea typeface="+mn-ea"/>
                <a:cs typeface="+mn-cs"/>
              </a:rPr>
              <a:t>cooperation</a:t>
            </a:r>
            <a:r>
              <a:rPr lang="en-GB" sz="1200" b="0" i="0" u="none" strike="noStrike" kern="1200" dirty="0">
                <a:solidFill>
                  <a:schemeClr val="tx1"/>
                </a:solidFill>
                <a:effectLst/>
                <a:latin typeface="+mn-lt"/>
                <a:ea typeface="+mn-ea"/>
                <a:cs typeface="+mn-cs"/>
              </a:rPr>
              <a:t>, characterised by short-term activity around specific issues with some knowledge exchange albeit fairly superficial and task-focused. The third level is </a:t>
            </a:r>
            <a:r>
              <a:rPr lang="en-GB" sz="1200" b="0" i="1" u="none" strike="noStrike" kern="1200" dirty="0">
                <a:solidFill>
                  <a:schemeClr val="tx1"/>
                </a:solidFill>
                <a:effectLst/>
                <a:latin typeface="+mn-lt"/>
                <a:ea typeface="+mn-ea"/>
                <a:cs typeface="+mn-cs"/>
              </a:rPr>
              <a:t>collaboration</a:t>
            </a:r>
            <a:r>
              <a:rPr lang="en-GB" sz="1200" b="0" i="0" u="none" strike="noStrike" kern="1200" dirty="0">
                <a:solidFill>
                  <a:schemeClr val="tx1"/>
                </a:solidFill>
                <a:effectLst/>
                <a:latin typeface="+mn-lt"/>
                <a:ea typeface="+mn-ea"/>
                <a:cs typeface="+mn-cs"/>
              </a:rPr>
              <a:t>, in which the joint activity becomes more sustainable with the emergence of common goals, shared values and the potential to develop new ways of working. The fourth level is </a:t>
            </a:r>
            <a:r>
              <a:rPr lang="en-GB" sz="1200" b="0" i="1" u="none" strike="noStrike" kern="1200" dirty="0">
                <a:solidFill>
                  <a:schemeClr val="tx1"/>
                </a:solidFill>
                <a:effectLst/>
                <a:latin typeface="+mn-lt"/>
                <a:ea typeface="+mn-ea"/>
                <a:cs typeface="+mn-cs"/>
              </a:rPr>
              <a:t>collegiality</a:t>
            </a:r>
            <a:r>
              <a:rPr lang="en-GB" sz="1200" b="0" i="0" u="none" strike="noStrike" kern="1200" dirty="0">
                <a:solidFill>
                  <a:schemeClr val="tx1"/>
                </a:solidFill>
                <a:effectLst/>
                <a:latin typeface="+mn-lt"/>
                <a:ea typeface="+mn-ea"/>
                <a:cs typeface="+mn-cs"/>
              </a:rPr>
              <a:t> in which longer-term commitments to the partnership emerge underpinned by strategic goals and objectives, common values and a focus on shared knowledge, resource and practice development for the betterment of all partners. Chapman also emphasises the importance of social capital, suggesting that partnership activity is susceptible to failure when this is low. He terms this the </a:t>
            </a:r>
            <a:r>
              <a:rPr lang="en-GB" sz="1200" b="0" i="1" u="none" strike="noStrike" kern="1200" dirty="0">
                <a:solidFill>
                  <a:schemeClr val="tx1"/>
                </a:solidFill>
                <a:effectLst/>
                <a:latin typeface="+mn-lt"/>
                <a:ea typeface="+mn-ea"/>
                <a:cs typeface="+mn-cs"/>
              </a:rPr>
              <a:t>dark side of collaboration</a:t>
            </a:r>
            <a:r>
              <a:rPr lang="en-GB" sz="1200" b="0" i="0" u="none" strike="noStrike" kern="1200" dirty="0">
                <a:solidFill>
                  <a:schemeClr val="tx1"/>
                </a:solidFill>
                <a:effectLst/>
                <a:latin typeface="+mn-lt"/>
                <a:ea typeface="+mn-ea"/>
                <a:cs typeface="+mn-cs"/>
              </a:rPr>
              <a:t>, in which cooperation is fabricated and contrived as stakeholders tussle for power, influence and status and traditional hierarchies remain. research into networked school leadership and governance identifies trust between headteachers as the bedrock of successful partnership activity (Chapman </a:t>
            </a:r>
            <a:r>
              <a:rPr lang="en-GB" sz="1200" b="0" i="1" u="none" strike="noStrike" kern="1200" dirty="0">
                <a:solidFill>
                  <a:schemeClr val="tx1"/>
                </a:solidFill>
                <a:effectLst/>
                <a:latin typeface="+mn-lt"/>
                <a:ea typeface="+mn-ea"/>
                <a:cs typeface="+mn-cs"/>
              </a:rPr>
              <a:t>et al</a:t>
            </a:r>
            <a:r>
              <a:rPr lang="en-GB" sz="1200" b="0" i="0" u="none" strike="noStrike" kern="1200" dirty="0">
                <a:solidFill>
                  <a:schemeClr val="tx1"/>
                </a:solidFill>
                <a:effectLst/>
                <a:latin typeface="+mn-lt"/>
                <a:ea typeface="+mn-ea"/>
                <a:cs typeface="+mn-cs"/>
              </a:rPr>
              <a:t>., </a:t>
            </a:r>
            <a:r>
              <a:rPr lang="en-GB" sz="1200" b="1" i="0" u="sng" strike="noStrike" kern="1200" dirty="0">
                <a:solidFill>
                  <a:schemeClr val="tx1"/>
                </a:solidFill>
                <a:effectLst/>
                <a:latin typeface="+mn-lt"/>
                <a:ea typeface="+mn-ea"/>
                <a:cs typeface="+mn-cs"/>
                <a:hlinkClick r:id="rId3"/>
              </a:rPr>
              <a:t>2010</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Varga</a:t>
            </a:r>
            <a:r>
              <a:rPr lang="en-GB" sz="1200" b="0" i="0" u="none" strike="noStrike" kern="1200" dirty="0">
                <a:solidFill>
                  <a:schemeClr val="tx1"/>
                </a:solidFill>
                <a:effectLst/>
                <a:latin typeface="+mn-lt"/>
                <a:ea typeface="+mn-ea"/>
                <a:cs typeface="+mn-cs"/>
              </a:rPr>
              <a:t>-Atkins </a:t>
            </a:r>
            <a:r>
              <a:rPr lang="en-GB" sz="1200" b="0" i="1" u="none" strike="noStrike" kern="1200" dirty="0">
                <a:solidFill>
                  <a:schemeClr val="tx1"/>
                </a:solidFill>
                <a:effectLst/>
                <a:latin typeface="+mn-lt"/>
                <a:ea typeface="+mn-ea"/>
                <a:cs typeface="+mn-cs"/>
              </a:rPr>
              <a:t>et al</a:t>
            </a:r>
            <a:r>
              <a:rPr lang="en-GB" sz="1200" b="0" i="0" u="none" strike="noStrike" kern="1200" dirty="0">
                <a:solidFill>
                  <a:schemeClr val="tx1"/>
                </a:solidFill>
                <a:effectLst/>
                <a:latin typeface="+mn-lt"/>
                <a:ea typeface="+mn-ea"/>
                <a:cs typeface="+mn-cs"/>
              </a:rPr>
              <a:t>. (</a:t>
            </a:r>
            <a:r>
              <a:rPr lang="en-GB" sz="1200" b="1" i="0" u="sng" strike="noStrike" kern="1200" dirty="0">
                <a:solidFill>
                  <a:schemeClr val="tx1"/>
                </a:solidFill>
                <a:effectLst/>
                <a:latin typeface="+mn-lt"/>
                <a:ea typeface="+mn-ea"/>
                <a:cs typeface="+mn-cs"/>
                <a:hlinkClick r:id="rId4"/>
              </a:rPr>
              <a:t>2010</a:t>
            </a:r>
            <a:r>
              <a:rPr lang="en-GB" sz="1200" b="0" i="0" u="none" strike="noStrike" kern="1200" dirty="0">
                <a:solidFill>
                  <a:schemeClr val="tx1"/>
                </a:solidFill>
                <a:effectLst/>
                <a:latin typeface="+mn-lt"/>
                <a:ea typeface="+mn-ea"/>
                <a:cs typeface="+mn-cs"/>
              </a:rPr>
              <a:t>) talk about the creation of trusting environments where individual views are respected, ideas can be tested and risks taken as crucial conditions for partnership activity between schools.</a:t>
            </a:r>
            <a:endParaRPr lang="en-GB" dirty="0"/>
          </a:p>
        </p:txBody>
      </p:sp>
      <p:sp>
        <p:nvSpPr>
          <p:cNvPr id="4" name="Slide Number Placeholder 3"/>
          <p:cNvSpPr>
            <a:spLocks noGrp="1"/>
          </p:cNvSpPr>
          <p:nvPr>
            <p:ph type="sldNum" sz="quarter" idx="5"/>
          </p:nvPr>
        </p:nvSpPr>
        <p:spPr/>
        <p:txBody>
          <a:bodyPr/>
          <a:lstStyle/>
          <a:p>
            <a:fld id="{9CFDC75C-8582-124A-9CA7-B871B7585023}" type="slidenum">
              <a:rPr lang="en-GB" smtClean="0"/>
              <a:t>11</a:t>
            </a:fld>
            <a:endParaRPr lang="en-GB"/>
          </a:p>
        </p:txBody>
      </p:sp>
    </p:spTree>
    <p:extLst>
      <p:ext uri="{BB962C8B-B14F-4D97-AF65-F5344CB8AC3E}">
        <p14:creationId xmlns:p14="http://schemas.microsoft.com/office/powerpoint/2010/main" val="1893213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FDC75C-8582-124A-9CA7-B871B7585023}" type="slidenum">
              <a:rPr lang="en-GB" smtClean="0"/>
              <a:t>19</a:t>
            </a:fld>
            <a:endParaRPr lang="en-GB"/>
          </a:p>
        </p:txBody>
      </p:sp>
    </p:spTree>
    <p:extLst>
      <p:ext uri="{BB962C8B-B14F-4D97-AF65-F5344CB8AC3E}">
        <p14:creationId xmlns:p14="http://schemas.microsoft.com/office/powerpoint/2010/main" val="3300211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NPQH </a:t>
            </a:r>
            <a:r>
              <a:rPr lang="en-GB" dirty="0" err="1">
                <a:effectLst/>
              </a:rPr>
              <a:t>ForSchool</a:t>
            </a:r>
            <a:r>
              <a:rPr lang="en-GB" dirty="0">
                <a:effectLst/>
              </a:rPr>
              <a:t> leaders and head teachers</a:t>
            </a:r>
          </a:p>
          <a:p>
            <a:r>
              <a:rPr lang="en-GB" dirty="0">
                <a:effectLst/>
              </a:rPr>
              <a:t>Course duration18 months</a:t>
            </a:r>
          </a:p>
          <a:p>
            <a:r>
              <a:rPr lang="en-GB" dirty="0">
                <a:effectLst/>
              </a:rPr>
              <a:t>Average weekly study time</a:t>
            </a:r>
            <a:r>
              <a:rPr lang="en-GB" sz="1200" b="0" kern="1200" dirty="0">
                <a:solidFill>
                  <a:schemeClr val="tx1"/>
                </a:solidFill>
                <a:effectLst/>
                <a:latin typeface="+mn-lt"/>
                <a:ea typeface="+mn-ea"/>
                <a:cs typeface="+mn-cs"/>
              </a:rPr>
              <a:t>1 to 2 hours</a:t>
            </a:r>
          </a:p>
          <a:p>
            <a:r>
              <a:rPr lang="en-GB" dirty="0">
                <a:effectLst/>
              </a:rPr>
              <a:t>Study </a:t>
            </a:r>
            <a:r>
              <a:rPr lang="en-GB" dirty="0" err="1">
                <a:effectLst/>
              </a:rPr>
              <a:t>type</a:t>
            </a:r>
            <a:r>
              <a:rPr lang="en-GB" sz="1200" b="0" kern="1200" dirty="0" err="1">
                <a:solidFill>
                  <a:schemeClr val="tx1"/>
                </a:solidFill>
                <a:effectLst/>
                <a:latin typeface="+mn-lt"/>
                <a:ea typeface="+mn-ea"/>
                <a:cs typeface="+mn-cs"/>
              </a:rPr>
              <a:t>Mix</a:t>
            </a:r>
            <a:r>
              <a:rPr lang="en-GB" sz="1200" b="0" kern="1200" dirty="0">
                <a:solidFill>
                  <a:schemeClr val="tx1"/>
                </a:solidFill>
                <a:effectLst/>
                <a:latin typeface="+mn-lt"/>
                <a:ea typeface="+mn-ea"/>
                <a:cs typeface="+mn-cs"/>
              </a:rPr>
              <a:t> of self-study and group sessions</a:t>
            </a:r>
          </a:p>
          <a:p>
            <a:r>
              <a:rPr lang="en-GB" dirty="0">
                <a:effectLst/>
              </a:rPr>
              <a:t>Assessment </a:t>
            </a:r>
            <a:r>
              <a:rPr lang="en-GB" dirty="0" err="1">
                <a:effectLst/>
              </a:rPr>
              <a:t>type</a:t>
            </a:r>
            <a:r>
              <a:rPr lang="en-GB" sz="1200" b="0" kern="1200" dirty="0" err="1">
                <a:solidFill>
                  <a:schemeClr val="tx1"/>
                </a:solidFill>
                <a:effectLst/>
                <a:latin typeface="+mn-lt"/>
                <a:ea typeface="+mn-ea"/>
                <a:cs typeface="+mn-cs"/>
              </a:rPr>
              <a:t>Reflection</a:t>
            </a:r>
            <a:r>
              <a:rPr lang="en-GB" sz="1200" b="0" kern="1200" dirty="0">
                <a:solidFill>
                  <a:schemeClr val="tx1"/>
                </a:solidFill>
                <a:effectLst/>
                <a:latin typeface="+mn-lt"/>
                <a:ea typeface="+mn-ea"/>
                <a:cs typeface="+mn-cs"/>
              </a:rPr>
              <a:t> based on case study (up to 2,500 words)</a:t>
            </a:r>
          </a:p>
          <a:p>
            <a:endParaRPr lang="en-GB" dirty="0"/>
          </a:p>
        </p:txBody>
      </p:sp>
      <p:sp>
        <p:nvSpPr>
          <p:cNvPr id="4" name="Slide Number Placeholder 3"/>
          <p:cNvSpPr>
            <a:spLocks noGrp="1"/>
          </p:cNvSpPr>
          <p:nvPr>
            <p:ph type="sldNum" sz="quarter" idx="5"/>
          </p:nvPr>
        </p:nvSpPr>
        <p:spPr/>
        <p:txBody>
          <a:bodyPr/>
          <a:lstStyle/>
          <a:p>
            <a:fld id="{9CFDC75C-8582-124A-9CA7-B871B7585023}" type="slidenum">
              <a:rPr lang="en-GB" smtClean="0"/>
              <a:t>21</a:t>
            </a:fld>
            <a:endParaRPr lang="en-GB"/>
          </a:p>
        </p:txBody>
      </p:sp>
    </p:spTree>
    <p:extLst>
      <p:ext uri="{BB962C8B-B14F-4D97-AF65-F5344CB8AC3E}">
        <p14:creationId xmlns:p14="http://schemas.microsoft.com/office/powerpoint/2010/main" val="923662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FDC75C-8582-124A-9CA7-B871B7585023}" type="slidenum">
              <a:rPr lang="en-GB" smtClean="0"/>
              <a:t>32</a:t>
            </a:fld>
            <a:endParaRPr lang="en-GB"/>
          </a:p>
        </p:txBody>
      </p:sp>
    </p:spTree>
    <p:extLst>
      <p:ext uri="{BB962C8B-B14F-4D97-AF65-F5344CB8AC3E}">
        <p14:creationId xmlns:p14="http://schemas.microsoft.com/office/powerpoint/2010/main" val="849847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25057-FDCE-4FAD-A462-2AAA5A0582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329322B-716F-4F77-AAD7-A063DA0577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E5A0B1-47C2-4BF7-BA11-83C28BECE8E8}"/>
              </a:ext>
            </a:extLst>
          </p:cNvPr>
          <p:cNvSpPr>
            <a:spLocks noGrp="1"/>
          </p:cNvSpPr>
          <p:nvPr>
            <p:ph type="dt" sz="half" idx="10"/>
          </p:nvPr>
        </p:nvSpPr>
        <p:spPr/>
        <p:txBody>
          <a:bodyPr/>
          <a:lstStyle/>
          <a:p>
            <a:fld id="{546B34E9-0D4C-41EC-A967-F300FC5C2ED7}" type="datetimeFigureOut">
              <a:rPr lang="en-GB" smtClean="0"/>
              <a:t>04/11/2022</a:t>
            </a:fld>
            <a:endParaRPr lang="en-GB"/>
          </a:p>
        </p:txBody>
      </p:sp>
      <p:sp>
        <p:nvSpPr>
          <p:cNvPr id="5" name="Footer Placeholder 4">
            <a:extLst>
              <a:ext uri="{FF2B5EF4-FFF2-40B4-BE49-F238E27FC236}">
                <a16:creationId xmlns:a16="http://schemas.microsoft.com/office/drawing/2014/main" id="{0181DB26-06F2-49DF-AC59-34ADAC507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EF36D-A6E4-4884-BF33-F32146C4CF10}"/>
              </a:ext>
            </a:extLst>
          </p:cNvPr>
          <p:cNvSpPr>
            <a:spLocks noGrp="1"/>
          </p:cNvSpPr>
          <p:nvPr>
            <p:ph type="sldNum" sz="quarter" idx="12"/>
          </p:nvPr>
        </p:nvSpPr>
        <p:spPr/>
        <p:txBody>
          <a:bodyPr/>
          <a:lstStyle/>
          <a:p>
            <a:fld id="{BAA52C23-F30C-4FB7-9B59-BDBEE0160FA0}" type="slidenum">
              <a:rPr lang="en-GB" smtClean="0"/>
              <a:t>‹#›</a:t>
            </a:fld>
            <a:endParaRPr lang="en-GB"/>
          </a:p>
        </p:txBody>
      </p:sp>
    </p:spTree>
    <p:extLst>
      <p:ext uri="{BB962C8B-B14F-4D97-AF65-F5344CB8AC3E}">
        <p14:creationId xmlns:p14="http://schemas.microsoft.com/office/powerpoint/2010/main" val="209281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30F0-6B4F-4E74-AD3E-B2A2959AD2A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99639C-CFF3-4600-A0C7-588D81DE59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E64D9B-C60A-4F0C-8009-7AA8B191989C}"/>
              </a:ext>
            </a:extLst>
          </p:cNvPr>
          <p:cNvSpPr>
            <a:spLocks noGrp="1"/>
          </p:cNvSpPr>
          <p:nvPr>
            <p:ph type="dt" sz="half" idx="10"/>
          </p:nvPr>
        </p:nvSpPr>
        <p:spPr/>
        <p:txBody>
          <a:bodyPr/>
          <a:lstStyle/>
          <a:p>
            <a:fld id="{546B34E9-0D4C-41EC-A967-F300FC5C2ED7}" type="datetimeFigureOut">
              <a:rPr lang="en-GB" smtClean="0"/>
              <a:t>04/11/2022</a:t>
            </a:fld>
            <a:endParaRPr lang="en-GB"/>
          </a:p>
        </p:txBody>
      </p:sp>
      <p:sp>
        <p:nvSpPr>
          <p:cNvPr id="5" name="Footer Placeholder 4">
            <a:extLst>
              <a:ext uri="{FF2B5EF4-FFF2-40B4-BE49-F238E27FC236}">
                <a16:creationId xmlns:a16="http://schemas.microsoft.com/office/drawing/2014/main" id="{4383D2A1-449D-421F-A1BB-63A6F0A8B4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C63433-9192-4747-BF35-4F79B498E998}"/>
              </a:ext>
            </a:extLst>
          </p:cNvPr>
          <p:cNvSpPr>
            <a:spLocks noGrp="1"/>
          </p:cNvSpPr>
          <p:nvPr>
            <p:ph type="sldNum" sz="quarter" idx="12"/>
          </p:nvPr>
        </p:nvSpPr>
        <p:spPr/>
        <p:txBody>
          <a:bodyPr/>
          <a:lstStyle/>
          <a:p>
            <a:fld id="{BAA52C23-F30C-4FB7-9B59-BDBEE0160FA0}" type="slidenum">
              <a:rPr lang="en-GB" smtClean="0"/>
              <a:t>‹#›</a:t>
            </a:fld>
            <a:endParaRPr lang="en-GB"/>
          </a:p>
        </p:txBody>
      </p:sp>
    </p:spTree>
    <p:extLst>
      <p:ext uri="{BB962C8B-B14F-4D97-AF65-F5344CB8AC3E}">
        <p14:creationId xmlns:p14="http://schemas.microsoft.com/office/powerpoint/2010/main" val="394053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B6C9DB-5C5D-4684-A3DC-33C1B66DB0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90EC70-AB37-465B-B10D-53F8D35E2E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4FC319-F607-4CC3-AE59-36F86F079577}"/>
              </a:ext>
            </a:extLst>
          </p:cNvPr>
          <p:cNvSpPr>
            <a:spLocks noGrp="1"/>
          </p:cNvSpPr>
          <p:nvPr>
            <p:ph type="dt" sz="half" idx="10"/>
          </p:nvPr>
        </p:nvSpPr>
        <p:spPr/>
        <p:txBody>
          <a:bodyPr/>
          <a:lstStyle/>
          <a:p>
            <a:fld id="{546B34E9-0D4C-41EC-A967-F300FC5C2ED7}" type="datetimeFigureOut">
              <a:rPr lang="en-GB" smtClean="0"/>
              <a:t>04/11/2022</a:t>
            </a:fld>
            <a:endParaRPr lang="en-GB"/>
          </a:p>
        </p:txBody>
      </p:sp>
      <p:sp>
        <p:nvSpPr>
          <p:cNvPr id="5" name="Footer Placeholder 4">
            <a:extLst>
              <a:ext uri="{FF2B5EF4-FFF2-40B4-BE49-F238E27FC236}">
                <a16:creationId xmlns:a16="http://schemas.microsoft.com/office/drawing/2014/main" id="{9F28A9A9-B0C2-43F1-AABA-FE68F5CD53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0726EC-8871-41DA-9FEB-FB4449CECAA4}"/>
              </a:ext>
            </a:extLst>
          </p:cNvPr>
          <p:cNvSpPr>
            <a:spLocks noGrp="1"/>
          </p:cNvSpPr>
          <p:nvPr>
            <p:ph type="sldNum" sz="quarter" idx="12"/>
          </p:nvPr>
        </p:nvSpPr>
        <p:spPr/>
        <p:txBody>
          <a:bodyPr/>
          <a:lstStyle/>
          <a:p>
            <a:fld id="{BAA52C23-F30C-4FB7-9B59-BDBEE0160FA0}" type="slidenum">
              <a:rPr lang="en-GB" smtClean="0"/>
              <a:t>‹#›</a:t>
            </a:fld>
            <a:endParaRPr lang="en-GB"/>
          </a:p>
        </p:txBody>
      </p:sp>
    </p:spTree>
    <p:extLst>
      <p:ext uri="{BB962C8B-B14F-4D97-AF65-F5344CB8AC3E}">
        <p14:creationId xmlns:p14="http://schemas.microsoft.com/office/powerpoint/2010/main" val="1885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4001-C9D2-4DCF-B9D7-B6803FC25587}"/>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3EEB79A-CB73-4EEE-B000-85FB01E364D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C7B0B8C-C524-40D3-9729-114A19DAB298}"/>
              </a:ext>
            </a:extLst>
          </p:cNvPr>
          <p:cNvSpPr>
            <a:spLocks noGrp="1"/>
          </p:cNvSpPr>
          <p:nvPr>
            <p:ph type="dt" sz="half" idx="10"/>
          </p:nvPr>
        </p:nvSpPr>
        <p:spPr/>
        <p:txBody>
          <a:bodyPr/>
          <a:lstStyle/>
          <a:p>
            <a:fld id="{546B34E9-0D4C-41EC-A967-F300FC5C2ED7}" type="datetimeFigureOut">
              <a:rPr lang="en-GB" smtClean="0"/>
              <a:t>04/11/2022</a:t>
            </a:fld>
            <a:endParaRPr lang="en-GB" dirty="0"/>
          </a:p>
        </p:txBody>
      </p:sp>
      <p:sp>
        <p:nvSpPr>
          <p:cNvPr id="5" name="Footer Placeholder 4">
            <a:extLst>
              <a:ext uri="{FF2B5EF4-FFF2-40B4-BE49-F238E27FC236}">
                <a16:creationId xmlns:a16="http://schemas.microsoft.com/office/drawing/2014/main" id="{B327804F-9EAA-419E-8254-7A35E9929AD4}"/>
              </a:ext>
            </a:extLst>
          </p:cNvPr>
          <p:cNvSpPr>
            <a:spLocks noGrp="1"/>
          </p:cNvSpPr>
          <p:nvPr>
            <p:ph type="ftr" sz="quarter" idx="11"/>
          </p:nvPr>
        </p:nvSpPr>
        <p:spPr/>
        <p:txBody>
          <a:bodyPr/>
          <a:lstStyle/>
          <a:p>
            <a:r>
              <a:rPr lang="en-GB" dirty="0"/>
              <a:t>(c) Simon Uttley  Training 2022</a:t>
            </a:r>
          </a:p>
        </p:txBody>
      </p:sp>
      <p:sp>
        <p:nvSpPr>
          <p:cNvPr id="6" name="Slide Number Placeholder 5">
            <a:extLst>
              <a:ext uri="{FF2B5EF4-FFF2-40B4-BE49-F238E27FC236}">
                <a16:creationId xmlns:a16="http://schemas.microsoft.com/office/drawing/2014/main" id="{B794556D-9635-4683-B21C-AD6AE39AB3B7}"/>
              </a:ext>
            </a:extLst>
          </p:cNvPr>
          <p:cNvSpPr>
            <a:spLocks noGrp="1"/>
          </p:cNvSpPr>
          <p:nvPr>
            <p:ph type="sldNum" sz="quarter" idx="12"/>
          </p:nvPr>
        </p:nvSpPr>
        <p:spPr/>
        <p:txBody>
          <a:bodyPr/>
          <a:lstStyle/>
          <a:p>
            <a:endParaRPr lang="en-GB" dirty="0"/>
          </a:p>
        </p:txBody>
      </p:sp>
      <p:sp>
        <p:nvSpPr>
          <p:cNvPr id="7" name="TextBox 6">
            <a:extLst>
              <a:ext uri="{FF2B5EF4-FFF2-40B4-BE49-F238E27FC236}">
                <a16:creationId xmlns:a16="http://schemas.microsoft.com/office/drawing/2014/main" id="{4BC8F591-62E0-25FA-3137-4DEA6C959EE5}"/>
              </a:ext>
            </a:extLst>
          </p:cNvPr>
          <p:cNvSpPr txBox="1"/>
          <p:nvPr userDrawn="1"/>
        </p:nvSpPr>
        <p:spPr>
          <a:xfrm>
            <a:off x="9326880" y="6364019"/>
            <a:ext cx="1535036" cy="369332"/>
          </a:xfrm>
          <a:prstGeom prst="rect">
            <a:avLst/>
          </a:prstGeom>
          <a:noFill/>
        </p:spPr>
        <p:txBody>
          <a:bodyPr wrap="none" rtlCol="0">
            <a:spAutoFit/>
          </a:bodyPr>
          <a:lstStyle/>
          <a:p>
            <a:r>
              <a:rPr lang="en-GB" dirty="0"/>
              <a:t>Bardejov 2022</a:t>
            </a:r>
          </a:p>
        </p:txBody>
      </p:sp>
    </p:spTree>
    <p:extLst>
      <p:ext uri="{BB962C8B-B14F-4D97-AF65-F5344CB8AC3E}">
        <p14:creationId xmlns:p14="http://schemas.microsoft.com/office/powerpoint/2010/main" val="617239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A205-61DD-4EC7-A700-368E78472C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8E54D45-81CF-4E99-9085-CBCFC02617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4DFBB6-9F63-4467-A3C3-2B0B0C848437}"/>
              </a:ext>
            </a:extLst>
          </p:cNvPr>
          <p:cNvSpPr>
            <a:spLocks noGrp="1"/>
          </p:cNvSpPr>
          <p:nvPr>
            <p:ph type="dt" sz="half" idx="10"/>
          </p:nvPr>
        </p:nvSpPr>
        <p:spPr/>
        <p:txBody>
          <a:bodyPr/>
          <a:lstStyle/>
          <a:p>
            <a:fld id="{546B34E9-0D4C-41EC-A967-F300FC5C2ED7}" type="datetimeFigureOut">
              <a:rPr lang="en-GB" smtClean="0"/>
              <a:t>04/11/2022</a:t>
            </a:fld>
            <a:endParaRPr lang="en-GB"/>
          </a:p>
        </p:txBody>
      </p:sp>
      <p:sp>
        <p:nvSpPr>
          <p:cNvPr id="5" name="Footer Placeholder 4">
            <a:extLst>
              <a:ext uri="{FF2B5EF4-FFF2-40B4-BE49-F238E27FC236}">
                <a16:creationId xmlns:a16="http://schemas.microsoft.com/office/drawing/2014/main" id="{DE2BCDEB-49BE-4ADC-A827-B3C27B9CD4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F6AEAE-7B62-439D-AB5C-3B6382269794}"/>
              </a:ext>
            </a:extLst>
          </p:cNvPr>
          <p:cNvSpPr>
            <a:spLocks noGrp="1"/>
          </p:cNvSpPr>
          <p:nvPr>
            <p:ph type="sldNum" sz="quarter" idx="12"/>
          </p:nvPr>
        </p:nvSpPr>
        <p:spPr/>
        <p:txBody>
          <a:bodyPr/>
          <a:lstStyle/>
          <a:p>
            <a:fld id="{BAA52C23-F30C-4FB7-9B59-BDBEE0160FA0}" type="slidenum">
              <a:rPr lang="en-GB" smtClean="0"/>
              <a:t>‹#›</a:t>
            </a:fld>
            <a:endParaRPr lang="en-GB"/>
          </a:p>
        </p:txBody>
      </p:sp>
    </p:spTree>
    <p:extLst>
      <p:ext uri="{BB962C8B-B14F-4D97-AF65-F5344CB8AC3E}">
        <p14:creationId xmlns:p14="http://schemas.microsoft.com/office/powerpoint/2010/main" val="671616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07A60-B8DA-4697-A704-DAD81AD8B2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77AC5E-5BB3-4D5F-8E3B-488FAD18FC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8CFBE15-60F4-405B-AE58-31149D35CC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9AA09F2-92CB-430E-BEC6-AA47BDDAD923}"/>
              </a:ext>
            </a:extLst>
          </p:cNvPr>
          <p:cNvSpPr>
            <a:spLocks noGrp="1"/>
          </p:cNvSpPr>
          <p:nvPr>
            <p:ph type="dt" sz="half" idx="10"/>
          </p:nvPr>
        </p:nvSpPr>
        <p:spPr/>
        <p:txBody>
          <a:bodyPr/>
          <a:lstStyle/>
          <a:p>
            <a:fld id="{546B34E9-0D4C-41EC-A967-F300FC5C2ED7}" type="datetimeFigureOut">
              <a:rPr lang="en-GB" smtClean="0"/>
              <a:t>04/11/2022</a:t>
            </a:fld>
            <a:endParaRPr lang="en-GB"/>
          </a:p>
        </p:txBody>
      </p:sp>
      <p:sp>
        <p:nvSpPr>
          <p:cNvPr id="6" name="Footer Placeholder 5">
            <a:extLst>
              <a:ext uri="{FF2B5EF4-FFF2-40B4-BE49-F238E27FC236}">
                <a16:creationId xmlns:a16="http://schemas.microsoft.com/office/drawing/2014/main" id="{7293315A-038D-4189-A909-44DA680189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287DF1-7074-4037-A1D4-9E9D6EE14EBC}"/>
              </a:ext>
            </a:extLst>
          </p:cNvPr>
          <p:cNvSpPr>
            <a:spLocks noGrp="1"/>
          </p:cNvSpPr>
          <p:nvPr>
            <p:ph type="sldNum" sz="quarter" idx="12"/>
          </p:nvPr>
        </p:nvSpPr>
        <p:spPr/>
        <p:txBody>
          <a:bodyPr/>
          <a:lstStyle/>
          <a:p>
            <a:fld id="{BAA52C23-F30C-4FB7-9B59-BDBEE0160FA0}" type="slidenum">
              <a:rPr lang="en-GB" smtClean="0"/>
              <a:t>‹#›</a:t>
            </a:fld>
            <a:endParaRPr lang="en-GB"/>
          </a:p>
        </p:txBody>
      </p:sp>
    </p:spTree>
    <p:extLst>
      <p:ext uri="{BB962C8B-B14F-4D97-AF65-F5344CB8AC3E}">
        <p14:creationId xmlns:p14="http://schemas.microsoft.com/office/powerpoint/2010/main" val="4153255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ED1A-D133-4FA0-9FDD-B4846E16DB7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9F646E-E988-41B4-815B-186EF99821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5EBD0B-37A8-40D2-84E9-8ED1BDAA23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30DD84D-79EA-492F-945E-D77A9BFA57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42E803-6035-4725-B245-B5E415FEF9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9DB9FC8-8C04-4388-A770-616A02F99591}"/>
              </a:ext>
            </a:extLst>
          </p:cNvPr>
          <p:cNvSpPr>
            <a:spLocks noGrp="1"/>
          </p:cNvSpPr>
          <p:nvPr>
            <p:ph type="dt" sz="half" idx="10"/>
          </p:nvPr>
        </p:nvSpPr>
        <p:spPr/>
        <p:txBody>
          <a:bodyPr/>
          <a:lstStyle/>
          <a:p>
            <a:fld id="{546B34E9-0D4C-41EC-A967-F300FC5C2ED7}" type="datetimeFigureOut">
              <a:rPr lang="en-GB" smtClean="0"/>
              <a:t>04/11/2022</a:t>
            </a:fld>
            <a:endParaRPr lang="en-GB"/>
          </a:p>
        </p:txBody>
      </p:sp>
      <p:sp>
        <p:nvSpPr>
          <p:cNvPr id="8" name="Footer Placeholder 7">
            <a:extLst>
              <a:ext uri="{FF2B5EF4-FFF2-40B4-BE49-F238E27FC236}">
                <a16:creationId xmlns:a16="http://schemas.microsoft.com/office/drawing/2014/main" id="{9AA92FF4-4429-4AF4-A41B-27572E1BDC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1F9EEA3-8D9B-43C3-A7EB-F13FE6D9F6B9}"/>
              </a:ext>
            </a:extLst>
          </p:cNvPr>
          <p:cNvSpPr>
            <a:spLocks noGrp="1"/>
          </p:cNvSpPr>
          <p:nvPr>
            <p:ph type="sldNum" sz="quarter" idx="12"/>
          </p:nvPr>
        </p:nvSpPr>
        <p:spPr/>
        <p:txBody>
          <a:bodyPr/>
          <a:lstStyle/>
          <a:p>
            <a:fld id="{BAA52C23-F30C-4FB7-9B59-BDBEE0160FA0}" type="slidenum">
              <a:rPr lang="en-GB" smtClean="0"/>
              <a:t>‹#›</a:t>
            </a:fld>
            <a:endParaRPr lang="en-GB"/>
          </a:p>
        </p:txBody>
      </p:sp>
    </p:spTree>
    <p:extLst>
      <p:ext uri="{BB962C8B-B14F-4D97-AF65-F5344CB8AC3E}">
        <p14:creationId xmlns:p14="http://schemas.microsoft.com/office/powerpoint/2010/main" val="225511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03457-7E1D-44DB-8E29-954FF9AFC5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C2C0D2-48CF-4353-B44A-8671D0EB1133}"/>
              </a:ext>
            </a:extLst>
          </p:cNvPr>
          <p:cNvSpPr>
            <a:spLocks noGrp="1"/>
          </p:cNvSpPr>
          <p:nvPr>
            <p:ph type="dt" sz="half" idx="10"/>
          </p:nvPr>
        </p:nvSpPr>
        <p:spPr/>
        <p:txBody>
          <a:bodyPr/>
          <a:lstStyle/>
          <a:p>
            <a:fld id="{546B34E9-0D4C-41EC-A967-F300FC5C2ED7}" type="datetimeFigureOut">
              <a:rPr lang="en-GB" smtClean="0"/>
              <a:t>04/11/2022</a:t>
            </a:fld>
            <a:endParaRPr lang="en-GB"/>
          </a:p>
        </p:txBody>
      </p:sp>
      <p:sp>
        <p:nvSpPr>
          <p:cNvPr id="4" name="Footer Placeholder 3">
            <a:extLst>
              <a:ext uri="{FF2B5EF4-FFF2-40B4-BE49-F238E27FC236}">
                <a16:creationId xmlns:a16="http://schemas.microsoft.com/office/drawing/2014/main" id="{0DC8DB6C-18D6-45A0-B618-8EA16E17C3E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C0679FA-C003-4A3E-B0E8-BD992A0586A2}"/>
              </a:ext>
            </a:extLst>
          </p:cNvPr>
          <p:cNvSpPr>
            <a:spLocks noGrp="1"/>
          </p:cNvSpPr>
          <p:nvPr>
            <p:ph type="sldNum" sz="quarter" idx="12"/>
          </p:nvPr>
        </p:nvSpPr>
        <p:spPr/>
        <p:txBody>
          <a:bodyPr/>
          <a:lstStyle/>
          <a:p>
            <a:fld id="{BAA52C23-F30C-4FB7-9B59-BDBEE0160FA0}" type="slidenum">
              <a:rPr lang="en-GB" smtClean="0"/>
              <a:t>‹#›</a:t>
            </a:fld>
            <a:endParaRPr lang="en-GB"/>
          </a:p>
        </p:txBody>
      </p:sp>
    </p:spTree>
    <p:extLst>
      <p:ext uri="{BB962C8B-B14F-4D97-AF65-F5344CB8AC3E}">
        <p14:creationId xmlns:p14="http://schemas.microsoft.com/office/powerpoint/2010/main" val="25682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CC6956-6187-40E8-AAA9-267728D26E51}"/>
              </a:ext>
            </a:extLst>
          </p:cNvPr>
          <p:cNvSpPr>
            <a:spLocks noGrp="1"/>
          </p:cNvSpPr>
          <p:nvPr>
            <p:ph type="dt" sz="half" idx="10"/>
          </p:nvPr>
        </p:nvSpPr>
        <p:spPr/>
        <p:txBody>
          <a:bodyPr/>
          <a:lstStyle/>
          <a:p>
            <a:fld id="{546B34E9-0D4C-41EC-A967-F300FC5C2ED7}" type="datetimeFigureOut">
              <a:rPr lang="en-GB" smtClean="0"/>
              <a:t>04/11/2022</a:t>
            </a:fld>
            <a:endParaRPr lang="en-GB"/>
          </a:p>
        </p:txBody>
      </p:sp>
      <p:sp>
        <p:nvSpPr>
          <p:cNvPr id="3" name="Footer Placeholder 2">
            <a:extLst>
              <a:ext uri="{FF2B5EF4-FFF2-40B4-BE49-F238E27FC236}">
                <a16:creationId xmlns:a16="http://schemas.microsoft.com/office/drawing/2014/main" id="{CAD8D267-35D4-41B1-A1AD-A5B4091F86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A43A12-7B02-498E-9E33-8BE2AAAEA182}"/>
              </a:ext>
            </a:extLst>
          </p:cNvPr>
          <p:cNvSpPr>
            <a:spLocks noGrp="1"/>
          </p:cNvSpPr>
          <p:nvPr>
            <p:ph type="sldNum" sz="quarter" idx="12"/>
          </p:nvPr>
        </p:nvSpPr>
        <p:spPr/>
        <p:txBody>
          <a:bodyPr/>
          <a:lstStyle/>
          <a:p>
            <a:fld id="{BAA52C23-F30C-4FB7-9B59-BDBEE0160FA0}" type="slidenum">
              <a:rPr lang="en-GB" smtClean="0"/>
              <a:t>‹#›</a:t>
            </a:fld>
            <a:endParaRPr lang="en-GB"/>
          </a:p>
        </p:txBody>
      </p:sp>
    </p:spTree>
    <p:extLst>
      <p:ext uri="{BB962C8B-B14F-4D97-AF65-F5344CB8AC3E}">
        <p14:creationId xmlns:p14="http://schemas.microsoft.com/office/powerpoint/2010/main" val="178717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89614-EC72-4AC9-BED8-BD8DB47823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48BF5F-C1FC-422A-B55C-4E67B8F70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28A0B5-3653-40C7-BD3F-1DC4627D6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F56EA-09B7-4249-A716-2E9F13781A28}"/>
              </a:ext>
            </a:extLst>
          </p:cNvPr>
          <p:cNvSpPr>
            <a:spLocks noGrp="1"/>
          </p:cNvSpPr>
          <p:nvPr>
            <p:ph type="dt" sz="half" idx="10"/>
          </p:nvPr>
        </p:nvSpPr>
        <p:spPr/>
        <p:txBody>
          <a:bodyPr/>
          <a:lstStyle/>
          <a:p>
            <a:fld id="{546B34E9-0D4C-41EC-A967-F300FC5C2ED7}" type="datetimeFigureOut">
              <a:rPr lang="en-GB" smtClean="0"/>
              <a:t>04/11/2022</a:t>
            </a:fld>
            <a:endParaRPr lang="en-GB"/>
          </a:p>
        </p:txBody>
      </p:sp>
      <p:sp>
        <p:nvSpPr>
          <p:cNvPr id="6" name="Footer Placeholder 5">
            <a:extLst>
              <a:ext uri="{FF2B5EF4-FFF2-40B4-BE49-F238E27FC236}">
                <a16:creationId xmlns:a16="http://schemas.microsoft.com/office/drawing/2014/main" id="{050956E0-FE1B-4662-B919-8FA1258D1E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CF467F-C63D-4DB9-B5AB-22EE2D04292C}"/>
              </a:ext>
            </a:extLst>
          </p:cNvPr>
          <p:cNvSpPr>
            <a:spLocks noGrp="1"/>
          </p:cNvSpPr>
          <p:nvPr>
            <p:ph type="sldNum" sz="quarter" idx="12"/>
          </p:nvPr>
        </p:nvSpPr>
        <p:spPr/>
        <p:txBody>
          <a:bodyPr/>
          <a:lstStyle/>
          <a:p>
            <a:fld id="{BAA52C23-F30C-4FB7-9B59-BDBEE0160FA0}" type="slidenum">
              <a:rPr lang="en-GB" smtClean="0"/>
              <a:t>‹#›</a:t>
            </a:fld>
            <a:endParaRPr lang="en-GB"/>
          </a:p>
        </p:txBody>
      </p:sp>
    </p:spTree>
    <p:extLst>
      <p:ext uri="{BB962C8B-B14F-4D97-AF65-F5344CB8AC3E}">
        <p14:creationId xmlns:p14="http://schemas.microsoft.com/office/powerpoint/2010/main" val="1378970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66E9-99EF-4CBB-AE39-203DA7F1DD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F93523D-D9A2-40D0-853D-4793FD8305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0DC672-952A-4715-B39D-04FBCC793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D57C37-CB7A-4308-AFFC-F7968794332B}"/>
              </a:ext>
            </a:extLst>
          </p:cNvPr>
          <p:cNvSpPr>
            <a:spLocks noGrp="1"/>
          </p:cNvSpPr>
          <p:nvPr>
            <p:ph type="dt" sz="half" idx="10"/>
          </p:nvPr>
        </p:nvSpPr>
        <p:spPr/>
        <p:txBody>
          <a:bodyPr/>
          <a:lstStyle/>
          <a:p>
            <a:fld id="{546B34E9-0D4C-41EC-A967-F300FC5C2ED7}" type="datetimeFigureOut">
              <a:rPr lang="en-GB" smtClean="0"/>
              <a:t>04/11/2022</a:t>
            </a:fld>
            <a:endParaRPr lang="en-GB"/>
          </a:p>
        </p:txBody>
      </p:sp>
      <p:sp>
        <p:nvSpPr>
          <p:cNvPr id="6" name="Footer Placeholder 5">
            <a:extLst>
              <a:ext uri="{FF2B5EF4-FFF2-40B4-BE49-F238E27FC236}">
                <a16:creationId xmlns:a16="http://schemas.microsoft.com/office/drawing/2014/main" id="{F0340C87-4439-4273-A3D9-879E06636C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984E3D-8CE6-4182-8AE3-8AD72F7B621A}"/>
              </a:ext>
            </a:extLst>
          </p:cNvPr>
          <p:cNvSpPr>
            <a:spLocks noGrp="1"/>
          </p:cNvSpPr>
          <p:nvPr>
            <p:ph type="sldNum" sz="quarter" idx="12"/>
          </p:nvPr>
        </p:nvSpPr>
        <p:spPr/>
        <p:txBody>
          <a:bodyPr/>
          <a:lstStyle/>
          <a:p>
            <a:fld id="{BAA52C23-F30C-4FB7-9B59-BDBEE0160FA0}" type="slidenum">
              <a:rPr lang="en-GB" smtClean="0"/>
              <a:t>‹#›</a:t>
            </a:fld>
            <a:endParaRPr lang="en-GB"/>
          </a:p>
        </p:txBody>
      </p:sp>
    </p:spTree>
    <p:extLst>
      <p:ext uri="{BB962C8B-B14F-4D97-AF65-F5344CB8AC3E}">
        <p14:creationId xmlns:p14="http://schemas.microsoft.com/office/powerpoint/2010/main" val="3188229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B6FE03-88F4-4EBE-B1A2-0B679215B4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7E88B0-F76C-46FC-B3BD-5F05011FEE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C0967-A02A-4926-BFF2-1714811B7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6B34E9-0D4C-41EC-A967-F300FC5C2ED7}" type="datetimeFigureOut">
              <a:rPr lang="en-GB" smtClean="0"/>
              <a:t>04/11/2022</a:t>
            </a:fld>
            <a:endParaRPr lang="en-GB"/>
          </a:p>
        </p:txBody>
      </p:sp>
      <p:sp>
        <p:nvSpPr>
          <p:cNvPr id="5" name="Footer Placeholder 4">
            <a:extLst>
              <a:ext uri="{FF2B5EF4-FFF2-40B4-BE49-F238E27FC236}">
                <a16:creationId xmlns:a16="http://schemas.microsoft.com/office/drawing/2014/main" id="{9C12BE86-36D4-4D19-B504-ECB6DFBEF5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6EEB1A3-DD7A-4C9D-8109-6D46B8F6AD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52C23-F30C-4FB7-9B59-BDBEE0160FA0}" type="slidenum">
              <a:rPr lang="en-GB" smtClean="0"/>
              <a:t>‹#›</a:t>
            </a:fld>
            <a:endParaRPr lang="en-GB"/>
          </a:p>
        </p:txBody>
      </p:sp>
    </p:spTree>
    <p:extLst>
      <p:ext uri="{BB962C8B-B14F-4D97-AF65-F5344CB8AC3E}">
        <p14:creationId xmlns:p14="http://schemas.microsoft.com/office/powerpoint/2010/main" val="2752089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gov.uk/guidance/academy-trust-handbook/part-1-roles-and-responsibilities"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tshub.xaviercet.org.uk/page/?title=Meet+our+team&amp;pid=40"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hyperlink" Target="https://tshub.xaviercet.org.uk/" TargetMode="Externa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youtu.be/w_kn0C_oX-Y" TargetMode="External"/><Relationship Id="rId3" Type="http://schemas.openxmlformats.org/officeDocument/2006/relationships/hyperlink" Target="https://youtu.be/EZJ8d_Q65T4" TargetMode="External"/><Relationship Id="rId7" Type="http://schemas.openxmlformats.org/officeDocument/2006/relationships/hyperlink" Target="https://youtu.be/9LVusQZO5Mg" TargetMode="External"/><Relationship Id="rId12" Type="http://schemas.openxmlformats.org/officeDocument/2006/relationships/hyperlink" Target="https://youtu.be/1XqbDdNsy5I" TargetMode="External"/><Relationship Id="rId2" Type="http://schemas.openxmlformats.org/officeDocument/2006/relationships/hyperlink" Target="https://youtu.be/ZN0SMdqzBQw" TargetMode="External"/><Relationship Id="rId1" Type="http://schemas.openxmlformats.org/officeDocument/2006/relationships/slideLayout" Target="../slideLayouts/slideLayout2.xml"/><Relationship Id="rId6" Type="http://schemas.openxmlformats.org/officeDocument/2006/relationships/hyperlink" Target="https://youtu.be/6jfZe0YEYvo" TargetMode="External"/><Relationship Id="rId11" Type="http://schemas.openxmlformats.org/officeDocument/2006/relationships/hyperlink" Target="https://youtu.be/Kz46V30L9hw" TargetMode="External"/><Relationship Id="rId5" Type="http://schemas.openxmlformats.org/officeDocument/2006/relationships/hyperlink" Target="https://youtu.be/uEFCcf63hjM" TargetMode="External"/><Relationship Id="rId10" Type="http://schemas.openxmlformats.org/officeDocument/2006/relationships/hyperlink" Target="https://youtu.be/NmaY8djZ6K0" TargetMode="External"/><Relationship Id="rId4" Type="http://schemas.openxmlformats.org/officeDocument/2006/relationships/hyperlink" Target="https://youtu.be/mVTZjjo5tLg" TargetMode="External"/><Relationship Id="rId9" Type="http://schemas.openxmlformats.org/officeDocument/2006/relationships/hyperlink" Target="https://youtu.be/AXFxKBWhh8c"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professional-development-for-teachers-leaders.education.gov.uk/leading-teaching" TargetMode="External"/><Relationship Id="rId3" Type="http://schemas.openxmlformats.org/officeDocument/2006/relationships/hyperlink" Target="https://professional-development-for-teachers-leaders.education.gov.uk/senior-leadership" TargetMode="External"/><Relationship Id="rId7" Type="http://schemas.openxmlformats.org/officeDocument/2006/relationships/hyperlink" Target="https://professional-development-for-teachers-leaders.education.gov.uk/leading-teacher-developmen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professional-development-for-teachers-leaders.education.gov.uk/early-years-leadership" TargetMode="External"/><Relationship Id="rId5" Type="http://schemas.openxmlformats.org/officeDocument/2006/relationships/hyperlink" Target="https://professional-development-for-teachers-leaders.education.gov.uk/executive-leadership" TargetMode="External"/><Relationship Id="rId10" Type="http://schemas.openxmlformats.org/officeDocument/2006/relationships/hyperlink" Target="https://professional-development-for-teachers-leaders.education.gov.uk/leading-literacy" TargetMode="External"/><Relationship Id="rId4" Type="http://schemas.openxmlformats.org/officeDocument/2006/relationships/hyperlink" Target="https://professional-development-for-teachers-leaders.education.gov.uk/headship" TargetMode="External"/><Relationship Id="rId9" Type="http://schemas.openxmlformats.org/officeDocument/2006/relationships/hyperlink" Target="https://professional-development-for-teachers-leaders.education.gov.uk/leading-behaviour-and-cultur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C6D0DA52-7316-82E1-186F-C6E25593638A}"/>
              </a:ext>
            </a:extLst>
          </p:cNvPr>
          <p:cNvSpPr txBox="1"/>
          <p:nvPr/>
        </p:nvSpPr>
        <p:spPr>
          <a:xfrm>
            <a:off x="8842247" y="1481328"/>
            <a:ext cx="3171525" cy="4510398"/>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4400" b="1" dirty="0">
                <a:latin typeface="+mj-lt"/>
                <a:ea typeface="+mj-ea"/>
                <a:cs typeface="+mj-cs"/>
              </a:rPr>
              <a:t>Cor, ad </a:t>
            </a:r>
            <a:r>
              <a:rPr lang="en-US" sz="4400" b="1" dirty="0" err="1">
                <a:latin typeface="+mj-lt"/>
                <a:ea typeface="+mj-ea"/>
                <a:cs typeface="+mj-cs"/>
              </a:rPr>
              <a:t>cor</a:t>
            </a:r>
            <a:r>
              <a:rPr lang="en-US" sz="4400" b="1" dirty="0">
                <a:latin typeface="+mj-lt"/>
                <a:ea typeface="+mj-ea"/>
                <a:cs typeface="+mj-cs"/>
              </a:rPr>
              <a:t>, loquitor – </a:t>
            </a:r>
          </a:p>
          <a:p>
            <a:pPr>
              <a:lnSpc>
                <a:spcPct val="90000"/>
              </a:lnSpc>
              <a:spcBef>
                <a:spcPct val="0"/>
              </a:spcBef>
              <a:spcAft>
                <a:spcPts val="600"/>
              </a:spcAft>
            </a:pPr>
            <a:r>
              <a:rPr lang="en-US" sz="3400" dirty="0">
                <a:latin typeface="+mj-lt"/>
                <a:ea typeface="+mj-ea"/>
                <a:cs typeface="+mj-cs"/>
              </a:rPr>
              <a:t>Heart speaking to Heart</a:t>
            </a:r>
          </a:p>
          <a:p>
            <a:pPr>
              <a:lnSpc>
                <a:spcPct val="90000"/>
              </a:lnSpc>
              <a:spcBef>
                <a:spcPct val="0"/>
              </a:spcBef>
              <a:spcAft>
                <a:spcPts val="600"/>
              </a:spcAft>
            </a:pPr>
            <a:endParaRPr lang="en-US" sz="3400" dirty="0">
              <a:latin typeface="+mj-lt"/>
              <a:ea typeface="+mj-ea"/>
              <a:cs typeface="+mj-cs"/>
            </a:endParaRPr>
          </a:p>
          <a:p>
            <a:pPr>
              <a:lnSpc>
                <a:spcPct val="90000"/>
              </a:lnSpc>
              <a:spcBef>
                <a:spcPct val="0"/>
              </a:spcBef>
              <a:spcAft>
                <a:spcPts val="600"/>
              </a:spcAft>
            </a:pPr>
            <a:r>
              <a:rPr lang="en-US" sz="3400" dirty="0">
                <a:latin typeface="+mj-lt"/>
                <a:ea typeface="+mj-ea"/>
                <a:cs typeface="+mj-cs"/>
              </a:rPr>
              <a:t>Models of partnership working for educational institutions</a:t>
            </a:r>
          </a:p>
        </p:txBody>
      </p:sp>
      <p:sp>
        <p:nvSpPr>
          <p:cNvPr id="105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5"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7" name="Freeform: Shape 1056">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26" name="Picture 2" descr="Gallery of Sistine Chapel ceiling - Wikipedia">
            <a:extLst>
              <a:ext uri="{FF2B5EF4-FFF2-40B4-BE49-F238E27FC236}">
                <a16:creationId xmlns:a16="http://schemas.microsoft.com/office/drawing/2014/main" id="{1EE635AF-4D05-9287-67DF-D5458EE874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53" b="2"/>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7" name="AutoShape 4" descr="We Are Family Poster | JUNIQE">
            <a:extLst>
              <a:ext uri="{FF2B5EF4-FFF2-40B4-BE49-F238E27FC236}">
                <a16:creationId xmlns:a16="http://schemas.microsoft.com/office/drawing/2014/main" id="{0F9CB6E4-DAB3-4F0A-906A-1240E37E33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 We Are Family Poster">
            <a:extLst>
              <a:ext uri="{FF2B5EF4-FFF2-40B4-BE49-F238E27FC236}">
                <a16:creationId xmlns:a16="http://schemas.microsoft.com/office/drawing/2014/main" id="{E65C19B8-703B-4911-B1E2-4E3502CF5F9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8" descr=", We Are Family Poster">
            <a:extLst>
              <a:ext uri="{FF2B5EF4-FFF2-40B4-BE49-F238E27FC236}">
                <a16:creationId xmlns:a16="http://schemas.microsoft.com/office/drawing/2014/main" id="{191C7950-E89A-479F-A37A-A3B9F48B9D0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0853441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6" name="Rectangle 512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A7744A-EC67-1DC9-A107-7CA483D394AB}"/>
              </a:ext>
            </a:extLst>
          </p:cNvPr>
          <p:cNvSpPr>
            <a:spLocks noGrp="1"/>
          </p:cNvSpPr>
          <p:nvPr>
            <p:ph idx="1"/>
          </p:nvPr>
        </p:nvSpPr>
        <p:spPr>
          <a:xfrm>
            <a:off x="192505" y="2391156"/>
            <a:ext cx="6260432" cy="4230506"/>
          </a:xfrm>
        </p:spPr>
        <p:txBody>
          <a:bodyPr anchor="t">
            <a:noAutofit/>
          </a:bodyPr>
          <a:lstStyle/>
          <a:p>
            <a:r>
              <a:rPr lang="en-GB" sz="1800" b="1" dirty="0"/>
              <a:t>Social capital theory </a:t>
            </a:r>
            <a:r>
              <a:rPr lang="en-GB" sz="1800" dirty="0"/>
              <a:t>offers a more functional perspective in emphasising how organisational collaboration can provide a vehicle to utilise and share the resources held by actors within and across a network and thus increase information flows. Collaboration is a potentially constructive endeavour for all stakeholders as each brings their own contributions to plugging these gaps in knowledge. As a consequence, the network becomes greater than the sum of its parts. </a:t>
            </a:r>
          </a:p>
          <a:p>
            <a:r>
              <a:rPr lang="en-GB" sz="1800" dirty="0"/>
              <a:t>In his thinking around school-led systems, Hargreaves (</a:t>
            </a:r>
            <a:r>
              <a:rPr lang="en-GB" sz="1800" b="1" dirty="0"/>
              <a:t>2011</a:t>
            </a:r>
            <a:r>
              <a:rPr lang="en-GB" sz="1800" dirty="0"/>
              <a:t>) underscores the importance of social capital; key pillars of which he suggests are </a:t>
            </a:r>
            <a:r>
              <a:rPr lang="en-GB" sz="1800" b="1" dirty="0"/>
              <a:t>reciprocity</a:t>
            </a:r>
            <a:r>
              <a:rPr lang="en-GB" sz="1800" dirty="0"/>
              <a:t> and</a:t>
            </a:r>
            <a:r>
              <a:rPr lang="en-GB" sz="1800" b="1" dirty="0"/>
              <a:t> trust</a:t>
            </a:r>
            <a:r>
              <a:rPr lang="en-GB" sz="1800" dirty="0"/>
              <a:t>. He argues that deep partnerships between schools are those in which expertise and intelligence are shared freely, thus enhancing reciprocity and trust between members of the network.</a:t>
            </a:r>
          </a:p>
        </p:txBody>
      </p:sp>
      <p:pic>
        <p:nvPicPr>
          <p:cNvPr id="5122" name="Picture 2" descr="Conclusion and Discussion • Institute for Social Capital">
            <a:extLst>
              <a:ext uri="{FF2B5EF4-FFF2-40B4-BE49-F238E27FC236}">
                <a16:creationId xmlns:a16="http://schemas.microsoft.com/office/drawing/2014/main" id="{E9121CA0-1221-69E1-7C87-763AFD06D9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52937" y="108318"/>
            <a:ext cx="5546558" cy="278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009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848F-5FAD-52CB-F753-7FAE3428B291}"/>
              </a:ext>
            </a:extLst>
          </p:cNvPr>
          <p:cNvSpPr>
            <a:spLocks noGrp="1"/>
          </p:cNvSpPr>
          <p:nvPr>
            <p:ph type="title"/>
          </p:nvPr>
        </p:nvSpPr>
        <p:spPr>
          <a:xfrm>
            <a:off x="838200" y="365125"/>
            <a:ext cx="5706979" cy="2462481"/>
          </a:xfrm>
        </p:spPr>
        <p:txBody>
          <a:bodyPr>
            <a:noAutofit/>
          </a:bodyPr>
          <a:lstStyle/>
          <a:p>
            <a:r>
              <a:rPr lang="en-GB" sz="2800" b="1" dirty="0"/>
              <a:t>Levels of ‘working together’ – the ‘escalator of collaborative endeavour’ (Chapman, 2019).</a:t>
            </a:r>
          </a:p>
        </p:txBody>
      </p:sp>
      <p:pic>
        <p:nvPicPr>
          <p:cNvPr id="6146" name="Picture 2" descr="Watch London Crossrail Workers Install 54 Escalators in 2 Minutes | WIRED">
            <a:extLst>
              <a:ext uri="{FF2B5EF4-FFF2-40B4-BE49-F238E27FC236}">
                <a16:creationId xmlns:a16="http://schemas.microsoft.com/office/drawing/2014/main" id="{5A74F348-BEC1-8039-FDED-72ACCE479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9723"/>
            <a:ext cx="6754055" cy="3798277"/>
          </a:xfrm>
          <a:prstGeom prst="rect">
            <a:avLst/>
          </a:prstGeom>
          <a:noFill/>
          <a:extLst>
            <a:ext uri="{909E8E84-426E-40DD-AFC4-6F175D3DCCD1}">
              <a14:hiddenFill xmlns:a14="http://schemas.microsoft.com/office/drawing/2010/main">
                <a:solidFill>
                  <a:srgbClr val="FFFFFF"/>
                </a:solidFill>
              </a14:hiddenFill>
            </a:ext>
          </a:extLst>
        </p:spPr>
      </p:pic>
      <p:sp>
        <p:nvSpPr>
          <p:cNvPr id="8" name="Up Arrow 7">
            <a:extLst>
              <a:ext uri="{FF2B5EF4-FFF2-40B4-BE49-F238E27FC236}">
                <a16:creationId xmlns:a16="http://schemas.microsoft.com/office/drawing/2014/main" id="{72051FDC-AC57-F263-40C7-79D020F7D159}"/>
              </a:ext>
            </a:extLst>
          </p:cNvPr>
          <p:cNvSpPr/>
          <p:nvPr/>
        </p:nvSpPr>
        <p:spPr>
          <a:xfrm>
            <a:off x="10916529" y="2335237"/>
            <a:ext cx="1012874" cy="407963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148" name="TextBox 4">
            <a:extLst>
              <a:ext uri="{FF2B5EF4-FFF2-40B4-BE49-F238E27FC236}">
                <a16:creationId xmlns:a16="http://schemas.microsoft.com/office/drawing/2014/main" id="{EF250DA1-1572-8087-AD7B-145BD988EFE5}"/>
              </a:ext>
            </a:extLst>
          </p:cNvPr>
          <p:cNvGraphicFramePr/>
          <p:nvPr/>
        </p:nvGraphicFramePr>
        <p:xfrm>
          <a:off x="7027552" y="1813065"/>
          <a:ext cx="4415589" cy="4770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0983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14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599065-4F98-6F58-18A3-43E2F55A05DE}"/>
              </a:ext>
            </a:extLst>
          </p:cNvPr>
          <p:cNvSpPr>
            <a:spLocks noGrp="1"/>
          </p:cNvSpPr>
          <p:nvPr>
            <p:ph idx="1"/>
          </p:nvPr>
        </p:nvSpPr>
        <p:spPr>
          <a:xfrm>
            <a:off x="239152" y="576775"/>
            <a:ext cx="5218670" cy="5600188"/>
          </a:xfrm>
        </p:spPr>
        <p:txBody>
          <a:bodyPr>
            <a:normAutofit/>
          </a:bodyPr>
          <a:lstStyle/>
          <a:p>
            <a:pPr marL="0" indent="0">
              <a:buNone/>
            </a:pPr>
            <a:r>
              <a:rPr lang="en-GB" sz="1400" dirty="0"/>
              <a:t>What can concern school leaders and stop them working together?</a:t>
            </a:r>
          </a:p>
          <a:p>
            <a:r>
              <a:rPr lang="en-GB" sz="2400" dirty="0"/>
              <a:t>Fear of loss of autonomy</a:t>
            </a:r>
          </a:p>
          <a:p>
            <a:r>
              <a:rPr lang="en-GB" sz="2400" dirty="0"/>
              <a:t>‘sharing our secrets’</a:t>
            </a:r>
          </a:p>
          <a:p>
            <a:r>
              <a:rPr lang="en-GB" sz="2400" dirty="0"/>
              <a:t>Losing staff</a:t>
            </a:r>
          </a:p>
          <a:p>
            <a:r>
              <a:rPr lang="en-GB" sz="2400" dirty="0"/>
              <a:t>Strong (inflexible?) school cultures</a:t>
            </a:r>
          </a:p>
          <a:p>
            <a:r>
              <a:rPr lang="en-GB" sz="2400" dirty="0"/>
              <a:t>One school feeling ‘inferior’</a:t>
            </a:r>
          </a:p>
          <a:p>
            <a:r>
              <a:rPr lang="en-GB" sz="2400" dirty="0"/>
              <a:t>Lack of co-ordination / support by dedicated ‘Partnership Team’</a:t>
            </a:r>
          </a:p>
          <a:p>
            <a:r>
              <a:rPr lang="en-GB" sz="2400" dirty="0"/>
              <a:t>Funding</a:t>
            </a:r>
          </a:p>
          <a:p>
            <a:r>
              <a:rPr lang="en-GB" sz="2400" dirty="0"/>
              <a:t>Does the ‘successful’ school end up being ‘responsible’ for the weaker school? (</a:t>
            </a:r>
            <a:r>
              <a:rPr lang="en-GB" sz="2400" dirty="0" err="1"/>
              <a:t>Ehren</a:t>
            </a:r>
            <a:r>
              <a:rPr lang="en-GB" sz="2400" dirty="0"/>
              <a:t> and Godfrey, 2017).</a:t>
            </a:r>
          </a:p>
          <a:p>
            <a:r>
              <a:rPr lang="en-GB" sz="2400" dirty="0"/>
              <a:t>It has not been done before…</a:t>
            </a:r>
          </a:p>
        </p:txBody>
      </p:sp>
      <p:pic>
        <p:nvPicPr>
          <p:cNvPr id="7170" name="Picture 2" descr="How To Become a Headteacher in the UK | Engage Education">
            <a:extLst>
              <a:ext uri="{FF2B5EF4-FFF2-40B4-BE49-F238E27FC236}">
                <a16:creationId xmlns:a16="http://schemas.microsoft.com/office/drawing/2014/main" id="{136BCD48-236B-D9B9-B329-821E9A800E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964" r="-1"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3761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7A8BEC-621E-B1F9-08CB-98B2B69A36F8}"/>
              </a:ext>
            </a:extLst>
          </p:cNvPr>
          <p:cNvSpPr>
            <a:spLocks noGrp="1"/>
          </p:cNvSpPr>
          <p:nvPr>
            <p:ph type="title"/>
          </p:nvPr>
        </p:nvSpPr>
        <p:spPr>
          <a:xfrm>
            <a:off x="635000" y="640823"/>
            <a:ext cx="3418659" cy="5583148"/>
          </a:xfrm>
        </p:spPr>
        <p:txBody>
          <a:bodyPr anchor="ctr">
            <a:normAutofit/>
          </a:bodyPr>
          <a:lstStyle/>
          <a:p>
            <a:r>
              <a:rPr lang="en-GB" sz="5400"/>
              <a:t>Three approaches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3A6A6C3-F099-F4E7-12DA-0CC80D2F1658}"/>
              </a:ext>
            </a:extLst>
          </p:cNvPr>
          <p:cNvGraphicFramePr>
            <a:graphicFrameLocks noGrp="1"/>
          </p:cNvGraphicFramePr>
          <p:nvPr>
            <p:ph idx="1"/>
            <p:extLst>
              <p:ext uri="{D42A27DB-BD31-4B8C-83A1-F6EECF244321}">
                <p14:modId xmlns:p14="http://schemas.microsoft.com/office/powerpoint/2010/main" val="419031940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15133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84E78-38DD-CF2E-B970-A906DC47FE0A}"/>
              </a:ext>
            </a:extLst>
          </p:cNvPr>
          <p:cNvSpPr>
            <a:spLocks noGrp="1"/>
          </p:cNvSpPr>
          <p:nvPr>
            <p:ph type="title"/>
          </p:nvPr>
        </p:nvSpPr>
        <p:spPr>
          <a:xfrm>
            <a:off x="686834" y="1153572"/>
            <a:ext cx="3200400" cy="4461163"/>
          </a:xfrm>
        </p:spPr>
        <p:txBody>
          <a:bodyPr>
            <a:normAutofit/>
          </a:bodyPr>
          <a:lstStyle/>
          <a:p>
            <a:r>
              <a:rPr lang="en-GB" b="1" dirty="0">
                <a:solidFill>
                  <a:srgbClr val="FFFFFF"/>
                </a:solidFill>
              </a:rPr>
              <a:t>Model 1:</a:t>
            </a:r>
            <a:br>
              <a:rPr lang="en-GB" b="1" dirty="0">
                <a:solidFill>
                  <a:srgbClr val="FFFFFF"/>
                </a:solidFill>
              </a:rPr>
            </a:br>
            <a:r>
              <a:rPr lang="en-GB" b="1" dirty="0">
                <a:solidFill>
                  <a:srgbClr val="FFFFFF"/>
                </a:solidFill>
              </a:rPr>
              <a:t>Multi- Academy Trusts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5C5686C-440D-EC84-3913-AEDBE04F968A}"/>
              </a:ext>
            </a:extLst>
          </p:cNvPr>
          <p:cNvSpPr>
            <a:spLocks noGrp="1"/>
          </p:cNvSpPr>
          <p:nvPr>
            <p:ph idx="1"/>
          </p:nvPr>
        </p:nvSpPr>
        <p:spPr>
          <a:xfrm>
            <a:off x="4447308" y="591344"/>
            <a:ext cx="6906491" cy="5585619"/>
          </a:xfrm>
        </p:spPr>
        <p:txBody>
          <a:bodyPr anchor="ctr">
            <a:normAutofit fontScale="70000" lnSpcReduction="20000"/>
          </a:bodyPr>
          <a:lstStyle/>
          <a:p>
            <a:endParaRPr lang="en-GB" sz="2600" dirty="0"/>
          </a:p>
          <a:p>
            <a:endParaRPr lang="en-GB" sz="2600" dirty="0"/>
          </a:p>
          <a:p>
            <a:r>
              <a:rPr lang="en-GB" sz="2600" dirty="0"/>
              <a:t>Academy schools are state-funded schools in England which are directly funded by the Department for Education and independent of local control. </a:t>
            </a:r>
          </a:p>
          <a:p>
            <a:r>
              <a:rPr lang="en-GB" sz="2600" dirty="0"/>
              <a:t>A multi-academy trust (MAT) is established to provide strategic collaboration across a number of schools</a:t>
            </a:r>
          </a:p>
          <a:p>
            <a:r>
              <a:rPr lang="en-GB" sz="2600" dirty="0"/>
              <a:t>The MAT is accountable for the performance of each school, although each school has its own Governing Body with whatever powers the MAT gives them</a:t>
            </a:r>
          </a:p>
          <a:p>
            <a:r>
              <a:rPr lang="en-GB" sz="2600" dirty="0"/>
              <a:t>Academies are established as companies limited by guarantee with a Board of Directors that acts as a Trust; </a:t>
            </a:r>
          </a:p>
          <a:p>
            <a:r>
              <a:rPr lang="en-GB" sz="2600" dirty="0"/>
              <a:t>The Academy Trust has exempt charity status, regulated by the Department for Education; </a:t>
            </a:r>
          </a:p>
          <a:p>
            <a:r>
              <a:rPr lang="en-GB" sz="2600" dirty="0"/>
              <a:t>The Board of Directors, or Trustees, will sit at the top with ultimate responsibility for the governance of the trust; </a:t>
            </a:r>
          </a:p>
          <a:p>
            <a:r>
              <a:rPr lang="en-GB" sz="2600" dirty="0"/>
              <a:t>One academy will be the MAT sponsor; </a:t>
            </a:r>
          </a:p>
          <a:p>
            <a:r>
              <a:rPr lang="en-GB" sz="2600" dirty="0"/>
              <a:t>Directors normally include the CEO; </a:t>
            </a:r>
          </a:p>
          <a:p>
            <a:r>
              <a:rPr lang="en-GB" sz="2600" dirty="0"/>
              <a:t>MATs will operate a central trust function, employing the CEO, Finance Director and incur other central costs which are shared across the trust</a:t>
            </a:r>
            <a:r>
              <a:rPr lang="en-GB" sz="2400" dirty="0"/>
              <a:t>. </a:t>
            </a:r>
          </a:p>
          <a:p>
            <a:endParaRPr lang="en-GB" sz="2000" dirty="0"/>
          </a:p>
          <a:p>
            <a:endParaRPr lang="en-GB" sz="2000" dirty="0"/>
          </a:p>
          <a:p>
            <a:endParaRPr lang="en-GB" sz="2000" dirty="0"/>
          </a:p>
        </p:txBody>
      </p:sp>
    </p:spTree>
    <p:extLst>
      <p:ext uri="{BB962C8B-B14F-4D97-AF65-F5344CB8AC3E}">
        <p14:creationId xmlns:p14="http://schemas.microsoft.com/office/powerpoint/2010/main" val="3452558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6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QuickRead: Multi-academy trust governance structure | The Key for School  Governors">
            <a:extLst>
              <a:ext uri="{FF2B5EF4-FFF2-40B4-BE49-F238E27FC236}">
                <a16:creationId xmlns:a16="http://schemas.microsoft.com/office/drawing/2014/main" id="{6473CFB2-2641-282A-6C85-0EC0EAE2F9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19382" y="643467"/>
            <a:ext cx="5153235"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450916-568A-30F2-149B-5852F26099F5}"/>
              </a:ext>
            </a:extLst>
          </p:cNvPr>
          <p:cNvSpPr txBox="1"/>
          <p:nvPr/>
        </p:nvSpPr>
        <p:spPr>
          <a:xfrm>
            <a:off x="703385" y="1069145"/>
            <a:ext cx="3179298" cy="369332"/>
          </a:xfrm>
          <a:prstGeom prst="rect">
            <a:avLst/>
          </a:prstGeom>
          <a:noFill/>
        </p:spPr>
        <p:txBody>
          <a:bodyPr wrap="square" rtlCol="0">
            <a:spAutoFit/>
          </a:bodyPr>
          <a:lstStyle/>
          <a:p>
            <a:r>
              <a:rPr lang="en-GB" dirty="0"/>
              <a:t>Click </a:t>
            </a:r>
            <a:r>
              <a:rPr lang="en-GB" dirty="0">
                <a:hlinkClick r:id="rId3"/>
              </a:rPr>
              <a:t>here</a:t>
            </a:r>
            <a:r>
              <a:rPr lang="en-GB" dirty="0"/>
              <a:t> for details</a:t>
            </a:r>
          </a:p>
        </p:txBody>
      </p:sp>
      <p:sp>
        <p:nvSpPr>
          <p:cNvPr id="5" name="TextBox 4">
            <a:extLst>
              <a:ext uri="{FF2B5EF4-FFF2-40B4-BE49-F238E27FC236}">
                <a16:creationId xmlns:a16="http://schemas.microsoft.com/office/drawing/2014/main" id="{E39F0ACC-DC9A-7E2F-E652-D16FFB5209E9}"/>
              </a:ext>
            </a:extLst>
          </p:cNvPr>
          <p:cNvSpPr txBox="1"/>
          <p:nvPr/>
        </p:nvSpPr>
        <p:spPr>
          <a:xfrm>
            <a:off x="8309319" y="1069145"/>
            <a:ext cx="3071444" cy="646331"/>
          </a:xfrm>
          <a:prstGeom prst="rect">
            <a:avLst/>
          </a:prstGeom>
          <a:noFill/>
        </p:spPr>
        <p:txBody>
          <a:bodyPr wrap="square" rtlCol="0">
            <a:spAutoFit/>
          </a:bodyPr>
          <a:lstStyle/>
          <a:p>
            <a:r>
              <a:rPr lang="en-GB" dirty="0"/>
              <a:t>A </a:t>
            </a:r>
            <a:r>
              <a:rPr lang="en-GB" dirty="0">
                <a:hlinkClick r:id="rId4"/>
              </a:rPr>
              <a:t>real example </a:t>
            </a:r>
            <a:r>
              <a:rPr lang="en-GB" dirty="0"/>
              <a:t>of a Catholic MAT</a:t>
            </a:r>
          </a:p>
        </p:txBody>
      </p:sp>
    </p:spTree>
    <p:extLst>
      <p:ext uri="{BB962C8B-B14F-4D97-AF65-F5344CB8AC3E}">
        <p14:creationId xmlns:p14="http://schemas.microsoft.com/office/powerpoint/2010/main" val="25355455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9193E43-3704-7677-E394-B79A0F8F3D31}"/>
              </a:ext>
            </a:extLst>
          </p:cNvPr>
          <p:cNvSpPr>
            <a:spLocks noGrp="1"/>
          </p:cNvSpPr>
          <p:nvPr>
            <p:ph type="title"/>
          </p:nvPr>
        </p:nvSpPr>
        <p:spPr>
          <a:xfrm>
            <a:off x="1047280" y="759805"/>
            <a:ext cx="10306520" cy="1325563"/>
          </a:xfrm>
        </p:spPr>
        <p:txBody>
          <a:bodyPr>
            <a:normAutofit/>
          </a:bodyPr>
          <a:lstStyle/>
          <a:p>
            <a:r>
              <a:rPr lang="en-GB" sz="4000" dirty="0">
                <a:solidFill>
                  <a:srgbClr val="FFFFFF"/>
                </a:solidFill>
              </a:rPr>
              <a:t>So what kinds of things does the MAT do?</a:t>
            </a:r>
          </a:p>
        </p:txBody>
      </p:sp>
      <p:sp>
        <p:nvSpPr>
          <p:cNvPr id="3" name="Content Placeholder 2">
            <a:extLst>
              <a:ext uri="{FF2B5EF4-FFF2-40B4-BE49-F238E27FC236}">
                <a16:creationId xmlns:a16="http://schemas.microsoft.com/office/drawing/2014/main" id="{73A55D92-D23E-92CD-D7D6-197B72D312FF}"/>
              </a:ext>
            </a:extLst>
          </p:cNvPr>
          <p:cNvSpPr>
            <a:spLocks noGrp="1"/>
          </p:cNvSpPr>
          <p:nvPr>
            <p:ph idx="1"/>
          </p:nvPr>
        </p:nvSpPr>
        <p:spPr>
          <a:xfrm>
            <a:off x="1119322" y="2494450"/>
            <a:ext cx="4802404" cy="3990756"/>
          </a:xfrm>
        </p:spPr>
        <p:txBody>
          <a:bodyPr>
            <a:noAutofit/>
          </a:bodyPr>
          <a:lstStyle/>
          <a:p>
            <a:r>
              <a:rPr lang="en-GB" sz="1800" dirty="0"/>
              <a:t>Provides strategic leadership – planning, monitoring, delivery</a:t>
            </a:r>
          </a:p>
          <a:p>
            <a:r>
              <a:rPr lang="en-GB" sz="1800" dirty="0"/>
              <a:t>Is ultimately accountable</a:t>
            </a:r>
          </a:p>
          <a:p>
            <a:r>
              <a:rPr lang="en-GB" sz="1800" dirty="0"/>
              <a:t>The Chief Executive Officer oversees the schools, is accountable to the Board</a:t>
            </a:r>
          </a:p>
          <a:p>
            <a:r>
              <a:rPr lang="en-GB" sz="1800" dirty="0"/>
              <a:t>An Education Director focusses exclusively on improving teaching</a:t>
            </a:r>
          </a:p>
          <a:p>
            <a:r>
              <a:rPr lang="en-GB" sz="1800" dirty="0"/>
              <a:t>The Chief Operating Officer (or CFO) ensures financial oversight of the schools</a:t>
            </a:r>
          </a:p>
          <a:p>
            <a:r>
              <a:rPr lang="en-GB" sz="1800" dirty="0"/>
              <a:t>The Chair and Board members of the Trust are appointed by the Sponsor e.g. Catholic Diocese</a:t>
            </a:r>
          </a:p>
          <a:p>
            <a:r>
              <a:rPr lang="en-GB" sz="1800" dirty="0"/>
              <a:t>Admin, legal, Human Resources, estate management, school improvement support, IT management….</a:t>
            </a:r>
          </a:p>
        </p:txBody>
      </p:sp>
      <p:pic>
        <p:nvPicPr>
          <p:cNvPr id="4" name="Picture 3">
            <a:extLst>
              <a:ext uri="{FF2B5EF4-FFF2-40B4-BE49-F238E27FC236}">
                <a16:creationId xmlns:a16="http://schemas.microsoft.com/office/drawing/2014/main" id="{8C8784C8-44DC-186C-AF7B-43EC42F7E36F}"/>
              </a:ext>
            </a:extLst>
          </p:cNvPr>
          <p:cNvPicPr>
            <a:picLocks noChangeAspect="1"/>
          </p:cNvPicPr>
          <p:nvPr/>
        </p:nvPicPr>
        <p:blipFill>
          <a:blip r:embed="rId2"/>
          <a:stretch>
            <a:fillRect/>
          </a:stretch>
        </p:blipFill>
        <p:spPr>
          <a:xfrm>
            <a:off x="6098892" y="2659254"/>
            <a:ext cx="4802404" cy="3229616"/>
          </a:xfrm>
          <a:prstGeom prst="rect">
            <a:avLst/>
          </a:prstGeom>
        </p:spPr>
      </p:pic>
    </p:spTree>
    <p:extLst>
      <p:ext uri="{BB962C8B-B14F-4D97-AF65-F5344CB8AC3E}">
        <p14:creationId xmlns:p14="http://schemas.microsoft.com/office/powerpoint/2010/main" val="33320485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570377-94F4-27D6-A4BC-BBB1A4F6E586}"/>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My own children’s school…</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42858AC-195B-B6D5-3996-2699E6973252}"/>
              </a:ext>
            </a:extLst>
          </p:cNvPr>
          <p:cNvPicPr>
            <a:picLocks noChangeAspect="1"/>
          </p:cNvPicPr>
          <p:nvPr/>
        </p:nvPicPr>
        <p:blipFill rotWithShape="1">
          <a:blip r:embed="rId2"/>
          <a:srcRect r="11350"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639942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6BA7A2-0866-F72D-5421-C98740B6225E}"/>
              </a:ext>
            </a:extLst>
          </p:cNvPr>
          <p:cNvSpPr txBox="1"/>
          <p:nvPr/>
        </p:nvSpPr>
        <p:spPr>
          <a:xfrm>
            <a:off x="609601" y="4385066"/>
            <a:ext cx="10923638" cy="131764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700" kern="1200" dirty="0">
                <a:solidFill>
                  <a:schemeClr val="tx1"/>
                </a:solidFill>
                <a:latin typeface="+mj-lt"/>
                <a:ea typeface="+mj-ea"/>
                <a:cs typeface="+mj-cs"/>
              </a:rPr>
              <a:t>The Multi-Academy Trust to which it belongs</a:t>
            </a:r>
          </a:p>
        </p:txBody>
      </p:sp>
      <p:pic>
        <p:nvPicPr>
          <p:cNvPr id="4" name="Picture 3">
            <a:extLst>
              <a:ext uri="{FF2B5EF4-FFF2-40B4-BE49-F238E27FC236}">
                <a16:creationId xmlns:a16="http://schemas.microsoft.com/office/drawing/2014/main" id="{45473894-FA68-CACA-6075-FFD461472F7C}"/>
              </a:ext>
            </a:extLst>
          </p:cNvPr>
          <p:cNvPicPr>
            <a:picLocks noChangeAspect="1"/>
          </p:cNvPicPr>
          <p:nvPr/>
        </p:nvPicPr>
        <p:blipFill rotWithShape="1">
          <a:blip r:embed="rId2"/>
          <a:srcRect t="28597" r="-1" b="16118"/>
          <a:stretch/>
        </p:blipFill>
        <p:spPr>
          <a:xfrm>
            <a:off x="20" y="10"/>
            <a:ext cx="6095974" cy="4252522"/>
          </a:xfrm>
          <a:prstGeom prst="rect">
            <a:avLst/>
          </a:prstGeom>
        </p:spPr>
      </p:pic>
      <p:pic>
        <p:nvPicPr>
          <p:cNvPr id="5" name="Picture 4">
            <a:extLst>
              <a:ext uri="{FF2B5EF4-FFF2-40B4-BE49-F238E27FC236}">
                <a16:creationId xmlns:a16="http://schemas.microsoft.com/office/drawing/2014/main" id="{5CB99D2D-B332-66B0-F85D-D0166C7C5D00}"/>
              </a:ext>
            </a:extLst>
          </p:cNvPr>
          <p:cNvPicPr>
            <a:picLocks noChangeAspect="1"/>
          </p:cNvPicPr>
          <p:nvPr/>
        </p:nvPicPr>
        <p:blipFill rotWithShape="1">
          <a:blip r:embed="rId3"/>
          <a:srcRect r="1" b="11078"/>
          <a:stretch/>
        </p:blipFill>
        <p:spPr>
          <a:xfrm>
            <a:off x="6095999" y="-681"/>
            <a:ext cx="6096001" cy="4253215"/>
          </a:xfrm>
          <a:prstGeom prst="rect">
            <a:avLst/>
          </a:prstGeom>
        </p:spPr>
      </p:pic>
      <p:cxnSp>
        <p:nvCxnSpPr>
          <p:cNvPr id="33" name="Straight Connector 3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366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5E496-4B7E-B417-715D-908B25B02A7D}"/>
              </a:ext>
            </a:extLst>
          </p:cNvPr>
          <p:cNvSpPr>
            <a:spLocks noGrp="1"/>
          </p:cNvSpPr>
          <p:nvPr>
            <p:ph type="title"/>
          </p:nvPr>
        </p:nvSpPr>
        <p:spPr/>
        <p:txBody>
          <a:bodyPr/>
          <a:lstStyle/>
          <a:p>
            <a:r>
              <a:rPr lang="en-GB" dirty="0"/>
              <a:t>Model 2: Teaching School Hub Model</a:t>
            </a:r>
          </a:p>
        </p:txBody>
      </p:sp>
      <p:graphicFrame>
        <p:nvGraphicFramePr>
          <p:cNvPr id="7" name="Content Placeholder 2">
            <a:extLst>
              <a:ext uri="{FF2B5EF4-FFF2-40B4-BE49-F238E27FC236}">
                <a16:creationId xmlns:a16="http://schemas.microsoft.com/office/drawing/2014/main" id="{88FF2316-1675-0BE9-0B06-858CBBDD1396}"/>
              </a:ext>
            </a:extLst>
          </p:cNvPr>
          <p:cNvGraphicFramePr>
            <a:graphicFrameLocks noGrp="1"/>
          </p:cNvGraphicFramePr>
          <p:nvPr>
            <p:ph idx="1"/>
            <p:extLst>
              <p:ext uri="{D42A27DB-BD31-4B8C-83A1-F6EECF244321}">
                <p14:modId xmlns:p14="http://schemas.microsoft.com/office/powerpoint/2010/main" val="1132171797"/>
              </p:ext>
            </p:extLst>
          </p:nvPr>
        </p:nvGraphicFramePr>
        <p:xfrm>
          <a:off x="674557" y="1499017"/>
          <a:ext cx="6790545" cy="4993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9437FCF2-818D-C9D7-04B9-7475684E5928}"/>
              </a:ext>
            </a:extLst>
          </p:cNvPr>
          <p:cNvGraphicFramePr/>
          <p:nvPr>
            <p:extLst>
              <p:ext uri="{D42A27DB-BD31-4B8C-83A1-F6EECF244321}">
                <p14:modId xmlns:p14="http://schemas.microsoft.com/office/powerpoint/2010/main" val="98404553"/>
              </p:ext>
            </p:extLst>
          </p:nvPr>
        </p:nvGraphicFramePr>
        <p:xfrm>
          <a:off x="6709273" y="1690688"/>
          <a:ext cx="4243941" cy="29875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1A394A3F-CCD8-C86C-65D3-457B5B19B050}"/>
              </a:ext>
            </a:extLst>
          </p:cNvPr>
          <p:cNvSpPr txBox="1"/>
          <p:nvPr/>
        </p:nvSpPr>
        <p:spPr>
          <a:xfrm>
            <a:off x="7659974" y="5591331"/>
            <a:ext cx="2683239" cy="369332"/>
          </a:xfrm>
          <a:prstGeom prst="rect">
            <a:avLst/>
          </a:prstGeom>
          <a:noFill/>
        </p:spPr>
        <p:txBody>
          <a:bodyPr wrap="square" rtlCol="0">
            <a:spAutoFit/>
          </a:bodyPr>
          <a:lstStyle/>
          <a:p>
            <a:r>
              <a:rPr lang="en-GB" dirty="0">
                <a:hlinkClick r:id="rId13"/>
              </a:rPr>
              <a:t>The Xavier Teaching Hub</a:t>
            </a:r>
            <a:endParaRPr lang="en-GB" dirty="0"/>
          </a:p>
        </p:txBody>
      </p:sp>
    </p:spTree>
    <p:extLst>
      <p:ext uri="{BB962C8B-B14F-4D97-AF65-F5344CB8AC3E}">
        <p14:creationId xmlns:p14="http://schemas.microsoft.com/office/powerpoint/2010/main" val="13193073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a:extLst>
              <a:ext uri="{FF2B5EF4-FFF2-40B4-BE49-F238E27FC236}">
                <a16:creationId xmlns:a16="http://schemas.microsoft.com/office/drawing/2014/main" id="{10CCFD94-39F4-FD71-7505-017E56525854}"/>
              </a:ext>
            </a:extLst>
          </p:cNvPr>
          <p:cNvSpPr/>
          <p:nvPr/>
        </p:nvSpPr>
        <p:spPr>
          <a:xfrm>
            <a:off x="671513" y="185738"/>
            <a:ext cx="5172075" cy="1728787"/>
          </a:xfrm>
          <a:prstGeom prst="wedgeEllipse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Partnerships – with whom? </a:t>
            </a:r>
          </a:p>
        </p:txBody>
      </p:sp>
      <p:sp>
        <p:nvSpPr>
          <p:cNvPr id="5" name="Oval Callout 4">
            <a:extLst>
              <a:ext uri="{FF2B5EF4-FFF2-40B4-BE49-F238E27FC236}">
                <a16:creationId xmlns:a16="http://schemas.microsoft.com/office/drawing/2014/main" id="{D07C2E89-6C40-C989-D6BF-0844F9EE70FB}"/>
              </a:ext>
            </a:extLst>
          </p:cNvPr>
          <p:cNvSpPr/>
          <p:nvPr/>
        </p:nvSpPr>
        <p:spPr>
          <a:xfrm>
            <a:off x="215340" y="4404656"/>
            <a:ext cx="2024390" cy="16064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Local Primary/High School</a:t>
            </a:r>
          </a:p>
        </p:txBody>
      </p:sp>
      <p:sp>
        <p:nvSpPr>
          <p:cNvPr id="6" name="Oval Callout 5">
            <a:extLst>
              <a:ext uri="{FF2B5EF4-FFF2-40B4-BE49-F238E27FC236}">
                <a16:creationId xmlns:a16="http://schemas.microsoft.com/office/drawing/2014/main" id="{E3604D9D-C59D-EEA4-76F3-556F87A226EB}"/>
              </a:ext>
            </a:extLst>
          </p:cNvPr>
          <p:cNvSpPr/>
          <p:nvPr/>
        </p:nvSpPr>
        <p:spPr>
          <a:xfrm>
            <a:off x="2563375" y="2082855"/>
            <a:ext cx="2024390" cy="17287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Industry</a:t>
            </a:r>
          </a:p>
        </p:txBody>
      </p:sp>
      <p:sp>
        <p:nvSpPr>
          <p:cNvPr id="7" name="Oval Callout 6">
            <a:extLst>
              <a:ext uri="{FF2B5EF4-FFF2-40B4-BE49-F238E27FC236}">
                <a16:creationId xmlns:a16="http://schemas.microsoft.com/office/drawing/2014/main" id="{ACF6BD19-6CE2-1CBB-1907-95DF895B9871}"/>
              </a:ext>
            </a:extLst>
          </p:cNvPr>
          <p:cNvSpPr/>
          <p:nvPr/>
        </p:nvSpPr>
        <p:spPr>
          <a:xfrm>
            <a:off x="5083805" y="2082855"/>
            <a:ext cx="2024390" cy="17287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Local Government</a:t>
            </a:r>
          </a:p>
        </p:txBody>
      </p:sp>
      <p:sp>
        <p:nvSpPr>
          <p:cNvPr id="8" name="Oval Callout 7">
            <a:extLst>
              <a:ext uri="{FF2B5EF4-FFF2-40B4-BE49-F238E27FC236}">
                <a16:creationId xmlns:a16="http://schemas.microsoft.com/office/drawing/2014/main" id="{CF2C96A4-3390-A3F7-59FA-FC499A00BFF2}"/>
              </a:ext>
            </a:extLst>
          </p:cNvPr>
          <p:cNvSpPr/>
          <p:nvPr/>
        </p:nvSpPr>
        <p:spPr>
          <a:xfrm>
            <a:off x="7755485" y="2082854"/>
            <a:ext cx="2024390" cy="17287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Central Government (Education Ministry) </a:t>
            </a:r>
          </a:p>
        </p:txBody>
      </p:sp>
      <p:sp>
        <p:nvSpPr>
          <p:cNvPr id="9" name="Oval Callout 8">
            <a:extLst>
              <a:ext uri="{FF2B5EF4-FFF2-40B4-BE49-F238E27FC236}">
                <a16:creationId xmlns:a16="http://schemas.microsoft.com/office/drawing/2014/main" id="{146BFF09-8335-1051-E877-C386D4BF315C}"/>
              </a:ext>
            </a:extLst>
          </p:cNvPr>
          <p:cNvSpPr/>
          <p:nvPr/>
        </p:nvSpPr>
        <p:spPr>
          <a:xfrm>
            <a:off x="215340" y="2082853"/>
            <a:ext cx="2024390" cy="172878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University </a:t>
            </a:r>
          </a:p>
        </p:txBody>
      </p:sp>
      <p:sp>
        <p:nvSpPr>
          <p:cNvPr id="10" name="Oval Callout 9">
            <a:extLst>
              <a:ext uri="{FF2B5EF4-FFF2-40B4-BE49-F238E27FC236}">
                <a16:creationId xmlns:a16="http://schemas.microsoft.com/office/drawing/2014/main" id="{046ABB13-D843-7090-6902-4F6319BE709F}"/>
              </a:ext>
            </a:extLst>
          </p:cNvPr>
          <p:cNvSpPr/>
          <p:nvPr/>
        </p:nvSpPr>
        <p:spPr>
          <a:xfrm>
            <a:off x="2783141" y="4404655"/>
            <a:ext cx="2024390" cy="16064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Other  Schools </a:t>
            </a:r>
          </a:p>
        </p:txBody>
      </p:sp>
      <p:sp>
        <p:nvSpPr>
          <p:cNvPr id="2" name="Oval Callout 1">
            <a:extLst>
              <a:ext uri="{FF2B5EF4-FFF2-40B4-BE49-F238E27FC236}">
                <a16:creationId xmlns:a16="http://schemas.microsoft.com/office/drawing/2014/main" id="{5C571A22-D58D-2173-DE21-1BFFB1346BEE}"/>
              </a:ext>
            </a:extLst>
          </p:cNvPr>
          <p:cNvSpPr/>
          <p:nvPr/>
        </p:nvSpPr>
        <p:spPr>
          <a:xfrm>
            <a:off x="8613664" y="4404655"/>
            <a:ext cx="3138546" cy="1728785"/>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Who else???</a:t>
            </a:r>
          </a:p>
        </p:txBody>
      </p:sp>
      <p:sp>
        <p:nvSpPr>
          <p:cNvPr id="3" name="Oval Callout 2">
            <a:extLst>
              <a:ext uri="{FF2B5EF4-FFF2-40B4-BE49-F238E27FC236}">
                <a16:creationId xmlns:a16="http://schemas.microsoft.com/office/drawing/2014/main" id="{DD1008E6-08BD-658D-65E5-6F96A55F34E7}"/>
              </a:ext>
            </a:extLst>
          </p:cNvPr>
          <p:cNvSpPr/>
          <p:nvPr/>
        </p:nvSpPr>
        <p:spPr>
          <a:xfrm>
            <a:off x="5350942" y="4404655"/>
            <a:ext cx="2024390" cy="16064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International </a:t>
            </a:r>
          </a:p>
        </p:txBody>
      </p:sp>
    </p:spTree>
    <p:extLst>
      <p:ext uri="{BB962C8B-B14F-4D97-AF65-F5344CB8AC3E}">
        <p14:creationId xmlns:p14="http://schemas.microsoft.com/office/powerpoint/2010/main" val="33115277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64721B3-69F6-E747-2734-40878F823F3D}"/>
              </a:ext>
            </a:extLst>
          </p:cNvPr>
          <p:cNvGraphicFramePr>
            <a:graphicFrameLocks noGrp="1"/>
          </p:cNvGraphicFramePr>
          <p:nvPr>
            <p:extLst>
              <p:ext uri="{D42A27DB-BD31-4B8C-83A1-F6EECF244321}">
                <p14:modId xmlns:p14="http://schemas.microsoft.com/office/powerpoint/2010/main" val="2454176805"/>
              </p:ext>
            </p:extLst>
          </p:nvPr>
        </p:nvGraphicFramePr>
        <p:xfrm>
          <a:off x="399737" y="4055250"/>
          <a:ext cx="11402457" cy="2648700"/>
        </p:xfrm>
        <a:graphic>
          <a:graphicData uri="http://schemas.openxmlformats.org/drawingml/2006/table">
            <a:tbl>
              <a:tblPr firstRow="1" firstCol="1" bandRow="1">
                <a:tableStyleId>{5C22544A-7EE6-4342-B048-85BDC9FD1C3A}</a:tableStyleId>
              </a:tblPr>
              <a:tblGrid>
                <a:gridCol w="932083">
                  <a:extLst>
                    <a:ext uri="{9D8B030D-6E8A-4147-A177-3AD203B41FA5}">
                      <a16:colId xmlns:a16="http://schemas.microsoft.com/office/drawing/2014/main" val="2987854743"/>
                    </a:ext>
                  </a:extLst>
                </a:gridCol>
                <a:gridCol w="4052890">
                  <a:extLst>
                    <a:ext uri="{9D8B030D-6E8A-4147-A177-3AD203B41FA5}">
                      <a16:colId xmlns:a16="http://schemas.microsoft.com/office/drawing/2014/main" val="1117702788"/>
                    </a:ext>
                  </a:extLst>
                </a:gridCol>
                <a:gridCol w="6417484">
                  <a:extLst>
                    <a:ext uri="{9D8B030D-6E8A-4147-A177-3AD203B41FA5}">
                      <a16:colId xmlns:a16="http://schemas.microsoft.com/office/drawing/2014/main" val="3432631642"/>
                    </a:ext>
                  </a:extLst>
                </a:gridCol>
              </a:tblGrid>
              <a:tr h="378101">
                <a:tc>
                  <a:txBody>
                    <a:bodyPr/>
                    <a:lstStyle/>
                    <a:p>
                      <a:r>
                        <a:rPr lang="en-GB" sz="1100">
                          <a:effectLst/>
                        </a:rPr>
                        <a:t>ECT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solidFill>
                            <a:schemeClr val="tx1"/>
                          </a:solidFill>
                          <a:effectLst/>
                        </a:rPr>
                        <a:t>An introduction to instructional coaching</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GB" sz="1100" u="sng" dirty="0">
                          <a:effectLst/>
                          <a:hlinkClick r:id="rId2"/>
                        </a:rPr>
                        <a:t>https://youtu.be/ZN0SMdqzBQw</a:t>
                      </a: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090112370"/>
                  </a:ext>
                </a:extLst>
              </a:tr>
              <a:tr h="756201">
                <a:tc>
                  <a:txBody>
                    <a:bodyPr/>
                    <a:lstStyle/>
                    <a:p>
                      <a:r>
                        <a:rPr lang="en-GB" sz="1100">
                          <a:effectLst/>
                        </a:rPr>
                        <a:t>Mentor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solidFill>
                            <a:schemeClr val="tx1"/>
                          </a:solidFill>
                          <a:effectLst/>
                        </a:rPr>
                        <a:t>The Teach First Early Career Framework Programme</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u="sng" dirty="0">
                          <a:effectLst/>
                          <a:hlinkClick r:id="rId3"/>
                        </a:rPr>
                        <a:t>https://youtu.be/EZJ8d_Q65T4</a:t>
                      </a: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9044088"/>
                  </a:ext>
                </a:extLst>
              </a:tr>
              <a:tr h="378101">
                <a:tc>
                  <a:txBody>
                    <a:bodyPr/>
                    <a:lstStyle/>
                    <a:p>
                      <a:r>
                        <a:rPr lang="en-GB" sz="1100">
                          <a:effectLst/>
                        </a:rPr>
                        <a:t>Mentor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solidFill>
                            <a:schemeClr val="tx1"/>
                          </a:solidFill>
                          <a:effectLst/>
                        </a:rPr>
                        <a:t>Moving from novice to expert</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u="sng" dirty="0">
                          <a:effectLst/>
                          <a:hlinkClick r:id="rId4"/>
                        </a:rPr>
                        <a:t>https://youtu.be/mVTZjjo5tLg</a:t>
                      </a: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2454401"/>
                  </a:ext>
                </a:extLst>
              </a:tr>
              <a:tr h="758196">
                <a:tc>
                  <a:txBody>
                    <a:bodyPr/>
                    <a:lstStyle/>
                    <a:p>
                      <a:r>
                        <a:rPr lang="en-GB" sz="1100">
                          <a:effectLst/>
                        </a:rPr>
                        <a:t>Mentor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solidFill>
                            <a:schemeClr val="tx1"/>
                          </a:solidFill>
                          <a:effectLst/>
                        </a:rPr>
                        <a:t>Instructional coaching and deliberate practice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u="sng" dirty="0">
                          <a:effectLst/>
                          <a:hlinkClick r:id="rId5"/>
                        </a:rPr>
                        <a:t>https://youtu.be/uEFCcf63hjM</a:t>
                      </a: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6352402"/>
                  </a:ext>
                </a:extLst>
              </a:tr>
              <a:tr h="378101">
                <a:tc>
                  <a:txBody>
                    <a:bodyPr/>
                    <a:lstStyle/>
                    <a:p>
                      <a:r>
                        <a:rPr lang="en-GB" sz="1100">
                          <a:effectLst/>
                        </a:rPr>
                        <a:t>Mentor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solidFill>
                            <a:schemeClr val="tx1"/>
                          </a:solidFill>
                          <a:effectLst/>
                        </a:rPr>
                        <a:t>Improving instruction</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u="sng" dirty="0">
                          <a:effectLst/>
                          <a:hlinkClick r:id="rId6"/>
                        </a:rPr>
                        <a:t>https://youtu.be/6jfZe0YEYvo</a:t>
                      </a: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5251744"/>
                  </a:ext>
                </a:extLst>
              </a:tr>
            </a:tbl>
          </a:graphicData>
        </a:graphic>
      </p:graphicFrame>
      <p:graphicFrame>
        <p:nvGraphicFramePr>
          <p:cNvPr id="6" name="Table 5">
            <a:extLst>
              <a:ext uri="{FF2B5EF4-FFF2-40B4-BE49-F238E27FC236}">
                <a16:creationId xmlns:a16="http://schemas.microsoft.com/office/drawing/2014/main" id="{D9D616ED-F338-7672-6851-7A3E492322C6}"/>
              </a:ext>
            </a:extLst>
          </p:cNvPr>
          <p:cNvGraphicFramePr>
            <a:graphicFrameLocks noGrp="1"/>
          </p:cNvGraphicFramePr>
          <p:nvPr>
            <p:extLst>
              <p:ext uri="{D42A27DB-BD31-4B8C-83A1-F6EECF244321}">
                <p14:modId xmlns:p14="http://schemas.microsoft.com/office/powerpoint/2010/main" val="1050838492"/>
              </p:ext>
            </p:extLst>
          </p:nvPr>
        </p:nvGraphicFramePr>
        <p:xfrm>
          <a:off x="399737" y="134910"/>
          <a:ext cx="11392525" cy="3920340"/>
        </p:xfrm>
        <a:graphic>
          <a:graphicData uri="http://schemas.openxmlformats.org/drawingml/2006/table">
            <a:tbl>
              <a:tblPr firstRow="1" firstCol="1" bandRow="1">
                <a:tableStyleId>{5C22544A-7EE6-4342-B048-85BDC9FD1C3A}</a:tableStyleId>
              </a:tblPr>
              <a:tblGrid>
                <a:gridCol w="922150">
                  <a:extLst>
                    <a:ext uri="{9D8B030D-6E8A-4147-A177-3AD203B41FA5}">
                      <a16:colId xmlns:a16="http://schemas.microsoft.com/office/drawing/2014/main" val="642933054"/>
                    </a:ext>
                  </a:extLst>
                </a:gridCol>
                <a:gridCol w="4052890">
                  <a:extLst>
                    <a:ext uri="{9D8B030D-6E8A-4147-A177-3AD203B41FA5}">
                      <a16:colId xmlns:a16="http://schemas.microsoft.com/office/drawing/2014/main" val="350868121"/>
                    </a:ext>
                  </a:extLst>
                </a:gridCol>
                <a:gridCol w="6417485">
                  <a:extLst>
                    <a:ext uri="{9D8B030D-6E8A-4147-A177-3AD203B41FA5}">
                      <a16:colId xmlns:a16="http://schemas.microsoft.com/office/drawing/2014/main" val="2029261900"/>
                    </a:ext>
                  </a:extLst>
                </a:gridCol>
              </a:tblGrid>
              <a:tr h="470510">
                <a:tc>
                  <a:txBody>
                    <a:bodyPr/>
                    <a:lstStyle/>
                    <a:p>
                      <a:r>
                        <a:rPr lang="en-GB" sz="1100">
                          <a:effectLst/>
                        </a:rPr>
                        <a:t>Audience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dirty="0">
                          <a:effectLst/>
                        </a:rPr>
                        <a:t>Session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a:effectLst/>
                        </a:rPr>
                        <a:t>Link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0941790"/>
                  </a:ext>
                </a:extLst>
              </a:tr>
              <a:tr h="521839">
                <a:tc>
                  <a:txBody>
                    <a:bodyPr/>
                    <a:lstStyle/>
                    <a:p>
                      <a:r>
                        <a:rPr lang="en-GB" sz="1100">
                          <a:effectLst/>
                        </a:rPr>
                        <a:t>ECT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solidFill>
                            <a:schemeClr val="tx1"/>
                          </a:solidFill>
                          <a:effectLst/>
                        </a:rPr>
                        <a:t>An introduction to year two of the ECF programme</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u="sng">
                          <a:effectLst/>
                          <a:hlinkClick r:id="rId7"/>
                        </a:rPr>
                        <a:t>https://youtu.be/9LVusQZO5Mg</a:t>
                      </a: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0046431"/>
                  </a:ext>
                </a:extLst>
              </a:tr>
              <a:tr h="470510">
                <a:tc>
                  <a:txBody>
                    <a:bodyPr/>
                    <a:lstStyle/>
                    <a:p>
                      <a:r>
                        <a:rPr lang="en-GB" sz="1100">
                          <a:effectLst/>
                        </a:rPr>
                        <a:t>ECT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solidFill>
                            <a:schemeClr val="tx1"/>
                          </a:solidFill>
                          <a:effectLst/>
                        </a:rPr>
                        <a:t>Sustainable workload</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u="sng">
                          <a:effectLst/>
                          <a:hlinkClick r:id="rId8"/>
                        </a:rPr>
                        <a:t>https://youtu.be/w_kn0C_oX-Y</a:t>
                      </a: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0029909"/>
                  </a:ext>
                </a:extLst>
              </a:tr>
              <a:tr h="470510">
                <a:tc>
                  <a:txBody>
                    <a:bodyPr/>
                    <a:lstStyle/>
                    <a:p>
                      <a:r>
                        <a:rPr lang="en-GB" sz="1100">
                          <a:effectLst/>
                        </a:rPr>
                        <a:t>ECT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solidFill>
                            <a:schemeClr val="tx1"/>
                          </a:solidFill>
                          <a:effectLst/>
                        </a:rPr>
                        <a:t>Maximising development cycles</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u="sng">
                          <a:effectLst/>
                          <a:hlinkClick r:id="rId9"/>
                        </a:rPr>
                        <a:t>https://youtu.be/AXFxKBWhh8c</a:t>
                      </a: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1643670"/>
                  </a:ext>
                </a:extLst>
              </a:tr>
              <a:tr h="470510">
                <a:tc>
                  <a:txBody>
                    <a:bodyPr/>
                    <a:lstStyle/>
                    <a:p>
                      <a:r>
                        <a:rPr lang="en-GB" sz="1100">
                          <a:effectLst/>
                        </a:rPr>
                        <a:t>ECT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solidFill>
                            <a:schemeClr val="tx1"/>
                          </a:solidFill>
                          <a:effectLst/>
                        </a:rPr>
                        <a:t>Developing pupils’ intrinsic motivation</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dirty="0">
                          <a:effectLst/>
                        </a:rPr>
                        <a:t>Topic of first development cycle seminar in the autumn term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4556184"/>
                  </a:ext>
                </a:extLst>
              </a:tr>
              <a:tr h="521839">
                <a:tc>
                  <a:txBody>
                    <a:bodyPr/>
                    <a:lstStyle/>
                    <a:p>
                      <a:r>
                        <a:rPr lang="en-GB" sz="1100">
                          <a:effectLst/>
                        </a:rPr>
                        <a:t>Mentor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solidFill>
                            <a:schemeClr val="tx1"/>
                          </a:solidFill>
                          <a:effectLst/>
                        </a:rPr>
                        <a:t>Introduction to year two of the ECF programme</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u="sng" dirty="0">
                          <a:effectLst/>
                          <a:hlinkClick r:id="rId10"/>
                        </a:rPr>
                        <a:t>https://youtu.be/NmaY8djZ6K0</a:t>
                      </a: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7194757"/>
                  </a:ext>
                </a:extLst>
              </a:tr>
              <a:tr h="470510">
                <a:tc>
                  <a:txBody>
                    <a:bodyPr/>
                    <a:lstStyle/>
                    <a:p>
                      <a:r>
                        <a:rPr lang="en-GB" sz="1100">
                          <a:effectLst/>
                        </a:rPr>
                        <a:t>Mentor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solidFill>
                            <a:schemeClr val="tx1"/>
                          </a:solidFill>
                          <a:effectLst/>
                        </a:rPr>
                        <a:t>Supporting development cycles</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u="sng" dirty="0">
                          <a:effectLst/>
                          <a:hlinkClick r:id="rId11"/>
                        </a:rPr>
                        <a:t>https://youtu.be/Kz46V30L9hw</a:t>
                      </a: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0745486"/>
                  </a:ext>
                </a:extLst>
              </a:tr>
              <a:tr h="470510">
                <a:tc>
                  <a:txBody>
                    <a:bodyPr/>
                    <a:lstStyle/>
                    <a:p>
                      <a:r>
                        <a:rPr lang="en-GB" sz="1100" dirty="0">
                          <a:effectLst/>
                        </a:rPr>
                        <a:t>Mentor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dirty="0">
                          <a:solidFill>
                            <a:schemeClr val="tx1"/>
                          </a:solidFill>
                          <a:effectLst/>
                        </a:rPr>
                        <a:t>Networking for professional development</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u="sng" dirty="0">
                          <a:effectLst/>
                          <a:hlinkClick r:id="rId12"/>
                        </a:rPr>
                        <a:t>https://youtu.be/1XqbDdNsy5I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4708108"/>
                  </a:ext>
                </a:extLst>
              </a:tr>
            </a:tbl>
          </a:graphicData>
        </a:graphic>
      </p:graphicFrame>
    </p:spTree>
    <p:extLst>
      <p:ext uri="{BB962C8B-B14F-4D97-AF65-F5344CB8AC3E}">
        <p14:creationId xmlns:p14="http://schemas.microsoft.com/office/powerpoint/2010/main" val="17395034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8A09DD7-C0B7-626A-59A6-04DDE3D62F54}"/>
              </a:ext>
            </a:extLst>
          </p:cNvPr>
          <p:cNvGraphicFramePr>
            <a:graphicFrameLocks noGrp="1"/>
          </p:cNvGraphicFramePr>
          <p:nvPr>
            <p:ph idx="1"/>
            <p:extLst>
              <p:ext uri="{D42A27DB-BD31-4B8C-83A1-F6EECF244321}">
                <p14:modId xmlns:p14="http://schemas.microsoft.com/office/powerpoint/2010/main" val="1580398665"/>
              </p:ext>
            </p:extLst>
          </p:nvPr>
        </p:nvGraphicFramePr>
        <p:xfrm>
          <a:off x="257332" y="0"/>
          <a:ext cx="11779770" cy="6640643"/>
        </p:xfrm>
        <a:graphic>
          <a:graphicData uri="http://schemas.openxmlformats.org/drawingml/2006/table">
            <a:tbl>
              <a:tblPr firstRow="1" bandRow="1">
                <a:tableStyleId>{5C22544A-7EE6-4342-B048-85BDC9FD1C3A}</a:tableStyleId>
              </a:tblPr>
              <a:tblGrid>
                <a:gridCol w="1708746">
                  <a:extLst>
                    <a:ext uri="{9D8B030D-6E8A-4147-A177-3AD203B41FA5}">
                      <a16:colId xmlns:a16="http://schemas.microsoft.com/office/drawing/2014/main" val="2388222879"/>
                    </a:ext>
                  </a:extLst>
                </a:gridCol>
                <a:gridCol w="10071024">
                  <a:extLst>
                    <a:ext uri="{9D8B030D-6E8A-4147-A177-3AD203B41FA5}">
                      <a16:colId xmlns:a16="http://schemas.microsoft.com/office/drawing/2014/main" val="3482903726"/>
                    </a:ext>
                  </a:extLst>
                </a:gridCol>
              </a:tblGrid>
              <a:tr h="1000219">
                <a:tc>
                  <a:txBody>
                    <a:bodyPr/>
                    <a:lstStyle/>
                    <a:p>
                      <a:r>
                        <a:rPr lang="en-GB" dirty="0"/>
                        <a:t>Credits/support towards formal qualifications</a:t>
                      </a:r>
                    </a:p>
                  </a:txBody>
                  <a:tcPr/>
                </a:tc>
                <a:tc>
                  <a:txBody>
                    <a:bodyPr/>
                    <a:lstStyle/>
                    <a:p>
                      <a:r>
                        <a:rPr lang="en-GB" dirty="0"/>
                        <a:t>The national Professional Qualification Suite </a:t>
                      </a:r>
                    </a:p>
                  </a:txBody>
                  <a:tcPr/>
                </a:tc>
                <a:extLst>
                  <a:ext uri="{0D108BD9-81ED-4DB2-BD59-A6C34878D82A}">
                    <a16:rowId xmlns:a16="http://schemas.microsoft.com/office/drawing/2014/main" val="1501729462"/>
                  </a:ext>
                </a:extLst>
              </a:tr>
              <a:tr h="5640424">
                <a:tc>
                  <a:txBody>
                    <a:bodyPr/>
                    <a:lstStyle/>
                    <a:p>
                      <a:r>
                        <a:rPr lang="en-GB" sz="2000" dirty="0"/>
                        <a:t>Masters</a:t>
                      </a:r>
                    </a:p>
                    <a:p>
                      <a:r>
                        <a:rPr lang="en-GB" sz="2000" dirty="0"/>
                        <a:t>Diplomas</a:t>
                      </a:r>
                    </a:p>
                    <a:p>
                      <a:r>
                        <a:rPr lang="en-GB" sz="2000" dirty="0"/>
                        <a:t>Professional Doctorates/PhD</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0" u="sng" strike="noStrike" kern="1200" dirty="0">
                          <a:solidFill>
                            <a:schemeClr val="dk1"/>
                          </a:solidFill>
                          <a:effectLst/>
                          <a:latin typeface="+mn-lt"/>
                          <a:ea typeface="+mn-ea"/>
                          <a:cs typeface="+mn-cs"/>
                          <a:hlinkClick r:id="rId3"/>
                        </a:rPr>
                        <a:t>Senior leadership</a:t>
                      </a:r>
                      <a:r>
                        <a:rPr lang="en-GB" sz="2000" b="0" i="0" u="none" strike="noStrike" kern="1200" dirty="0">
                          <a:solidFill>
                            <a:schemeClr val="dk1"/>
                          </a:solidFill>
                          <a:effectLst/>
                          <a:latin typeface="+mn-lt"/>
                          <a:ea typeface="+mn-ea"/>
                          <a:cs typeface="+mn-cs"/>
                        </a:rPr>
                        <a:t> – develop your leadership knowledge and expertise to improve outcomes for teachers and pupils in your 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0" u="sng" strike="noStrike" kern="1200" dirty="0">
                          <a:solidFill>
                            <a:schemeClr val="dk1"/>
                          </a:solidFill>
                          <a:effectLst/>
                          <a:latin typeface="+mn-lt"/>
                          <a:ea typeface="+mn-ea"/>
                          <a:cs typeface="+mn-cs"/>
                          <a:hlinkClick r:id="rId4"/>
                        </a:rPr>
                        <a:t>Headship</a:t>
                      </a:r>
                      <a:r>
                        <a:rPr lang="en-GB" sz="2000" b="0" i="0" u="none" strike="noStrike" kern="1200" dirty="0">
                          <a:solidFill>
                            <a:schemeClr val="dk1"/>
                          </a:solidFill>
                          <a:effectLst/>
                          <a:latin typeface="+mn-lt"/>
                          <a:ea typeface="+mn-ea"/>
                          <a:cs typeface="+mn-cs"/>
                        </a:rPr>
                        <a:t> – develop the knowledge that underpins expert school leadership and apply it to become an outstanding headteacher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0" u="sng" strike="noStrike" kern="1200" dirty="0">
                          <a:solidFill>
                            <a:schemeClr val="dk1"/>
                          </a:solidFill>
                          <a:effectLst/>
                          <a:latin typeface="+mn-lt"/>
                          <a:ea typeface="+mn-ea"/>
                          <a:cs typeface="+mn-cs"/>
                          <a:hlinkClick r:id="rId5"/>
                        </a:rPr>
                        <a:t>Executive leadership</a:t>
                      </a:r>
                      <a:r>
                        <a:rPr lang="en-GB" sz="2000" b="0" i="0" u="none" strike="noStrike" kern="1200" dirty="0">
                          <a:solidFill>
                            <a:schemeClr val="dk1"/>
                          </a:solidFill>
                          <a:effectLst/>
                          <a:latin typeface="+mn-lt"/>
                          <a:ea typeface="+mn-ea"/>
                          <a:cs typeface="+mn-cs"/>
                        </a:rPr>
                        <a:t> – develop the expertise you need to become an outstanding executive leader, leading change and improvement across your group of schools or multi-academy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0" u="sng" strike="noStrike" kern="1200" dirty="0">
                          <a:solidFill>
                            <a:schemeClr val="dk1"/>
                          </a:solidFill>
                          <a:effectLst/>
                          <a:latin typeface="+mn-lt"/>
                          <a:ea typeface="+mn-ea"/>
                          <a:cs typeface="+mn-cs"/>
                          <a:hlinkClick r:id="rId6"/>
                        </a:rPr>
                        <a:t>Early years leadership</a:t>
                      </a:r>
                      <a:r>
                        <a:rPr lang="en-GB" sz="2000" b="0" i="0" u="none" strike="noStrike" kern="1200" dirty="0">
                          <a:solidFill>
                            <a:schemeClr val="dk1"/>
                          </a:solidFill>
                          <a:effectLst/>
                          <a:latin typeface="+mn-lt"/>
                          <a:ea typeface="+mn-ea"/>
                          <a:cs typeface="+mn-cs"/>
                        </a:rPr>
                        <a:t> – develop expertise in leading high-quality early years education and care, as well as effective staff and organisational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0" u="sng" strike="noStrike" kern="1200" dirty="0">
                          <a:solidFill>
                            <a:schemeClr val="dk1"/>
                          </a:solidFill>
                          <a:effectLst/>
                          <a:latin typeface="+mn-lt"/>
                          <a:ea typeface="+mn-ea"/>
                          <a:cs typeface="+mn-cs"/>
                          <a:hlinkClick r:id="rId7"/>
                        </a:rPr>
                        <a:t>Leading teacher development</a:t>
                      </a:r>
                      <a:r>
                        <a:rPr lang="en-GB" sz="2000" b="0" i="0" u="none" strike="noStrike" kern="1200" dirty="0">
                          <a:solidFill>
                            <a:schemeClr val="dk1"/>
                          </a:solidFill>
                          <a:effectLst/>
                          <a:latin typeface="+mn-lt"/>
                          <a:ea typeface="+mn-ea"/>
                          <a:cs typeface="+mn-cs"/>
                        </a:rPr>
                        <a:t> – learn how to become a teacher educator and successfully support teachers in your school to expand their skills</a:t>
                      </a:r>
                    </a:p>
                    <a:p>
                      <a:r>
                        <a:rPr lang="en-GB" sz="2000" b="1" i="0" u="sng" strike="noStrike" kern="1200" dirty="0">
                          <a:solidFill>
                            <a:schemeClr val="dk1"/>
                          </a:solidFill>
                          <a:effectLst/>
                          <a:latin typeface="+mn-lt"/>
                          <a:ea typeface="+mn-ea"/>
                          <a:cs typeface="+mn-cs"/>
                          <a:hlinkClick r:id="rId8"/>
                        </a:rPr>
                        <a:t>Leading teaching</a:t>
                      </a:r>
                      <a:r>
                        <a:rPr lang="en-GB" sz="2000" b="0" i="0" u="none" strike="noStrike" kern="1200" dirty="0">
                          <a:solidFill>
                            <a:schemeClr val="dk1"/>
                          </a:solidFill>
                          <a:effectLst/>
                          <a:latin typeface="+mn-lt"/>
                          <a:ea typeface="+mn-ea"/>
                          <a:cs typeface="+mn-cs"/>
                        </a:rPr>
                        <a:t> – learn how to lead the teaching and learning of a subject, year group or phase</a:t>
                      </a:r>
                    </a:p>
                    <a:p>
                      <a:r>
                        <a:rPr lang="en-GB" sz="2000" b="1" i="0" u="sng" strike="noStrike" kern="1200" dirty="0">
                          <a:solidFill>
                            <a:schemeClr val="dk1"/>
                          </a:solidFill>
                          <a:effectLst/>
                          <a:latin typeface="+mn-lt"/>
                          <a:ea typeface="+mn-ea"/>
                          <a:cs typeface="+mn-cs"/>
                          <a:hlinkClick r:id="rId9"/>
                        </a:rPr>
                        <a:t>Leading behaviour and culture</a:t>
                      </a:r>
                      <a:r>
                        <a:rPr lang="en-GB" sz="2000" b="0" i="0" u="none" strike="noStrike" kern="1200" dirty="0">
                          <a:solidFill>
                            <a:schemeClr val="dk1"/>
                          </a:solidFill>
                          <a:effectLst/>
                          <a:latin typeface="+mn-lt"/>
                          <a:ea typeface="+mn-ea"/>
                          <a:cs typeface="+mn-cs"/>
                        </a:rPr>
                        <a:t> – learn how to create a culture of good behaviour and high expectations in which staff and pupils can thrive</a:t>
                      </a:r>
                    </a:p>
                    <a:p>
                      <a:r>
                        <a:rPr lang="en-GB" sz="2000" b="1" i="0" u="sng" strike="noStrike" kern="1200" dirty="0">
                          <a:solidFill>
                            <a:schemeClr val="dk1"/>
                          </a:solidFill>
                          <a:effectLst/>
                          <a:latin typeface="+mn-lt"/>
                          <a:ea typeface="+mn-ea"/>
                          <a:cs typeface="+mn-cs"/>
                          <a:hlinkClick r:id="rId10"/>
                        </a:rPr>
                        <a:t>Leading literacy</a:t>
                      </a:r>
                      <a:r>
                        <a:rPr lang="en-GB" sz="2000" b="0" i="0" u="none" strike="noStrike" kern="1200" dirty="0">
                          <a:solidFill>
                            <a:schemeClr val="dk1"/>
                          </a:solidFill>
                          <a:effectLst/>
                          <a:latin typeface="+mn-lt"/>
                          <a:ea typeface="+mn-ea"/>
                          <a:cs typeface="+mn-cs"/>
                        </a:rPr>
                        <a:t> – learn how to effectively teach and promote literacy across the whole school, year group, key stage or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kern="1200" dirty="0">
                        <a:solidFill>
                          <a:schemeClr val="dk1"/>
                        </a:solidFill>
                        <a:effectLst/>
                        <a:latin typeface="+mn-lt"/>
                        <a:ea typeface="+mn-ea"/>
                        <a:cs typeface="+mn-cs"/>
                      </a:endParaRPr>
                    </a:p>
                    <a:p>
                      <a:endParaRPr lang="en-GB" dirty="0"/>
                    </a:p>
                  </a:txBody>
                  <a:tcPr/>
                </a:tc>
                <a:extLst>
                  <a:ext uri="{0D108BD9-81ED-4DB2-BD59-A6C34878D82A}">
                    <a16:rowId xmlns:a16="http://schemas.microsoft.com/office/drawing/2014/main" val="1314863781"/>
                  </a:ext>
                </a:extLst>
              </a:tr>
            </a:tbl>
          </a:graphicData>
        </a:graphic>
      </p:graphicFrame>
    </p:spTree>
    <p:extLst>
      <p:ext uri="{BB962C8B-B14F-4D97-AF65-F5344CB8AC3E}">
        <p14:creationId xmlns:p14="http://schemas.microsoft.com/office/powerpoint/2010/main" val="1942480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F82688A-13D6-AAC3-A99F-E2E46D1A78A2}"/>
              </a:ext>
            </a:extLst>
          </p:cNvPr>
          <p:cNvPicPr>
            <a:picLocks noChangeAspect="1"/>
          </p:cNvPicPr>
          <p:nvPr/>
        </p:nvPicPr>
        <p:blipFill rotWithShape="1">
          <a:blip r:embed="rId2"/>
          <a:srcRect b="8537"/>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0AD930-1844-DE38-DFB3-49C880EC9E89}"/>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Model 3: Deep Informal/Fluid Collaboration</a:t>
            </a:r>
          </a:p>
        </p:txBody>
      </p:sp>
      <p:sp>
        <p:nvSpPr>
          <p:cNvPr id="3" name="TextBox 2">
            <a:extLst>
              <a:ext uri="{FF2B5EF4-FFF2-40B4-BE49-F238E27FC236}">
                <a16:creationId xmlns:a16="http://schemas.microsoft.com/office/drawing/2014/main" id="{DDEF4CFF-5AF0-A152-5D1B-126860E02C62}"/>
              </a:ext>
            </a:extLst>
          </p:cNvPr>
          <p:cNvSpPr txBox="1"/>
          <p:nvPr/>
        </p:nvSpPr>
        <p:spPr>
          <a:xfrm>
            <a:off x="4486940" y="6107920"/>
            <a:ext cx="4476307" cy="369332"/>
          </a:xfrm>
          <a:prstGeom prst="rect">
            <a:avLst/>
          </a:prstGeom>
          <a:noFill/>
        </p:spPr>
        <p:txBody>
          <a:bodyPr wrap="square" rtlCol="0">
            <a:spAutoFit/>
          </a:bodyPr>
          <a:lstStyle/>
          <a:p>
            <a:r>
              <a:rPr lang="en-GB" b="1" dirty="0">
                <a:solidFill>
                  <a:schemeClr val="bg1">
                    <a:lumMod val="95000"/>
                  </a:schemeClr>
                </a:solidFill>
              </a:rPr>
              <a:t>www.koinoniaschools.org</a:t>
            </a:r>
          </a:p>
        </p:txBody>
      </p:sp>
    </p:spTree>
    <p:extLst>
      <p:ext uri="{BB962C8B-B14F-4D97-AF65-F5344CB8AC3E}">
        <p14:creationId xmlns:p14="http://schemas.microsoft.com/office/powerpoint/2010/main" val="4107056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ED86224-6ED9-C641-86EF-A51949AF5D11}"/>
              </a:ext>
            </a:extLst>
          </p:cNvPr>
          <p:cNvPicPr>
            <a:picLocks noChangeAspect="1"/>
          </p:cNvPicPr>
          <p:nvPr/>
        </p:nvPicPr>
        <p:blipFill>
          <a:blip r:embed="rId2"/>
          <a:stretch>
            <a:fillRect/>
          </a:stretch>
        </p:blipFill>
        <p:spPr>
          <a:xfrm>
            <a:off x="1670670" y="643467"/>
            <a:ext cx="8357750"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856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A1B7DA-FFFA-32B1-3FB5-CC12E5867B1D}"/>
              </a:ext>
            </a:extLst>
          </p:cNvPr>
          <p:cNvPicPr>
            <a:picLocks noChangeAspect="1"/>
          </p:cNvPicPr>
          <p:nvPr/>
        </p:nvPicPr>
        <p:blipFill>
          <a:blip r:embed="rId2"/>
          <a:stretch>
            <a:fillRect/>
          </a:stretch>
        </p:blipFill>
        <p:spPr>
          <a:xfrm>
            <a:off x="2143593" y="643467"/>
            <a:ext cx="7546644" cy="5571066"/>
          </a:xfrm>
          <a:prstGeom prst="rect">
            <a:avLst/>
          </a:prstGeom>
        </p:spPr>
      </p:pic>
    </p:spTree>
    <p:extLst>
      <p:ext uri="{BB962C8B-B14F-4D97-AF65-F5344CB8AC3E}">
        <p14:creationId xmlns:p14="http://schemas.microsoft.com/office/powerpoint/2010/main" val="23826100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3D7F5B-E76E-767A-C446-FB85CCA9FC88}"/>
              </a:ext>
            </a:extLst>
          </p:cNvPr>
          <p:cNvPicPr>
            <a:picLocks noChangeAspect="1"/>
          </p:cNvPicPr>
          <p:nvPr/>
        </p:nvPicPr>
        <p:blipFill>
          <a:blip r:embed="rId2"/>
          <a:stretch>
            <a:fillRect/>
          </a:stretch>
        </p:blipFill>
        <p:spPr>
          <a:xfrm>
            <a:off x="477012" y="1331226"/>
            <a:ext cx="5183082" cy="3524496"/>
          </a:xfrm>
          <a:prstGeom prst="rect">
            <a:avLst/>
          </a:prstGeom>
        </p:spPr>
      </p:pic>
      <p:sp>
        <p:nvSpPr>
          <p:cNvPr id="2" name="TextBox 1">
            <a:extLst>
              <a:ext uri="{FF2B5EF4-FFF2-40B4-BE49-F238E27FC236}">
                <a16:creationId xmlns:a16="http://schemas.microsoft.com/office/drawing/2014/main" id="{EAF6801E-64BD-4BA7-053F-847D6BC09971}"/>
              </a:ext>
            </a:extLst>
          </p:cNvPr>
          <p:cNvSpPr txBox="1"/>
          <p:nvPr/>
        </p:nvSpPr>
        <p:spPr>
          <a:xfrm>
            <a:off x="5858540" y="1679944"/>
            <a:ext cx="5667153" cy="4529470"/>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36727641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0">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EDABF27-7C30-C3F2-DFED-7AD8EB9B2638}"/>
              </a:ext>
            </a:extLst>
          </p:cNvPr>
          <p:cNvSpPr>
            <a:spLocks noGrp="1"/>
          </p:cNvSpPr>
          <p:nvPr>
            <p:ph type="title"/>
          </p:nvPr>
        </p:nvSpPr>
        <p:spPr>
          <a:xfrm>
            <a:off x="638881" y="390525"/>
            <a:ext cx="10909640" cy="1510301"/>
          </a:xfrm>
        </p:spPr>
        <p:txBody>
          <a:bodyPr vert="horz" lIns="91440" tIns="45720" rIns="91440" bIns="45720" rtlCol="0" anchor="ctr">
            <a:normAutofit/>
          </a:bodyPr>
          <a:lstStyle/>
          <a:p>
            <a:pPr algn="ctr"/>
            <a:r>
              <a:rPr lang="en-US" sz="5100" kern="1200">
                <a:solidFill>
                  <a:srgbClr val="FFFFFF"/>
                </a:solidFill>
                <a:latin typeface="+mj-lt"/>
                <a:ea typeface="+mj-ea"/>
                <a:cs typeface="+mj-cs"/>
              </a:rPr>
              <a:t>Strong link with university and industry</a:t>
            </a:r>
          </a:p>
        </p:txBody>
      </p:sp>
      <p:sp>
        <p:nvSpPr>
          <p:cNvPr id="13"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08AAD3D-5EA7-F655-86B6-E429EE783B00}"/>
              </a:ext>
            </a:extLst>
          </p:cNvPr>
          <p:cNvPicPr>
            <a:picLocks noChangeAspect="1"/>
          </p:cNvPicPr>
          <p:nvPr/>
        </p:nvPicPr>
        <p:blipFill>
          <a:blip r:embed="rId2"/>
          <a:stretch>
            <a:fillRect/>
          </a:stretch>
        </p:blipFill>
        <p:spPr>
          <a:xfrm>
            <a:off x="1035177" y="3071677"/>
            <a:ext cx="10118598" cy="3010283"/>
          </a:xfrm>
          <a:prstGeom prst="rect">
            <a:avLst/>
          </a:prstGeom>
        </p:spPr>
      </p:pic>
    </p:spTree>
    <p:extLst>
      <p:ext uri="{BB962C8B-B14F-4D97-AF65-F5344CB8AC3E}">
        <p14:creationId xmlns:p14="http://schemas.microsoft.com/office/powerpoint/2010/main" val="7906996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F918A375-F3B6-604F-3407-BEEA3633022C}"/>
              </a:ext>
            </a:extLst>
          </p:cNvPr>
          <p:cNvGraphicFramePr>
            <a:graphicFrameLocks noGrp="1"/>
          </p:cNvGraphicFramePr>
          <p:nvPr>
            <p:ph idx="1"/>
            <p:extLst>
              <p:ext uri="{D42A27DB-BD31-4B8C-83A1-F6EECF244321}">
                <p14:modId xmlns:p14="http://schemas.microsoft.com/office/powerpoint/2010/main" val="737686014"/>
              </p:ext>
            </p:extLst>
          </p:nvPr>
        </p:nvGraphicFramePr>
        <p:xfrm>
          <a:off x="-1" y="498347"/>
          <a:ext cx="8289561" cy="6007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681EDC1F-2C22-F062-FC2E-A9A99F8C2413}"/>
              </a:ext>
            </a:extLst>
          </p:cNvPr>
          <p:cNvSpPr txBox="1"/>
          <p:nvPr/>
        </p:nvSpPr>
        <p:spPr>
          <a:xfrm>
            <a:off x="9293902" y="1019331"/>
            <a:ext cx="2563318" cy="1938992"/>
          </a:xfrm>
          <a:prstGeom prst="rect">
            <a:avLst/>
          </a:prstGeom>
          <a:noFill/>
        </p:spPr>
        <p:txBody>
          <a:bodyPr wrap="square" rtlCol="0">
            <a:spAutoFit/>
          </a:bodyPr>
          <a:lstStyle/>
          <a:p>
            <a:pPr algn="ctr"/>
            <a:r>
              <a:rPr lang="en-GB" sz="4000" dirty="0"/>
              <a:t>The Koinonia Story</a:t>
            </a:r>
          </a:p>
        </p:txBody>
      </p:sp>
    </p:spTree>
    <p:extLst>
      <p:ext uri="{BB962C8B-B14F-4D97-AF65-F5344CB8AC3E}">
        <p14:creationId xmlns:p14="http://schemas.microsoft.com/office/powerpoint/2010/main" val="3717892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A862B01-E925-D790-26A9-30903B86CA0E}"/>
              </a:ext>
            </a:extLst>
          </p:cNvPr>
          <p:cNvPicPr>
            <a:picLocks noChangeAspect="1"/>
          </p:cNvPicPr>
          <p:nvPr/>
        </p:nvPicPr>
        <p:blipFill>
          <a:blip r:embed="rId2"/>
          <a:stretch>
            <a:fillRect/>
          </a:stretch>
        </p:blipFill>
        <p:spPr>
          <a:xfrm>
            <a:off x="1121833" y="643467"/>
            <a:ext cx="9948334" cy="5571066"/>
          </a:xfrm>
          <a:prstGeom prst="rect">
            <a:avLst/>
          </a:prstGeom>
        </p:spPr>
      </p:pic>
    </p:spTree>
    <p:extLst>
      <p:ext uri="{BB962C8B-B14F-4D97-AF65-F5344CB8AC3E}">
        <p14:creationId xmlns:p14="http://schemas.microsoft.com/office/powerpoint/2010/main" val="8126536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60B45C-8896-94EE-EE71-F70E6DBBAA1A}"/>
              </a:ext>
            </a:extLst>
          </p:cNvPr>
          <p:cNvPicPr>
            <a:picLocks noChangeAspect="1"/>
          </p:cNvPicPr>
          <p:nvPr/>
        </p:nvPicPr>
        <p:blipFill>
          <a:blip r:embed="rId2"/>
          <a:stretch>
            <a:fillRect/>
          </a:stretch>
        </p:blipFill>
        <p:spPr>
          <a:xfrm>
            <a:off x="1143939" y="643467"/>
            <a:ext cx="9904122" cy="5571066"/>
          </a:xfrm>
          <a:prstGeom prst="rect">
            <a:avLst/>
          </a:prstGeom>
        </p:spPr>
      </p:pic>
    </p:spTree>
    <p:extLst>
      <p:ext uri="{BB962C8B-B14F-4D97-AF65-F5344CB8AC3E}">
        <p14:creationId xmlns:p14="http://schemas.microsoft.com/office/powerpoint/2010/main" val="27041934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a:extLst>
              <a:ext uri="{FF2B5EF4-FFF2-40B4-BE49-F238E27FC236}">
                <a16:creationId xmlns:a16="http://schemas.microsoft.com/office/drawing/2014/main" id="{10CCFD94-39F4-FD71-7505-017E56525854}"/>
              </a:ext>
            </a:extLst>
          </p:cNvPr>
          <p:cNvSpPr/>
          <p:nvPr/>
        </p:nvSpPr>
        <p:spPr>
          <a:xfrm>
            <a:off x="671513" y="185738"/>
            <a:ext cx="5172075" cy="1728787"/>
          </a:xfrm>
          <a:prstGeom prst="wedgeEllipse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Partnerships – for what reason&gt;</a:t>
            </a:r>
          </a:p>
        </p:txBody>
      </p:sp>
      <p:sp>
        <p:nvSpPr>
          <p:cNvPr id="5" name="Oval Callout 4">
            <a:extLst>
              <a:ext uri="{FF2B5EF4-FFF2-40B4-BE49-F238E27FC236}">
                <a16:creationId xmlns:a16="http://schemas.microsoft.com/office/drawing/2014/main" id="{D07C2E89-6C40-C989-D6BF-0844F9EE70FB}"/>
              </a:ext>
            </a:extLst>
          </p:cNvPr>
          <p:cNvSpPr/>
          <p:nvPr/>
        </p:nvSpPr>
        <p:spPr>
          <a:xfrm>
            <a:off x="215340" y="4695086"/>
            <a:ext cx="2309128" cy="172878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Develop status and profile in the region</a:t>
            </a:r>
          </a:p>
        </p:txBody>
      </p:sp>
      <p:sp>
        <p:nvSpPr>
          <p:cNvPr id="6" name="Oval Callout 5">
            <a:extLst>
              <a:ext uri="{FF2B5EF4-FFF2-40B4-BE49-F238E27FC236}">
                <a16:creationId xmlns:a16="http://schemas.microsoft.com/office/drawing/2014/main" id="{E3604D9D-C59D-EEA4-76F3-556F87A226EB}"/>
              </a:ext>
            </a:extLst>
          </p:cNvPr>
          <p:cNvSpPr/>
          <p:nvPr/>
        </p:nvSpPr>
        <p:spPr>
          <a:xfrm>
            <a:off x="2870932" y="2067083"/>
            <a:ext cx="2309128" cy="163541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Experience for your students</a:t>
            </a:r>
          </a:p>
        </p:txBody>
      </p:sp>
      <p:sp>
        <p:nvSpPr>
          <p:cNvPr id="7" name="Oval Callout 6">
            <a:extLst>
              <a:ext uri="{FF2B5EF4-FFF2-40B4-BE49-F238E27FC236}">
                <a16:creationId xmlns:a16="http://schemas.microsoft.com/office/drawing/2014/main" id="{ACF6BD19-6CE2-1CBB-1907-95DF895B9871}"/>
              </a:ext>
            </a:extLst>
          </p:cNvPr>
          <p:cNvSpPr/>
          <p:nvPr/>
        </p:nvSpPr>
        <p:spPr>
          <a:xfrm>
            <a:off x="5843588" y="1973706"/>
            <a:ext cx="2276802" cy="172878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Offer courses your institution cannot offer</a:t>
            </a:r>
          </a:p>
        </p:txBody>
      </p:sp>
      <p:sp>
        <p:nvSpPr>
          <p:cNvPr id="8" name="Oval Callout 7">
            <a:extLst>
              <a:ext uri="{FF2B5EF4-FFF2-40B4-BE49-F238E27FC236}">
                <a16:creationId xmlns:a16="http://schemas.microsoft.com/office/drawing/2014/main" id="{CF2C96A4-3390-A3F7-59FA-FC499A00BFF2}"/>
              </a:ext>
            </a:extLst>
          </p:cNvPr>
          <p:cNvSpPr/>
          <p:nvPr/>
        </p:nvSpPr>
        <p:spPr>
          <a:xfrm>
            <a:off x="8783918" y="1973706"/>
            <a:ext cx="2524954" cy="172878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Secure economies of scale</a:t>
            </a:r>
          </a:p>
        </p:txBody>
      </p:sp>
      <p:sp>
        <p:nvSpPr>
          <p:cNvPr id="9" name="Oval Callout 8">
            <a:extLst>
              <a:ext uri="{FF2B5EF4-FFF2-40B4-BE49-F238E27FC236}">
                <a16:creationId xmlns:a16="http://schemas.microsoft.com/office/drawing/2014/main" id="{146BFF09-8335-1051-E877-C386D4BF315C}"/>
              </a:ext>
            </a:extLst>
          </p:cNvPr>
          <p:cNvSpPr/>
          <p:nvPr/>
        </p:nvSpPr>
        <p:spPr>
          <a:xfrm>
            <a:off x="131595" y="2192000"/>
            <a:ext cx="2309128" cy="161964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Professional development of your staff </a:t>
            </a:r>
          </a:p>
        </p:txBody>
      </p:sp>
      <p:sp>
        <p:nvSpPr>
          <p:cNvPr id="10" name="Oval Callout 9">
            <a:extLst>
              <a:ext uri="{FF2B5EF4-FFF2-40B4-BE49-F238E27FC236}">
                <a16:creationId xmlns:a16="http://schemas.microsoft.com/office/drawing/2014/main" id="{046ABB13-D843-7090-6902-4F6319BE709F}"/>
              </a:ext>
            </a:extLst>
          </p:cNvPr>
          <p:cNvSpPr/>
          <p:nvPr/>
        </p:nvSpPr>
        <p:spPr>
          <a:xfrm>
            <a:off x="2870931" y="4704459"/>
            <a:ext cx="2309127" cy="171941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Other High Schools </a:t>
            </a:r>
          </a:p>
        </p:txBody>
      </p:sp>
      <p:sp>
        <p:nvSpPr>
          <p:cNvPr id="2" name="Oval Callout 1">
            <a:extLst>
              <a:ext uri="{FF2B5EF4-FFF2-40B4-BE49-F238E27FC236}">
                <a16:creationId xmlns:a16="http://schemas.microsoft.com/office/drawing/2014/main" id="{5C571A22-D58D-2173-DE21-1BFFB1346BEE}"/>
              </a:ext>
            </a:extLst>
          </p:cNvPr>
          <p:cNvSpPr/>
          <p:nvPr/>
        </p:nvSpPr>
        <p:spPr>
          <a:xfrm>
            <a:off x="8783918" y="4695086"/>
            <a:ext cx="2893024" cy="1728787"/>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What else???</a:t>
            </a:r>
          </a:p>
        </p:txBody>
      </p:sp>
      <p:sp>
        <p:nvSpPr>
          <p:cNvPr id="3" name="Oval Callout 2">
            <a:extLst>
              <a:ext uri="{FF2B5EF4-FFF2-40B4-BE49-F238E27FC236}">
                <a16:creationId xmlns:a16="http://schemas.microsoft.com/office/drawing/2014/main" id="{54FFC376-A0AC-79FE-D589-DF2E6E631D3C}"/>
              </a:ext>
            </a:extLst>
          </p:cNvPr>
          <p:cNvSpPr/>
          <p:nvPr/>
        </p:nvSpPr>
        <p:spPr>
          <a:xfrm>
            <a:off x="5551230" y="4809390"/>
            <a:ext cx="2569160" cy="171941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Improve teaching and outcomes</a:t>
            </a:r>
          </a:p>
        </p:txBody>
      </p:sp>
    </p:spTree>
    <p:extLst>
      <p:ext uri="{BB962C8B-B14F-4D97-AF65-F5344CB8AC3E}">
        <p14:creationId xmlns:p14="http://schemas.microsoft.com/office/powerpoint/2010/main" val="1119986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B1D571A-F484-B9D3-5808-F9753BB796B7}"/>
              </a:ext>
            </a:extLst>
          </p:cNvPr>
          <p:cNvPicPr>
            <a:picLocks noChangeAspect="1"/>
          </p:cNvPicPr>
          <p:nvPr/>
        </p:nvPicPr>
        <p:blipFill rotWithShape="1">
          <a:blip r:embed="rId2"/>
          <a:srcRect r="1760"/>
          <a:stretch/>
        </p:blipFill>
        <p:spPr>
          <a:xfrm>
            <a:off x="20" y="1282"/>
            <a:ext cx="12191980" cy="6856718"/>
          </a:xfrm>
          <a:prstGeom prst="rect">
            <a:avLst/>
          </a:prstGeom>
        </p:spPr>
      </p:pic>
    </p:spTree>
    <p:extLst>
      <p:ext uri="{BB962C8B-B14F-4D97-AF65-F5344CB8AC3E}">
        <p14:creationId xmlns:p14="http://schemas.microsoft.com/office/powerpoint/2010/main" val="3141446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5391EA1-01A0-39FD-A9B5-4A9454AFE6BD}"/>
              </a:ext>
            </a:extLst>
          </p:cNvPr>
          <p:cNvPicPr>
            <a:picLocks noChangeAspect="1"/>
          </p:cNvPicPr>
          <p:nvPr/>
        </p:nvPicPr>
        <p:blipFill rotWithShape="1">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29235301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06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4B7B056-7F12-2974-92AD-8CC77166EB90}"/>
              </a:ext>
            </a:extLst>
          </p:cNvPr>
          <p:cNvPicPr>
            <a:picLocks noChangeAspect="1"/>
          </p:cNvPicPr>
          <p:nvPr/>
        </p:nvPicPr>
        <p:blipFill>
          <a:blip r:embed="rId3"/>
          <a:stretch>
            <a:fillRect/>
          </a:stretch>
        </p:blipFill>
        <p:spPr>
          <a:xfrm>
            <a:off x="1099528" y="643467"/>
            <a:ext cx="9992943" cy="5571066"/>
          </a:xfrm>
          <a:prstGeom prst="rect">
            <a:avLst/>
          </a:prstGeom>
        </p:spPr>
      </p:pic>
    </p:spTree>
    <p:extLst>
      <p:ext uri="{BB962C8B-B14F-4D97-AF65-F5344CB8AC3E}">
        <p14:creationId xmlns:p14="http://schemas.microsoft.com/office/powerpoint/2010/main" val="14271025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0" name="Rectangle 2069">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BB223C-331A-1468-A461-2A0431350C4E}"/>
              </a:ext>
            </a:extLst>
          </p:cNvPr>
          <p:cNvSpPr>
            <a:spLocks noGrp="1"/>
          </p:cNvSpPr>
          <p:nvPr>
            <p:ph type="title"/>
          </p:nvPr>
        </p:nvSpPr>
        <p:spPr>
          <a:xfrm>
            <a:off x="838200" y="365126"/>
            <a:ext cx="10515600" cy="1288784"/>
          </a:xfrm>
        </p:spPr>
        <p:txBody>
          <a:bodyPr>
            <a:normAutofit/>
          </a:bodyPr>
          <a:lstStyle/>
          <a:p>
            <a:r>
              <a:rPr lang="en-GB" sz="4000"/>
              <a:t>To conclude…</a:t>
            </a:r>
          </a:p>
        </p:txBody>
      </p:sp>
      <p:pic>
        <p:nvPicPr>
          <p:cNvPr id="2050" name="Picture 2" descr="EYFS – Partnership Working – Statutory &amp; Mandatory Training Experts">
            <a:extLst>
              <a:ext uri="{FF2B5EF4-FFF2-40B4-BE49-F238E27FC236}">
                <a16:creationId xmlns:a16="http://schemas.microsoft.com/office/drawing/2014/main" id="{5B847234-F716-CA6C-F67E-A6A50B7DF7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541" b="2"/>
          <a:stretch/>
        </p:blipFill>
        <p:spPr bwMode="auto">
          <a:xfrm>
            <a:off x="838200" y="1825625"/>
            <a:ext cx="6151651" cy="43034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DAA962C-BDD4-8376-468E-CCB0FF30B456}"/>
              </a:ext>
            </a:extLst>
          </p:cNvPr>
          <p:cNvSpPr>
            <a:spLocks noGrp="1"/>
          </p:cNvSpPr>
          <p:nvPr>
            <p:ph idx="1"/>
          </p:nvPr>
        </p:nvSpPr>
        <p:spPr>
          <a:xfrm>
            <a:off x="7552944" y="1825625"/>
            <a:ext cx="3800856" cy="4303464"/>
          </a:xfrm>
        </p:spPr>
        <p:txBody>
          <a:bodyPr>
            <a:normAutofit/>
          </a:bodyPr>
          <a:lstStyle/>
          <a:p>
            <a:r>
              <a:rPr lang="en-GB" sz="1700"/>
              <a:t>Partnership working can keep us honest about the state of our institutions</a:t>
            </a:r>
          </a:p>
          <a:p>
            <a:r>
              <a:rPr lang="en-GB" sz="1700"/>
              <a:t>Partnership working can improve outcomes for our students, the quality of our teaching, the curriculum we offer and how we organise ourselves</a:t>
            </a:r>
          </a:p>
          <a:p>
            <a:r>
              <a:rPr lang="en-GB" sz="1700"/>
              <a:t>Partnership working can develop a strong brand and improve status</a:t>
            </a:r>
          </a:p>
          <a:p>
            <a:r>
              <a:rPr lang="en-GB" sz="1700"/>
              <a:t>Partnership working can keep us up to date with best practice</a:t>
            </a:r>
          </a:p>
          <a:p>
            <a:r>
              <a:rPr lang="en-GB" sz="1700"/>
              <a:t>Done properly, it is not a sign of weakness, but of strength and confidence</a:t>
            </a:r>
          </a:p>
        </p:txBody>
      </p:sp>
    </p:spTree>
    <p:extLst>
      <p:ext uri="{BB962C8B-B14F-4D97-AF65-F5344CB8AC3E}">
        <p14:creationId xmlns:p14="http://schemas.microsoft.com/office/powerpoint/2010/main" val="2444612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EEP CALM BUT IT'S OVER TO YOU">
            <a:extLst>
              <a:ext uri="{FF2B5EF4-FFF2-40B4-BE49-F238E27FC236}">
                <a16:creationId xmlns:a16="http://schemas.microsoft.com/office/drawing/2014/main" id="{1F3F6F8D-91AE-D009-D2F5-150021114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344" y="712492"/>
            <a:ext cx="4147584" cy="4838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52" name="TextBox 3">
            <a:extLst>
              <a:ext uri="{FF2B5EF4-FFF2-40B4-BE49-F238E27FC236}">
                <a16:creationId xmlns:a16="http://schemas.microsoft.com/office/drawing/2014/main" id="{78F96F91-68BF-704C-AACA-AE3F444797AD}"/>
              </a:ext>
            </a:extLst>
          </p:cNvPr>
          <p:cNvGraphicFramePr/>
          <p:nvPr/>
        </p:nvGraphicFramePr>
        <p:xfrm>
          <a:off x="5592726" y="935665"/>
          <a:ext cx="6060558" cy="5293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3200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artnership working principles | NCCPE">
            <a:extLst>
              <a:ext uri="{FF2B5EF4-FFF2-40B4-BE49-F238E27FC236}">
                <a16:creationId xmlns:a16="http://schemas.microsoft.com/office/drawing/2014/main" id="{ED0AB3C8-4C69-6D8E-E6AC-B546656248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51" r="5153"/>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BE57D7-8DCA-60DD-41C0-DA4D8AFDBBA8}"/>
              </a:ext>
            </a:extLst>
          </p:cNvPr>
          <p:cNvSpPr>
            <a:spLocks noGrp="1"/>
          </p:cNvSpPr>
          <p:nvPr>
            <p:ph type="title"/>
          </p:nvPr>
        </p:nvSpPr>
        <p:spPr>
          <a:xfrm>
            <a:off x="838200" y="365125"/>
            <a:ext cx="3822189" cy="1899912"/>
          </a:xfrm>
        </p:spPr>
        <p:txBody>
          <a:bodyPr>
            <a:normAutofit/>
          </a:bodyPr>
          <a:lstStyle/>
          <a:p>
            <a:r>
              <a:rPr lang="en-GB" sz="4000" dirty="0"/>
              <a:t>It requires…</a:t>
            </a:r>
          </a:p>
        </p:txBody>
      </p:sp>
      <p:sp>
        <p:nvSpPr>
          <p:cNvPr id="3" name="Content Placeholder 2">
            <a:extLst>
              <a:ext uri="{FF2B5EF4-FFF2-40B4-BE49-F238E27FC236}">
                <a16:creationId xmlns:a16="http://schemas.microsoft.com/office/drawing/2014/main" id="{6C05F43D-535B-78C9-CE5B-962570566B8C}"/>
              </a:ext>
            </a:extLst>
          </p:cNvPr>
          <p:cNvSpPr>
            <a:spLocks noGrp="1"/>
          </p:cNvSpPr>
          <p:nvPr>
            <p:ph idx="1"/>
          </p:nvPr>
        </p:nvSpPr>
        <p:spPr>
          <a:xfrm>
            <a:off x="838200" y="1588957"/>
            <a:ext cx="3822189" cy="4588006"/>
          </a:xfrm>
        </p:spPr>
        <p:txBody>
          <a:bodyPr>
            <a:normAutofit lnSpcReduction="10000"/>
          </a:bodyPr>
          <a:lstStyle/>
          <a:p>
            <a:r>
              <a:rPr lang="en-GB" sz="2200" dirty="0"/>
              <a:t>A high level of trust</a:t>
            </a:r>
          </a:p>
          <a:p>
            <a:r>
              <a:rPr lang="en-GB" sz="2200" dirty="0"/>
              <a:t>Professional integrity</a:t>
            </a:r>
          </a:p>
          <a:p>
            <a:r>
              <a:rPr lang="en-GB" sz="2200" dirty="0"/>
              <a:t>Leadership – both strategic and operational</a:t>
            </a:r>
          </a:p>
          <a:p>
            <a:r>
              <a:rPr lang="en-GB" sz="2200" dirty="0"/>
              <a:t>A medium-term plan as well as a short-term operational plan</a:t>
            </a:r>
          </a:p>
          <a:p>
            <a:r>
              <a:rPr lang="en-GB" sz="2200" dirty="0"/>
              <a:t>Ongoing monitoring and quality assurance</a:t>
            </a:r>
          </a:p>
          <a:p>
            <a:r>
              <a:rPr lang="en-GB" sz="2200" dirty="0"/>
              <a:t>Excellent communication so the benefits can be known by all</a:t>
            </a:r>
          </a:p>
          <a:p>
            <a:r>
              <a:rPr lang="en-GB" sz="3200" b="1" dirty="0">
                <a:solidFill>
                  <a:srgbClr val="FF0000"/>
                </a:solidFill>
              </a:rPr>
              <a:t>Thank you!</a:t>
            </a:r>
          </a:p>
          <a:p>
            <a:endParaRPr lang="en-GB" sz="2000" dirty="0"/>
          </a:p>
        </p:txBody>
      </p:sp>
    </p:spTree>
    <p:extLst>
      <p:ext uri="{BB962C8B-B14F-4D97-AF65-F5344CB8AC3E}">
        <p14:creationId xmlns:p14="http://schemas.microsoft.com/office/powerpoint/2010/main" val="17847254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D58A3E-CAEB-924D-68B0-886A98B3E59C}"/>
              </a:ext>
            </a:extLst>
          </p:cNvPr>
          <p:cNvSpPr>
            <a:spLocks noGrp="1"/>
          </p:cNvSpPr>
          <p:nvPr>
            <p:ph idx="1"/>
          </p:nvPr>
        </p:nvSpPr>
        <p:spPr>
          <a:xfrm>
            <a:off x="640080" y="2872899"/>
            <a:ext cx="4243589" cy="3320668"/>
          </a:xfrm>
        </p:spPr>
        <p:txBody>
          <a:bodyPr>
            <a:noAutofit/>
          </a:bodyPr>
          <a:lstStyle/>
          <a:p>
            <a:r>
              <a:rPr lang="en-US" dirty="0"/>
              <a:t>In your institution, what external partnerships do you have?</a:t>
            </a:r>
          </a:p>
          <a:p>
            <a:pPr marL="0" indent="0">
              <a:buNone/>
            </a:pPr>
            <a:endParaRPr lang="en-US" dirty="0"/>
          </a:p>
          <a:p>
            <a:r>
              <a:rPr lang="en-GB" dirty="0"/>
              <a:t>How are all members of your institution made aware of this, if at all?</a:t>
            </a:r>
          </a:p>
        </p:txBody>
      </p:sp>
      <p:pic>
        <p:nvPicPr>
          <p:cNvPr id="3074" name="Picture 2" descr="The Business Benefits of Sustainability Partnerships">
            <a:extLst>
              <a:ext uri="{FF2B5EF4-FFF2-40B4-BE49-F238E27FC236}">
                <a16:creationId xmlns:a16="http://schemas.microsoft.com/office/drawing/2014/main" id="{80041A0B-A36F-888A-E5FE-7664AEBD23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1" r="1677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776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5D988B-523C-07CE-792B-58D3071FD910}"/>
              </a:ext>
            </a:extLst>
          </p:cNvPr>
          <p:cNvSpPr>
            <a:spLocks noGrp="1"/>
          </p:cNvSpPr>
          <p:nvPr>
            <p:ph idx="1"/>
          </p:nvPr>
        </p:nvSpPr>
        <p:spPr>
          <a:xfrm>
            <a:off x="630936" y="2807208"/>
            <a:ext cx="3429000" cy="3410712"/>
          </a:xfrm>
        </p:spPr>
        <p:txBody>
          <a:bodyPr anchor="t">
            <a:normAutofit/>
          </a:bodyPr>
          <a:lstStyle/>
          <a:p>
            <a:r>
              <a:rPr lang="en-GB" sz="2200" dirty="0"/>
              <a:t>What value do those external partnerships bring your institutions?</a:t>
            </a:r>
          </a:p>
          <a:p>
            <a:pPr marL="0" indent="0">
              <a:buNone/>
            </a:pPr>
            <a:endParaRPr lang="en-GB" sz="2200" dirty="0"/>
          </a:p>
          <a:p>
            <a:r>
              <a:rPr lang="en-GB" sz="2200" dirty="0"/>
              <a:t>How are all members of your institution made aware of this, if at all?</a:t>
            </a:r>
          </a:p>
        </p:txBody>
      </p:sp>
      <p:pic>
        <p:nvPicPr>
          <p:cNvPr id="2050" name="Picture 2" descr="What is customer value?">
            <a:extLst>
              <a:ext uri="{FF2B5EF4-FFF2-40B4-BE49-F238E27FC236}">
                <a16:creationId xmlns:a16="http://schemas.microsoft.com/office/drawing/2014/main" id="{F82E7C21-B8D8-B350-7AD6-B71FD854DD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159402"/>
            <a:ext cx="6903720" cy="453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3088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ECAA6-49C2-6724-393F-948975804601}"/>
              </a:ext>
            </a:extLst>
          </p:cNvPr>
          <p:cNvSpPr>
            <a:spLocks noGrp="1"/>
          </p:cNvSpPr>
          <p:nvPr>
            <p:ph type="title"/>
          </p:nvPr>
        </p:nvSpPr>
        <p:spPr>
          <a:xfrm>
            <a:off x="630936" y="640080"/>
            <a:ext cx="4818888" cy="1481328"/>
          </a:xfrm>
        </p:spPr>
        <p:txBody>
          <a:bodyPr anchor="b">
            <a:normAutofit/>
          </a:bodyPr>
          <a:lstStyle/>
          <a:p>
            <a:r>
              <a:rPr lang="en-GB" sz="5000"/>
              <a:t>Why collaborate?</a:t>
            </a:r>
          </a:p>
        </p:txBody>
      </p:sp>
      <p:sp>
        <p:nvSpPr>
          <p:cNvPr id="308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8202A7-F7EE-0BDB-F8D9-B27A4A6D0ED3}"/>
              </a:ext>
            </a:extLst>
          </p:cNvPr>
          <p:cNvSpPr>
            <a:spLocks noGrp="1"/>
          </p:cNvSpPr>
          <p:nvPr>
            <p:ph idx="1"/>
          </p:nvPr>
        </p:nvSpPr>
        <p:spPr>
          <a:xfrm>
            <a:off x="630936" y="2660904"/>
            <a:ext cx="4818888" cy="3547872"/>
          </a:xfrm>
        </p:spPr>
        <p:txBody>
          <a:bodyPr anchor="t">
            <a:noAutofit/>
          </a:bodyPr>
          <a:lstStyle/>
          <a:p>
            <a:r>
              <a:rPr lang="en-GB" sz="2400" dirty="0"/>
              <a:t>The potential for school-to-school partnership and support to act as a vehicle for educational improvement is well discussed in UK educational  literature (Chapman &amp; Fullan, 2007; </a:t>
            </a:r>
            <a:r>
              <a:rPr lang="en-GB" sz="2400" dirty="0" err="1"/>
              <a:t>Muijs</a:t>
            </a:r>
            <a:r>
              <a:rPr lang="en-GB" sz="2400" dirty="0"/>
              <a:t> </a:t>
            </a:r>
            <a:r>
              <a:rPr lang="en-GB" sz="2400" i="1" dirty="0"/>
              <a:t>et al</a:t>
            </a:r>
            <a:r>
              <a:rPr lang="en-GB" sz="2400" dirty="0"/>
              <a:t>.,</a:t>
            </a:r>
            <a:r>
              <a:rPr lang="en-GB" sz="2400" u="sng" dirty="0"/>
              <a:t> 2010</a:t>
            </a:r>
            <a:r>
              <a:rPr lang="en-GB" sz="2400" dirty="0"/>
              <a:t>; </a:t>
            </a:r>
            <a:r>
              <a:rPr lang="en-GB" sz="2400" dirty="0" err="1"/>
              <a:t>Muijs</a:t>
            </a:r>
            <a:r>
              <a:rPr lang="en-GB" sz="2400" dirty="0"/>
              <a:t> </a:t>
            </a:r>
            <a:r>
              <a:rPr lang="en-GB" sz="2400" i="1" dirty="0"/>
              <a:t>et al</a:t>
            </a:r>
            <a:r>
              <a:rPr lang="en-GB" sz="2400" dirty="0"/>
              <a:t>., 2011). Though it remains controversial (Male, 2022), Greany, T. &amp; Higham, R. (2018) Here are some examples</a:t>
            </a:r>
          </a:p>
        </p:txBody>
      </p:sp>
      <p:pic>
        <p:nvPicPr>
          <p:cNvPr id="3074" name="Picture 2" descr="Smiling Businesswoman Greeting A Colleague On A Meeting Stock Photo -  Download Image Now - iStock">
            <a:extLst>
              <a:ext uri="{FF2B5EF4-FFF2-40B4-BE49-F238E27FC236}">
                <a16:creationId xmlns:a16="http://schemas.microsoft.com/office/drawing/2014/main" id="{A657EEFF-B78D-4E5C-7C1D-79C1BFF1D4B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612652"/>
            <a:ext cx="5458968" cy="363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6502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A8598-3DEB-41BB-AD13-D516C58D94F1}"/>
              </a:ext>
            </a:extLst>
          </p:cNvPr>
          <p:cNvSpPr>
            <a:spLocks noGrp="1"/>
          </p:cNvSpPr>
          <p:nvPr>
            <p:ph type="title"/>
          </p:nvPr>
        </p:nvSpPr>
        <p:spPr>
          <a:xfrm>
            <a:off x="838200" y="365126"/>
            <a:ext cx="10515600" cy="774358"/>
          </a:xfrm>
        </p:spPr>
        <p:txBody>
          <a:bodyPr>
            <a:normAutofit/>
          </a:bodyPr>
          <a:lstStyle/>
          <a:p>
            <a:r>
              <a:rPr lang="en-GB" sz="3600" dirty="0"/>
              <a:t>CORE ADVANTAGES                    EXTERNAL ADVANTAGES</a:t>
            </a:r>
          </a:p>
        </p:txBody>
      </p:sp>
      <p:graphicFrame>
        <p:nvGraphicFramePr>
          <p:cNvPr id="9" name="Diagram 8">
            <a:extLst>
              <a:ext uri="{FF2B5EF4-FFF2-40B4-BE49-F238E27FC236}">
                <a16:creationId xmlns:a16="http://schemas.microsoft.com/office/drawing/2014/main" id="{46ED936F-DCBB-C668-8D1C-D07BD7A1315D}"/>
              </a:ext>
            </a:extLst>
          </p:cNvPr>
          <p:cNvGraphicFramePr/>
          <p:nvPr>
            <p:extLst>
              <p:ext uri="{D42A27DB-BD31-4B8C-83A1-F6EECF244321}">
                <p14:modId xmlns:p14="http://schemas.microsoft.com/office/powerpoint/2010/main" val="722437228"/>
              </p:ext>
            </p:extLst>
          </p:nvPr>
        </p:nvGraphicFramePr>
        <p:xfrm>
          <a:off x="5950634" y="1453401"/>
          <a:ext cx="5395742" cy="50394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C410819E-328A-93A8-AA47-F5A81BC292BD}"/>
              </a:ext>
            </a:extLst>
          </p:cNvPr>
          <p:cNvGraphicFramePr/>
          <p:nvPr>
            <p:extLst>
              <p:ext uri="{D42A27DB-BD31-4B8C-83A1-F6EECF244321}">
                <p14:modId xmlns:p14="http://schemas.microsoft.com/office/powerpoint/2010/main" val="2679620677"/>
              </p:ext>
            </p:extLst>
          </p:nvPr>
        </p:nvGraphicFramePr>
        <p:xfrm>
          <a:off x="-837810" y="1153553"/>
          <a:ext cx="6647767"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3" name="Straight Connector 12">
            <a:extLst>
              <a:ext uri="{FF2B5EF4-FFF2-40B4-BE49-F238E27FC236}">
                <a16:creationId xmlns:a16="http://schemas.microsoft.com/office/drawing/2014/main" id="{9E5DD881-6B46-3454-AD0E-FF96D864A629}"/>
              </a:ext>
            </a:extLst>
          </p:cNvPr>
          <p:cNvCxnSpPr/>
          <p:nvPr/>
        </p:nvCxnSpPr>
        <p:spPr>
          <a:xfrm>
            <a:off x="5416062" y="0"/>
            <a:ext cx="0" cy="6858000"/>
          </a:xfrm>
          <a:prstGeom prst="line">
            <a:avLst/>
          </a:prstGeom>
          <a:ln w="1047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167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A4D3-F476-338A-4D91-00B465955B95}"/>
              </a:ext>
            </a:extLst>
          </p:cNvPr>
          <p:cNvSpPr>
            <a:spLocks noGrp="1"/>
          </p:cNvSpPr>
          <p:nvPr>
            <p:ph type="title"/>
          </p:nvPr>
        </p:nvSpPr>
        <p:spPr>
          <a:xfrm>
            <a:off x="838200" y="365125"/>
            <a:ext cx="5984631" cy="1325563"/>
          </a:xfrm>
        </p:spPr>
        <p:txBody>
          <a:bodyPr/>
          <a:lstStyle/>
          <a:p>
            <a:r>
              <a:rPr lang="en-GB" dirty="0"/>
              <a:t>Contexts for collaboration</a:t>
            </a:r>
          </a:p>
        </p:txBody>
      </p:sp>
      <p:graphicFrame>
        <p:nvGraphicFramePr>
          <p:cNvPr id="7" name="Content Placeholder 2">
            <a:extLst>
              <a:ext uri="{FF2B5EF4-FFF2-40B4-BE49-F238E27FC236}">
                <a16:creationId xmlns:a16="http://schemas.microsoft.com/office/drawing/2014/main" id="{86485054-536E-3CED-3FD0-8EB3A71144DA}"/>
              </a:ext>
            </a:extLst>
          </p:cNvPr>
          <p:cNvGraphicFramePr>
            <a:graphicFrameLocks noGrp="1"/>
          </p:cNvGraphicFramePr>
          <p:nvPr>
            <p:ph idx="1"/>
          </p:nvPr>
        </p:nvGraphicFramePr>
        <p:xfrm>
          <a:off x="838200" y="1294228"/>
          <a:ext cx="6744286" cy="5373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Up Arrow 3">
            <a:extLst>
              <a:ext uri="{FF2B5EF4-FFF2-40B4-BE49-F238E27FC236}">
                <a16:creationId xmlns:a16="http://schemas.microsoft.com/office/drawing/2014/main" id="{8895CBB7-F385-96B0-03FC-81CAF7C43707}"/>
              </a:ext>
            </a:extLst>
          </p:cNvPr>
          <p:cNvSpPr/>
          <p:nvPr/>
        </p:nvSpPr>
        <p:spPr>
          <a:xfrm>
            <a:off x="7603587" y="942534"/>
            <a:ext cx="984739" cy="53738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4A3F691-6C8B-CBA3-3031-604BEBFBE4F5}"/>
              </a:ext>
            </a:extLst>
          </p:cNvPr>
          <p:cNvSpPr txBox="1"/>
          <p:nvPr/>
        </p:nvSpPr>
        <p:spPr>
          <a:xfrm>
            <a:off x="8588326" y="1151847"/>
            <a:ext cx="3108961" cy="5170646"/>
          </a:xfrm>
          <a:prstGeom prst="rect">
            <a:avLst/>
          </a:prstGeom>
          <a:noFill/>
        </p:spPr>
        <p:txBody>
          <a:bodyPr wrap="square" rtlCol="0">
            <a:spAutoFit/>
          </a:bodyPr>
          <a:lstStyle/>
          <a:p>
            <a:r>
              <a:rPr lang="en-GB" sz="2200" b="1" dirty="0">
                <a:solidFill>
                  <a:srgbClr val="FF0000"/>
                </a:solidFill>
                <a:latin typeface="Bookman Old Style" panose="02050604050505020204" pitchFamily="18" charset="0"/>
              </a:rPr>
              <a:t>No choice (coercive?)</a:t>
            </a:r>
          </a:p>
          <a:p>
            <a:endParaRPr lang="en-GB" sz="2200" b="1" dirty="0">
              <a:latin typeface="Bookman Old Style" panose="02050604050505020204" pitchFamily="18" charset="0"/>
            </a:endParaRPr>
          </a:p>
          <a:p>
            <a:endParaRPr lang="en-GB" sz="2200" b="1" dirty="0">
              <a:solidFill>
                <a:schemeClr val="accent2"/>
              </a:solidFill>
              <a:latin typeface="Bookman Old Style" panose="02050604050505020204" pitchFamily="18" charset="0"/>
            </a:endParaRPr>
          </a:p>
          <a:p>
            <a:r>
              <a:rPr lang="en-GB" sz="2200" b="1" dirty="0">
                <a:solidFill>
                  <a:schemeClr val="accent2"/>
                </a:solidFill>
                <a:latin typeface="Bookman Old Style" panose="02050604050505020204" pitchFamily="18" charset="0"/>
              </a:rPr>
              <a:t>No choice – policy</a:t>
            </a:r>
          </a:p>
          <a:p>
            <a:endParaRPr lang="en-GB" sz="2200" b="1" dirty="0">
              <a:latin typeface="Bookman Old Style" panose="02050604050505020204" pitchFamily="18" charset="0"/>
            </a:endParaRPr>
          </a:p>
          <a:p>
            <a:endParaRPr lang="en-GB" sz="2200" b="1" dirty="0">
              <a:latin typeface="Bookman Old Style" panose="02050604050505020204" pitchFamily="18" charset="0"/>
            </a:endParaRPr>
          </a:p>
          <a:p>
            <a:r>
              <a:rPr lang="en-GB" sz="2200" b="1" dirty="0">
                <a:solidFill>
                  <a:schemeClr val="accent2"/>
                </a:solidFill>
                <a:latin typeface="Bookman Old Style" panose="02050604050505020204" pitchFamily="18" charset="0"/>
              </a:rPr>
              <a:t>Choice – for improvement</a:t>
            </a:r>
          </a:p>
          <a:p>
            <a:endParaRPr lang="en-GB" sz="2200" b="1" dirty="0">
              <a:latin typeface="Bookman Old Style" panose="02050604050505020204" pitchFamily="18" charset="0"/>
            </a:endParaRPr>
          </a:p>
          <a:p>
            <a:r>
              <a:rPr lang="en-GB" sz="2200" b="1" dirty="0">
                <a:solidFill>
                  <a:schemeClr val="accent6"/>
                </a:solidFill>
                <a:latin typeface="Bookman Old Style" panose="02050604050505020204" pitchFamily="18" charset="0"/>
              </a:rPr>
              <a:t>Choice – variety of advantages</a:t>
            </a:r>
          </a:p>
          <a:p>
            <a:endParaRPr lang="en-GB" sz="2200" b="1" dirty="0">
              <a:latin typeface="Bookman Old Style" panose="02050604050505020204" pitchFamily="18" charset="0"/>
            </a:endParaRPr>
          </a:p>
          <a:p>
            <a:r>
              <a:rPr lang="en-GB" sz="2200" b="1" dirty="0">
                <a:solidFill>
                  <a:schemeClr val="accent6"/>
                </a:solidFill>
                <a:latin typeface="Bookman Old Style" panose="02050604050505020204" pitchFamily="18" charset="0"/>
              </a:rPr>
              <a:t>Choice – develop as a leading school</a:t>
            </a:r>
          </a:p>
        </p:txBody>
      </p:sp>
    </p:spTree>
    <p:extLst>
      <p:ext uri="{BB962C8B-B14F-4D97-AF65-F5344CB8AC3E}">
        <p14:creationId xmlns:p14="http://schemas.microsoft.com/office/powerpoint/2010/main" val="36204331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05" name="Freeform: Shape 4104">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descr="Constructivist Theory Of Learning | Importance &amp; Principles">
            <a:extLst>
              <a:ext uri="{FF2B5EF4-FFF2-40B4-BE49-F238E27FC236}">
                <a16:creationId xmlns:a16="http://schemas.microsoft.com/office/drawing/2014/main" id="{DB454080-14D3-91FE-4BA9-29EA0B0944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1053" y="1775486"/>
            <a:ext cx="4777381" cy="313431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107" name="Arc 4106">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CC2B14-0488-C32A-FAB9-68A0D6C09C78}"/>
              </a:ext>
            </a:extLst>
          </p:cNvPr>
          <p:cNvSpPr>
            <a:spLocks noGrp="1"/>
          </p:cNvSpPr>
          <p:nvPr>
            <p:ph type="title"/>
          </p:nvPr>
        </p:nvSpPr>
        <p:spPr>
          <a:xfrm>
            <a:off x="838201" y="479493"/>
            <a:ext cx="5257800" cy="1325563"/>
          </a:xfrm>
        </p:spPr>
        <p:txBody>
          <a:bodyPr>
            <a:normAutofit/>
          </a:bodyPr>
          <a:lstStyle/>
          <a:p>
            <a:r>
              <a:rPr lang="en-GB" dirty="0"/>
              <a:t>A constructivist approach</a:t>
            </a:r>
          </a:p>
        </p:txBody>
      </p:sp>
      <p:sp>
        <p:nvSpPr>
          <p:cNvPr id="3" name="Content Placeholder 2">
            <a:extLst>
              <a:ext uri="{FF2B5EF4-FFF2-40B4-BE49-F238E27FC236}">
                <a16:creationId xmlns:a16="http://schemas.microsoft.com/office/drawing/2014/main" id="{42B9A6BB-89A8-487C-F450-984D2FC6DC03}"/>
              </a:ext>
            </a:extLst>
          </p:cNvPr>
          <p:cNvSpPr>
            <a:spLocks noGrp="1"/>
          </p:cNvSpPr>
          <p:nvPr>
            <p:ph idx="1"/>
          </p:nvPr>
        </p:nvSpPr>
        <p:spPr>
          <a:xfrm>
            <a:off x="838201" y="1984443"/>
            <a:ext cx="5257800" cy="4192520"/>
          </a:xfrm>
        </p:spPr>
        <p:txBody>
          <a:bodyPr>
            <a:normAutofit/>
          </a:bodyPr>
          <a:lstStyle/>
          <a:p>
            <a:r>
              <a:rPr lang="en-GB" sz="2000" dirty="0"/>
              <a:t>Constructivist theory suggests that organisations are sense-making systems with their own distinct perceptions of reality and as a result are at risk of becoming myopic. This can be helped through inter-organisational networking or collaboration with external partners to facilitate a broader world view. </a:t>
            </a:r>
          </a:p>
          <a:p>
            <a:r>
              <a:rPr lang="en-GB" sz="2000" dirty="0"/>
              <a:t>According to </a:t>
            </a:r>
            <a:r>
              <a:rPr lang="en-GB" sz="2000" dirty="0" err="1"/>
              <a:t>Muijs</a:t>
            </a:r>
            <a:r>
              <a:rPr lang="en-GB" sz="2000" dirty="0"/>
              <a:t> </a:t>
            </a:r>
            <a:r>
              <a:rPr lang="en-GB" sz="2000" i="1" dirty="0"/>
              <a:t>et al</a:t>
            </a:r>
            <a:r>
              <a:rPr lang="en-GB" sz="2000" dirty="0"/>
              <a:t>. (</a:t>
            </a:r>
            <a:r>
              <a:rPr lang="en-GB" sz="2000" b="1" dirty="0"/>
              <a:t>2010</a:t>
            </a:r>
            <a:r>
              <a:rPr lang="en-GB" sz="2000" dirty="0"/>
              <a:t>), organisations such as schools that exist in complex and uncertain environments, particularly those in challenging circumstances, are more susceptible to myopia and, therefore, from a constructivist perspective have the most to gain from collaboration.</a:t>
            </a:r>
          </a:p>
        </p:txBody>
      </p:sp>
    </p:spTree>
    <p:extLst>
      <p:ext uri="{BB962C8B-B14F-4D97-AF65-F5344CB8AC3E}">
        <p14:creationId xmlns:p14="http://schemas.microsoft.com/office/powerpoint/2010/main" val="33268451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F81E7F9D18A2408A5A7F70827F08F3" ma:contentTypeVersion="14" ma:contentTypeDescription="Create a new document." ma:contentTypeScope="" ma:versionID="e1f10eeb15248dd50534ba126bca0315">
  <xsd:schema xmlns:xsd="http://www.w3.org/2001/XMLSchema" xmlns:xs="http://www.w3.org/2001/XMLSchema" xmlns:p="http://schemas.microsoft.com/office/2006/metadata/properties" xmlns:ns3="de434f4c-c1ed-454e-af34-5025dea9be64" xmlns:ns4="3fd1a2e8-cb2e-4ddc-98d9-89cfb419fb5b" targetNamespace="http://schemas.microsoft.com/office/2006/metadata/properties" ma:root="true" ma:fieldsID="66d2a27781ee361b2a691d944711424b" ns3:_="" ns4:_="">
    <xsd:import namespace="de434f4c-c1ed-454e-af34-5025dea9be64"/>
    <xsd:import namespace="3fd1a2e8-cb2e-4ddc-98d9-89cfb419fb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434f4c-c1ed-454e-af34-5025dea9be6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d1a2e8-cb2e-4ddc-98d9-89cfb419fb5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4EBEFF-272F-4A8F-B0F5-319B9EA204CD}">
  <ds:schemaRefs>
    <ds:schemaRef ds:uri="http://schemas.microsoft.com/sharepoint/v3/contenttype/forms"/>
  </ds:schemaRefs>
</ds:datastoreItem>
</file>

<file path=customXml/itemProps2.xml><?xml version="1.0" encoding="utf-8"?>
<ds:datastoreItem xmlns:ds="http://schemas.openxmlformats.org/officeDocument/2006/customXml" ds:itemID="{D12EDA15-74FB-4466-9E74-A07509248F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434f4c-c1ed-454e-af34-5025dea9be64"/>
    <ds:schemaRef ds:uri="3fd1a2e8-cb2e-4ddc-98d9-89cfb419fb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44A9D3-4525-493D-9B73-5FB3E716AACA}">
  <ds:schemaRefs>
    <ds:schemaRef ds:uri="http://schemas.microsoft.com/office/2006/documentManagement/types"/>
    <ds:schemaRef ds:uri="http://purl.org/dc/terms/"/>
    <ds:schemaRef ds:uri="de434f4c-c1ed-454e-af34-5025dea9be64"/>
    <ds:schemaRef ds:uri="http://schemas.microsoft.com/office/2006/metadata/properties"/>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 ds:uri="3fd1a2e8-cb2e-4ddc-98d9-89cfb419fb5b"/>
  </ds:schemaRefs>
</ds:datastoreItem>
</file>

<file path=docProps/app.xml><?xml version="1.0" encoding="utf-8"?>
<Properties xmlns="http://schemas.openxmlformats.org/officeDocument/2006/extended-properties" xmlns:vt="http://schemas.openxmlformats.org/officeDocument/2006/docPropsVTypes">
  <TotalTime>99</TotalTime>
  <Words>1980</Words>
  <Application>Microsoft Macintosh PowerPoint</Application>
  <PresentationFormat>Widescreen</PresentationFormat>
  <Paragraphs>222</Paragraphs>
  <Slides>35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Bookman Old Style</vt:lpstr>
      <vt:lpstr>Calibri</vt:lpstr>
      <vt:lpstr>Calibri Light</vt:lpstr>
      <vt:lpstr>Rockwell</vt:lpstr>
      <vt:lpstr>Office Theme</vt:lpstr>
      <vt:lpstr>PowerPoint Presentation</vt:lpstr>
      <vt:lpstr>PowerPoint Presentation</vt:lpstr>
      <vt:lpstr>PowerPoint Presentation</vt:lpstr>
      <vt:lpstr>PowerPoint Presentation</vt:lpstr>
      <vt:lpstr>PowerPoint Presentation</vt:lpstr>
      <vt:lpstr>Why collaborate?</vt:lpstr>
      <vt:lpstr>CORE ADVANTAGES                    EXTERNAL ADVANTAGES</vt:lpstr>
      <vt:lpstr>Contexts for collaboration</vt:lpstr>
      <vt:lpstr>A constructivist approach</vt:lpstr>
      <vt:lpstr>PowerPoint Presentation</vt:lpstr>
      <vt:lpstr>Levels of ‘working together’ – the ‘escalator of collaborative endeavour’ (Chapman, 2019).</vt:lpstr>
      <vt:lpstr>PowerPoint Presentation</vt:lpstr>
      <vt:lpstr>Three approaches</vt:lpstr>
      <vt:lpstr>Model 1: Multi- Academy Trusts</vt:lpstr>
      <vt:lpstr>PowerPoint Presentation</vt:lpstr>
      <vt:lpstr>So what kinds of things does the MAT do?</vt:lpstr>
      <vt:lpstr>PowerPoint Presentation</vt:lpstr>
      <vt:lpstr>PowerPoint Presentation</vt:lpstr>
      <vt:lpstr>Model 2: Teaching School Hub Model</vt:lpstr>
      <vt:lpstr>PowerPoint Presentation</vt:lpstr>
      <vt:lpstr>PowerPoint Presentation</vt:lpstr>
      <vt:lpstr>Model 3: Deep Informal/Fluid Collaboration</vt:lpstr>
      <vt:lpstr>PowerPoint Presentation</vt:lpstr>
      <vt:lpstr>PowerPoint Presentation</vt:lpstr>
      <vt:lpstr>PowerPoint Presentation</vt:lpstr>
      <vt:lpstr>Strong link with university and industry</vt:lpstr>
      <vt:lpstr>PowerPoint Presentation</vt:lpstr>
      <vt:lpstr>PowerPoint Presentation</vt:lpstr>
      <vt:lpstr>PowerPoint Presentation</vt:lpstr>
      <vt:lpstr>PowerPoint Presentation</vt:lpstr>
      <vt:lpstr>PowerPoint Presentation</vt:lpstr>
      <vt:lpstr>PowerPoint Presentation</vt:lpstr>
      <vt:lpstr>To conclude…</vt:lpstr>
      <vt:lpstr>PowerPoint Presentation</vt:lpstr>
      <vt:lpstr>It requires…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Uttley</dc:creator>
  <cp:lastModifiedBy>Dr S Uttley</cp:lastModifiedBy>
  <cp:revision>12</cp:revision>
  <dcterms:created xsi:type="dcterms:W3CDTF">2022-02-04T13:12:03Z</dcterms:created>
  <dcterms:modified xsi:type="dcterms:W3CDTF">2022-11-04T09:19:27Z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0x0101001EF81E7F9D18A2408A5A7F70827F08F3</vt:lpwstr>
  </property>
</Properties>
</file>