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5" r:id="rId4"/>
    <p:sldId id="261" r:id="rId5"/>
    <p:sldId id="258" r:id="rId6"/>
    <p:sldId id="266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1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77C6B-CB44-B34A-9583-08BBEEDA318D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7E778-A41D-8D4F-9850-0BFAC889346E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208D7DBC-1535-4F45-B1D7-C15F7BF0FDEB}" type="parTrans" cxnId="{6DFDD7AF-C7ED-9D47-9A5F-0891FA023808}">
      <dgm:prSet/>
      <dgm:spPr/>
      <dgm:t>
        <a:bodyPr/>
        <a:lstStyle/>
        <a:p>
          <a:endParaRPr lang="en-US"/>
        </a:p>
      </dgm:t>
    </dgm:pt>
    <dgm:pt modelId="{7739C66B-06D5-D343-B8C1-3A2BDB4CECCF}" type="sibTrans" cxnId="{6DFDD7AF-C7ED-9D47-9A5F-0891FA023808}">
      <dgm:prSet/>
      <dgm:spPr/>
      <dgm:t>
        <a:bodyPr/>
        <a:lstStyle/>
        <a:p>
          <a:endParaRPr lang="en-US"/>
        </a:p>
      </dgm:t>
    </dgm:pt>
    <dgm:pt modelId="{41198D62-EA29-EC44-9F96-01FD00106432}">
      <dgm:prSet phldrT="[Text]"/>
      <dgm:spPr/>
      <dgm:t>
        <a:bodyPr/>
        <a:lstStyle/>
        <a:p>
          <a:r>
            <a:rPr lang="en-US" dirty="0"/>
            <a:t>Mission Statement</a:t>
          </a:r>
        </a:p>
      </dgm:t>
    </dgm:pt>
    <dgm:pt modelId="{59EC4B4E-35EB-DE49-8C2E-2C2CB76CC883}" type="parTrans" cxnId="{048FA6A1-0345-DC47-BB7D-8C126108CBED}">
      <dgm:prSet/>
      <dgm:spPr/>
      <dgm:t>
        <a:bodyPr/>
        <a:lstStyle/>
        <a:p>
          <a:endParaRPr lang="en-US"/>
        </a:p>
      </dgm:t>
    </dgm:pt>
    <dgm:pt modelId="{5B943714-FF2D-BD46-9282-FB24513E21CD}" type="sibTrans" cxnId="{048FA6A1-0345-DC47-BB7D-8C126108CBED}">
      <dgm:prSet/>
      <dgm:spPr/>
      <dgm:t>
        <a:bodyPr/>
        <a:lstStyle/>
        <a:p>
          <a:endParaRPr lang="en-US"/>
        </a:p>
      </dgm:t>
    </dgm:pt>
    <dgm:pt modelId="{631D4005-56F7-F745-BDD9-CB99773A9910}">
      <dgm:prSet phldrT="[Text]"/>
      <dgm:spPr/>
      <dgm:t>
        <a:bodyPr/>
        <a:lstStyle/>
        <a:p>
          <a:r>
            <a:rPr lang="en-US" dirty="0"/>
            <a:t>Target Audience</a:t>
          </a:r>
        </a:p>
      </dgm:t>
    </dgm:pt>
    <dgm:pt modelId="{4BA95DFF-AD61-774D-A412-85CAE713BB56}" type="parTrans" cxnId="{6F009F43-A1AE-5342-80B6-A853E13BA380}">
      <dgm:prSet/>
      <dgm:spPr/>
      <dgm:t>
        <a:bodyPr/>
        <a:lstStyle/>
        <a:p>
          <a:endParaRPr lang="en-US"/>
        </a:p>
      </dgm:t>
    </dgm:pt>
    <dgm:pt modelId="{2844D3E4-DFC9-704C-B7E7-5489C5696538}" type="sibTrans" cxnId="{6F009F43-A1AE-5342-80B6-A853E13BA380}">
      <dgm:prSet/>
      <dgm:spPr/>
      <dgm:t>
        <a:bodyPr/>
        <a:lstStyle/>
        <a:p>
          <a:endParaRPr lang="en-US"/>
        </a:p>
      </dgm:t>
    </dgm:pt>
    <dgm:pt modelId="{7E9C7524-0284-F845-B0BC-19F6ECB39E86}">
      <dgm:prSet phldrT="[Text]"/>
      <dgm:spPr/>
      <dgm:t>
        <a:bodyPr/>
        <a:lstStyle/>
        <a:p>
          <a:r>
            <a:rPr lang="en-US" dirty="0" err="1"/>
            <a:t>MarketSpace</a:t>
          </a:r>
          <a:endParaRPr lang="en-US" dirty="0"/>
        </a:p>
      </dgm:t>
    </dgm:pt>
    <dgm:pt modelId="{D99E622B-24E3-B845-A48A-BD605789D747}" type="parTrans" cxnId="{5A6AF21D-51CC-AE47-8DEE-ED39E7BF4B58}">
      <dgm:prSet/>
      <dgm:spPr/>
      <dgm:t>
        <a:bodyPr/>
        <a:lstStyle/>
        <a:p>
          <a:endParaRPr lang="en-US"/>
        </a:p>
      </dgm:t>
    </dgm:pt>
    <dgm:pt modelId="{6485417D-3FF6-E748-A307-CA1B21071C28}" type="sibTrans" cxnId="{5A6AF21D-51CC-AE47-8DEE-ED39E7BF4B58}">
      <dgm:prSet/>
      <dgm:spPr/>
      <dgm:t>
        <a:bodyPr/>
        <a:lstStyle/>
        <a:p>
          <a:endParaRPr lang="en-US"/>
        </a:p>
      </dgm:t>
    </dgm:pt>
    <dgm:pt modelId="{3C6DB5B1-D5EA-0D41-ACA0-6DCBF5B5C651}">
      <dgm:prSet phldrT="[Text]"/>
      <dgm:spPr/>
      <dgm:t>
        <a:bodyPr/>
        <a:lstStyle/>
        <a:p>
          <a:r>
            <a:rPr lang="en-US" dirty="0"/>
            <a:t>Strategic Analysis</a:t>
          </a:r>
        </a:p>
      </dgm:t>
    </dgm:pt>
    <dgm:pt modelId="{EFEFAFFE-8A58-D84D-9ADF-1A3A7E94598B}" type="parTrans" cxnId="{971D7B57-C7DD-934B-8EF2-5537D61B4BE8}">
      <dgm:prSet/>
      <dgm:spPr/>
      <dgm:t>
        <a:bodyPr/>
        <a:lstStyle/>
        <a:p>
          <a:endParaRPr lang="en-US"/>
        </a:p>
      </dgm:t>
    </dgm:pt>
    <dgm:pt modelId="{DDD0BC3B-648F-7D41-9D00-2C24F2036344}" type="sibTrans" cxnId="{971D7B57-C7DD-934B-8EF2-5537D61B4BE8}">
      <dgm:prSet/>
      <dgm:spPr/>
      <dgm:t>
        <a:bodyPr/>
        <a:lstStyle/>
        <a:p>
          <a:endParaRPr lang="en-US"/>
        </a:p>
      </dgm:t>
    </dgm:pt>
    <dgm:pt modelId="{C8E03AA5-E1D6-0041-8B5B-DF158B96FFC6}">
      <dgm:prSet phldrT="[Text]"/>
      <dgm:spPr/>
      <dgm:t>
        <a:bodyPr/>
        <a:lstStyle/>
        <a:p>
          <a:r>
            <a:rPr lang="en-US" dirty="0"/>
            <a:t>Internet Marketing Matrix</a:t>
          </a:r>
        </a:p>
      </dgm:t>
    </dgm:pt>
    <dgm:pt modelId="{7D082CE0-2AE8-EC42-A593-81E960B517A6}" type="parTrans" cxnId="{DB38C228-6D91-5943-871E-199B5DABB25F}">
      <dgm:prSet/>
      <dgm:spPr/>
      <dgm:t>
        <a:bodyPr/>
        <a:lstStyle/>
        <a:p>
          <a:endParaRPr lang="en-US"/>
        </a:p>
      </dgm:t>
    </dgm:pt>
    <dgm:pt modelId="{0897AED3-9821-7F40-B04B-BD8FE0C11FC3}" type="sibTrans" cxnId="{DB38C228-6D91-5943-871E-199B5DABB25F}">
      <dgm:prSet/>
      <dgm:spPr/>
      <dgm:t>
        <a:bodyPr/>
        <a:lstStyle/>
        <a:p>
          <a:endParaRPr lang="en-US"/>
        </a:p>
      </dgm:t>
    </dgm:pt>
    <dgm:pt modelId="{E4ADF823-3B94-E34D-B8F1-08B78CABB303}">
      <dgm:prSet phldrT="[Text]"/>
      <dgm:spPr/>
      <dgm:t>
        <a:bodyPr/>
        <a:lstStyle/>
        <a:p>
          <a:r>
            <a:rPr lang="en-US" dirty="0"/>
            <a:t>Timeline</a:t>
          </a:r>
        </a:p>
      </dgm:t>
    </dgm:pt>
    <dgm:pt modelId="{B821C292-184A-C740-810F-8322372B3C4B}" type="parTrans" cxnId="{3F6ED4CD-D6DF-FF48-BE61-A3B553C233E0}">
      <dgm:prSet/>
      <dgm:spPr/>
      <dgm:t>
        <a:bodyPr/>
        <a:lstStyle/>
        <a:p>
          <a:endParaRPr lang="en-US"/>
        </a:p>
      </dgm:t>
    </dgm:pt>
    <dgm:pt modelId="{D2D91643-022F-1246-B894-AAC028029C52}" type="sibTrans" cxnId="{3F6ED4CD-D6DF-FF48-BE61-A3B553C233E0}">
      <dgm:prSet/>
      <dgm:spPr/>
      <dgm:t>
        <a:bodyPr/>
        <a:lstStyle/>
        <a:p>
          <a:endParaRPr lang="en-US"/>
        </a:p>
      </dgm:t>
    </dgm:pt>
    <dgm:pt modelId="{2C382D1D-88BC-9644-805C-46056F771299}">
      <dgm:prSet phldrT="[Text]"/>
      <dgm:spPr/>
      <dgm:t>
        <a:bodyPr/>
        <a:lstStyle/>
        <a:p>
          <a:r>
            <a:rPr lang="en-US" dirty="0"/>
            <a:t>Big Sexy Vision to create a big sister network for young collegiate women to empower networking and connection in the </a:t>
          </a:r>
          <a:r>
            <a:rPr lang="en-US" dirty="0" err="1"/>
            <a:t>reailworld</a:t>
          </a:r>
          <a:r>
            <a:rPr lang="en-US" dirty="0"/>
            <a:t>	</a:t>
          </a:r>
        </a:p>
      </dgm:t>
    </dgm:pt>
    <dgm:pt modelId="{AD944F3A-822D-3E40-A446-320FF52D9E66}" type="parTrans" cxnId="{4FC85302-8848-7B40-ACE3-72207D827E0B}">
      <dgm:prSet/>
      <dgm:spPr/>
      <dgm:t>
        <a:bodyPr/>
        <a:lstStyle/>
        <a:p>
          <a:endParaRPr lang="en-US"/>
        </a:p>
      </dgm:t>
    </dgm:pt>
    <dgm:pt modelId="{3671CB3C-995F-F242-9D9F-0DEB118A3B3D}" type="sibTrans" cxnId="{4FC85302-8848-7B40-ACE3-72207D827E0B}">
      <dgm:prSet/>
      <dgm:spPr/>
      <dgm:t>
        <a:bodyPr/>
        <a:lstStyle/>
        <a:p>
          <a:endParaRPr lang="en-US"/>
        </a:p>
      </dgm:t>
    </dgm:pt>
    <dgm:pt modelId="{EAC3BC81-9EBF-BE43-8799-8212963EF744}">
      <dgm:prSet phldrT="[Text]"/>
      <dgm:spPr/>
      <dgm:t>
        <a:bodyPr/>
        <a:lstStyle/>
        <a:p>
          <a:r>
            <a:rPr lang="en-US" dirty="0"/>
            <a:t>Inspire + empower college women to launch by providing tools to help them navigate the complex waters of life after college</a:t>
          </a:r>
        </a:p>
      </dgm:t>
    </dgm:pt>
    <dgm:pt modelId="{0F6554B2-B291-7445-AC2A-E9D7DC6F445C}" type="parTrans" cxnId="{86BACFB5-D152-5E41-974C-809B81471D40}">
      <dgm:prSet/>
      <dgm:spPr/>
      <dgm:t>
        <a:bodyPr/>
        <a:lstStyle/>
        <a:p>
          <a:endParaRPr lang="en-US"/>
        </a:p>
      </dgm:t>
    </dgm:pt>
    <dgm:pt modelId="{33F73E7D-233D-614E-A41A-E2B9641D544E}" type="sibTrans" cxnId="{86BACFB5-D152-5E41-974C-809B81471D40}">
      <dgm:prSet/>
      <dgm:spPr/>
      <dgm:t>
        <a:bodyPr/>
        <a:lstStyle/>
        <a:p>
          <a:endParaRPr lang="en-US"/>
        </a:p>
      </dgm:t>
    </dgm:pt>
    <dgm:pt modelId="{9607B2F4-1E6A-354D-AE03-9D7F206AFF1B}">
      <dgm:prSet phldrT="[Text]"/>
      <dgm:spPr/>
      <dgm:t>
        <a:bodyPr/>
        <a:lstStyle/>
        <a:p>
          <a:r>
            <a:rPr lang="en-US" dirty="0"/>
            <a:t>Collegiate women sophomores/juniors/seniors undergraduate women who are overwhelmed with life after college</a:t>
          </a:r>
        </a:p>
        <a:p>
          <a:endParaRPr lang="en-US" dirty="0"/>
        </a:p>
      </dgm:t>
    </dgm:pt>
    <dgm:pt modelId="{ABC43A4A-A855-9F4D-B90B-98577217EDF8}" type="parTrans" cxnId="{E7627991-5C0E-D84C-B1EC-6D587CC0C1EF}">
      <dgm:prSet/>
      <dgm:spPr/>
      <dgm:t>
        <a:bodyPr/>
        <a:lstStyle/>
        <a:p>
          <a:endParaRPr lang="en-US"/>
        </a:p>
      </dgm:t>
    </dgm:pt>
    <dgm:pt modelId="{BF2A242A-C5A1-5646-9966-776BBAECCB97}" type="sibTrans" cxnId="{E7627991-5C0E-D84C-B1EC-6D587CC0C1EF}">
      <dgm:prSet/>
      <dgm:spPr/>
      <dgm:t>
        <a:bodyPr/>
        <a:lstStyle/>
        <a:p>
          <a:endParaRPr lang="en-US"/>
        </a:p>
      </dgm:t>
    </dgm:pt>
    <dgm:pt modelId="{6A0AEB73-BEBC-C445-A87D-3838B4B598BF}">
      <dgm:prSet phldrT="[Text]"/>
      <dgm:spPr/>
      <dgm:t>
        <a:bodyPr/>
        <a:lstStyle/>
        <a:p>
          <a:r>
            <a:rPr lang="en-US" dirty="0"/>
            <a:t>college campuses</a:t>
          </a:r>
        </a:p>
      </dgm:t>
    </dgm:pt>
    <dgm:pt modelId="{FB447CD4-0C50-7D4C-B1EE-E070592CB2A4}" type="parTrans" cxnId="{DEC7877F-4BAC-BA4D-9F4A-D569423DDC61}">
      <dgm:prSet/>
      <dgm:spPr/>
      <dgm:t>
        <a:bodyPr/>
        <a:lstStyle/>
        <a:p>
          <a:endParaRPr lang="en-US"/>
        </a:p>
      </dgm:t>
    </dgm:pt>
    <dgm:pt modelId="{D768B422-117B-374E-9A67-CE1B3EB45DCA}" type="sibTrans" cxnId="{DEC7877F-4BAC-BA4D-9F4A-D569423DDC61}">
      <dgm:prSet/>
      <dgm:spPr/>
      <dgm:t>
        <a:bodyPr/>
        <a:lstStyle/>
        <a:p>
          <a:endParaRPr lang="en-US"/>
        </a:p>
      </dgm:t>
    </dgm:pt>
    <dgm:pt modelId="{669B1B4B-B4B8-9C48-A38C-F3EAE0107C06}">
      <dgm:prSet phldrT="[Text]"/>
      <dgm:spPr/>
      <dgm:t>
        <a:bodyPr/>
        <a:lstStyle/>
        <a:p>
          <a:r>
            <a:rPr lang="en-US" dirty="0"/>
            <a:t>College women +  parents</a:t>
          </a:r>
        </a:p>
      </dgm:t>
    </dgm:pt>
    <dgm:pt modelId="{9EC12E92-A2CD-6944-B086-105E96464196}" type="parTrans" cxnId="{370F6C73-5822-ED4B-BF07-F1E8E44B350F}">
      <dgm:prSet/>
      <dgm:spPr/>
      <dgm:t>
        <a:bodyPr/>
        <a:lstStyle/>
        <a:p>
          <a:endParaRPr lang="en-US"/>
        </a:p>
      </dgm:t>
    </dgm:pt>
    <dgm:pt modelId="{4F16898F-FE53-C24A-8771-A85289574AF1}" type="sibTrans" cxnId="{370F6C73-5822-ED4B-BF07-F1E8E44B350F}">
      <dgm:prSet/>
      <dgm:spPr/>
      <dgm:t>
        <a:bodyPr/>
        <a:lstStyle/>
        <a:p>
          <a:endParaRPr lang="en-US"/>
        </a:p>
      </dgm:t>
    </dgm:pt>
    <dgm:pt modelId="{AEB99B5D-5AD0-DB40-93A6-9DF26B7837E6}">
      <dgm:prSet/>
      <dgm:spPr/>
      <dgm:t>
        <a:bodyPr/>
        <a:lstStyle/>
        <a:p>
          <a:r>
            <a:rPr lang="en-US" dirty="0"/>
            <a:t>More to come</a:t>
          </a:r>
        </a:p>
      </dgm:t>
    </dgm:pt>
    <dgm:pt modelId="{19398FE9-D1A8-C646-A110-303D056B2FA8}" type="parTrans" cxnId="{4EB57B45-872D-AD4C-A941-AAFA22D38361}">
      <dgm:prSet/>
      <dgm:spPr/>
      <dgm:t>
        <a:bodyPr/>
        <a:lstStyle/>
        <a:p>
          <a:endParaRPr lang="en-US"/>
        </a:p>
      </dgm:t>
    </dgm:pt>
    <dgm:pt modelId="{AA6505F4-661A-934B-87CA-F5CA4D93C7DE}" type="sibTrans" cxnId="{4EB57B45-872D-AD4C-A941-AAFA22D38361}">
      <dgm:prSet/>
      <dgm:spPr/>
      <dgm:t>
        <a:bodyPr/>
        <a:lstStyle/>
        <a:p>
          <a:endParaRPr lang="en-US"/>
        </a:p>
      </dgm:t>
    </dgm:pt>
    <dgm:pt modelId="{A9E24735-836F-9741-8022-97D1E456E444}">
      <dgm:prSet phldrT="[Text]"/>
      <dgm:spPr/>
      <dgm:t>
        <a:bodyPr/>
        <a:lstStyle/>
        <a:p>
          <a:r>
            <a:rPr lang="en-US" dirty="0"/>
            <a:t>website</a:t>
          </a:r>
        </a:p>
      </dgm:t>
    </dgm:pt>
    <dgm:pt modelId="{04FCDB51-0D99-7446-91A3-63281C3F879D}" type="parTrans" cxnId="{AF495939-6F52-054F-B689-88DAED8C38A7}">
      <dgm:prSet/>
      <dgm:spPr/>
      <dgm:t>
        <a:bodyPr/>
        <a:lstStyle/>
        <a:p>
          <a:endParaRPr lang="en-US"/>
        </a:p>
      </dgm:t>
    </dgm:pt>
    <dgm:pt modelId="{809F70F5-F2B4-C74C-BEA1-F06F51C92294}" type="sibTrans" cxnId="{AF495939-6F52-054F-B689-88DAED8C38A7}">
      <dgm:prSet/>
      <dgm:spPr/>
      <dgm:t>
        <a:bodyPr/>
        <a:lstStyle/>
        <a:p>
          <a:endParaRPr lang="en-US"/>
        </a:p>
      </dgm:t>
    </dgm:pt>
    <dgm:pt modelId="{E233B373-0CB6-CC48-9F43-A7C2CCB44D47}">
      <dgm:prSet phldrT="[Text]"/>
      <dgm:spPr/>
      <dgm:t>
        <a:bodyPr/>
        <a:lstStyle/>
        <a:p>
          <a:r>
            <a:rPr lang="en-US" dirty="0"/>
            <a:t>blog</a:t>
          </a:r>
        </a:p>
      </dgm:t>
    </dgm:pt>
    <dgm:pt modelId="{BACDD955-7B28-CC41-B87E-4B1F4E79CAF0}" type="parTrans" cxnId="{8952CB7D-52BB-8A4A-928D-6E10659DF6CE}">
      <dgm:prSet/>
      <dgm:spPr/>
      <dgm:t>
        <a:bodyPr/>
        <a:lstStyle/>
        <a:p>
          <a:endParaRPr lang="en-US"/>
        </a:p>
      </dgm:t>
    </dgm:pt>
    <dgm:pt modelId="{2E7B2897-3B65-554D-8C45-59430CD0E83A}" type="sibTrans" cxnId="{8952CB7D-52BB-8A4A-928D-6E10659DF6CE}">
      <dgm:prSet/>
      <dgm:spPr/>
      <dgm:t>
        <a:bodyPr/>
        <a:lstStyle/>
        <a:p>
          <a:endParaRPr lang="en-US"/>
        </a:p>
      </dgm:t>
    </dgm:pt>
    <dgm:pt modelId="{0720CF39-E3DB-7B4E-AD5D-C1751D79D091}">
      <dgm:prSet phldrT="[Text]"/>
      <dgm:spPr/>
      <dgm:t>
        <a:bodyPr/>
        <a:lstStyle/>
        <a:p>
          <a:r>
            <a:rPr lang="en-US" dirty="0" err="1"/>
            <a:t>instagram</a:t>
          </a:r>
          <a:endParaRPr lang="en-US" dirty="0"/>
        </a:p>
      </dgm:t>
    </dgm:pt>
    <dgm:pt modelId="{FFCD219F-226E-B245-BB96-0CAB7317EA3D}" type="parTrans" cxnId="{14D69180-3837-F541-BD90-52216D18E583}">
      <dgm:prSet/>
      <dgm:spPr/>
      <dgm:t>
        <a:bodyPr/>
        <a:lstStyle/>
        <a:p>
          <a:endParaRPr lang="en-US"/>
        </a:p>
      </dgm:t>
    </dgm:pt>
    <dgm:pt modelId="{AFDF4DA0-6B1D-0942-BB2A-AF6A3C37F5CF}" type="sibTrans" cxnId="{14D69180-3837-F541-BD90-52216D18E583}">
      <dgm:prSet/>
      <dgm:spPr/>
      <dgm:t>
        <a:bodyPr/>
        <a:lstStyle/>
        <a:p>
          <a:endParaRPr lang="en-US"/>
        </a:p>
      </dgm:t>
    </dgm:pt>
    <dgm:pt modelId="{07F6612D-5C2A-0442-B43D-F8F69375A96D}">
      <dgm:prSet phldrT="[Text]"/>
      <dgm:spPr/>
      <dgm:t>
        <a:bodyPr/>
        <a:lstStyle/>
        <a:p>
          <a:r>
            <a:rPr lang="en-US" dirty="0" err="1"/>
            <a:t>facebook</a:t>
          </a:r>
          <a:r>
            <a:rPr lang="en-US" dirty="0"/>
            <a:t> for parents</a:t>
          </a:r>
        </a:p>
      </dgm:t>
    </dgm:pt>
    <dgm:pt modelId="{5F6F4C3B-DD34-CA46-BE91-7DDF5B76DF2D}" type="parTrans" cxnId="{D7734BD1-B780-3D45-87DA-1ABA9337D7A2}">
      <dgm:prSet/>
      <dgm:spPr/>
      <dgm:t>
        <a:bodyPr/>
        <a:lstStyle/>
        <a:p>
          <a:endParaRPr lang="en-US"/>
        </a:p>
      </dgm:t>
    </dgm:pt>
    <dgm:pt modelId="{0D5FC714-B3D2-5C43-AC7E-8D9ABA7F2608}" type="sibTrans" cxnId="{D7734BD1-B780-3D45-87DA-1ABA9337D7A2}">
      <dgm:prSet/>
      <dgm:spPr/>
      <dgm:t>
        <a:bodyPr/>
        <a:lstStyle/>
        <a:p>
          <a:endParaRPr lang="en-US"/>
        </a:p>
      </dgm:t>
    </dgm:pt>
    <dgm:pt modelId="{886722FF-59E4-9C4B-A211-759788AD2427}">
      <dgm:prSet phldrT="[Text]"/>
      <dgm:spPr/>
      <dgm:t>
        <a:bodyPr/>
        <a:lstStyle/>
        <a:p>
          <a:r>
            <a:rPr lang="en-US" dirty="0"/>
            <a:t>campus ambassadors</a:t>
          </a:r>
        </a:p>
      </dgm:t>
    </dgm:pt>
    <dgm:pt modelId="{2182A376-6381-8A41-A141-53AB1C269810}" type="parTrans" cxnId="{A786BB82-0280-594C-8E91-1FE40F1C6A65}">
      <dgm:prSet/>
      <dgm:spPr/>
      <dgm:t>
        <a:bodyPr/>
        <a:lstStyle/>
        <a:p>
          <a:endParaRPr lang="en-US"/>
        </a:p>
      </dgm:t>
    </dgm:pt>
    <dgm:pt modelId="{B1F11DD3-3B4A-734A-BB4F-1D74E76244EF}" type="sibTrans" cxnId="{A786BB82-0280-594C-8E91-1FE40F1C6A65}">
      <dgm:prSet/>
      <dgm:spPr/>
      <dgm:t>
        <a:bodyPr/>
        <a:lstStyle/>
        <a:p>
          <a:endParaRPr lang="en-US"/>
        </a:p>
      </dgm:t>
    </dgm:pt>
    <dgm:pt modelId="{CD22AA16-44E1-214D-9283-B72AD13728C7}">
      <dgm:prSet phldrT="[Text]"/>
      <dgm:spPr/>
      <dgm:t>
        <a:bodyPr/>
        <a:lstStyle/>
        <a:p>
          <a:r>
            <a:rPr lang="en-US" dirty="0"/>
            <a:t>podcast - internet radio</a:t>
          </a:r>
        </a:p>
      </dgm:t>
    </dgm:pt>
    <dgm:pt modelId="{B2E4EFC0-2D14-EB43-BF8C-3B18735EED0C}" type="parTrans" cxnId="{604CD4AA-A9CB-F94A-82ED-30EEF99756D1}">
      <dgm:prSet/>
      <dgm:spPr/>
      <dgm:t>
        <a:bodyPr/>
        <a:lstStyle/>
        <a:p>
          <a:endParaRPr lang="en-US"/>
        </a:p>
      </dgm:t>
    </dgm:pt>
    <dgm:pt modelId="{D2DC8B9C-3937-D046-87B1-20B878E27475}" type="sibTrans" cxnId="{604CD4AA-A9CB-F94A-82ED-30EEF99756D1}">
      <dgm:prSet/>
      <dgm:spPr/>
      <dgm:t>
        <a:bodyPr/>
        <a:lstStyle/>
        <a:p>
          <a:endParaRPr lang="en-US"/>
        </a:p>
      </dgm:t>
    </dgm:pt>
    <dgm:pt modelId="{3312EB8A-880D-6246-8790-A14C4D653F25}">
      <dgm:prSet phldrT="[Text]"/>
      <dgm:spPr/>
      <dgm:t>
        <a:bodyPr/>
        <a:lstStyle/>
        <a:p>
          <a:r>
            <a:rPr lang="en-US" dirty="0"/>
            <a:t>broadcast community am radio</a:t>
          </a:r>
        </a:p>
      </dgm:t>
    </dgm:pt>
    <dgm:pt modelId="{D2FE62BE-3781-4E4E-BBDF-7FDA374BAC0D}" type="parTrans" cxnId="{91C56EB0-22C9-174D-A72C-7ECC704F9ACA}">
      <dgm:prSet/>
      <dgm:spPr/>
      <dgm:t>
        <a:bodyPr/>
        <a:lstStyle/>
        <a:p>
          <a:endParaRPr lang="en-US"/>
        </a:p>
      </dgm:t>
    </dgm:pt>
    <dgm:pt modelId="{74F7B63A-0247-A242-9E9E-43D7EAF6E558}" type="sibTrans" cxnId="{91C56EB0-22C9-174D-A72C-7ECC704F9ACA}">
      <dgm:prSet/>
      <dgm:spPr/>
      <dgm:t>
        <a:bodyPr/>
        <a:lstStyle/>
        <a:p>
          <a:endParaRPr lang="en-US"/>
        </a:p>
      </dgm:t>
    </dgm:pt>
    <dgm:pt modelId="{46525380-6C8C-7B4B-8FF1-6038CF4FE1ED}">
      <dgm:prSet phldrT="[Text]"/>
      <dgm:spPr/>
      <dgm:t>
        <a:bodyPr/>
        <a:lstStyle/>
        <a:p>
          <a:r>
            <a:rPr lang="en-US" dirty="0" err="1"/>
            <a:t>nov</a:t>
          </a:r>
          <a:r>
            <a:rPr lang="en-US" dirty="0"/>
            <a:t> </a:t>
          </a:r>
          <a:r>
            <a:rPr lang="en-US" dirty="0" err="1"/>
            <a:t>wk</a:t>
          </a:r>
          <a:r>
            <a:rPr lang="en-US" dirty="0"/>
            <a:t> 4, </a:t>
          </a:r>
          <a:r>
            <a:rPr lang="en-US" dirty="0" err="1"/>
            <a:t>dec</a:t>
          </a:r>
          <a:r>
            <a:rPr lang="en-US" dirty="0"/>
            <a:t> </a:t>
          </a:r>
          <a:r>
            <a:rPr lang="en-US" dirty="0" err="1"/>
            <a:t>wk</a:t>
          </a:r>
          <a:r>
            <a:rPr lang="en-US" dirty="0"/>
            <a:t> 1: finalize web design</a:t>
          </a:r>
        </a:p>
      </dgm:t>
    </dgm:pt>
    <dgm:pt modelId="{D2E9884C-0B02-0E45-80E5-038335FA5FAC}" type="parTrans" cxnId="{D0552C65-4814-324B-9B7A-356DE8CDDA5D}">
      <dgm:prSet/>
      <dgm:spPr/>
      <dgm:t>
        <a:bodyPr/>
        <a:lstStyle/>
        <a:p>
          <a:endParaRPr lang="en-US"/>
        </a:p>
      </dgm:t>
    </dgm:pt>
    <dgm:pt modelId="{369A29C2-65FB-DF40-A170-42B23BF92EF5}" type="sibTrans" cxnId="{D0552C65-4814-324B-9B7A-356DE8CDDA5D}">
      <dgm:prSet/>
      <dgm:spPr/>
      <dgm:t>
        <a:bodyPr/>
        <a:lstStyle/>
        <a:p>
          <a:endParaRPr lang="en-US"/>
        </a:p>
      </dgm:t>
    </dgm:pt>
    <dgm:pt modelId="{BE392DF0-FC45-8940-BC31-0DCA5FA04AEC}">
      <dgm:prSet phldrT="[Text]"/>
      <dgm:spPr/>
      <dgm:t>
        <a:bodyPr/>
        <a:lstStyle/>
        <a:p>
          <a:r>
            <a:rPr lang="en-US" dirty="0" err="1"/>
            <a:t>dec</a:t>
          </a:r>
          <a:r>
            <a:rPr lang="en-US" dirty="0"/>
            <a:t> </a:t>
          </a:r>
          <a:r>
            <a:rPr lang="en-US" dirty="0" err="1"/>
            <a:t>wk</a:t>
          </a:r>
          <a:r>
            <a:rPr lang="en-US" dirty="0"/>
            <a:t> 2: launch radio and website (basic)</a:t>
          </a:r>
        </a:p>
      </dgm:t>
    </dgm:pt>
    <dgm:pt modelId="{CC304C63-E8E2-EF4B-8706-B33C18FEC9C6}" type="parTrans" cxnId="{134E9D33-42A7-3743-AF3A-4489D5278C33}">
      <dgm:prSet/>
      <dgm:spPr/>
      <dgm:t>
        <a:bodyPr/>
        <a:lstStyle/>
        <a:p>
          <a:endParaRPr lang="en-US"/>
        </a:p>
      </dgm:t>
    </dgm:pt>
    <dgm:pt modelId="{D788917D-E31E-EB4B-B0FD-8FC7702CA884}" type="sibTrans" cxnId="{134E9D33-42A7-3743-AF3A-4489D5278C33}">
      <dgm:prSet/>
      <dgm:spPr/>
      <dgm:t>
        <a:bodyPr/>
        <a:lstStyle/>
        <a:p>
          <a:endParaRPr lang="en-US"/>
        </a:p>
      </dgm:t>
    </dgm:pt>
    <dgm:pt modelId="{D8353DBD-C68C-EA44-B4E0-155D091DFDD6}">
      <dgm:prSet phldrT="[Text]"/>
      <dgm:spPr/>
      <dgm:t>
        <a:bodyPr/>
        <a:lstStyle/>
        <a:p>
          <a:r>
            <a:rPr lang="en-US" dirty="0"/>
            <a:t>mar </a:t>
          </a:r>
          <a:r>
            <a:rPr lang="en-US" dirty="0" err="1"/>
            <a:t>wk</a:t>
          </a:r>
          <a:r>
            <a:rPr lang="en-US" dirty="0"/>
            <a:t> 1: intern deadline</a:t>
          </a:r>
        </a:p>
      </dgm:t>
    </dgm:pt>
    <dgm:pt modelId="{1563DF27-9C7E-2745-A358-A9901B4F4C88}" type="parTrans" cxnId="{2E5E0310-0A1D-FD49-9D82-A9E160C13F34}">
      <dgm:prSet/>
      <dgm:spPr/>
      <dgm:t>
        <a:bodyPr/>
        <a:lstStyle/>
        <a:p>
          <a:endParaRPr lang="en-US"/>
        </a:p>
      </dgm:t>
    </dgm:pt>
    <dgm:pt modelId="{34890254-2353-2642-819A-2E8FD035AEA2}" type="sibTrans" cxnId="{2E5E0310-0A1D-FD49-9D82-A9E160C13F34}">
      <dgm:prSet/>
      <dgm:spPr/>
      <dgm:t>
        <a:bodyPr/>
        <a:lstStyle/>
        <a:p>
          <a:endParaRPr lang="en-US"/>
        </a:p>
      </dgm:t>
    </dgm:pt>
    <dgm:pt modelId="{516EC02B-5FA2-F849-83C0-8B3F528B57C8}">
      <dgm:prSet phldrT="[Text]"/>
      <dgm:spPr/>
      <dgm:t>
        <a:bodyPr/>
        <a:lstStyle/>
        <a:p>
          <a:r>
            <a:rPr lang="en-US" dirty="0" err="1"/>
            <a:t>jan</a:t>
          </a:r>
          <a:r>
            <a:rPr lang="en-US" dirty="0"/>
            <a:t> </a:t>
          </a:r>
          <a:r>
            <a:rPr lang="en-US" dirty="0" err="1"/>
            <a:t>wk</a:t>
          </a:r>
          <a:r>
            <a:rPr lang="en-US" dirty="0"/>
            <a:t> 1: launch online course</a:t>
          </a:r>
        </a:p>
      </dgm:t>
    </dgm:pt>
    <dgm:pt modelId="{7405AC46-3D3E-1745-9A5D-E901752344B4}" type="parTrans" cxnId="{2D1F3361-6BC4-C046-B33D-42F60C1D41B7}">
      <dgm:prSet/>
      <dgm:spPr/>
      <dgm:t>
        <a:bodyPr/>
        <a:lstStyle/>
        <a:p>
          <a:endParaRPr lang="en-US"/>
        </a:p>
      </dgm:t>
    </dgm:pt>
    <dgm:pt modelId="{243114CF-5E43-A748-A6D7-7CA92FA7AF96}" type="sibTrans" cxnId="{2D1F3361-6BC4-C046-B33D-42F60C1D41B7}">
      <dgm:prSet/>
      <dgm:spPr/>
      <dgm:t>
        <a:bodyPr/>
        <a:lstStyle/>
        <a:p>
          <a:endParaRPr lang="en-US"/>
        </a:p>
      </dgm:t>
    </dgm:pt>
    <dgm:pt modelId="{80021AB2-FB3F-FE4B-B641-A226D0507C8E}">
      <dgm:prSet phldrT="[Text]"/>
      <dgm:spPr/>
      <dgm:t>
        <a:bodyPr/>
        <a:lstStyle/>
        <a:p>
          <a:r>
            <a:rPr lang="en-US" dirty="0"/>
            <a:t>sept </a:t>
          </a:r>
          <a:r>
            <a:rPr lang="en-US" dirty="0" err="1"/>
            <a:t>wk</a:t>
          </a:r>
          <a:r>
            <a:rPr lang="en-US" dirty="0"/>
            <a:t> 1:launch #1 sister series book</a:t>
          </a:r>
        </a:p>
      </dgm:t>
    </dgm:pt>
    <dgm:pt modelId="{A0FC6399-CA97-7C47-A6CE-0753AA48A4BA}" type="parTrans" cxnId="{2893390C-CB60-2541-85D6-708DE78B74FD}">
      <dgm:prSet/>
      <dgm:spPr/>
      <dgm:t>
        <a:bodyPr/>
        <a:lstStyle/>
        <a:p>
          <a:endParaRPr lang="en-US"/>
        </a:p>
      </dgm:t>
    </dgm:pt>
    <dgm:pt modelId="{8A5787EF-1BCD-D24E-80FE-74AFC4367F2C}" type="sibTrans" cxnId="{2893390C-CB60-2541-85D6-708DE78B74FD}">
      <dgm:prSet/>
      <dgm:spPr/>
      <dgm:t>
        <a:bodyPr/>
        <a:lstStyle/>
        <a:p>
          <a:endParaRPr lang="en-US"/>
        </a:p>
      </dgm:t>
    </dgm:pt>
    <dgm:pt modelId="{C3B97603-DE98-7C42-B810-E6A862D59076}">
      <dgm:prSet phldrT="[Text]"/>
      <dgm:spPr/>
      <dgm:t>
        <a:bodyPr/>
        <a:lstStyle/>
        <a:p>
          <a:r>
            <a:rPr lang="en-US" dirty="0" err="1"/>
            <a:t>feb</a:t>
          </a:r>
          <a:r>
            <a:rPr lang="en-US" dirty="0"/>
            <a:t> </a:t>
          </a:r>
          <a:r>
            <a:rPr lang="en-US" dirty="0" err="1"/>
            <a:t>wk</a:t>
          </a:r>
          <a:r>
            <a:rPr lang="en-US" dirty="0"/>
            <a:t> 1: launch ecommerce site </a:t>
          </a:r>
        </a:p>
      </dgm:t>
    </dgm:pt>
    <dgm:pt modelId="{DB0FEBF9-7CAD-0D41-9FFD-47E01D3889C6}" type="parTrans" cxnId="{D543F2D2-4961-5740-A68F-9D51D35D8120}">
      <dgm:prSet/>
      <dgm:spPr/>
      <dgm:t>
        <a:bodyPr/>
        <a:lstStyle/>
        <a:p>
          <a:endParaRPr lang="en-US"/>
        </a:p>
      </dgm:t>
    </dgm:pt>
    <dgm:pt modelId="{7CD05E8B-158A-9649-BB66-A84135A9EA64}" type="sibTrans" cxnId="{D543F2D2-4961-5740-A68F-9D51D35D8120}">
      <dgm:prSet/>
      <dgm:spPr/>
      <dgm:t>
        <a:bodyPr/>
        <a:lstStyle/>
        <a:p>
          <a:endParaRPr lang="en-US"/>
        </a:p>
      </dgm:t>
    </dgm:pt>
    <dgm:pt modelId="{D8C35C40-F56B-C845-9D66-ADC0430D407C}">
      <dgm:prSet/>
      <dgm:spPr/>
      <dgm:t>
        <a:bodyPr/>
        <a:lstStyle/>
        <a:p>
          <a:r>
            <a:rPr lang="en-US" dirty="0"/>
            <a:t>Budget</a:t>
          </a:r>
        </a:p>
      </dgm:t>
    </dgm:pt>
    <dgm:pt modelId="{2E81F370-2933-1441-B8E1-DD8F991CDC46}" type="parTrans" cxnId="{216AAD9D-704C-E045-B676-0D362F258ABD}">
      <dgm:prSet/>
      <dgm:spPr/>
      <dgm:t>
        <a:bodyPr/>
        <a:lstStyle/>
        <a:p>
          <a:endParaRPr lang="en-US"/>
        </a:p>
      </dgm:t>
    </dgm:pt>
    <dgm:pt modelId="{63CD8FDB-A1F0-1548-B6DA-130499FBC52B}" type="sibTrans" cxnId="{216AAD9D-704C-E045-B676-0D362F258ABD}">
      <dgm:prSet/>
      <dgm:spPr/>
      <dgm:t>
        <a:bodyPr/>
        <a:lstStyle/>
        <a:p>
          <a:endParaRPr lang="en-US"/>
        </a:p>
      </dgm:t>
    </dgm:pt>
    <dgm:pt modelId="{FBBC8485-49AB-F840-B3D3-40F3589C169F}">
      <dgm:prSet/>
      <dgm:spPr/>
      <dgm:t>
        <a:bodyPr/>
        <a:lstStyle/>
        <a:p>
          <a:r>
            <a:rPr lang="en-US" dirty="0"/>
            <a:t>Site: $1000</a:t>
          </a:r>
        </a:p>
      </dgm:t>
    </dgm:pt>
    <dgm:pt modelId="{D440AD6E-74E6-FF42-8849-50CEAA46E10F}" type="parTrans" cxnId="{F938C78F-98B4-6D4A-B10F-41DFFA74FC04}">
      <dgm:prSet/>
      <dgm:spPr/>
      <dgm:t>
        <a:bodyPr/>
        <a:lstStyle/>
        <a:p>
          <a:endParaRPr lang="en-US"/>
        </a:p>
      </dgm:t>
    </dgm:pt>
    <dgm:pt modelId="{BDFEE927-7AEE-5844-AB59-AF4C51024C8C}" type="sibTrans" cxnId="{F938C78F-98B4-6D4A-B10F-41DFFA74FC04}">
      <dgm:prSet/>
      <dgm:spPr/>
      <dgm:t>
        <a:bodyPr/>
        <a:lstStyle/>
        <a:p>
          <a:endParaRPr lang="en-US"/>
        </a:p>
      </dgm:t>
    </dgm:pt>
    <dgm:pt modelId="{5DD08727-2BC6-114D-9CA5-3017A3F9C621}">
      <dgm:prSet/>
      <dgm:spPr/>
      <dgm:t>
        <a:bodyPr/>
        <a:lstStyle/>
        <a:p>
          <a:r>
            <a:rPr lang="en-US" dirty="0"/>
            <a:t>Radio Show $10000/6 months</a:t>
          </a:r>
        </a:p>
      </dgm:t>
    </dgm:pt>
    <dgm:pt modelId="{0FAC04C9-4679-2E48-94B8-EFCEE9B09C7D}" type="parTrans" cxnId="{0ED9F375-FC89-B841-A324-C6522811B7AB}">
      <dgm:prSet/>
      <dgm:spPr/>
      <dgm:t>
        <a:bodyPr/>
        <a:lstStyle/>
        <a:p>
          <a:endParaRPr lang="en-US"/>
        </a:p>
      </dgm:t>
    </dgm:pt>
    <dgm:pt modelId="{060D85ED-E243-FD41-976F-26BF4FBE8D3A}" type="sibTrans" cxnId="{0ED9F375-FC89-B841-A324-C6522811B7AB}">
      <dgm:prSet/>
      <dgm:spPr/>
      <dgm:t>
        <a:bodyPr/>
        <a:lstStyle/>
        <a:p>
          <a:endParaRPr lang="en-US"/>
        </a:p>
      </dgm:t>
    </dgm:pt>
    <dgm:pt modelId="{67D11BBE-B27F-6640-BC73-6C409072004C}">
      <dgm:prSet/>
      <dgm:spPr/>
      <dgm:t>
        <a:bodyPr/>
        <a:lstStyle/>
        <a:p>
          <a:r>
            <a:rPr lang="en-US" dirty="0"/>
            <a:t>Marketing: TBD, INSTA</a:t>
          </a:r>
        </a:p>
      </dgm:t>
    </dgm:pt>
    <dgm:pt modelId="{790B6B99-1754-2B47-84CD-793895D525CC}" type="parTrans" cxnId="{8FE1FCF0-8C55-BF4C-8022-A9DC497EFC60}">
      <dgm:prSet/>
      <dgm:spPr/>
      <dgm:t>
        <a:bodyPr/>
        <a:lstStyle/>
        <a:p>
          <a:endParaRPr lang="en-US"/>
        </a:p>
      </dgm:t>
    </dgm:pt>
    <dgm:pt modelId="{2CE36A9F-F222-F641-AC33-C84EA62BC245}" type="sibTrans" cxnId="{8FE1FCF0-8C55-BF4C-8022-A9DC497EFC60}">
      <dgm:prSet/>
      <dgm:spPr/>
      <dgm:t>
        <a:bodyPr/>
        <a:lstStyle/>
        <a:p>
          <a:endParaRPr lang="en-US"/>
        </a:p>
      </dgm:t>
    </dgm:pt>
    <dgm:pt modelId="{7D080094-9D7F-8D4A-8D9D-1DC83B4563FD}">
      <dgm:prSet/>
      <dgm:spPr/>
      <dgm:t>
        <a:bodyPr/>
        <a:lstStyle/>
        <a:p>
          <a:r>
            <a:rPr lang="en-US" dirty="0"/>
            <a:t>Interns</a:t>
          </a:r>
        </a:p>
      </dgm:t>
    </dgm:pt>
    <dgm:pt modelId="{97CA66D4-273D-9948-B6DF-0C76FFAB8A8F}" type="parTrans" cxnId="{705800CB-4AFC-544D-82B4-856CF4383066}">
      <dgm:prSet/>
      <dgm:spPr/>
      <dgm:t>
        <a:bodyPr/>
        <a:lstStyle/>
        <a:p>
          <a:endParaRPr lang="en-US"/>
        </a:p>
      </dgm:t>
    </dgm:pt>
    <dgm:pt modelId="{7E21D13A-867D-E64A-9AF4-8351A6217B03}" type="sibTrans" cxnId="{705800CB-4AFC-544D-82B4-856CF4383066}">
      <dgm:prSet/>
      <dgm:spPr/>
      <dgm:t>
        <a:bodyPr/>
        <a:lstStyle/>
        <a:p>
          <a:endParaRPr lang="en-US"/>
        </a:p>
      </dgm:t>
    </dgm:pt>
    <dgm:pt modelId="{6B2B2CDE-C912-7348-8482-8C8A9F9ED154}">
      <dgm:prSet phldrT="[Text]"/>
      <dgm:spPr/>
      <dgm:t>
        <a:bodyPr/>
        <a:lstStyle/>
        <a:p>
          <a:r>
            <a:rPr lang="en-US" dirty="0" err="1"/>
            <a:t>june-aug</a:t>
          </a:r>
          <a:r>
            <a:rPr lang="en-US" dirty="0"/>
            <a:t>: intern program</a:t>
          </a:r>
        </a:p>
      </dgm:t>
    </dgm:pt>
    <dgm:pt modelId="{92A49415-F774-FC45-B736-05909D6A9892}" type="parTrans" cxnId="{B53A2102-8C1A-A74F-BA17-A4616304D7F2}">
      <dgm:prSet/>
      <dgm:spPr/>
      <dgm:t>
        <a:bodyPr/>
        <a:lstStyle/>
        <a:p>
          <a:endParaRPr lang="en-US"/>
        </a:p>
      </dgm:t>
    </dgm:pt>
    <dgm:pt modelId="{85515AD6-1E94-5E4D-BF76-09F6F35F640B}" type="sibTrans" cxnId="{B53A2102-8C1A-A74F-BA17-A4616304D7F2}">
      <dgm:prSet/>
      <dgm:spPr/>
      <dgm:t>
        <a:bodyPr/>
        <a:lstStyle/>
        <a:p>
          <a:endParaRPr lang="en-US"/>
        </a:p>
      </dgm:t>
    </dgm:pt>
    <dgm:pt modelId="{E9CCE44C-A890-1948-B2B7-8BD4AA468D78}" type="pres">
      <dgm:prSet presAssocID="{11477C6B-CB44-B34A-9583-08BBEEDA318D}" presName="Name0" presStyleCnt="0">
        <dgm:presLayoutVars>
          <dgm:dir/>
          <dgm:resizeHandles val="exact"/>
        </dgm:presLayoutVars>
      </dgm:prSet>
      <dgm:spPr/>
    </dgm:pt>
    <dgm:pt modelId="{661D541F-593F-4748-AF70-AEB9B0D1DA38}" type="pres">
      <dgm:prSet presAssocID="{3727E778-A41D-8D4F-9850-0BFAC889346E}" presName="node" presStyleLbl="node1" presStyleIdx="0" presStyleCnt="8">
        <dgm:presLayoutVars>
          <dgm:bulletEnabled val="1"/>
        </dgm:presLayoutVars>
      </dgm:prSet>
      <dgm:spPr/>
    </dgm:pt>
    <dgm:pt modelId="{FB905FBD-08F2-AD46-A9F6-E2554E09FC23}" type="pres">
      <dgm:prSet presAssocID="{7739C66B-06D5-D343-B8C1-3A2BDB4CECCF}" presName="sibTrans" presStyleLbl="sibTrans1D1" presStyleIdx="0" presStyleCnt="7"/>
      <dgm:spPr/>
    </dgm:pt>
    <dgm:pt modelId="{A4E02719-33DC-F64E-8F55-A398ED6D13AA}" type="pres">
      <dgm:prSet presAssocID="{7739C66B-06D5-D343-B8C1-3A2BDB4CECCF}" presName="connectorText" presStyleLbl="sibTrans1D1" presStyleIdx="0" presStyleCnt="7"/>
      <dgm:spPr/>
    </dgm:pt>
    <dgm:pt modelId="{05DA6B70-49CD-6644-B332-DAB7A6B9DCF6}" type="pres">
      <dgm:prSet presAssocID="{41198D62-EA29-EC44-9F96-01FD00106432}" presName="node" presStyleLbl="node1" presStyleIdx="1" presStyleCnt="8">
        <dgm:presLayoutVars>
          <dgm:bulletEnabled val="1"/>
        </dgm:presLayoutVars>
      </dgm:prSet>
      <dgm:spPr/>
    </dgm:pt>
    <dgm:pt modelId="{5913D614-97A8-934E-A292-114AC377F017}" type="pres">
      <dgm:prSet presAssocID="{5B943714-FF2D-BD46-9282-FB24513E21CD}" presName="sibTrans" presStyleLbl="sibTrans1D1" presStyleIdx="1" presStyleCnt="7"/>
      <dgm:spPr/>
    </dgm:pt>
    <dgm:pt modelId="{B289F8DB-EB26-9D45-AD56-B3756DC375AD}" type="pres">
      <dgm:prSet presAssocID="{5B943714-FF2D-BD46-9282-FB24513E21CD}" presName="connectorText" presStyleLbl="sibTrans1D1" presStyleIdx="1" presStyleCnt="7"/>
      <dgm:spPr/>
    </dgm:pt>
    <dgm:pt modelId="{6D15AC50-E69A-F64F-B56C-2B55C6C75A58}" type="pres">
      <dgm:prSet presAssocID="{631D4005-56F7-F745-BDD9-CB99773A9910}" presName="node" presStyleLbl="node1" presStyleIdx="2" presStyleCnt="8">
        <dgm:presLayoutVars>
          <dgm:bulletEnabled val="1"/>
        </dgm:presLayoutVars>
      </dgm:prSet>
      <dgm:spPr/>
    </dgm:pt>
    <dgm:pt modelId="{686381E2-025D-EB45-A8AC-0B8C77F4FDF2}" type="pres">
      <dgm:prSet presAssocID="{2844D3E4-DFC9-704C-B7E7-5489C5696538}" presName="sibTrans" presStyleLbl="sibTrans1D1" presStyleIdx="2" presStyleCnt="7"/>
      <dgm:spPr/>
    </dgm:pt>
    <dgm:pt modelId="{C47A0D28-2CDF-3741-812D-74A2D85DD62A}" type="pres">
      <dgm:prSet presAssocID="{2844D3E4-DFC9-704C-B7E7-5489C5696538}" presName="connectorText" presStyleLbl="sibTrans1D1" presStyleIdx="2" presStyleCnt="7"/>
      <dgm:spPr/>
    </dgm:pt>
    <dgm:pt modelId="{A2C650D5-20B0-2E4E-9CF2-692708F29A98}" type="pres">
      <dgm:prSet presAssocID="{7E9C7524-0284-F845-B0BC-19F6ECB39E86}" presName="node" presStyleLbl="node1" presStyleIdx="3" presStyleCnt="8">
        <dgm:presLayoutVars>
          <dgm:bulletEnabled val="1"/>
        </dgm:presLayoutVars>
      </dgm:prSet>
      <dgm:spPr/>
    </dgm:pt>
    <dgm:pt modelId="{2B99BAA0-F9D0-314E-A999-724882FF5D32}" type="pres">
      <dgm:prSet presAssocID="{6485417D-3FF6-E748-A307-CA1B21071C28}" presName="sibTrans" presStyleLbl="sibTrans1D1" presStyleIdx="3" presStyleCnt="7"/>
      <dgm:spPr/>
    </dgm:pt>
    <dgm:pt modelId="{06D5AAE3-56E8-1142-94EF-A4D6ABEA3971}" type="pres">
      <dgm:prSet presAssocID="{6485417D-3FF6-E748-A307-CA1B21071C28}" presName="connectorText" presStyleLbl="sibTrans1D1" presStyleIdx="3" presStyleCnt="7"/>
      <dgm:spPr/>
    </dgm:pt>
    <dgm:pt modelId="{C443B8D4-53B5-AF40-9A86-0847E75EFA1B}" type="pres">
      <dgm:prSet presAssocID="{3C6DB5B1-D5EA-0D41-ACA0-6DCBF5B5C651}" presName="node" presStyleLbl="node1" presStyleIdx="4" presStyleCnt="8">
        <dgm:presLayoutVars>
          <dgm:bulletEnabled val="1"/>
        </dgm:presLayoutVars>
      </dgm:prSet>
      <dgm:spPr/>
    </dgm:pt>
    <dgm:pt modelId="{51D018BA-87EE-2B40-BDEC-8F12A697F7D8}" type="pres">
      <dgm:prSet presAssocID="{DDD0BC3B-648F-7D41-9D00-2C24F2036344}" presName="sibTrans" presStyleLbl="sibTrans1D1" presStyleIdx="4" presStyleCnt="7"/>
      <dgm:spPr/>
    </dgm:pt>
    <dgm:pt modelId="{509AEFE5-740E-0347-A677-A869265D0CB3}" type="pres">
      <dgm:prSet presAssocID="{DDD0BC3B-648F-7D41-9D00-2C24F2036344}" presName="connectorText" presStyleLbl="sibTrans1D1" presStyleIdx="4" presStyleCnt="7"/>
      <dgm:spPr/>
    </dgm:pt>
    <dgm:pt modelId="{0E568E45-712D-F84D-9F8D-FC642169A1F5}" type="pres">
      <dgm:prSet presAssocID="{C8E03AA5-E1D6-0041-8B5B-DF158B96FFC6}" presName="node" presStyleLbl="node1" presStyleIdx="5" presStyleCnt="8">
        <dgm:presLayoutVars>
          <dgm:bulletEnabled val="1"/>
        </dgm:presLayoutVars>
      </dgm:prSet>
      <dgm:spPr/>
    </dgm:pt>
    <dgm:pt modelId="{CBE05F21-6EDC-AF4A-A451-B46EAD80B289}" type="pres">
      <dgm:prSet presAssocID="{0897AED3-9821-7F40-B04B-BD8FE0C11FC3}" presName="sibTrans" presStyleLbl="sibTrans1D1" presStyleIdx="5" presStyleCnt="7"/>
      <dgm:spPr/>
    </dgm:pt>
    <dgm:pt modelId="{8AE1AD63-AB0B-A242-8562-DDF8D844A799}" type="pres">
      <dgm:prSet presAssocID="{0897AED3-9821-7F40-B04B-BD8FE0C11FC3}" presName="connectorText" presStyleLbl="sibTrans1D1" presStyleIdx="5" presStyleCnt="7"/>
      <dgm:spPr/>
    </dgm:pt>
    <dgm:pt modelId="{58A7749F-71C4-CC4C-9DF7-38F12169FA0F}" type="pres">
      <dgm:prSet presAssocID="{E4ADF823-3B94-E34D-B8F1-08B78CABB303}" presName="node" presStyleLbl="node1" presStyleIdx="6" presStyleCnt="8">
        <dgm:presLayoutVars>
          <dgm:bulletEnabled val="1"/>
        </dgm:presLayoutVars>
      </dgm:prSet>
      <dgm:spPr/>
    </dgm:pt>
    <dgm:pt modelId="{C8903186-BD11-2E43-A89F-FF3212B52CE9}" type="pres">
      <dgm:prSet presAssocID="{D2D91643-022F-1246-B894-AAC028029C52}" presName="sibTrans" presStyleLbl="sibTrans1D1" presStyleIdx="6" presStyleCnt="7"/>
      <dgm:spPr/>
    </dgm:pt>
    <dgm:pt modelId="{14DE36D7-6ECF-3B45-94D4-9AA7879CD703}" type="pres">
      <dgm:prSet presAssocID="{D2D91643-022F-1246-B894-AAC028029C52}" presName="connectorText" presStyleLbl="sibTrans1D1" presStyleIdx="6" presStyleCnt="7"/>
      <dgm:spPr/>
    </dgm:pt>
    <dgm:pt modelId="{F5664683-D9C1-1841-8F38-112CA3943119}" type="pres">
      <dgm:prSet presAssocID="{D8C35C40-F56B-C845-9D66-ADC0430D407C}" presName="node" presStyleLbl="node1" presStyleIdx="7" presStyleCnt="8">
        <dgm:presLayoutVars>
          <dgm:bulletEnabled val="1"/>
        </dgm:presLayoutVars>
      </dgm:prSet>
      <dgm:spPr/>
    </dgm:pt>
  </dgm:ptLst>
  <dgm:cxnLst>
    <dgm:cxn modelId="{17CE8501-5757-BD4B-874B-83D95218FB39}" type="presOf" srcId="{67D11BBE-B27F-6640-BC73-6C409072004C}" destId="{F5664683-D9C1-1841-8F38-112CA3943119}" srcOrd="0" destOrd="3" presId="urn:microsoft.com/office/officeart/2005/8/layout/bProcess3"/>
    <dgm:cxn modelId="{B53A2102-8C1A-A74F-BA17-A4616304D7F2}" srcId="{E4ADF823-3B94-E34D-B8F1-08B78CABB303}" destId="{6B2B2CDE-C912-7348-8482-8C8A9F9ED154}" srcOrd="5" destOrd="0" parTransId="{92A49415-F774-FC45-B736-05909D6A9892}" sibTransId="{85515AD6-1E94-5E4D-BF76-09F6F35F640B}"/>
    <dgm:cxn modelId="{4FC85302-8848-7B40-ACE3-72207D827E0B}" srcId="{3727E778-A41D-8D4F-9850-0BFAC889346E}" destId="{2C382D1D-88BC-9644-805C-46056F771299}" srcOrd="0" destOrd="0" parTransId="{AD944F3A-822D-3E40-A446-320FF52D9E66}" sibTransId="{3671CB3C-995F-F242-9D9F-0DEB118A3B3D}"/>
    <dgm:cxn modelId="{9B3E8603-FC30-5D41-9C34-2BC64426CE85}" type="presOf" srcId="{07F6612D-5C2A-0442-B43D-F8F69375A96D}" destId="{0E568E45-712D-F84D-9F8D-FC642169A1F5}" srcOrd="0" destOrd="4" presId="urn:microsoft.com/office/officeart/2005/8/layout/bProcess3"/>
    <dgm:cxn modelId="{2AAB9307-CBF8-4D41-B25B-17A2B21E7F92}" type="presOf" srcId="{C3B97603-DE98-7C42-B810-E6A862D59076}" destId="{58A7749F-71C4-CC4C-9DF7-38F12169FA0F}" srcOrd="0" destOrd="4" presId="urn:microsoft.com/office/officeart/2005/8/layout/bProcess3"/>
    <dgm:cxn modelId="{2893390C-CB60-2541-85D6-708DE78B74FD}" srcId="{E4ADF823-3B94-E34D-B8F1-08B78CABB303}" destId="{80021AB2-FB3F-FE4B-B641-A226D0507C8E}" srcOrd="6" destOrd="0" parTransId="{A0FC6399-CA97-7C47-A6CE-0753AA48A4BA}" sibTransId="{8A5787EF-1BCD-D24E-80FE-74AFC4367F2C}"/>
    <dgm:cxn modelId="{2E5E0310-0A1D-FD49-9D82-A9E160C13F34}" srcId="{E4ADF823-3B94-E34D-B8F1-08B78CABB303}" destId="{D8353DBD-C68C-EA44-B4E0-155D091DFDD6}" srcOrd="4" destOrd="0" parTransId="{1563DF27-9C7E-2745-A358-A9901B4F4C88}" sibTransId="{34890254-2353-2642-819A-2E8FD035AEA2}"/>
    <dgm:cxn modelId="{32E3CD17-5517-634A-8D98-33739A52FA2B}" type="presOf" srcId="{2C382D1D-88BC-9644-805C-46056F771299}" destId="{661D541F-593F-4748-AF70-AEB9B0D1DA38}" srcOrd="0" destOrd="1" presId="urn:microsoft.com/office/officeart/2005/8/layout/bProcess3"/>
    <dgm:cxn modelId="{5A6AF21D-51CC-AE47-8DEE-ED39E7BF4B58}" srcId="{11477C6B-CB44-B34A-9583-08BBEEDA318D}" destId="{7E9C7524-0284-F845-B0BC-19F6ECB39E86}" srcOrd="3" destOrd="0" parTransId="{D99E622B-24E3-B845-A48A-BD605789D747}" sibTransId="{6485417D-3FF6-E748-A307-CA1B21071C28}"/>
    <dgm:cxn modelId="{FCC0CA1E-046C-0843-AFD0-4F68A7392E53}" type="presOf" srcId="{0720CF39-E3DB-7B4E-AD5D-C1751D79D091}" destId="{0E568E45-712D-F84D-9F8D-FC642169A1F5}" srcOrd="0" destOrd="3" presId="urn:microsoft.com/office/officeart/2005/8/layout/bProcess3"/>
    <dgm:cxn modelId="{F148BF20-C364-3B44-9878-1A253DA33CE3}" type="presOf" srcId="{46525380-6C8C-7B4B-8FF1-6038CF4FE1ED}" destId="{58A7749F-71C4-CC4C-9DF7-38F12169FA0F}" srcOrd="0" destOrd="1" presId="urn:microsoft.com/office/officeart/2005/8/layout/bProcess3"/>
    <dgm:cxn modelId="{5F096424-0319-6C4B-B869-5C714457BF3F}" type="presOf" srcId="{0897AED3-9821-7F40-B04B-BD8FE0C11FC3}" destId="{8AE1AD63-AB0B-A242-8562-DDF8D844A799}" srcOrd="1" destOrd="0" presId="urn:microsoft.com/office/officeart/2005/8/layout/bProcess3"/>
    <dgm:cxn modelId="{0685E324-A49C-B548-9296-50D5113EC630}" type="presOf" srcId="{7E9C7524-0284-F845-B0BC-19F6ECB39E86}" destId="{A2C650D5-20B0-2E4E-9CF2-692708F29A98}" srcOrd="0" destOrd="0" presId="urn:microsoft.com/office/officeart/2005/8/layout/bProcess3"/>
    <dgm:cxn modelId="{DF167527-9C7F-5243-A103-7CFFBE91DE2E}" type="presOf" srcId="{D8353DBD-C68C-EA44-B4E0-155D091DFDD6}" destId="{58A7749F-71C4-CC4C-9DF7-38F12169FA0F}" srcOrd="0" destOrd="5" presId="urn:microsoft.com/office/officeart/2005/8/layout/bProcess3"/>
    <dgm:cxn modelId="{E6812B28-6321-1C4C-9B4D-7FE1BEAED11E}" type="presOf" srcId="{E233B373-0CB6-CC48-9F43-A7C2CCB44D47}" destId="{0E568E45-712D-F84D-9F8D-FC642169A1F5}" srcOrd="0" destOrd="2" presId="urn:microsoft.com/office/officeart/2005/8/layout/bProcess3"/>
    <dgm:cxn modelId="{DB38C228-6D91-5943-871E-199B5DABB25F}" srcId="{11477C6B-CB44-B34A-9583-08BBEEDA318D}" destId="{C8E03AA5-E1D6-0041-8B5B-DF158B96FFC6}" srcOrd="5" destOrd="0" parTransId="{7D082CE0-2AE8-EC42-A593-81E960B517A6}" sibTransId="{0897AED3-9821-7F40-B04B-BD8FE0C11FC3}"/>
    <dgm:cxn modelId="{C8A1632D-B466-5848-ACD6-9B74C7D79E79}" type="presOf" srcId="{7739C66B-06D5-D343-B8C1-3A2BDB4CECCF}" destId="{A4E02719-33DC-F64E-8F55-A398ED6D13AA}" srcOrd="1" destOrd="0" presId="urn:microsoft.com/office/officeart/2005/8/layout/bProcess3"/>
    <dgm:cxn modelId="{BCB5FB31-F327-B944-B6DB-E12F2E9002EE}" type="presOf" srcId="{CD22AA16-44E1-214D-9283-B72AD13728C7}" destId="{0E568E45-712D-F84D-9F8D-FC642169A1F5}" srcOrd="0" destOrd="6" presId="urn:microsoft.com/office/officeart/2005/8/layout/bProcess3"/>
    <dgm:cxn modelId="{410F4632-F8A5-1140-8E34-98167E222BC9}" type="presOf" srcId="{A9E24735-836F-9741-8022-97D1E456E444}" destId="{0E568E45-712D-F84D-9F8D-FC642169A1F5}" srcOrd="0" destOrd="1" presId="urn:microsoft.com/office/officeart/2005/8/layout/bProcess3"/>
    <dgm:cxn modelId="{F60F9F32-B76B-0C4A-B0C8-22377C222272}" type="presOf" srcId="{DDD0BC3B-648F-7D41-9D00-2C24F2036344}" destId="{51D018BA-87EE-2B40-BDEC-8F12A697F7D8}" srcOrd="0" destOrd="0" presId="urn:microsoft.com/office/officeart/2005/8/layout/bProcess3"/>
    <dgm:cxn modelId="{134E9D33-42A7-3743-AF3A-4489D5278C33}" srcId="{E4ADF823-3B94-E34D-B8F1-08B78CABB303}" destId="{BE392DF0-FC45-8940-BC31-0DCA5FA04AEC}" srcOrd="1" destOrd="0" parTransId="{CC304C63-E8E2-EF4B-8706-B33C18FEC9C6}" sibTransId="{D788917D-E31E-EB4B-B0FD-8FC7702CA884}"/>
    <dgm:cxn modelId="{AF495939-6F52-054F-B689-88DAED8C38A7}" srcId="{C8E03AA5-E1D6-0041-8B5B-DF158B96FFC6}" destId="{A9E24735-836F-9741-8022-97D1E456E444}" srcOrd="0" destOrd="0" parTransId="{04FCDB51-0D99-7446-91A3-63281C3F879D}" sibTransId="{809F70F5-F2B4-C74C-BEA1-F06F51C92294}"/>
    <dgm:cxn modelId="{D393083B-65EF-1548-9DB8-6DB72097E440}" type="presOf" srcId="{FBBC8485-49AB-F840-B3D3-40F3589C169F}" destId="{F5664683-D9C1-1841-8F38-112CA3943119}" srcOrd="0" destOrd="1" presId="urn:microsoft.com/office/officeart/2005/8/layout/bProcess3"/>
    <dgm:cxn modelId="{2E7F1C3E-5F4A-6A49-92F6-58CBC202E644}" type="presOf" srcId="{7D080094-9D7F-8D4A-8D9D-1DC83B4563FD}" destId="{F5664683-D9C1-1841-8F38-112CA3943119}" srcOrd="0" destOrd="4" presId="urn:microsoft.com/office/officeart/2005/8/layout/bProcess3"/>
    <dgm:cxn modelId="{6F009F43-A1AE-5342-80B6-A853E13BA380}" srcId="{11477C6B-CB44-B34A-9583-08BBEEDA318D}" destId="{631D4005-56F7-F745-BDD9-CB99773A9910}" srcOrd="2" destOrd="0" parTransId="{4BA95DFF-AD61-774D-A412-85CAE713BB56}" sibTransId="{2844D3E4-DFC9-704C-B7E7-5489C5696538}"/>
    <dgm:cxn modelId="{4EB57B45-872D-AD4C-A941-AAFA22D38361}" srcId="{3C6DB5B1-D5EA-0D41-ACA0-6DCBF5B5C651}" destId="{AEB99B5D-5AD0-DB40-93A6-9DF26B7837E6}" srcOrd="0" destOrd="0" parTransId="{19398FE9-D1A8-C646-A110-303D056B2FA8}" sibTransId="{AA6505F4-661A-934B-87CA-F5CA4D93C7DE}"/>
    <dgm:cxn modelId="{CBA79145-AC4A-6143-B4D7-248B1E45EA97}" type="presOf" srcId="{2844D3E4-DFC9-704C-B7E7-5489C5696538}" destId="{C47A0D28-2CDF-3741-812D-74A2D85DD62A}" srcOrd="1" destOrd="0" presId="urn:microsoft.com/office/officeart/2005/8/layout/bProcess3"/>
    <dgm:cxn modelId="{73E3AB47-E616-4241-AC36-622B58E3A2E0}" type="presOf" srcId="{EAC3BC81-9EBF-BE43-8799-8212963EF744}" destId="{05DA6B70-49CD-6644-B332-DAB7A6B9DCF6}" srcOrd="0" destOrd="1" presId="urn:microsoft.com/office/officeart/2005/8/layout/bProcess3"/>
    <dgm:cxn modelId="{9A737650-2556-7841-B9DF-C5F3C4C7EB05}" type="presOf" srcId="{11477C6B-CB44-B34A-9583-08BBEEDA318D}" destId="{E9CCE44C-A890-1948-B2B7-8BD4AA468D78}" srcOrd="0" destOrd="0" presId="urn:microsoft.com/office/officeart/2005/8/layout/bProcess3"/>
    <dgm:cxn modelId="{971D7B57-C7DD-934B-8EF2-5537D61B4BE8}" srcId="{11477C6B-CB44-B34A-9583-08BBEEDA318D}" destId="{3C6DB5B1-D5EA-0D41-ACA0-6DCBF5B5C651}" srcOrd="4" destOrd="0" parTransId="{EFEFAFFE-8A58-D84D-9ADF-1A3A7E94598B}" sibTransId="{DDD0BC3B-648F-7D41-9D00-2C24F2036344}"/>
    <dgm:cxn modelId="{ADF7B658-4AB4-4B4B-848C-6EA41B501CE8}" type="presOf" srcId="{631D4005-56F7-F745-BDD9-CB99773A9910}" destId="{6D15AC50-E69A-F64F-B56C-2B55C6C75A58}" srcOrd="0" destOrd="0" presId="urn:microsoft.com/office/officeart/2005/8/layout/bProcess3"/>
    <dgm:cxn modelId="{A010875C-0B07-794F-AD0A-6332A5D0CF4C}" type="presOf" srcId="{BE392DF0-FC45-8940-BC31-0DCA5FA04AEC}" destId="{58A7749F-71C4-CC4C-9DF7-38F12169FA0F}" srcOrd="0" destOrd="2" presId="urn:microsoft.com/office/officeart/2005/8/layout/bProcess3"/>
    <dgm:cxn modelId="{9569D05D-EDD6-954B-94AD-46379D414C2E}" type="presOf" srcId="{41198D62-EA29-EC44-9F96-01FD00106432}" destId="{05DA6B70-49CD-6644-B332-DAB7A6B9DCF6}" srcOrd="0" destOrd="0" presId="urn:microsoft.com/office/officeart/2005/8/layout/bProcess3"/>
    <dgm:cxn modelId="{2D1F3361-6BC4-C046-B33D-42F60C1D41B7}" srcId="{E4ADF823-3B94-E34D-B8F1-08B78CABB303}" destId="{516EC02B-5FA2-F849-83C0-8B3F528B57C8}" srcOrd="2" destOrd="0" parTransId="{7405AC46-3D3E-1745-9A5D-E901752344B4}" sibTransId="{243114CF-5E43-A748-A6D7-7CA92FA7AF96}"/>
    <dgm:cxn modelId="{D0552C65-4814-324B-9B7A-356DE8CDDA5D}" srcId="{E4ADF823-3B94-E34D-B8F1-08B78CABB303}" destId="{46525380-6C8C-7B4B-8FF1-6038CF4FE1ED}" srcOrd="0" destOrd="0" parTransId="{D2E9884C-0B02-0E45-80E5-038335FA5FAC}" sibTransId="{369A29C2-65FB-DF40-A170-42B23BF92EF5}"/>
    <dgm:cxn modelId="{D8B26066-5BCB-FD49-A0BB-F4B813028A82}" type="presOf" srcId="{DDD0BC3B-648F-7D41-9D00-2C24F2036344}" destId="{509AEFE5-740E-0347-A677-A869265D0CB3}" srcOrd="1" destOrd="0" presId="urn:microsoft.com/office/officeart/2005/8/layout/bProcess3"/>
    <dgm:cxn modelId="{55E5B866-671D-584A-BA87-5945912AFF8D}" type="presOf" srcId="{D2D91643-022F-1246-B894-AAC028029C52}" destId="{14DE36D7-6ECF-3B45-94D4-9AA7879CD703}" srcOrd="1" destOrd="0" presId="urn:microsoft.com/office/officeart/2005/8/layout/bProcess3"/>
    <dgm:cxn modelId="{D5802B6B-02BC-3C4F-ACEC-EA6D32B9D890}" type="presOf" srcId="{6B2B2CDE-C912-7348-8482-8C8A9F9ED154}" destId="{58A7749F-71C4-CC4C-9DF7-38F12169FA0F}" srcOrd="0" destOrd="6" presId="urn:microsoft.com/office/officeart/2005/8/layout/bProcess3"/>
    <dgm:cxn modelId="{FEC9596B-91D9-C34B-9EB6-A0235F7F168A}" type="presOf" srcId="{3312EB8A-880D-6246-8790-A14C4D653F25}" destId="{0E568E45-712D-F84D-9F8D-FC642169A1F5}" srcOrd="0" destOrd="7" presId="urn:microsoft.com/office/officeart/2005/8/layout/bProcess3"/>
    <dgm:cxn modelId="{370F6C73-5822-ED4B-BF07-F1E8E44B350F}" srcId="{7E9C7524-0284-F845-B0BC-19F6ECB39E86}" destId="{669B1B4B-B4B8-9C48-A38C-F3EAE0107C06}" srcOrd="1" destOrd="0" parTransId="{9EC12E92-A2CD-6944-B086-105E96464196}" sibTransId="{4F16898F-FE53-C24A-8771-A85289574AF1}"/>
    <dgm:cxn modelId="{0ED9F375-FC89-B841-A324-C6522811B7AB}" srcId="{D8C35C40-F56B-C845-9D66-ADC0430D407C}" destId="{5DD08727-2BC6-114D-9CA5-3017A3F9C621}" srcOrd="1" destOrd="0" parTransId="{0FAC04C9-4679-2E48-94B8-EFCEE9B09C7D}" sibTransId="{060D85ED-E243-FD41-976F-26BF4FBE8D3A}"/>
    <dgm:cxn modelId="{8952CB7D-52BB-8A4A-928D-6E10659DF6CE}" srcId="{C8E03AA5-E1D6-0041-8B5B-DF158B96FFC6}" destId="{E233B373-0CB6-CC48-9F43-A7C2CCB44D47}" srcOrd="1" destOrd="0" parTransId="{BACDD955-7B28-CC41-B87E-4B1F4E79CAF0}" sibTransId="{2E7B2897-3B65-554D-8C45-59430CD0E83A}"/>
    <dgm:cxn modelId="{DEC7877F-4BAC-BA4D-9F4A-D569423DDC61}" srcId="{7E9C7524-0284-F845-B0BC-19F6ECB39E86}" destId="{6A0AEB73-BEBC-C445-A87D-3838B4B598BF}" srcOrd="0" destOrd="0" parTransId="{FB447CD4-0C50-7D4C-B1EE-E070592CB2A4}" sibTransId="{D768B422-117B-374E-9A67-CE1B3EB45DCA}"/>
    <dgm:cxn modelId="{81341F80-2037-8840-8EEE-50FC6F8DEECA}" type="presOf" srcId="{7739C66B-06D5-D343-B8C1-3A2BDB4CECCF}" destId="{FB905FBD-08F2-AD46-A9F6-E2554E09FC23}" srcOrd="0" destOrd="0" presId="urn:microsoft.com/office/officeart/2005/8/layout/bProcess3"/>
    <dgm:cxn modelId="{14D69180-3837-F541-BD90-52216D18E583}" srcId="{C8E03AA5-E1D6-0041-8B5B-DF158B96FFC6}" destId="{0720CF39-E3DB-7B4E-AD5D-C1751D79D091}" srcOrd="2" destOrd="0" parTransId="{FFCD219F-226E-B245-BB96-0CAB7317EA3D}" sibTransId="{AFDF4DA0-6B1D-0942-BB2A-AF6A3C37F5CF}"/>
    <dgm:cxn modelId="{A786BB82-0280-594C-8E91-1FE40F1C6A65}" srcId="{C8E03AA5-E1D6-0041-8B5B-DF158B96FFC6}" destId="{886722FF-59E4-9C4B-A211-759788AD2427}" srcOrd="4" destOrd="0" parTransId="{2182A376-6381-8A41-A141-53AB1C269810}" sibTransId="{B1F11DD3-3B4A-734A-BB4F-1D74E76244EF}"/>
    <dgm:cxn modelId="{F938C78F-98B4-6D4A-B10F-41DFFA74FC04}" srcId="{D8C35C40-F56B-C845-9D66-ADC0430D407C}" destId="{FBBC8485-49AB-F840-B3D3-40F3589C169F}" srcOrd="0" destOrd="0" parTransId="{D440AD6E-74E6-FF42-8849-50CEAA46E10F}" sibTransId="{BDFEE927-7AEE-5844-AB59-AF4C51024C8C}"/>
    <dgm:cxn modelId="{14DA5690-F958-B240-9D54-0B67ED8BF69C}" type="presOf" srcId="{2844D3E4-DFC9-704C-B7E7-5489C5696538}" destId="{686381E2-025D-EB45-A8AC-0B8C77F4FDF2}" srcOrd="0" destOrd="0" presId="urn:microsoft.com/office/officeart/2005/8/layout/bProcess3"/>
    <dgm:cxn modelId="{E7627991-5C0E-D84C-B1EC-6D587CC0C1EF}" srcId="{631D4005-56F7-F745-BDD9-CB99773A9910}" destId="{9607B2F4-1E6A-354D-AE03-9D7F206AFF1B}" srcOrd="0" destOrd="0" parTransId="{ABC43A4A-A855-9F4D-B90B-98577217EDF8}" sibTransId="{BF2A242A-C5A1-5646-9966-776BBAECCB97}"/>
    <dgm:cxn modelId="{87C79993-29E9-054F-859F-5771A31EDB57}" type="presOf" srcId="{5B943714-FF2D-BD46-9282-FB24513E21CD}" destId="{5913D614-97A8-934E-A292-114AC377F017}" srcOrd="0" destOrd="0" presId="urn:microsoft.com/office/officeart/2005/8/layout/bProcess3"/>
    <dgm:cxn modelId="{8214C896-D228-2240-B00E-2C7FD36DAADC}" type="presOf" srcId="{C8E03AA5-E1D6-0041-8B5B-DF158B96FFC6}" destId="{0E568E45-712D-F84D-9F8D-FC642169A1F5}" srcOrd="0" destOrd="0" presId="urn:microsoft.com/office/officeart/2005/8/layout/bProcess3"/>
    <dgm:cxn modelId="{216AAD9D-704C-E045-B676-0D362F258ABD}" srcId="{11477C6B-CB44-B34A-9583-08BBEEDA318D}" destId="{D8C35C40-F56B-C845-9D66-ADC0430D407C}" srcOrd="7" destOrd="0" parTransId="{2E81F370-2933-1441-B8E1-DD8F991CDC46}" sibTransId="{63CD8FDB-A1F0-1548-B6DA-130499FBC52B}"/>
    <dgm:cxn modelId="{048FA6A1-0345-DC47-BB7D-8C126108CBED}" srcId="{11477C6B-CB44-B34A-9583-08BBEEDA318D}" destId="{41198D62-EA29-EC44-9F96-01FD00106432}" srcOrd="1" destOrd="0" parTransId="{59EC4B4E-35EB-DE49-8C2E-2C2CB76CC883}" sibTransId="{5B943714-FF2D-BD46-9282-FB24513E21CD}"/>
    <dgm:cxn modelId="{9A553BA2-54C4-F642-935C-A16619A941D0}" type="presOf" srcId="{516EC02B-5FA2-F849-83C0-8B3F528B57C8}" destId="{58A7749F-71C4-CC4C-9DF7-38F12169FA0F}" srcOrd="0" destOrd="3" presId="urn:microsoft.com/office/officeart/2005/8/layout/bProcess3"/>
    <dgm:cxn modelId="{17BEF9A3-54A8-0840-A415-632CB8BF8504}" type="presOf" srcId="{80021AB2-FB3F-FE4B-B641-A226D0507C8E}" destId="{58A7749F-71C4-CC4C-9DF7-38F12169FA0F}" srcOrd="0" destOrd="7" presId="urn:microsoft.com/office/officeart/2005/8/layout/bProcess3"/>
    <dgm:cxn modelId="{BB0D7BA7-0795-064B-B393-63A55AB17D3B}" type="presOf" srcId="{E4ADF823-3B94-E34D-B8F1-08B78CABB303}" destId="{58A7749F-71C4-CC4C-9DF7-38F12169FA0F}" srcOrd="0" destOrd="0" presId="urn:microsoft.com/office/officeart/2005/8/layout/bProcess3"/>
    <dgm:cxn modelId="{604CD4AA-A9CB-F94A-82ED-30EEF99756D1}" srcId="{C8E03AA5-E1D6-0041-8B5B-DF158B96FFC6}" destId="{CD22AA16-44E1-214D-9283-B72AD13728C7}" srcOrd="5" destOrd="0" parTransId="{B2E4EFC0-2D14-EB43-BF8C-3B18735EED0C}" sibTransId="{D2DC8B9C-3937-D046-87B1-20B878E27475}"/>
    <dgm:cxn modelId="{6DFDD7AF-C7ED-9D47-9A5F-0891FA023808}" srcId="{11477C6B-CB44-B34A-9583-08BBEEDA318D}" destId="{3727E778-A41D-8D4F-9850-0BFAC889346E}" srcOrd="0" destOrd="0" parTransId="{208D7DBC-1535-4F45-B1D7-C15F7BF0FDEB}" sibTransId="{7739C66B-06D5-D343-B8C1-3A2BDB4CECCF}"/>
    <dgm:cxn modelId="{91C56EB0-22C9-174D-A72C-7ECC704F9ACA}" srcId="{C8E03AA5-E1D6-0041-8B5B-DF158B96FFC6}" destId="{3312EB8A-880D-6246-8790-A14C4D653F25}" srcOrd="6" destOrd="0" parTransId="{D2FE62BE-3781-4E4E-BBDF-7FDA374BAC0D}" sibTransId="{74F7B63A-0247-A242-9E9E-43D7EAF6E558}"/>
    <dgm:cxn modelId="{1EDB20B2-51C8-4C40-9793-8D9D49855122}" type="presOf" srcId="{9607B2F4-1E6A-354D-AE03-9D7F206AFF1B}" destId="{6D15AC50-E69A-F64F-B56C-2B55C6C75A58}" srcOrd="0" destOrd="1" presId="urn:microsoft.com/office/officeart/2005/8/layout/bProcess3"/>
    <dgm:cxn modelId="{905CCBB5-E614-EC47-9618-6316D935F79B}" type="presOf" srcId="{6485417D-3FF6-E748-A307-CA1B21071C28}" destId="{06D5AAE3-56E8-1142-94EF-A4D6ABEA3971}" srcOrd="1" destOrd="0" presId="urn:microsoft.com/office/officeart/2005/8/layout/bProcess3"/>
    <dgm:cxn modelId="{86BACFB5-D152-5E41-974C-809B81471D40}" srcId="{41198D62-EA29-EC44-9F96-01FD00106432}" destId="{EAC3BC81-9EBF-BE43-8799-8212963EF744}" srcOrd="0" destOrd="0" parTransId="{0F6554B2-B291-7445-AC2A-E9D7DC6F445C}" sibTransId="{33F73E7D-233D-614E-A41A-E2B9641D544E}"/>
    <dgm:cxn modelId="{EA9E2DC4-061E-F648-B72F-9F9F469F1400}" type="presOf" srcId="{5B943714-FF2D-BD46-9282-FB24513E21CD}" destId="{B289F8DB-EB26-9D45-AD56-B3756DC375AD}" srcOrd="1" destOrd="0" presId="urn:microsoft.com/office/officeart/2005/8/layout/bProcess3"/>
    <dgm:cxn modelId="{705800CB-4AFC-544D-82B4-856CF4383066}" srcId="{D8C35C40-F56B-C845-9D66-ADC0430D407C}" destId="{7D080094-9D7F-8D4A-8D9D-1DC83B4563FD}" srcOrd="3" destOrd="0" parTransId="{97CA66D4-273D-9948-B6DF-0C76FFAB8A8F}" sibTransId="{7E21D13A-867D-E64A-9AF4-8351A6217B03}"/>
    <dgm:cxn modelId="{680BAECC-3FC4-254E-937E-0F3F457EE32C}" type="presOf" srcId="{3727E778-A41D-8D4F-9850-0BFAC889346E}" destId="{661D541F-593F-4748-AF70-AEB9B0D1DA38}" srcOrd="0" destOrd="0" presId="urn:microsoft.com/office/officeart/2005/8/layout/bProcess3"/>
    <dgm:cxn modelId="{60977FCD-3121-8342-8684-AA14ECC34896}" type="presOf" srcId="{669B1B4B-B4B8-9C48-A38C-F3EAE0107C06}" destId="{A2C650D5-20B0-2E4E-9CF2-692708F29A98}" srcOrd="0" destOrd="2" presId="urn:microsoft.com/office/officeart/2005/8/layout/bProcess3"/>
    <dgm:cxn modelId="{3F6ED4CD-D6DF-FF48-BE61-A3B553C233E0}" srcId="{11477C6B-CB44-B34A-9583-08BBEEDA318D}" destId="{E4ADF823-3B94-E34D-B8F1-08B78CABB303}" srcOrd="6" destOrd="0" parTransId="{B821C292-184A-C740-810F-8322372B3C4B}" sibTransId="{D2D91643-022F-1246-B894-AAC028029C52}"/>
    <dgm:cxn modelId="{D7734BD1-B780-3D45-87DA-1ABA9337D7A2}" srcId="{C8E03AA5-E1D6-0041-8B5B-DF158B96FFC6}" destId="{07F6612D-5C2A-0442-B43D-F8F69375A96D}" srcOrd="3" destOrd="0" parTransId="{5F6F4C3B-DD34-CA46-BE91-7DDF5B76DF2D}" sibTransId="{0D5FC714-B3D2-5C43-AC7E-8D9ABA7F2608}"/>
    <dgm:cxn modelId="{D543F2D2-4961-5740-A68F-9D51D35D8120}" srcId="{E4ADF823-3B94-E34D-B8F1-08B78CABB303}" destId="{C3B97603-DE98-7C42-B810-E6A862D59076}" srcOrd="3" destOrd="0" parTransId="{DB0FEBF9-7CAD-0D41-9FFD-47E01D3889C6}" sibTransId="{7CD05E8B-158A-9649-BB66-A84135A9EA64}"/>
    <dgm:cxn modelId="{1E26E1DB-1484-3342-B306-185160BC365A}" type="presOf" srcId="{0897AED3-9821-7F40-B04B-BD8FE0C11FC3}" destId="{CBE05F21-6EDC-AF4A-A451-B46EAD80B289}" srcOrd="0" destOrd="0" presId="urn:microsoft.com/office/officeart/2005/8/layout/bProcess3"/>
    <dgm:cxn modelId="{56AA75E1-650B-E34B-8DD1-F61999D216E6}" type="presOf" srcId="{D8C35C40-F56B-C845-9D66-ADC0430D407C}" destId="{F5664683-D9C1-1841-8F38-112CA3943119}" srcOrd="0" destOrd="0" presId="urn:microsoft.com/office/officeart/2005/8/layout/bProcess3"/>
    <dgm:cxn modelId="{363BD6E1-5177-C64D-AD06-B5F06729C4D4}" type="presOf" srcId="{AEB99B5D-5AD0-DB40-93A6-9DF26B7837E6}" destId="{C443B8D4-53B5-AF40-9A86-0847E75EFA1B}" srcOrd="0" destOrd="1" presId="urn:microsoft.com/office/officeart/2005/8/layout/bProcess3"/>
    <dgm:cxn modelId="{54BA70E4-B48E-6A41-8959-F0F62A7CEE48}" type="presOf" srcId="{D2D91643-022F-1246-B894-AAC028029C52}" destId="{C8903186-BD11-2E43-A89F-FF3212B52CE9}" srcOrd="0" destOrd="0" presId="urn:microsoft.com/office/officeart/2005/8/layout/bProcess3"/>
    <dgm:cxn modelId="{05465FE6-3C58-4942-89E1-61EAC3E8895B}" type="presOf" srcId="{886722FF-59E4-9C4B-A211-759788AD2427}" destId="{0E568E45-712D-F84D-9F8D-FC642169A1F5}" srcOrd="0" destOrd="5" presId="urn:microsoft.com/office/officeart/2005/8/layout/bProcess3"/>
    <dgm:cxn modelId="{1865EDE8-0F7B-AB41-B583-E1DDD2CD1DE7}" type="presOf" srcId="{6485417D-3FF6-E748-A307-CA1B21071C28}" destId="{2B99BAA0-F9D0-314E-A999-724882FF5D32}" srcOrd="0" destOrd="0" presId="urn:microsoft.com/office/officeart/2005/8/layout/bProcess3"/>
    <dgm:cxn modelId="{B421E4EC-8DBC-2F45-B9AB-C9D467C37A5E}" type="presOf" srcId="{5DD08727-2BC6-114D-9CA5-3017A3F9C621}" destId="{F5664683-D9C1-1841-8F38-112CA3943119}" srcOrd="0" destOrd="2" presId="urn:microsoft.com/office/officeart/2005/8/layout/bProcess3"/>
    <dgm:cxn modelId="{8FE1FCF0-8C55-BF4C-8022-A9DC497EFC60}" srcId="{D8C35C40-F56B-C845-9D66-ADC0430D407C}" destId="{67D11BBE-B27F-6640-BC73-6C409072004C}" srcOrd="2" destOrd="0" parTransId="{790B6B99-1754-2B47-84CD-793895D525CC}" sibTransId="{2CE36A9F-F222-F641-AC33-C84EA62BC245}"/>
    <dgm:cxn modelId="{F4FED4FB-5DE8-1A43-BB32-94032A0D1C91}" type="presOf" srcId="{3C6DB5B1-D5EA-0D41-ACA0-6DCBF5B5C651}" destId="{C443B8D4-53B5-AF40-9A86-0847E75EFA1B}" srcOrd="0" destOrd="0" presId="urn:microsoft.com/office/officeart/2005/8/layout/bProcess3"/>
    <dgm:cxn modelId="{5099CFFF-65B9-E14D-A1CE-00996A18C879}" type="presOf" srcId="{6A0AEB73-BEBC-C445-A87D-3838B4B598BF}" destId="{A2C650D5-20B0-2E4E-9CF2-692708F29A98}" srcOrd="0" destOrd="1" presId="urn:microsoft.com/office/officeart/2005/8/layout/bProcess3"/>
    <dgm:cxn modelId="{B3F7810B-4776-7B4C-B40A-BA788724ED5C}" type="presParOf" srcId="{E9CCE44C-A890-1948-B2B7-8BD4AA468D78}" destId="{661D541F-593F-4748-AF70-AEB9B0D1DA38}" srcOrd="0" destOrd="0" presId="urn:microsoft.com/office/officeart/2005/8/layout/bProcess3"/>
    <dgm:cxn modelId="{472C88EF-CAAC-BC43-885E-BAA9687B9E43}" type="presParOf" srcId="{E9CCE44C-A890-1948-B2B7-8BD4AA468D78}" destId="{FB905FBD-08F2-AD46-A9F6-E2554E09FC23}" srcOrd="1" destOrd="0" presId="urn:microsoft.com/office/officeart/2005/8/layout/bProcess3"/>
    <dgm:cxn modelId="{F7202754-420C-434F-B468-F3AE098C7717}" type="presParOf" srcId="{FB905FBD-08F2-AD46-A9F6-E2554E09FC23}" destId="{A4E02719-33DC-F64E-8F55-A398ED6D13AA}" srcOrd="0" destOrd="0" presId="urn:microsoft.com/office/officeart/2005/8/layout/bProcess3"/>
    <dgm:cxn modelId="{B4B13109-2B72-2F41-9477-D8EB30EE4256}" type="presParOf" srcId="{E9CCE44C-A890-1948-B2B7-8BD4AA468D78}" destId="{05DA6B70-49CD-6644-B332-DAB7A6B9DCF6}" srcOrd="2" destOrd="0" presId="urn:microsoft.com/office/officeart/2005/8/layout/bProcess3"/>
    <dgm:cxn modelId="{AC6FF661-AADB-7849-AA39-CF93D0F24D7E}" type="presParOf" srcId="{E9CCE44C-A890-1948-B2B7-8BD4AA468D78}" destId="{5913D614-97A8-934E-A292-114AC377F017}" srcOrd="3" destOrd="0" presId="urn:microsoft.com/office/officeart/2005/8/layout/bProcess3"/>
    <dgm:cxn modelId="{3EB822B5-6940-5640-9DA5-F0FA6A4A3381}" type="presParOf" srcId="{5913D614-97A8-934E-A292-114AC377F017}" destId="{B289F8DB-EB26-9D45-AD56-B3756DC375AD}" srcOrd="0" destOrd="0" presId="urn:microsoft.com/office/officeart/2005/8/layout/bProcess3"/>
    <dgm:cxn modelId="{266004DF-B4C6-5446-B5C6-73C50C20D5E4}" type="presParOf" srcId="{E9CCE44C-A890-1948-B2B7-8BD4AA468D78}" destId="{6D15AC50-E69A-F64F-B56C-2B55C6C75A58}" srcOrd="4" destOrd="0" presId="urn:microsoft.com/office/officeart/2005/8/layout/bProcess3"/>
    <dgm:cxn modelId="{88A5369B-9908-F646-A5F3-D475D556244E}" type="presParOf" srcId="{E9CCE44C-A890-1948-B2B7-8BD4AA468D78}" destId="{686381E2-025D-EB45-A8AC-0B8C77F4FDF2}" srcOrd="5" destOrd="0" presId="urn:microsoft.com/office/officeart/2005/8/layout/bProcess3"/>
    <dgm:cxn modelId="{F68E92C1-B18E-364C-96AB-1EE616031082}" type="presParOf" srcId="{686381E2-025D-EB45-A8AC-0B8C77F4FDF2}" destId="{C47A0D28-2CDF-3741-812D-74A2D85DD62A}" srcOrd="0" destOrd="0" presId="urn:microsoft.com/office/officeart/2005/8/layout/bProcess3"/>
    <dgm:cxn modelId="{EE8E44EB-BB1D-C54B-A25E-82A966AE1CA6}" type="presParOf" srcId="{E9CCE44C-A890-1948-B2B7-8BD4AA468D78}" destId="{A2C650D5-20B0-2E4E-9CF2-692708F29A98}" srcOrd="6" destOrd="0" presId="urn:microsoft.com/office/officeart/2005/8/layout/bProcess3"/>
    <dgm:cxn modelId="{E0643221-6D02-F046-AABE-355C3A038C46}" type="presParOf" srcId="{E9CCE44C-A890-1948-B2B7-8BD4AA468D78}" destId="{2B99BAA0-F9D0-314E-A999-724882FF5D32}" srcOrd="7" destOrd="0" presId="urn:microsoft.com/office/officeart/2005/8/layout/bProcess3"/>
    <dgm:cxn modelId="{3FB11A3E-7A68-A047-AA6E-911A742799A8}" type="presParOf" srcId="{2B99BAA0-F9D0-314E-A999-724882FF5D32}" destId="{06D5AAE3-56E8-1142-94EF-A4D6ABEA3971}" srcOrd="0" destOrd="0" presId="urn:microsoft.com/office/officeart/2005/8/layout/bProcess3"/>
    <dgm:cxn modelId="{F46B2F06-48B9-7943-ACD5-FFE26AC55F39}" type="presParOf" srcId="{E9CCE44C-A890-1948-B2B7-8BD4AA468D78}" destId="{C443B8D4-53B5-AF40-9A86-0847E75EFA1B}" srcOrd="8" destOrd="0" presId="urn:microsoft.com/office/officeart/2005/8/layout/bProcess3"/>
    <dgm:cxn modelId="{C9E2118C-371C-B34F-9477-6A7C9086F921}" type="presParOf" srcId="{E9CCE44C-A890-1948-B2B7-8BD4AA468D78}" destId="{51D018BA-87EE-2B40-BDEC-8F12A697F7D8}" srcOrd="9" destOrd="0" presId="urn:microsoft.com/office/officeart/2005/8/layout/bProcess3"/>
    <dgm:cxn modelId="{B4AEF6CB-6521-CF48-A7A2-E3D019214314}" type="presParOf" srcId="{51D018BA-87EE-2B40-BDEC-8F12A697F7D8}" destId="{509AEFE5-740E-0347-A677-A869265D0CB3}" srcOrd="0" destOrd="0" presId="urn:microsoft.com/office/officeart/2005/8/layout/bProcess3"/>
    <dgm:cxn modelId="{AD3B1F27-0FCC-9149-B29E-209A60B4617C}" type="presParOf" srcId="{E9CCE44C-A890-1948-B2B7-8BD4AA468D78}" destId="{0E568E45-712D-F84D-9F8D-FC642169A1F5}" srcOrd="10" destOrd="0" presId="urn:microsoft.com/office/officeart/2005/8/layout/bProcess3"/>
    <dgm:cxn modelId="{0AAC4231-6B5C-3449-B22D-8F91DAA241C4}" type="presParOf" srcId="{E9CCE44C-A890-1948-B2B7-8BD4AA468D78}" destId="{CBE05F21-6EDC-AF4A-A451-B46EAD80B289}" srcOrd="11" destOrd="0" presId="urn:microsoft.com/office/officeart/2005/8/layout/bProcess3"/>
    <dgm:cxn modelId="{187C5B07-977E-4F4F-A6E4-15436FE2E2D4}" type="presParOf" srcId="{CBE05F21-6EDC-AF4A-A451-B46EAD80B289}" destId="{8AE1AD63-AB0B-A242-8562-DDF8D844A799}" srcOrd="0" destOrd="0" presId="urn:microsoft.com/office/officeart/2005/8/layout/bProcess3"/>
    <dgm:cxn modelId="{532AC456-68EF-3446-BD11-701F941816F7}" type="presParOf" srcId="{E9CCE44C-A890-1948-B2B7-8BD4AA468D78}" destId="{58A7749F-71C4-CC4C-9DF7-38F12169FA0F}" srcOrd="12" destOrd="0" presId="urn:microsoft.com/office/officeart/2005/8/layout/bProcess3"/>
    <dgm:cxn modelId="{F8A01EE8-34D9-EB47-8D9D-30AFB66F8458}" type="presParOf" srcId="{E9CCE44C-A890-1948-B2B7-8BD4AA468D78}" destId="{C8903186-BD11-2E43-A89F-FF3212B52CE9}" srcOrd="13" destOrd="0" presId="urn:microsoft.com/office/officeart/2005/8/layout/bProcess3"/>
    <dgm:cxn modelId="{8EB902CC-F180-E04A-93E3-8D2668FB7F02}" type="presParOf" srcId="{C8903186-BD11-2E43-A89F-FF3212B52CE9}" destId="{14DE36D7-6ECF-3B45-94D4-9AA7879CD703}" srcOrd="0" destOrd="0" presId="urn:microsoft.com/office/officeart/2005/8/layout/bProcess3"/>
    <dgm:cxn modelId="{B710895E-C056-2C4B-BFB3-E6B5A6D2ABD4}" type="presParOf" srcId="{E9CCE44C-A890-1948-B2B7-8BD4AA468D78}" destId="{F5664683-D9C1-1841-8F38-112CA3943119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AE130-5602-2D4A-8ED6-129DD7FC14B2}" type="doc">
      <dgm:prSet loTypeId="urn:microsoft.com/office/officeart/2008/layout/HorizontalMultiLevelHierarchy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31F29-9AD6-7848-BD5D-F922A9A8E0FD}">
      <dgm:prSet phldrT="[Text]"/>
      <dgm:spPr/>
      <dgm:t>
        <a:bodyPr/>
        <a:lstStyle/>
        <a:p>
          <a:r>
            <a:rPr lang="en-US" dirty="0"/>
            <a:t>SUPERGIRLLS: empowering college girls to launch!</a:t>
          </a:r>
        </a:p>
      </dgm:t>
    </dgm:pt>
    <dgm:pt modelId="{8D9B6A74-D68B-774E-90B8-0CAA90249107}" type="parTrans" cxnId="{6D3C1B06-088B-DC47-8AF3-CDE07AA171F5}">
      <dgm:prSet/>
      <dgm:spPr/>
      <dgm:t>
        <a:bodyPr/>
        <a:lstStyle/>
        <a:p>
          <a:endParaRPr lang="en-US"/>
        </a:p>
      </dgm:t>
    </dgm:pt>
    <dgm:pt modelId="{B454A234-1F3C-7B45-A588-CB85E68D4C12}" type="sibTrans" cxnId="{6D3C1B06-088B-DC47-8AF3-CDE07AA171F5}">
      <dgm:prSet/>
      <dgm:spPr/>
      <dgm:t>
        <a:bodyPr/>
        <a:lstStyle/>
        <a:p>
          <a:endParaRPr lang="en-US"/>
        </a:p>
      </dgm:t>
    </dgm:pt>
    <dgm:pt modelId="{DBD96600-3BF2-6042-BEB5-C04E67B2A428}">
      <dgm:prSet phldrT="[Text]"/>
      <dgm:spPr/>
      <dgm:t>
        <a:bodyPr/>
        <a:lstStyle/>
        <a:p>
          <a:r>
            <a:rPr lang="en-US" dirty="0"/>
            <a:t>about</a:t>
          </a:r>
        </a:p>
      </dgm:t>
    </dgm:pt>
    <dgm:pt modelId="{E92A037B-58B3-B348-A4AD-6192564345A4}" type="parTrans" cxnId="{2884C2DF-115C-DF4E-9D16-756AF3CC68D6}">
      <dgm:prSet/>
      <dgm:spPr/>
      <dgm:t>
        <a:bodyPr/>
        <a:lstStyle/>
        <a:p>
          <a:endParaRPr lang="en-US"/>
        </a:p>
      </dgm:t>
    </dgm:pt>
    <dgm:pt modelId="{B185814F-704F-4E4E-8B18-80DF0ACBA7D9}" type="sibTrans" cxnId="{2884C2DF-115C-DF4E-9D16-756AF3CC68D6}">
      <dgm:prSet/>
      <dgm:spPr/>
      <dgm:t>
        <a:bodyPr/>
        <a:lstStyle/>
        <a:p>
          <a:endParaRPr lang="en-US"/>
        </a:p>
      </dgm:t>
    </dgm:pt>
    <dgm:pt modelId="{A8BB5609-4906-4A43-A883-6CC216E01D93}">
      <dgm:prSet phldrT="[Text]"/>
      <dgm:spPr/>
      <dgm:t>
        <a:bodyPr/>
        <a:lstStyle/>
        <a:p>
          <a:r>
            <a:rPr lang="en-US" dirty="0"/>
            <a:t>connect</a:t>
          </a:r>
        </a:p>
      </dgm:t>
    </dgm:pt>
    <dgm:pt modelId="{FF45D353-A127-5E45-8116-DFCB24F3733D}" type="parTrans" cxnId="{7D1AFC87-EDAE-7641-A0BA-BAE864B0B598}">
      <dgm:prSet/>
      <dgm:spPr/>
      <dgm:t>
        <a:bodyPr/>
        <a:lstStyle/>
        <a:p>
          <a:endParaRPr lang="en-US"/>
        </a:p>
      </dgm:t>
    </dgm:pt>
    <dgm:pt modelId="{F72B7AEF-A004-134E-AF07-C4FA4BEBABE0}" type="sibTrans" cxnId="{7D1AFC87-EDAE-7641-A0BA-BAE864B0B598}">
      <dgm:prSet/>
      <dgm:spPr/>
      <dgm:t>
        <a:bodyPr/>
        <a:lstStyle/>
        <a:p>
          <a:endParaRPr lang="en-US"/>
        </a:p>
      </dgm:t>
    </dgm:pt>
    <dgm:pt modelId="{1D77B725-98E7-D145-957D-46025EA9E990}">
      <dgm:prSet phldrT="[Text]"/>
      <dgm:spPr/>
      <dgm:t>
        <a:bodyPr/>
        <a:lstStyle/>
        <a:p>
          <a:r>
            <a:rPr lang="en-US" dirty="0"/>
            <a:t>write</a:t>
          </a:r>
        </a:p>
      </dgm:t>
    </dgm:pt>
    <dgm:pt modelId="{161BDA4A-EE05-7146-8D61-249017ABB4B0}" type="parTrans" cxnId="{D6D3B748-A56C-834E-8CDB-EE1BBC3D1CF9}">
      <dgm:prSet/>
      <dgm:spPr/>
      <dgm:t>
        <a:bodyPr/>
        <a:lstStyle/>
        <a:p>
          <a:endParaRPr lang="en-US"/>
        </a:p>
      </dgm:t>
    </dgm:pt>
    <dgm:pt modelId="{20D52088-1877-354E-B572-659953A6C905}" type="sibTrans" cxnId="{D6D3B748-A56C-834E-8CDB-EE1BBC3D1CF9}">
      <dgm:prSet/>
      <dgm:spPr/>
      <dgm:t>
        <a:bodyPr/>
        <a:lstStyle/>
        <a:p>
          <a:endParaRPr lang="en-US"/>
        </a:p>
      </dgm:t>
    </dgm:pt>
    <dgm:pt modelId="{57C29B09-92C3-4D4C-B21A-4E414E0BD9F4}">
      <dgm:prSet phldrT="[Text]"/>
      <dgm:spPr/>
      <dgm:t>
        <a:bodyPr/>
        <a:lstStyle/>
        <a:p>
          <a:r>
            <a:rPr lang="en-US" dirty="0"/>
            <a:t>shop</a:t>
          </a:r>
        </a:p>
      </dgm:t>
    </dgm:pt>
    <dgm:pt modelId="{B4CB74C0-9B9D-FC41-843E-A1FF45225936}" type="parTrans" cxnId="{D9715A32-66C3-3340-82E6-69C57111947C}">
      <dgm:prSet/>
      <dgm:spPr/>
      <dgm:t>
        <a:bodyPr/>
        <a:lstStyle/>
        <a:p>
          <a:endParaRPr lang="en-US"/>
        </a:p>
      </dgm:t>
    </dgm:pt>
    <dgm:pt modelId="{3066F3A3-AF31-AA4A-859E-2BDB06AF9920}" type="sibTrans" cxnId="{D9715A32-66C3-3340-82E6-69C57111947C}">
      <dgm:prSet/>
      <dgm:spPr/>
      <dgm:t>
        <a:bodyPr/>
        <a:lstStyle/>
        <a:p>
          <a:endParaRPr lang="en-US"/>
        </a:p>
      </dgm:t>
    </dgm:pt>
    <dgm:pt modelId="{F7A12BBE-4C6E-AE44-AD08-0E9A4FF99087}">
      <dgm:prSet phldrT="[Text]"/>
      <dgm:spPr/>
      <dgm:t>
        <a:bodyPr/>
        <a:lstStyle/>
        <a:p>
          <a:r>
            <a:rPr lang="en-US" dirty="0"/>
            <a:t>speak</a:t>
          </a:r>
        </a:p>
      </dgm:t>
    </dgm:pt>
    <dgm:pt modelId="{F26D40F7-6F55-1048-8031-F3B23C17A1D7}" type="parTrans" cxnId="{E28E762D-C4FD-A140-AFBB-13FFFC88F28C}">
      <dgm:prSet/>
      <dgm:spPr/>
      <dgm:t>
        <a:bodyPr/>
        <a:lstStyle/>
        <a:p>
          <a:endParaRPr lang="en-US"/>
        </a:p>
      </dgm:t>
    </dgm:pt>
    <dgm:pt modelId="{E33B315E-DC8D-1F45-9FF3-EFD1F038B361}" type="sibTrans" cxnId="{E28E762D-C4FD-A140-AFBB-13FFFC88F28C}">
      <dgm:prSet/>
      <dgm:spPr/>
      <dgm:t>
        <a:bodyPr/>
        <a:lstStyle/>
        <a:p>
          <a:endParaRPr lang="en-US"/>
        </a:p>
      </dgm:t>
    </dgm:pt>
    <dgm:pt modelId="{AEDB8438-2700-644B-AE4B-9B0101E2668C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3ACA1AB6-39C4-2647-8994-DFA30EBC95EA}" type="parTrans" cxnId="{507FEBF4-8739-0E43-BCDB-7EF235F69889}">
      <dgm:prSet/>
      <dgm:spPr/>
      <dgm:t>
        <a:bodyPr/>
        <a:lstStyle/>
        <a:p>
          <a:endParaRPr lang="en-US"/>
        </a:p>
      </dgm:t>
    </dgm:pt>
    <dgm:pt modelId="{E573C76A-0934-1D49-9150-1EFB3D7A1334}" type="sibTrans" cxnId="{507FEBF4-8739-0E43-BCDB-7EF235F69889}">
      <dgm:prSet/>
      <dgm:spPr/>
      <dgm:t>
        <a:bodyPr/>
        <a:lstStyle/>
        <a:p>
          <a:endParaRPr lang="en-US"/>
        </a:p>
      </dgm:t>
    </dgm:pt>
    <dgm:pt modelId="{C9F3FC73-A450-4642-B4D6-0A25C830382E}">
      <dgm:prSet phldrT="[Text]"/>
      <dgm:spPr/>
      <dgm:t>
        <a:bodyPr/>
        <a:lstStyle/>
        <a:p>
          <a:r>
            <a:rPr lang="en-US" dirty="0"/>
            <a:t>blog</a:t>
          </a:r>
        </a:p>
      </dgm:t>
    </dgm:pt>
    <dgm:pt modelId="{03B2C908-FA4A-6B43-910E-9A0F5BB01CD2}" type="parTrans" cxnId="{E98DFAAC-CCC4-AC49-B04C-E91F0AC8CF77}">
      <dgm:prSet/>
      <dgm:spPr/>
      <dgm:t>
        <a:bodyPr/>
        <a:lstStyle/>
        <a:p>
          <a:endParaRPr lang="en-US"/>
        </a:p>
      </dgm:t>
    </dgm:pt>
    <dgm:pt modelId="{CF3FBE48-E29E-E145-8340-966A5D6D3205}" type="sibTrans" cxnId="{E98DFAAC-CCC4-AC49-B04C-E91F0AC8CF77}">
      <dgm:prSet/>
      <dgm:spPr/>
      <dgm:t>
        <a:bodyPr/>
        <a:lstStyle/>
        <a:p>
          <a:endParaRPr lang="en-US"/>
        </a:p>
      </dgm:t>
    </dgm:pt>
    <dgm:pt modelId="{15A6DB03-8DC9-624C-9DC5-32B329067E36}">
      <dgm:prSet phldrT="[Text]"/>
      <dgm:spPr/>
      <dgm:t>
        <a:bodyPr/>
        <a:lstStyle/>
        <a:p>
          <a:r>
            <a:rPr lang="en-US" dirty="0"/>
            <a:t>coaching</a:t>
          </a:r>
        </a:p>
      </dgm:t>
    </dgm:pt>
    <dgm:pt modelId="{A2C18C0A-D480-BF40-8E44-EF6414E37F3D}" type="parTrans" cxnId="{C8F1B3D8-F263-594C-905F-58C4A23D5E2D}">
      <dgm:prSet/>
      <dgm:spPr/>
      <dgm:t>
        <a:bodyPr/>
        <a:lstStyle/>
        <a:p>
          <a:endParaRPr lang="en-US"/>
        </a:p>
      </dgm:t>
    </dgm:pt>
    <dgm:pt modelId="{E4C2FE38-9ABB-8B45-A29C-889F4D4D3DA1}" type="sibTrans" cxnId="{C8F1B3D8-F263-594C-905F-58C4A23D5E2D}">
      <dgm:prSet/>
      <dgm:spPr/>
      <dgm:t>
        <a:bodyPr/>
        <a:lstStyle/>
        <a:p>
          <a:endParaRPr lang="en-US"/>
        </a:p>
      </dgm:t>
    </dgm:pt>
    <dgm:pt modelId="{70E9CE58-2A47-4C4B-BB5C-9B3ACF18525C}">
      <dgm:prSet phldrT="[Text]"/>
      <dgm:spPr/>
      <dgm:t>
        <a:bodyPr/>
        <a:lstStyle/>
        <a:p>
          <a:r>
            <a:rPr lang="en-US" dirty="0"/>
            <a:t>radio show</a:t>
          </a:r>
        </a:p>
      </dgm:t>
    </dgm:pt>
    <dgm:pt modelId="{D8CA012D-2EA1-3941-BAAF-A16AE9E81CF8}" type="parTrans" cxnId="{6BBFE5CB-7BEB-DD4A-8912-EF20089A7B81}">
      <dgm:prSet/>
      <dgm:spPr/>
      <dgm:t>
        <a:bodyPr/>
        <a:lstStyle/>
        <a:p>
          <a:endParaRPr lang="en-US"/>
        </a:p>
      </dgm:t>
    </dgm:pt>
    <dgm:pt modelId="{80978D5C-3514-1D43-B6FC-F6DA22052B65}" type="sibTrans" cxnId="{6BBFE5CB-7BEB-DD4A-8912-EF20089A7B81}">
      <dgm:prSet/>
      <dgm:spPr/>
      <dgm:t>
        <a:bodyPr/>
        <a:lstStyle/>
        <a:p>
          <a:endParaRPr lang="en-US"/>
        </a:p>
      </dgm:t>
    </dgm:pt>
    <dgm:pt modelId="{52BEC3CB-B679-3244-9C4B-D99AC6CB0732}">
      <dgm:prSet phldrT="[Text]"/>
      <dgm:spPr/>
      <dgm:t>
        <a:bodyPr/>
        <a:lstStyle/>
        <a:p>
          <a:r>
            <a:rPr lang="en-US" dirty="0"/>
            <a:t>about the sister series</a:t>
          </a:r>
        </a:p>
      </dgm:t>
    </dgm:pt>
    <dgm:pt modelId="{5DF6AB4F-549A-BB4B-A157-9C8B863C5ABE}" type="parTrans" cxnId="{2B9FE59B-2A48-B24A-B203-E9802422ED87}">
      <dgm:prSet/>
      <dgm:spPr/>
      <dgm:t>
        <a:bodyPr/>
        <a:lstStyle/>
        <a:p>
          <a:endParaRPr lang="en-US"/>
        </a:p>
      </dgm:t>
    </dgm:pt>
    <dgm:pt modelId="{2D8AEBEE-D091-B04B-9132-274D46136F45}" type="sibTrans" cxnId="{2B9FE59B-2A48-B24A-B203-E9802422ED87}">
      <dgm:prSet/>
      <dgm:spPr/>
      <dgm:t>
        <a:bodyPr/>
        <a:lstStyle/>
        <a:p>
          <a:endParaRPr lang="en-US"/>
        </a:p>
      </dgm:t>
    </dgm:pt>
    <dgm:pt modelId="{DB137602-6E99-F14F-981E-1E49004E0ED1}">
      <dgm:prSet phldrT="[Text]"/>
      <dgm:spPr/>
      <dgm:t>
        <a:bodyPr/>
        <a:lstStyle/>
        <a:p>
          <a:r>
            <a:rPr lang="en-US" dirty="0"/>
            <a:t>meet the sisters</a:t>
          </a:r>
        </a:p>
      </dgm:t>
    </dgm:pt>
    <dgm:pt modelId="{458DC4F1-AE4F-5246-ACEC-235D5705A28F}" type="parTrans" cxnId="{775486A2-40B8-554E-B538-CE907AC9CCCE}">
      <dgm:prSet/>
      <dgm:spPr/>
      <dgm:t>
        <a:bodyPr/>
        <a:lstStyle/>
        <a:p>
          <a:endParaRPr lang="en-US"/>
        </a:p>
      </dgm:t>
    </dgm:pt>
    <dgm:pt modelId="{8C9C9479-2F03-5744-8231-15AB14ACB321}" type="sibTrans" cxnId="{775486A2-40B8-554E-B538-CE907AC9CCCE}">
      <dgm:prSet/>
      <dgm:spPr/>
      <dgm:t>
        <a:bodyPr/>
        <a:lstStyle/>
        <a:p>
          <a:endParaRPr lang="en-US"/>
        </a:p>
      </dgm:t>
    </dgm:pt>
    <dgm:pt modelId="{40241C5D-4258-E940-B800-ABC0BCECADBC}">
      <dgm:prSet phldrT="[Text]"/>
      <dgm:spPr/>
      <dgm:t>
        <a:bodyPr/>
        <a:lstStyle/>
        <a:p>
          <a:r>
            <a:rPr lang="en-US" dirty="0"/>
            <a:t>product catalog</a:t>
          </a:r>
        </a:p>
      </dgm:t>
    </dgm:pt>
    <dgm:pt modelId="{96AA2BD9-3E30-7C4E-BF8E-34FEC34FFDB9}" type="parTrans" cxnId="{827BFCD9-4B67-1849-8386-7ED12936CC90}">
      <dgm:prSet/>
      <dgm:spPr/>
      <dgm:t>
        <a:bodyPr/>
        <a:lstStyle/>
        <a:p>
          <a:endParaRPr lang="en-US"/>
        </a:p>
      </dgm:t>
    </dgm:pt>
    <dgm:pt modelId="{48085AB0-EB5E-0A4D-B2D4-F4E31BB56731}" type="sibTrans" cxnId="{827BFCD9-4B67-1849-8386-7ED12936CC90}">
      <dgm:prSet/>
      <dgm:spPr/>
      <dgm:t>
        <a:bodyPr/>
        <a:lstStyle/>
        <a:p>
          <a:endParaRPr lang="en-US"/>
        </a:p>
      </dgm:t>
    </dgm:pt>
    <dgm:pt modelId="{662443C0-B6F9-AE46-90CB-B448B9FC3242}">
      <dgm:prSet phldrT="[Text]"/>
      <dgm:spPr/>
      <dgm:t>
        <a:bodyPr/>
        <a:lstStyle/>
        <a:p>
          <a:r>
            <a:rPr lang="en-US" dirty="0"/>
            <a:t>DIY </a:t>
          </a:r>
          <a:r>
            <a:rPr lang="en-US" dirty="0" err="1"/>
            <a:t>tshirt</a:t>
          </a:r>
          <a:r>
            <a:rPr lang="en-US" dirty="0"/>
            <a:t> program</a:t>
          </a:r>
        </a:p>
      </dgm:t>
    </dgm:pt>
    <dgm:pt modelId="{0C3954D2-A204-254E-9273-57A5511888F6}" type="parTrans" cxnId="{CC916B38-3926-B542-8F87-76A0FBE90323}">
      <dgm:prSet/>
      <dgm:spPr/>
      <dgm:t>
        <a:bodyPr/>
        <a:lstStyle/>
        <a:p>
          <a:endParaRPr lang="en-US"/>
        </a:p>
      </dgm:t>
    </dgm:pt>
    <dgm:pt modelId="{7613746A-4BE0-DE44-9CF7-BB58679F68EF}" type="sibTrans" cxnId="{CC916B38-3926-B542-8F87-76A0FBE90323}">
      <dgm:prSet/>
      <dgm:spPr/>
      <dgm:t>
        <a:bodyPr/>
        <a:lstStyle/>
        <a:p>
          <a:endParaRPr lang="en-US"/>
        </a:p>
      </dgm:t>
    </dgm:pt>
    <dgm:pt modelId="{25FC787C-7C4F-544D-BBAE-E3DB2052F976}">
      <dgm:prSet phldrT="[Text]"/>
      <dgm:spPr/>
      <dgm:t>
        <a:bodyPr/>
        <a:lstStyle/>
        <a:p>
          <a:r>
            <a:rPr lang="en-US" dirty="0"/>
            <a:t>girl power shop - selling with your sisters</a:t>
          </a:r>
        </a:p>
      </dgm:t>
    </dgm:pt>
    <dgm:pt modelId="{BEDDDC60-61EE-C343-B73B-8934C46B4ED1}" type="parTrans" cxnId="{735B0423-63B2-D241-B6E1-C774A99FF651}">
      <dgm:prSet/>
      <dgm:spPr/>
      <dgm:t>
        <a:bodyPr/>
        <a:lstStyle/>
        <a:p>
          <a:endParaRPr lang="en-US"/>
        </a:p>
      </dgm:t>
    </dgm:pt>
    <dgm:pt modelId="{A6FB78EF-1FB2-C34B-A839-075D809FEBC0}" type="sibTrans" cxnId="{735B0423-63B2-D241-B6E1-C774A99FF651}">
      <dgm:prSet/>
      <dgm:spPr/>
      <dgm:t>
        <a:bodyPr/>
        <a:lstStyle/>
        <a:p>
          <a:endParaRPr lang="en-US"/>
        </a:p>
      </dgm:t>
    </dgm:pt>
    <dgm:pt modelId="{71462168-AD81-D04E-A83F-49560172619F}">
      <dgm:prSet phldrT="[Text]"/>
      <dgm:spPr/>
      <dgm:t>
        <a:bodyPr/>
        <a:lstStyle/>
        <a:p>
          <a:r>
            <a:rPr lang="en-US" dirty="0"/>
            <a:t>keynote value prop</a:t>
          </a:r>
        </a:p>
      </dgm:t>
    </dgm:pt>
    <dgm:pt modelId="{D76C87E3-EFF9-6246-8F99-0ABAC3C57CD6}" type="parTrans" cxnId="{31484503-D243-DC40-80E5-570DE4B59189}">
      <dgm:prSet/>
      <dgm:spPr/>
      <dgm:t>
        <a:bodyPr/>
        <a:lstStyle/>
        <a:p>
          <a:endParaRPr lang="en-US"/>
        </a:p>
      </dgm:t>
    </dgm:pt>
    <dgm:pt modelId="{B20CB516-7336-3D4E-A293-E7AC39EA3C9E}" type="sibTrans" cxnId="{31484503-D243-DC40-80E5-570DE4B59189}">
      <dgm:prSet/>
      <dgm:spPr/>
      <dgm:t>
        <a:bodyPr/>
        <a:lstStyle/>
        <a:p>
          <a:endParaRPr lang="en-US"/>
        </a:p>
      </dgm:t>
    </dgm:pt>
    <dgm:pt modelId="{30558BC9-4469-5048-8A2F-73AC33CD96B9}">
      <dgm:prSet phldrT="[Text]"/>
      <dgm:spPr/>
      <dgm:t>
        <a:bodyPr/>
        <a:lstStyle/>
        <a:p>
          <a:r>
            <a:rPr lang="en-US" dirty="0"/>
            <a:t>videos/podcast</a:t>
          </a:r>
        </a:p>
      </dgm:t>
    </dgm:pt>
    <dgm:pt modelId="{23B612CA-18A5-4544-9119-DE40489E2A78}" type="parTrans" cxnId="{79338E13-A8B8-1245-9028-3BEE6D0307D4}">
      <dgm:prSet/>
      <dgm:spPr/>
      <dgm:t>
        <a:bodyPr/>
        <a:lstStyle/>
        <a:p>
          <a:endParaRPr lang="en-US"/>
        </a:p>
      </dgm:t>
    </dgm:pt>
    <dgm:pt modelId="{563987BC-617C-5C4A-A361-8D5C41C905FF}" type="sibTrans" cxnId="{79338E13-A8B8-1245-9028-3BEE6D0307D4}">
      <dgm:prSet/>
      <dgm:spPr/>
      <dgm:t>
        <a:bodyPr/>
        <a:lstStyle/>
        <a:p>
          <a:endParaRPr lang="en-US"/>
        </a:p>
      </dgm:t>
    </dgm:pt>
    <dgm:pt modelId="{C0C1C002-867C-3A40-A1E5-BAE53F2E6B76}">
      <dgm:prSet phldrT="[Text]"/>
      <dgm:spPr/>
      <dgm:t>
        <a:bodyPr/>
        <a:lstStyle/>
        <a:p>
          <a:r>
            <a:rPr lang="en-US" dirty="0"/>
            <a:t>learn</a:t>
          </a:r>
        </a:p>
      </dgm:t>
    </dgm:pt>
    <dgm:pt modelId="{ED3D92F5-6F50-2E48-A9B7-B7EA1527D891}" type="parTrans" cxnId="{7F89001A-CB36-074D-9D67-C90D8F952657}">
      <dgm:prSet/>
      <dgm:spPr/>
      <dgm:t>
        <a:bodyPr/>
        <a:lstStyle/>
        <a:p>
          <a:endParaRPr lang="en-US"/>
        </a:p>
      </dgm:t>
    </dgm:pt>
    <dgm:pt modelId="{E41F80E0-F896-964C-8832-B1D83DB3AB5C}" type="sibTrans" cxnId="{7F89001A-CB36-074D-9D67-C90D8F952657}">
      <dgm:prSet/>
      <dgm:spPr/>
      <dgm:t>
        <a:bodyPr/>
        <a:lstStyle/>
        <a:p>
          <a:endParaRPr lang="en-US"/>
        </a:p>
      </dgm:t>
    </dgm:pt>
    <dgm:pt modelId="{6847F760-F811-F644-A89F-B7E8BD19D03E}">
      <dgm:prSet phldrT="[Text]"/>
      <dgm:spPr/>
      <dgm:t>
        <a:bodyPr/>
        <a:lstStyle/>
        <a:p>
          <a:r>
            <a:rPr lang="en-US" dirty="0"/>
            <a:t>course info</a:t>
          </a:r>
        </a:p>
      </dgm:t>
    </dgm:pt>
    <dgm:pt modelId="{175C28AD-203F-F14F-A358-606C2C44954E}" type="parTrans" cxnId="{AA2681D5-2AFD-D948-87A9-AF8529389CF3}">
      <dgm:prSet/>
      <dgm:spPr/>
      <dgm:t>
        <a:bodyPr/>
        <a:lstStyle/>
        <a:p>
          <a:endParaRPr lang="en-US"/>
        </a:p>
      </dgm:t>
    </dgm:pt>
    <dgm:pt modelId="{AB6C5BAF-F383-AD45-BB09-F60B5176EDBF}" type="sibTrans" cxnId="{AA2681D5-2AFD-D948-87A9-AF8529389CF3}">
      <dgm:prSet/>
      <dgm:spPr/>
      <dgm:t>
        <a:bodyPr/>
        <a:lstStyle/>
        <a:p>
          <a:endParaRPr lang="en-US"/>
        </a:p>
      </dgm:t>
    </dgm:pt>
    <dgm:pt modelId="{9BB2E69E-D273-334C-B463-0557D09C70A7}" type="pres">
      <dgm:prSet presAssocID="{0ADAE130-5602-2D4A-8ED6-129DD7FC14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AFC5C6-D820-8442-87C9-1AA22015A01A}" type="pres">
      <dgm:prSet presAssocID="{99731F29-9AD6-7848-BD5D-F922A9A8E0FD}" presName="root1" presStyleCnt="0"/>
      <dgm:spPr/>
    </dgm:pt>
    <dgm:pt modelId="{F392E089-13D2-3C40-BFBF-BC7406741E94}" type="pres">
      <dgm:prSet presAssocID="{99731F29-9AD6-7848-BD5D-F922A9A8E0FD}" presName="LevelOneTextNode" presStyleLbl="node0" presStyleIdx="0" presStyleCnt="1">
        <dgm:presLayoutVars>
          <dgm:chPref val="3"/>
        </dgm:presLayoutVars>
      </dgm:prSet>
      <dgm:spPr/>
    </dgm:pt>
    <dgm:pt modelId="{29E964EF-11EC-2A44-98C7-FB1F22D92337}" type="pres">
      <dgm:prSet presAssocID="{99731F29-9AD6-7848-BD5D-F922A9A8E0FD}" presName="level2hierChild" presStyleCnt="0"/>
      <dgm:spPr/>
    </dgm:pt>
    <dgm:pt modelId="{17C66D70-F2A5-994D-A967-74F45FBD3DC6}" type="pres">
      <dgm:prSet presAssocID="{E92A037B-58B3-B348-A4AD-6192564345A4}" presName="conn2-1" presStyleLbl="parChTrans1D2" presStyleIdx="0" presStyleCnt="6"/>
      <dgm:spPr/>
    </dgm:pt>
    <dgm:pt modelId="{EDAC8C73-0317-F043-BF9E-DE936E8F4A7D}" type="pres">
      <dgm:prSet presAssocID="{E92A037B-58B3-B348-A4AD-6192564345A4}" presName="connTx" presStyleLbl="parChTrans1D2" presStyleIdx="0" presStyleCnt="6"/>
      <dgm:spPr/>
    </dgm:pt>
    <dgm:pt modelId="{B2EA9DE4-843A-5449-B40A-7712831D8190}" type="pres">
      <dgm:prSet presAssocID="{DBD96600-3BF2-6042-BEB5-C04E67B2A428}" presName="root2" presStyleCnt="0"/>
      <dgm:spPr/>
    </dgm:pt>
    <dgm:pt modelId="{12F90BA6-48A1-9749-93F1-457F3EBA8E63}" type="pres">
      <dgm:prSet presAssocID="{DBD96600-3BF2-6042-BEB5-C04E67B2A428}" presName="LevelTwoTextNode" presStyleLbl="node2" presStyleIdx="0" presStyleCnt="6">
        <dgm:presLayoutVars>
          <dgm:chPref val="3"/>
        </dgm:presLayoutVars>
      </dgm:prSet>
      <dgm:spPr/>
    </dgm:pt>
    <dgm:pt modelId="{128DFBCC-AE62-7241-B11B-FFD154023F6D}" type="pres">
      <dgm:prSet presAssocID="{DBD96600-3BF2-6042-BEB5-C04E67B2A428}" presName="level3hierChild" presStyleCnt="0"/>
      <dgm:spPr/>
    </dgm:pt>
    <dgm:pt modelId="{DE4CBCCD-5094-D34C-9F1A-163D51C6CE91}" type="pres">
      <dgm:prSet presAssocID="{ED3D92F5-6F50-2E48-A9B7-B7EA1527D891}" presName="conn2-1" presStyleLbl="parChTrans1D2" presStyleIdx="1" presStyleCnt="6"/>
      <dgm:spPr/>
    </dgm:pt>
    <dgm:pt modelId="{98D1FD0C-3D4E-104A-AE6E-549170B4FBDF}" type="pres">
      <dgm:prSet presAssocID="{ED3D92F5-6F50-2E48-A9B7-B7EA1527D891}" presName="connTx" presStyleLbl="parChTrans1D2" presStyleIdx="1" presStyleCnt="6"/>
      <dgm:spPr/>
    </dgm:pt>
    <dgm:pt modelId="{F170B076-64DE-C144-91BA-663A064270E7}" type="pres">
      <dgm:prSet presAssocID="{C0C1C002-867C-3A40-A1E5-BAE53F2E6B76}" presName="root2" presStyleCnt="0"/>
      <dgm:spPr/>
    </dgm:pt>
    <dgm:pt modelId="{AAD26747-70FE-584D-AB96-F988233621F6}" type="pres">
      <dgm:prSet presAssocID="{C0C1C002-867C-3A40-A1E5-BAE53F2E6B76}" presName="LevelTwoTextNode" presStyleLbl="node2" presStyleIdx="1" presStyleCnt="6">
        <dgm:presLayoutVars>
          <dgm:chPref val="3"/>
        </dgm:presLayoutVars>
      </dgm:prSet>
      <dgm:spPr/>
    </dgm:pt>
    <dgm:pt modelId="{C2F3B926-5B91-EB4D-8B08-B12DE3F361AB}" type="pres">
      <dgm:prSet presAssocID="{C0C1C002-867C-3A40-A1E5-BAE53F2E6B76}" presName="level3hierChild" presStyleCnt="0"/>
      <dgm:spPr/>
    </dgm:pt>
    <dgm:pt modelId="{ACEF4E7F-9BA6-A342-932B-E6E6067FED33}" type="pres">
      <dgm:prSet presAssocID="{175C28AD-203F-F14F-A358-606C2C44954E}" presName="conn2-1" presStyleLbl="parChTrans1D3" presStyleIdx="0" presStyleCnt="12"/>
      <dgm:spPr/>
    </dgm:pt>
    <dgm:pt modelId="{789E6F14-AF96-9343-8478-6D40F4333C6B}" type="pres">
      <dgm:prSet presAssocID="{175C28AD-203F-F14F-A358-606C2C44954E}" presName="connTx" presStyleLbl="parChTrans1D3" presStyleIdx="0" presStyleCnt="12"/>
      <dgm:spPr/>
    </dgm:pt>
    <dgm:pt modelId="{A91214BF-69FE-0B4D-9061-2A3D14638C55}" type="pres">
      <dgm:prSet presAssocID="{6847F760-F811-F644-A89F-B7E8BD19D03E}" presName="root2" presStyleCnt="0"/>
      <dgm:spPr/>
    </dgm:pt>
    <dgm:pt modelId="{78B02C5E-10F8-2348-8763-A8D49DD8808D}" type="pres">
      <dgm:prSet presAssocID="{6847F760-F811-F644-A89F-B7E8BD19D03E}" presName="LevelTwoTextNode" presStyleLbl="node3" presStyleIdx="0" presStyleCnt="12">
        <dgm:presLayoutVars>
          <dgm:chPref val="3"/>
        </dgm:presLayoutVars>
      </dgm:prSet>
      <dgm:spPr/>
    </dgm:pt>
    <dgm:pt modelId="{F35E91A2-0887-D749-9D4A-2377C2F39FFA}" type="pres">
      <dgm:prSet presAssocID="{6847F760-F811-F644-A89F-B7E8BD19D03E}" presName="level3hierChild" presStyleCnt="0"/>
      <dgm:spPr/>
    </dgm:pt>
    <dgm:pt modelId="{C300C559-55E2-B84B-9EE9-B92110B67DA0}" type="pres">
      <dgm:prSet presAssocID="{FF45D353-A127-5E45-8116-DFCB24F3733D}" presName="conn2-1" presStyleLbl="parChTrans1D2" presStyleIdx="2" presStyleCnt="6"/>
      <dgm:spPr/>
    </dgm:pt>
    <dgm:pt modelId="{4BEEBC84-7F26-DE4F-865B-E0F1D352A46C}" type="pres">
      <dgm:prSet presAssocID="{FF45D353-A127-5E45-8116-DFCB24F3733D}" presName="connTx" presStyleLbl="parChTrans1D2" presStyleIdx="2" presStyleCnt="6"/>
      <dgm:spPr/>
    </dgm:pt>
    <dgm:pt modelId="{28AB4F47-9297-ED4B-837F-388ED51D1B72}" type="pres">
      <dgm:prSet presAssocID="{A8BB5609-4906-4A43-A883-6CC216E01D93}" presName="root2" presStyleCnt="0"/>
      <dgm:spPr/>
    </dgm:pt>
    <dgm:pt modelId="{99684228-57CB-8148-8299-22DB1CC64C5C}" type="pres">
      <dgm:prSet presAssocID="{A8BB5609-4906-4A43-A883-6CC216E01D93}" presName="LevelTwoTextNode" presStyleLbl="node2" presStyleIdx="2" presStyleCnt="6">
        <dgm:presLayoutVars>
          <dgm:chPref val="3"/>
        </dgm:presLayoutVars>
      </dgm:prSet>
      <dgm:spPr/>
    </dgm:pt>
    <dgm:pt modelId="{DF56A385-A501-744E-9214-7AEFE339B031}" type="pres">
      <dgm:prSet presAssocID="{A8BB5609-4906-4A43-A883-6CC216E01D93}" presName="level3hierChild" presStyleCnt="0"/>
      <dgm:spPr/>
    </dgm:pt>
    <dgm:pt modelId="{F633102B-3A3A-D543-8635-1D126902D621}" type="pres">
      <dgm:prSet presAssocID="{3ACA1AB6-39C4-2647-8994-DFA30EBC95EA}" presName="conn2-1" presStyleLbl="parChTrans1D3" presStyleIdx="1" presStyleCnt="12"/>
      <dgm:spPr/>
    </dgm:pt>
    <dgm:pt modelId="{A57C6470-4986-674A-9680-CFC9DB984A80}" type="pres">
      <dgm:prSet presAssocID="{3ACA1AB6-39C4-2647-8994-DFA30EBC95EA}" presName="connTx" presStyleLbl="parChTrans1D3" presStyleIdx="1" presStyleCnt="12"/>
      <dgm:spPr/>
    </dgm:pt>
    <dgm:pt modelId="{716376DD-4BAA-CD4A-B576-C8A8F740DBD5}" type="pres">
      <dgm:prSet presAssocID="{AEDB8438-2700-644B-AE4B-9B0101E2668C}" presName="root2" presStyleCnt="0"/>
      <dgm:spPr/>
    </dgm:pt>
    <dgm:pt modelId="{8C1D1E7B-2562-B14D-8157-FEFDF480CB24}" type="pres">
      <dgm:prSet presAssocID="{AEDB8438-2700-644B-AE4B-9B0101E2668C}" presName="LevelTwoTextNode" presStyleLbl="node3" presStyleIdx="1" presStyleCnt="12">
        <dgm:presLayoutVars>
          <dgm:chPref val="3"/>
        </dgm:presLayoutVars>
      </dgm:prSet>
      <dgm:spPr/>
    </dgm:pt>
    <dgm:pt modelId="{18619C85-075D-4D45-82C4-8B45304B4B18}" type="pres">
      <dgm:prSet presAssocID="{AEDB8438-2700-644B-AE4B-9B0101E2668C}" presName="level3hierChild" presStyleCnt="0"/>
      <dgm:spPr/>
    </dgm:pt>
    <dgm:pt modelId="{FD91B21B-7E6B-D742-A666-48266994DDF5}" type="pres">
      <dgm:prSet presAssocID="{03B2C908-FA4A-6B43-910E-9A0F5BB01CD2}" presName="conn2-1" presStyleLbl="parChTrans1D3" presStyleIdx="2" presStyleCnt="12"/>
      <dgm:spPr/>
    </dgm:pt>
    <dgm:pt modelId="{6A5E0AA4-54EC-684D-9EDE-CE6294D8AE5B}" type="pres">
      <dgm:prSet presAssocID="{03B2C908-FA4A-6B43-910E-9A0F5BB01CD2}" presName="connTx" presStyleLbl="parChTrans1D3" presStyleIdx="2" presStyleCnt="12"/>
      <dgm:spPr/>
    </dgm:pt>
    <dgm:pt modelId="{41B6C18F-B583-EB46-83A5-97C477D889D9}" type="pres">
      <dgm:prSet presAssocID="{C9F3FC73-A450-4642-B4D6-0A25C830382E}" presName="root2" presStyleCnt="0"/>
      <dgm:spPr/>
    </dgm:pt>
    <dgm:pt modelId="{9D5A8A18-6B34-E849-B478-081748565090}" type="pres">
      <dgm:prSet presAssocID="{C9F3FC73-A450-4642-B4D6-0A25C830382E}" presName="LevelTwoTextNode" presStyleLbl="node3" presStyleIdx="2" presStyleCnt="12">
        <dgm:presLayoutVars>
          <dgm:chPref val="3"/>
        </dgm:presLayoutVars>
      </dgm:prSet>
      <dgm:spPr/>
    </dgm:pt>
    <dgm:pt modelId="{126EE4DC-B679-EB4C-B3C5-1B015B1E8049}" type="pres">
      <dgm:prSet presAssocID="{C9F3FC73-A450-4642-B4D6-0A25C830382E}" presName="level3hierChild" presStyleCnt="0"/>
      <dgm:spPr/>
    </dgm:pt>
    <dgm:pt modelId="{E601696D-FBDB-D44A-9D8E-FFC8ACA27393}" type="pres">
      <dgm:prSet presAssocID="{A2C18C0A-D480-BF40-8E44-EF6414E37F3D}" presName="conn2-1" presStyleLbl="parChTrans1D3" presStyleIdx="3" presStyleCnt="12"/>
      <dgm:spPr/>
    </dgm:pt>
    <dgm:pt modelId="{F1FFEB01-BE8C-E248-B656-9AAA7358F037}" type="pres">
      <dgm:prSet presAssocID="{A2C18C0A-D480-BF40-8E44-EF6414E37F3D}" presName="connTx" presStyleLbl="parChTrans1D3" presStyleIdx="3" presStyleCnt="12"/>
      <dgm:spPr/>
    </dgm:pt>
    <dgm:pt modelId="{06CF4301-4EBB-FB4F-8A83-6E2697C68F99}" type="pres">
      <dgm:prSet presAssocID="{15A6DB03-8DC9-624C-9DC5-32B329067E36}" presName="root2" presStyleCnt="0"/>
      <dgm:spPr/>
    </dgm:pt>
    <dgm:pt modelId="{D062E065-14B8-2D4D-ACD0-CAA0228241B0}" type="pres">
      <dgm:prSet presAssocID="{15A6DB03-8DC9-624C-9DC5-32B329067E36}" presName="LevelTwoTextNode" presStyleLbl="node3" presStyleIdx="3" presStyleCnt="12">
        <dgm:presLayoutVars>
          <dgm:chPref val="3"/>
        </dgm:presLayoutVars>
      </dgm:prSet>
      <dgm:spPr/>
    </dgm:pt>
    <dgm:pt modelId="{7E7573FF-6219-994E-B338-29FF2AD3CAA6}" type="pres">
      <dgm:prSet presAssocID="{15A6DB03-8DC9-624C-9DC5-32B329067E36}" presName="level3hierChild" presStyleCnt="0"/>
      <dgm:spPr/>
    </dgm:pt>
    <dgm:pt modelId="{8BB5CC67-FF97-C543-9AED-29F78F65448C}" type="pres">
      <dgm:prSet presAssocID="{D8CA012D-2EA1-3941-BAAF-A16AE9E81CF8}" presName="conn2-1" presStyleLbl="parChTrans1D3" presStyleIdx="4" presStyleCnt="12"/>
      <dgm:spPr/>
    </dgm:pt>
    <dgm:pt modelId="{30628DB7-8665-3843-B756-D62ECDEF9524}" type="pres">
      <dgm:prSet presAssocID="{D8CA012D-2EA1-3941-BAAF-A16AE9E81CF8}" presName="connTx" presStyleLbl="parChTrans1D3" presStyleIdx="4" presStyleCnt="12"/>
      <dgm:spPr/>
    </dgm:pt>
    <dgm:pt modelId="{8AF02235-250C-1943-AB2A-A0025AC150F6}" type="pres">
      <dgm:prSet presAssocID="{70E9CE58-2A47-4C4B-BB5C-9B3ACF18525C}" presName="root2" presStyleCnt="0"/>
      <dgm:spPr/>
    </dgm:pt>
    <dgm:pt modelId="{4730DFE7-8EBA-AE43-9806-948CAE9D295E}" type="pres">
      <dgm:prSet presAssocID="{70E9CE58-2A47-4C4B-BB5C-9B3ACF18525C}" presName="LevelTwoTextNode" presStyleLbl="node3" presStyleIdx="4" presStyleCnt="12">
        <dgm:presLayoutVars>
          <dgm:chPref val="3"/>
        </dgm:presLayoutVars>
      </dgm:prSet>
      <dgm:spPr/>
    </dgm:pt>
    <dgm:pt modelId="{8D470D58-6F4C-544E-9718-4C19267FF280}" type="pres">
      <dgm:prSet presAssocID="{70E9CE58-2A47-4C4B-BB5C-9B3ACF18525C}" presName="level3hierChild" presStyleCnt="0"/>
      <dgm:spPr/>
    </dgm:pt>
    <dgm:pt modelId="{49A718D7-DDB3-FA40-9FC2-FCC3C4A052E6}" type="pres">
      <dgm:prSet presAssocID="{161BDA4A-EE05-7146-8D61-249017ABB4B0}" presName="conn2-1" presStyleLbl="parChTrans1D2" presStyleIdx="3" presStyleCnt="6"/>
      <dgm:spPr/>
    </dgm:pt>
    <dgm:pt modelId="{3BF931D0-780E-5140-A176-D398CE6CB8D2}" type="pres">
      <dgm:prSet presAssocID="{161BDA4A-EE05-7146-8D61-249017ABB4B0}" presName="connTx" presStyleLbl="parChTrans1D2" presStyleIdx="3" presStyleCnt="6"/>
      <dgm:spPr/>
    </dgm:pt>
    <dgm:pt modelId="{1C858CB2-5CEF-7248-85EF-249C85095002}" type="pres">
      <dgm:prSet presAssocID="{1D77B725-98E7-D145-957D-46025EA9E990}" presName="root2" presStyleCnt="0"/>
      <dgm:spPr/>
    </dgm:pt>
    <dgm:pt modelId="{8DB1C391-39CD-CD4C-A3AD-5073D9408B98}" type="pres">
      <dgm:prSet presAssocID="{1D77B725-98E7-D145-957D-46025EA9E990}" presName="LevelTwoTextNode" presStyleLbl="node2" presStyleIdx="3" presStyleCnt="6">
        <dgm:presLayoutVars>
          <dgm:chPref val="3"/>
        </dgm:presLayoutVars>
      </dgm:prSet>
      <dgm:spPr/>
    </dgm:pt>
    <dgm:pt modelId="{78232CF6-B88F-3840-9BE4-A4DC85AD9148}" type="pres">
      <dgm:prSet presAssocID="{1D77B725-98E7-D145-957D-46025EA9E990}" presName="level3hierChild" presStyleCnt="0"/>
      <dgm:spPr/>
    </dgm:pt>
    <dgm:pt modelId="{11DEF5A8-32B3-3745-A818-0D69AFF38721}" type="pres">
      <dgm:prSet presAssocID="{5DF6AB4F-549A-BB4B-A157-9C8B863C5ABE}" presName="conn2-1" presStyleLbl="parChTrans1D3" presStyleIdx="5" presStyleCnt="12"/>
      <dgm:spPr/>
    </dgm:pt>
    <dgm:pt modelId="{CB968587-6861-064E-A89D-0709499EC000}" type="pres">
      <dgm:prSet presAssocID="{5DF6AB4F-549A-BB4B-A157-9C8B863C5ABE}" presName="connTx" presStyleLbl="parChTrans1D3" presStyleIdx="5" presStyleCnt="12"/>
      <dgm:spPr/>
    </dgm:pt>
    <dgm:pt modelId="{6D08A7A1-1740-A840-9F07-9D1515FBF62F}" type="pres">
      <dgm:prSet presAssocID="{52BEC3CB-B679-3244-9C4B-D99AC6CB0732}" presName="root2" presStyleCnt="0"/>
      <dgm:spPr/>
    </dgm:pt>
    <dgm:pt modelId="{51D2357B-206E-3547-B4EF-B5BF2249606D}" type="pres">
      <dgm:prSet presAssocID="{52BEC3CB-B679-3244-9C4B-D99AC6CB0732}" presName="LevelTwoTextNode" presStyleLbl="node3" presStyleIdx="5" presStyleCnt="12">
        <dgm:presLayoutVars>
          <dgm:chPref val="3"/>
        </dgm:presLayoutVars>
      </dgm:prSet>
      <dgm:spPr/>
    </dgm:pt>
    <dgm:pt modelId="{4AF7DFEC-EB33-354D-9887-C83244D93D36}" type="pres">
      <dgm:prSet presAssocID="{52BEC3CB-B679-3244-9C4B-D99AC6CB0732}" presName="level3hierChild" presStyleCnt="0"/>
      <dgm:spPr/>
    </dgm:pt>
    <dgm:pt modelId="{B5E17F64-3F85-4948-B5A4-C3121C4FC7A8}" type="pres">
      <dgm:prSet presAssocID="{458DC4F1-AE4F-5246-ACEC-235D5705A28F}" presName="conn2-1" presStyleLbl="parChTrans1D3" presStyleIdx="6" presStyleCnt="12"/>
      <dgm:spPr/>
    </dgm:pt>
    <dgm:pt modelId="{5D375EC0-CE02-BB4B-AD65-EC9DF7BD1C89}" type="pres">
      <dgm:prSet presAssocID="{458DC4F1-AE4F-5246-ACEC-235D5705A28F}" presName="connTx" presStyleLbl="parChTrans1D3" presStyleIdx="6" presStyleCnt="12"/>
      <dgm:spPr/>
    </dgm:pt>
    <dgm:pt modelId="{0C5629F2-C2EC-7D4D-B35C-702421A6B951}" type="pres">
      <dgm:prSet presAssocID="{DB137602-6E99-F14F-981E-1E49004E0ED1}" presName="root2" presStyleCnt="0"/>
      <dgm:spPr/>
    </dgm:pt>
    <dgm:pt modelId="{43428E59-9642-E046-A570-C5E2B0817BE0}" type="pres">
      <dgm:prSet presAssocID="{DB137602-6E99-F14F-981E-1E49004E0ED1}" presName="LevelTwoTextNode" presStyleLbl="node3" presStyleIdx="6" presStyleCnt="12">
        <dgm:presLayoutVars>
          <dgm:chPref val="3"/>
        </dgm:presLayoutVars>
      </dgm:prSet>
      <dgm:spPr/>
    </dgm:pt>
    <dgm:pt modelId="{76D5B9C1-C42A-0B45-BBF7-E9EA3DF2501A}" type="pres">
      <dgm:prSet presAssocID="{DB137602-6E99-F14F-981E-1E49004E0ED1}" presName="level3hierChild" presStyleCnt="0"/>
      <dgm:spPr/>
    </dgm:pt>
    <dgm:pt modelId="{71FA4C7D-290D-1D48-97CC-52BA01C5AFB5}" type="pres">
      <dgm:prSet presAssocID="{B4CB74C0-9B9D-FC41-843E-A1FF45225936}" presName="conn2-1" presStyleLbl="parChTrans1D2" presStyleIdx="4" presStyleCnt="6"/>
      <dgm:spPr/>
    </dgm:pt>
    <dgm:pt modelId="{7FC526A7-718D-4340-A07F-5731A828AA67}" type="pres">
      <dgm:prSet presAssocID="{B4CB74C0-9B9D-FC41-843E-A1FF45225936}" presName="connTx" presStyleLbl="parChTrans1D2" presStyleIdx="4" presStyleCnt="6"/>
      <dgm:spPr/>
    </dgm:pt>
    <dgm:pt modelId="{D87FCE5B-6786-AA44-AA2F-4ACAEC500CD7}" type="pres">
      <dgm:prSet presAssocID="{57C29B09-92C3-4D4C-B21A-4E414E0BD9F4}" presName="root2" presStyleCnt="0"/>
      <dgm:spPr/>
    </dgm:pt>
    <dgm:pt modelId="{838D4CCE-73E5-4A41-87A0-68A22192FD24}" type="pres">
      <dgm:prSet presAssocID="{57C29B09-92C3-4D4C-B21A-4E414E0BD9F4}" presName="LevelTwoTextNode" presStyleLbl="node2" presStyleIdx="4" presStyleCnt="6">
        <dgm:presLayoutVars>
          <dgm:chPref val="3"/>
        </dgm:presLayoutVars>
      </dgm:prSet>
      <dgm:spPr/>
    </dgm:pt>
    <dgm:pt modelId="{AFBD83F3-DFF7-FA41-8E8D-722C998A7AAE}" type="pres">
      <dgm:prSet presAssocID="{57C29B09-92C3-4D4C-B21A-4E414E0BD9F4}" presName="level3hierChild" presStyleCnt="0"/>
      <dgm:spPr/>
    </dgm:pt>
    <dgm:pt modelId="{EE37A0DB-D068-994A-BC5C-8CD507102E26}" type="pres">
      <dgm:prSet presAssocID="{96AA2BD9-3E30-7C4E-BF8E-34FEC34FFDB9}" presName="conn2-1" presStyleLbl="parChTrans1D3" presStyleIdx="7" presStyleCnt="12"/>
      <dgm:spPr/>
    </dgm:pt>
    <dgm:pt modelId="{889DB211-12FD-F045-834B-077E1CF7F320}" type="pres">
      <dgm:prSet presAssocID="{96AA2BD9-3E30-7C4E-BF8E-34FEC34FFDB9}" presName="connTx" presStyleLbl="parChTrans1D3" presStyleIdx="7" presStyleCnt="12"/>
      <dgm:spPr/>
    </dgm:pt>
    <dgm:pt modelId="{38F6CBCC-AF96-6647-88CF-478B1CFD3962}" type="pres">
      <dgm:prSet presAssocID="{40241C5D-4258-E940-B800-ABC0BCECADBC}" presName="root2" presStyleCnt="0"/>
      <dgm:spPr/>
    </dgm:pt>
    <dgm:pt modelId="{D88D7AC9-A6C6-0F45-93BA-FE9C7C647DF1}" type="pres">
      <dgm:prSet presAssocID="{40241C5D-4258-E940-B800-ABC0BCECADBC}" presName="LevelTwoTextNode" presStyleLbl="node3" presStyleIdx="7" presStyleCnt="12">
        <dgm:presLayoutVars>
          <dgm:chPref val="3"/>
        </dgm:presLayoutVars>
      </dgm:prSet>
      <dgm:spPr/>
    </dgm:pt>
    <dgm:pt modelId="{6885464B-62CA-1745-BCB0-7FA9C8B10389}" type="pres">
      <dgm:prSet presAssocID="{40241C5D-4258-E940-B800-ABC0BCECADBC}" presName="level3hierChild" presStyleCnt="0"/>
      <dgm:spPr/>
    </dgm:pt>
    <dgm:pt modelId="{B513216A-6B36-1642-944A-D3BD5DDD8FD6}" type="pres">
      <dgm:prSet presAssocID="{0C3954D2-A204-254E-9273-57A5511888F6}" presName="conn2-1" presStyleLbl="parChTrans1D3" presStyleIdx="8" presStyleCnt="12"/>
      <dgm:spPr/>
    </dgm:pt>
    <dgm:pt modelId="{EFB4126E-D0F5-5C4D-8F7C-41EFB0FBB703}" type="pres">
      <dgm:prSet presAssocID="{0C3954D2-A204-254E-9273-57A5511888F6}" presName="connTx" presStyleLbl="parChTrans1D3" presStyleIdx="8" presStyleCnt="12"/>
      <dgm:spPr/>
    </dgm:pt>
    <dgm:pt modelId="{9618F06E-0F90-0849-8764-6AF8EA3444BD}" type="pres">
      <dgm:prSet presAssocID="{662443C0-B6F9-AE46-90CB-B448B9FC3242}" presName="root2" presStyleCnt="0"/>
      <dgm:spPr/>
    </dgm:pt>
    <dgm:pt modelId="{2C7E9A71-E6B4-144E-AE8D-0AC7FDD93860}" type="pres">
      <dgm:prSet presAssocID="{662443C0-B6F9-AE46-90CB-B448B9FC3242}" presName="LevelTwoTextNode" presStyleLbl="node3" presStyleIdx="8" presStyleCnt="12">
        <dgm:presLayoutVars>
          <dgm:chPref val="3"/>
        </dgm:presLayoutVars>
      </dgm:prSet>
      <dgm:spPr/>
    </dgm:pt>
    <dgm:pt modelId="{90666347-86DE-424E-9392-5B18461D6A57}" type="pres">
      <dgm:prSet presAssocID="{662443C0-B6F9-AE46-90CB-B448B9FC3242}" presName="level3hierChild" presStyleCnt="0"/>
      <dgm:spPr/>
    </dgm:pt>
    <dgm:pt modelId="{44FA5A06-AAB4-3A4F-9484-7A9BD20C5A20}" type="pres">
      <dgm:prSet presAssocID="{BEDDDC60-61EE-C343-B73B-8934C46B4ED1}" presName="conn2-1" presStyleLbl="parChTrans1D3" presStyleIdx="9" presStyleCnt="12"/>
      <dgm:spPr/>
    </dgm:pt>
    <dgm:pt modelId="{72973039-37F0-FE40-9C78-D1D6908445F3}" type="pres">
      <dgm:prSet presAssocID="{BEDDDC60-61EE-C343-B73B-8934C46B4ED1}" presName="connTx" presStyleLbl="parChTrans1D3" presStyleIdx="9" presStyleCnt="12"/>
      <dgm:spPr/>
    </dgm:pt>
    <dgm:pt modelId="{FFA14FBF-8260-8444-876E-6E745D2846BB}" type="pres">
      <dgm:prSet presAssocID="{25FC787C-7C4F-544D-BBAE-E3DB2052F976}" presName="root2" presStyleCnt="0"/>
      <dgm:spPr/>
    </dgm:pt>
    <dgm:pt modelId="{5EC27635-378A-7945-9FFE-BC3809082D1E}" type="pres">
      <dgm:prSet presAssocID="{25FC787C-7C4F-544D-BBAE-E3DB2052F976}" presName="LevelTwoTextNode" presStyleLbl="node3" presStyleIdx="9" presStyleCnt="12">
        <dgm:presLayoutVars>
          <dgm:chPref val="3"/>
        </dgm:presLayoutVars>
      </dgm:prSet>
      <dgm:spPr/>
    </dgm:pt>
    <dgm:pt modelId="{37B3B4F7-98B3-6E4F-BF29-85858E262C39}" type="pres">
      <dgm:prSet presAssocID="{25FC787C-7C4F-544D-BBAE-E3DB2052F976}" presName="level3hierChild" presStyleCnt="0"/>
      <dgm:spPr/>
    </dgm:pt>
    <dgm:pt modelId="{E9B88245-30F6-E746-B520-CA48E559E512}" type="pres">
      <dgm:prSet presAssocID="{F26D40F7-6F55-1048-8031-F3B23C17A1D7}" presName="conn2-1" presStyleLbl="parChTrans1D2" presStyleIdx="5" presStyleCnt="6"/>
      <dgm:spPr/>
    </dgm:pt>
    <dgm:pt modelId="{705D80BC-EB4E-1A47-827C-641AF208C322}" type="pres">
      <dgm:prSet presAssocID="{F26D40F7-6F55-1048-8031-F3B23C17A1D7}" presName="connTx" presStyleLbl="parChTrans1D2" presStyleIdx="5" presStyleCnt="6"/>
      <dgm:spPr/>
    </dgm:pt>
    <dgm:pt modelId="{6FA02A12-05F8-8540-A57D-0481CD6761C1}" type="pres">
      <dgm:prSet presAssocID="{F7A12BBE-4C6E-AE44-AD08-0E9A4FF99087}" presName="root2" presStyleCnt="0"/>
      <dgm:spPr/>
    </dgm:pt>
    <dgm:pt modelId="{A3694DD5-7B6A-1044-977D-1E42AEA4C819}" type="pres">
      <dgm:prSet presAssocID="{F7A12BBE-4C6E-AE44-AD08-0E9A4FF99087}" presName="LevelTwoTextNode" presStyleLbl="node2" presStyleIdx="5" presStyleCnt="6">
        <dgm:presLayoutVars>
          <dgm:chPref val="3"/>
        </dgm:presLayoutVars>
      </dgm:prSet>
      <dgm:spPr/>
    </dgm:pt>
    <dgm:pt modelId="{59BEA007-5717-834D-9A52-2DECCB2AD313}" type="pres">
      <dgm:prSet presAssocID="{F7A12BBE-4C6E-AE44-AD08-0E9A4FF99087}" presName="level3hierChild" presStyleCnt="0"/>
      <dgm:spPr/>
    </dgm:pt>
    <dgm:pt modelId="{0BAF1993-24D9-5E41-9008-A73D8DEE7995}" type="pres">
      <dgm:prSet presAssocID="{D76C87E3-EFF9-6246-8F99-0ABAC3C57CD6}" presName="conn2-1" presStyleLbl="parChTrans1D3" presStyleIdx="10" presStyleCnt="12"/>
      <dgm:spPr/>
    </dgm:pt>
    <dgm:pt modelId="{1D51C593-14A7-9C45-A332-A18FE86C348E}" type="pres">
      <dgm:prSet presAssocID="{D76C87E3-EFF9-6246-8F99-0ABAC3C57CD6}" presName="connTx" presStyleLbl="parChTrans1D3" presStyleIdx="10" presStyleCnt="12"/>
      <dgm:spPr/>
    </dgm:pt>
    <dgm:pt modelId="{1F9CDC92-E423-6B45-BB60-43121DF7B9BD}" type="pres">
      <dgm:prSet presAssocID="{71462168-AD81-D04E-A83F-49560172619F}" presName="root2" presStyleCnt="0"/>
      <dgm:spPr/>
    </dgm:pt>
    <dgm:pt modelId="{9970B0F5-FD69-3946-91A9-63C707A84763}" type="pres">
      <dgm:prSet presAssocID="{71462168-AD81-D04E-A83F-49560172619F}" presName="LevelTwoTextNode" presStyleLbl="node3" presStyleIdx="10" presStyleCnt="12">
        <dgm:presLayoutVars>
          <dgm:chPref val="3"/>
        </dgm:presLayoutVars>
      </dgm:prSet>
      <dgm:spPr/>
    </dgm:pt>
    <dgm:pt modelId="{2739D6A1-D73F-4149-A19C-29C312729AEA}" type="pres">
      <dgm:prSet presAssocID="{71462168-AD81-D04E-A83F-49560172619F}" presName="level3hierChild" presStyleCnt="0"/>
      <dgm:spPr/>
    </dgm:pt>
    <dgm:pt modelId="{070128BD-24E3-DE4C-B826-38547A51241F}" type="pres">
      <dgm:prSet presAssocID="{23B612CA-18A5-4544-9119-DE40489E2A78}" presName="conn2-1" presStyleLbl="parChTrans1D3" presStyleIdx="11" presStyleCnt="12"/>
      <dgm:spPr/>
    </dgm:pt>
    <dgm:pt modelId="{104BC942-2166-F746-AD3C-1F73ADCC0CAB}" type="pres">
      <dgm:prSet presAssocID="{23B612CA-18A5-4544-9119-DE40489E2A78}" presName="connTx" presStyleLbl="parChTrans1D3" presStyleIdx="11" presStyleCnt="12"/>
      <dgm:spPr/>
    </dgm:pt>
    <dgm:pt modelId="{F5A3FF59-A1BC-644F-BE21-88E3409A419E}" type="pres">
      <dgm:prSet presAssocID="{30558BC9-4469-5048-8A2F-73AC33CD96B9}" presName="root2" presStyleCnt="0"/>
      <dgm:spPr/>
    </dgm:pt>
    <dgm:pt modelId="{0AF7BB72-9B39-3B4C-9FCF-D0E04C12546F}" type="pres">
      <dgm:prSet presAssocID="{30558BC9-4469-5048-8A2F-73AC33CD96B9}" presName="LevelTwoTextNode" presStyleLbl="node3" presStyleIdx="11" presStyleCnt="12">
        <dgm:presLayoutVars>
          <dgm:chPref val="3"/>
        </dgm:presLayoutVars>
      </dgm:prSet>
      <dgm:spPr/>
    </dgm:pt>
    <dgm:pt modelId="{2832F67C-5C0D-5A47-85BC-A778DB63A1A9}" type="pres">
      <dgm:prSet presAssocID="{30558BC9-4469-5048-8A2F-73AC33CD96B9}" presName="level3hierChild" presStyleCnt="0"/>
      <dgm:spPr/>
    </dgm:pt>
  </dgm:ptLst>
  <dgm:cxnLst>
    <dgm:cxn modelId="{31484503-D243-DC40-80E5-570DE4B59189}" srcId="{F7A12BBE-4C6E-AE44-AD08-0E9A4FF99087}" destId="{71462168-AD81-D04E-A83F-49560172619F}" srcOrd="0" destOrd="0" parTransId="{D76C87E3-EFF9-6246-8F99-0ABAC3C57CD6}" sibTransId="{B20CB516-7336-3D4E-A293-E7AC39EA3C9E}"/>
    <dgm:cxn modelId="{6D3C1B06-088B-DC47-8AF3-CDE07AA171F5}" srcId="{0ADAE130-5602-2D4A-8ED6-129DD7FC14B2}" destId="{99731F29-9AD6-7848-BD5D-F922A9A8E0FD}" srcOrd="0" destOrd="0" parTransId="{8D9B6A74-D68B-774E-90B8-0CAA90249107}" sibTransId="{B454A234-1F3C-7B45-A588-CB85E68D4C12}"/>
    <dgm:cxn modelId="{9597DB0A-B23C-AC42-A05D-F9A007A77D91}" type="presOf" srcId="{23B612CA-18A5-4544-9119-DE40489E2A78}" destId="{104BC942-2166-F746-AD3C-1F73ADCC0CAB}" srcOrd="1" destOrd="0" presId="urn:microsoft.com/office/officeart/2008/layout/HorizontalMultiLevelHierarchy"/>
    <dgm:cxn modelId="{4DF0E90C-7023-7B46-9245-17E4BF45D114}" type="presOf" srcId="{161BDA4A-EE05-7146-8D61-249017ABB4B0}" destId="{49A718D7-DDB3-FA40-9FC2-FCC3C4A052E6}" srcOrd="0" destOrd="0" presId="urn:microsoft.com/office/officeart/2008/layout/HorizontalMultiLevelHierarchy"/>
    <dgm:cxn modelId="{509EDF12-743E-EC41-9C66-2375A78F604C}" type="presOf" srcId="{99731F29-9AD6-7848-BD5D-F922A9A8E0FD}" destId="{F392E089-13D2-3C40-BFBF-BC7406741E94}" srcOrd="0" destOrd="0" presId="urn:microsoft.com/office/officeart/2008/layout/HorizontalMultiLevelHierarchy"/>
    <dgm:cxn modelId="{79338E13-A8B8-1245-9028-3BEE6D0307D4}" srcId="{F7A12BBE-4C6E-AE44-AD08-0E9A4FF99087}" destId="{30558BC9-4469-5048-8A2F-73AC33CD96B9}" srcOrd="1" destOrd="0" parTransId="{23B612CA-18A5-4544-9119-DE40489E2A78}" sibTransId="{563987BC-617C-5C4A-A361-8D5C41C905FF}"/>
    <dgm:cxn modelId="{27EC7916-DBBD-AA4F-8875-A307116A165E}" type="presOf" srcId="{70E9CE58-2A47-4C4B-BB5C-9B3ACF18525C}" destId="{4730DFE7-8EBA-AE43-9806-948CAE9D295E}" srcOrd="0" destOrd="0" presId="urn:microsoft.com/office/officeart/2008/layout/HorizontalMultiLevelHierarchy"/>
    <dgm:cxn modelId="{41013417-EEB7-4945-9174-A0432CBD1348}" type="presOf" srcId="{03B2C908-FA4A-6B43-910E-9A0F5BB01CD2}" destId="{6A5E0AA4-54EC-684D-9EDE-CE6294D8AE5B}" srcOrd="1" destOrd="0" presId="urn:microsoft.com/office/officeart/2008/layout/HorizontalMultiLevelHierarchy"/>
    <dgm:cxn modelId="{7F89001A-CB36-074D-9D67-C90D8F952657}" srcId="{99731F29-9AD6-7848-BD5D-F922A9A8E0FD}" destId="{C0C1C002-867C-3A40-A1E5-BAE53F2E6B76}" srcOrd="1" destOrd="0" parTransId="{ED3D92F5-6F50-2E48-A9B7-B7EA1527D891}" sibTransId="{E41F80E0-F896-964C-8832-B1D83DB3AB5C}"/>
    <dgm:cxn modelId="{4183FD1B-47EC-1349-B432-82981EC99B5D}" type="presOf" srcId="{6847F760-F811-F644-A89F-B7E8BD19D03E}" destId="{78B02C5E-10F8-2348-8763-A8D49DD8808D}" srcOrd="0" destOrd="0" presId="urn:microsoft.com/office/officeart/2008/layout/HorizontalMultiLevelHierarchy"/>
    <dgm:cxn modelId="{735B0423-63B2-D241-B6E1-C774A99FF651}" srcId="{57C29B09-92C3-4D4C-B21A-4E414E0BD9F4}" destId="{25FC787C-7C4F-544D-BBAE-E3DB2052F976}" srcOrd="2" destOrd="0" parTransId="{BEDDDC60-61EE-C343-B73B-8934C46B4ED1}" sibTransId="{A6FB78EF-1FB2-C34B-A839-075D809FEBC0}"/>
    <dgm:cxn modelId="{DE2E0823-454A-E74A-8F7A-21DA8301F3B9}" type="presOf" srcId="{BEDDDC60-61EE-C343-B73B-8934C46B4ED1}" destId="{72973039-37F0-FE40-9C78-D1D6908445F3}" srcOrd="1" destOrd="0" presId="urn:microsoft.com/office/officeart/2008/layout/HorizontalMultiLevelHierarchy"/>
    <dgm:cxn modelId="{B2FE7B2B-E2E3-5742-A4E6-82FD10993E6F}" type="presOf" srcId="{D8CA012D-2EA1-3941-BAAF-A16AE9E81CF8}" destId="{8BB5CC67-FF97-C543-9AED-29F78F65448C}" srcOrd="0" destOrd="0" presId="urn:microsoft.com/office/officeart/2008/layout/HorizontalMultiLevelHierarchy"/>
    <dgm:cxn modelId="{E28E762D-C4FD-A140-AFBB-13FFFC88F28C}" srcId="{99731F29-9AD6-7848-BD5D-F922A9A8E0FD}" destId="{F7A12BBE-4C6E-AE44-AD08-0E9A4FF99087}" srcOrd="5" destOrd="0" parTransId="{F26D40F7-6F55-1048-8031-F3B23C17A1D7}" sibTransId="{E33B315E-DC8D-1F45-9FF3-EFD1F038B361}"/>
    <dgm:cxn modelId="{D9715A32-66C3-3340-82E6-69C57111947C}" srcId="{99731F29-9AD6-7848-BD5D-F922A9A8E0FD}" destId="{57C29B09-92C3-4D4C-B21A-4E414E0BD9F4}" srcOrd="4" destOrd="0" parTransId="{B4CB74C0-9B9D-FC41-843E-A1FF45225936}" sibTransId="{3066F3A3-AF31-AA4A-859E-2BDB06AF9920}"/>
    <dgm:cxn modelId="{B5EF8532-BF56-934D-BE4B-BCE97EA9D70A}" type="presOf" srcId="{52BEC3CB-B679-3244-9C4B-D99AC6CB0732}" destId="{51D2357B-206E-3547-B4EF-B5BF2249606D}" srcOrd="0" destOrd="0" presId="urn:microsoft.com/office/officeart/2008/layout/HorizontalMultiLevelHierarchy"/>
    <dgm:cxn modelId="{4C2ECA35-5CA7-DB41-A57C-B92097B2FFAD}" type="presOf" srcId="{DBD96600-3BF2-6042-BEB5-C04E67B2A428}" destId="{12F90BA6-48A1-9749-93F1-457F3EBA8E63}" srcOrd="0" destOrd="0" presId="urn:microsoft.com/office/officeart/2008/layout/HorizontalMultiLevelHierarchy"/>
    <dgm:cxn modelId="{0CD34F38-7B94-5C4C-96BB-7B17659B368E}" type="presOf" srcId="{1D77B725-98E7-D145-957D-46025EA9E990}" destId="{8DB1C391-39CD-CD4C-A3AD-5073D9408B98}" srcOrd="0" destOrd="0" presId="urn:microsoft.com/office/officeart/2008/layout/HorizontalMultiLevelHierarchy"/>
    <dgm:cxn modelId="{CC916B38-3926-B542-8F87-76A0FBE90323}" srcId="{57C29B09-92C3-4D4C-B21A-4E414E0BD9F4}" destId="{662443C0-B6F9-AE46-90CB-B448B9FC3242}" srcOrd="1" destOrd="0" parTransId="{0C3954D2-A204-254E-9273-57A5511888F6}" sibTransId="{7613746A-4BE0-DE44-9CF7-BB58679F68EF}"/>
    <dgm:cxn modelId="{50E4EB38-103A-EB48-B554-577FE16D0A3A}" type="presOf" srcId="{57C29B09-92C3-4D4C-B21A-4E414E0BD9F4}" destId="{838D4CCE-73E5-4A41-87A0-68A22192FD24}" srcOrd="0" destOrd="0" presId="urn:microsoft.com/office/officeart/2008/layout/HorizontalMultiLevelHierarchy"/>
    <dgm:cxn modelId="{AB55A944-9526-F94C-A04A-B717D2DF7848}" type="presOf" srcId="{30558BC9-4469-5048-8A2F-73AC33CD96B9}" destId="{0AF7BB72-9B39-3B4C-9FCF-D0E04C12546F}" srcOrd="0" destOrd="0" presId="urn:microsoft.com/office/officeart/2008/layout/HorizontalMultiLevelHierarchy"/>
    <dgm:cxn modelId="{7C1B6545-EA86-0749-8304-D6263E5E9C29}" type="presOf" srcId="{B4CB74C0-9B9D-FC41-843E-A1FF45225936}" destId="{71FA4C7D-290D-1D48-97CC-52BA01C5AFB5}" srcOrd="0" destOrd="0" presId="urn:microsoft.com/office/officeart/2008/layout/HorizontalMultiLevelHierarchy"/>
    <dgm:cxn modelId="{24179345-E24F-5B4D-85EA-CB1358F6DB2E}" type="presOf" srcId="{A8BB5609-4906-4A43-A883-6CC216E01D93}" destId="{99684228-57CB-8148-8299-22DB1CC64C5C}" srcOrd="0" destOrd="0" presId="urn:microsoft.com/office/officeart/2008/layout/HorizontalMultiLevelHierarchy"/>
    <dgm:cxn modelId="{C6E43B47-7DD2-094A-B363-38292FB052F1}" type="presOf" srcId="{F26D40F7-6F55-1048-8031-F3B23C17A1D7}" destId="{705D80BC-EB4E-1A47-827C-641AF208C322}" srcOrd="1" destOrd="0" presId="urn:microsoft.com/office/officeart/2008/layout/HorizontalMultiLevelHierarchy"/>
    <dgm:cxn modelId="{1F6BA447-0D55-DE4A-A891-29A57D517CE7}" type="presOf" srcId="{40241C5D-4258-E940-B800-ABC0BCECADBC}" destId="{D88D7AC9-A6C6-0F45-93BA-FE9C7C647DF1}" srcOrd="0" destOrd="0" presId="urn:microsoft.com/office/officeart/2008/layout/HorizontalMultiLevelHierarchy"/>
    <dgm:cxn modelId="{D6D3B748-A56C-834E-8CDB-EE1BBC3D1CF9}" srcId="{99731F29-9AD6-7848-BD5D-F922A9A8E0FD}" destId="{1D77B725-98E7-D145-957D-46025EA9E990}" srcOrd="3" destOrd="0" parTransId="{161BDA4A-EE05-7146-8D61-249017ABB4B0}" sibTransId="{20D52088-1877-354E-B572-659953A6C905}"/>
    <dgm:cxn modelId="{4009B04A-BA61-5945-B5C3-A0479F7F5A1F}" type="presOf" srcId="{25FC787C-7C4F-544D-BBAE-E3DB2052F976}" destId="{5EC27635-378A-7945-9FFE-BC3809082D1E}" srcOrd="0" destOrd="0" presId="urn:microsoft.com/office/officeart/2008/layout/HorizontalMultiLevelHierarchy"/>
    <dgm:cxn modelId="{E3A67D4B-91C8-EF47-A25E-A99EB51C8B5B}" type="presOf" srcId="{15A6DB03-8DC9-624C-9DC5-32B329067E36}" destId="{D062E065-14B8-2D4D-ACD0-CAA0228241B0}" srcOrd="0" destOrd="0" presId="urn:microsoft.com/office/officeart/2008/layout/HorizontalMultiLevelHierarchy"/>
    <dgm:cxn modelId="{3F183C59-A238-CE4D-93E3-7117F940BDB4}" type="presOf" srcId="{71462168-AD81-D04E-A83F-49560172619F}" destId="{9970B0F5-FD69-3946-91A9-63C707A84763}" srcOrd="0" destOrd="0" presId="urn:microsoft.com/office/officeart/2008/layout/HorizontalMultiLevelHierarchy"/>
    <dgm:cxn modelId="{B6C15D5B-0283-7940-8DD7-C2349CD5C160}" type="presOf" srcId="{B4CB74C0-9B9D-FC41-843E-A1FF45225936}" destId="{7FC526A7-718D-4340-A07F-5731A828AA67}" srcOrd="1" destOrd="0" presId="urn:microsoft.com/office/officeart/2008/layout/HorizontalMultiLevelHierarchy"/>
    <dgm:cxn modelId="{4CAC705E-7736-7149-9A99-56C79550AA6F}" type="presOf" srcId="{175C28AD-203F-F14F-A358-606C2C44954E}" destId="{ACEF4E7F-9BA6-A342-932B-E6E6067FED33}" srcOrd="0" destOrd="0" presId="urn:microsoft.com/office/officeart/2008/layout/HorizontalMultiLevelHierarchy"/>
    <dgm:cxn modelId="{20324E60-26E7-0D4F-8D00-50E7D0D9E3F8}" type="presOf" srcId="{F7A12BBE-4C6E-AE44-AD08-0E9A4FF99087}" destId="{A3694DD5-7B6A-1044-977D-1E42AEA4C819}" srcOrd="0" destOrd="0" presId="urn:microsoft.com/office/officeart/2008/layout/HorizontalMultiLevelHierarchy"/>
    <dgm:cxn modelId="{8F86FA63-F05F-2249-AFCF-6BEA530B48E3}" type="presOf" srcId="{E92A037B-58B3-B348-A4AD-6192564345A4}" destId="{17C66D70-F2A5-994D-A967-74F45FBD3DC6}" srcOrd="0" destOrd="0" presId="urn:microsoft.com/office/officeart/2008/layout/HorizontalMultiLevelHierarchy"/>
    <dgm:cxn modelId="{9BD10267-D9E3-7343-91E1-486C05383CBD}" type="presOf" srcId="{C9F3FC73-A450-4642-B4D6-0A25C830382E}" destId="{9D5A8A18-6B34-E849-B478-081748565090}" srcOrd="0" destOrd="0" presId="urn:microsoft.com/office/officeart/2008/layout/HorizontalMultiLevelHierarchy"/>
    <dgm:cxn modelId="{3C890469-385C-9541-8F81-EBAABB590AFD}" type="presOf" srcId="{0C3954D2-A204-254E-9273-57A5511888F6}" destId="{EFB4126E-D0F5-5C4D-8F7C-41EFB0FBB703}" srcOrd="1" destOrd="0" presId="urn:microsoft.com/office/officeart/2008/layout/HorizontalMultiLevelHierarchy"/>
    <dgm:cxn modelId="{CF9BA769-A1DF-7043-B899-0D1F563D1EDA}" type="presOf" srcId="{ED3D92F5-6F50-2E48-A9B7-B7EA1527D891}" destId="{DE4CBCCD-5094-D34C-9F1A-163D51C6CE91}" srcOrd="0" destOrd="0" presId="urn:microsoft.com/office/officeart/2008/layout/HorizontalMultiLevelHierarchy"/>
    <dgm:cxn modelId="{DC694873-12B5-7A48-A280-DD5CF20FB022}" type="presOf" srcId="{96AA2BD9-3E30-7C4E-BF8E-34FEC34FFDB9}" destId="{EE37A0DB-D068-994A-BC5C-8CD507102E26}" srcOrd="0" destOrd="0" presId="urn:microsoft.com/office/officeart/2008/layout/HorizontalMultiLevelHierarchy"/>
    <dgm:cxn modelId="{09AD5F77-9823-014E-B64B-DBE97864031E}" type="presOf" srcId="{161BDA4A-EE05-7146-8D61-249017ABB4B0}" destId="{3BF931D0-780E-5140-A176-D398CE6CB8D2}" srcOrd="1" destOrd="0" presId="urn:microsoft.com/office/officeart/2008/layout/HorizontalMultiLevelHierarchy"/>
    <dgm:cxn modelId="{32A19C7B-47BC-1C4D-80F3-F8B12A9C8C9F}" type="presOf" srcId="{3ACA1AB6-39C4-2647-8994-DFA30EBC95EA}" destId="{F633102B-3A3A-D543-8635-1D126902D621}" srcOrd="0" destOrd="0" presId="urn:microsoft.com/office/officeart/2008/layout/HorizontalMultiLevelHierarchy"/>
    <dgm:cxn modelId="{5520FB7E-19C4-E645-8FA7-20CFFFC6335B}" type="presOf" srcId="{662443C0-B6F9-AE46-90CB-B448B9FC3242}" destId="{2C7E9A71-E6B4-144E-AE8D-0AC7FDD93860}" srcOrd="0" destOrd="0" presId="urn:microsoft.com/office/officeart/2008/layout/HorizontalMultiLevelHierarchy"/>
    <dgm:cxn modelId="{B824A182-F51C-DA44-B48D-4C9EFB53D444}" type="presOf" srcId="{175C28AD-203F-F14F-A358-606C2C44954E}" destId="{789E6F14-AF96-9343-8478-6D40F4333C6B}" srcOrd="1" destOrd="0" presId="urn:microsoft.com/office/officeart/2008/layout/HorizontalMultiLevelHierarchy"/>
    <dgm:cxn modelId="{48DAE585-3A28-EA49-B063-4464DE32026B}" type="presOf" srcId="{ED3D92F5-6F50-2E48-A9B7-B7EA1527D891}" destId="{98D1FD0C-3D4E-104A-AE6E-549170B4FBDF}" srcOrd="1" destOrd="0" presId="urn:microsoft.com/office/officeart/2008/layout/HorizontalMultiLevelHierarchy"/>
    <dgm:cxn modelId="{7D1AFC87-EDAE-7641-A0BA-BAE864B0B598}" srcId="{99731F29-9AD6-7848-BD5D-F922A9A8E0FD}" destId="{A8BB5609-4906-4A43-A883-6CC216E01D93}" srcOrd="2" destOrd="0" parTransId="{FF45D353-A127-5E45-8116-DFCB24F3733D}" sibTransId="{F72B7AEF-A004-134E-AF07-C4FA4BEBABE0}"/>
    <dgm:cxn modelId="{16B4AA8B-898B-504F-90FC-803BD906FFDD}" type="presOf" srcId="{0C3954D2-A204-254E-9273-57A5511888F6}" destId="{B513216A-6B36-1642-944A-D3BD5DDD8FD6}" srcOrd="0" destOrd="0" presId="urn:microsoft.com/office/officeart/2008/layout/HorizontalMultiLevelHierarchy"/>
    <dgm:cxn modelId="{9EC31E8E-2D89-8047-8213-0F3176ECFA55}" type="presOf" srcId="{03B2C908-FA4A-6B43-910E-9A0F5BB01CD2}" destId="{FD91B21B-7E6B-D742-A666-48266994DDF5}" srcOrd="0" destOrd="0" presId="urn:microsoft.com/office/officeart/2008/layout/HorizontalMultiLevelHierarchy"/>
    <dgm:cxn modelId="{DB612795-E3D5-C042-9087-32F8EE018133}" type="presOf" srcId="{FF45D353-A127-5E45-8116-DFCB24F3733D}" destId="{C300C559-55E2-B84B-9EE9-B92110B67DA0}" srcOrd="0" destOrd="0" presId="urn:microsoft.com/office/officeart/2008/layout/HorizontalMultiLevelHierarchy"/>
    <dgm:cxn modelId="{2B9FE59B-2A48-B24A-B203-E9802422ED87}" srcId="{1D77B725-98E7-D145-957D-46025EA9E990}" destId="{52BEC3CB-B679-3244-9C4B-D99AC6CB0732}" srcOrd="0" destOrd="0" parTransId="{5DF6AB4F-549A-BB4B-A157-9C8B863C5ABE}" sibTransId="{2D8AEBEE-D091-B04B-9132-274D46136F45}"/>
    <dgm:cxn modelId="{27D87B9D-88B3-8F4A-93ED-F80523B74984}" type="presOf" srcId="{E92A037B-58B3-B348-A4AD-6192564345A4}" destId="{EDAC8C73-0317-F043-BF9E-DE936E8F4A7D}" srcOrd="1" destOrd="0" presId="urn:microsoft.com/office/officeart/2008/layout/HorizontalMultiLevelHierarchy"/>
    <dgm:cxn modelId="{34BEA09F-AC75-FB41-9189-BAC0766C385E}" type="presOf" srcId="{23B612CA-18A5-4544-9119-DE40489E2A78}" destId="{070128BD-24E3-DE4C-B826-38547A51241F}" srcOrd="0" destOrd="0" presId="urn:microsoft.com/office/officeart/2008/layout/HorizontalMultiLevelHierarchy"/>
    <dgm:cxn modelId="{775486A2-40B8-554E-B538-CE907AC9CCCE}" srcId="{1D77B725-98E7-D145-957D-46025EA9E990}" destId="{DB137602-6E99-F14F-981E-1E49004E0ED1}" srcOrd="1" destOrd="0" parTransId="{458DC4F1-AE4F-5246-ACEC-235D5705A28F}" sibTransId="{8C9C9479-2F03-5744-8231-15AB14ACB321}"/>
    <dgm:cxn modelId="{159599A6-AC46-A94D-8381-0D0DA894F7CE}" type="presOf" srcId="{D76C87E3-EFF9-6246-8F99-0ABAC3C57CD6}" destId="{0BAF1993-24D9-5E41-9008-A73D8DEE7995}" srcOrd="0" destOrd="0" presId="urn:microsoft.com/office/officeart/2008/layout/HorizontalMultiLevelHierarchy"/>
    <dgm:cxn modelId="{E98DFAAC-CCC4-AC49-B04C-E91F0AC8CF77}" srcId="{A8BB5609-4906-4A43-A883-6CC216E01D93}" destId="{C9F3FC73-A450-4642-B4D6-0A25C830382E}" srcOrd="1" destOrd="0" parTransId="{03B2C908-FA4A-6B43-910E-9A0F5BB01CD2}" sibTransId="{CF3FBE48-E29E-E145-8340-966A5D6D3205}"/>
    <dgm:cxn modelId="{ABD44FBA-0E16-4342-8EDF-EDA8676A458D}" type="presOf" srcId="{0ADAE130-5602-2D4A-8ED6-129DD7FC14B2}" destId="{9BB2E69E-D273-334C-B463-0557D09C70A7}" srcOrd="0" destOrd="0" presId="urn:microsoft.com/office/officeart/2008/layout/HorizontalMultiLevelHierarchy"/>
    <dgm:cxn modelId="{BB95DBBB-4E39-A24C-9A1A-860ED8EADAC6}" type="presOf" srcId="{AEDB8438-2700-644B-AE4B-9B0101E2668C}" destId="{8C1D1E7B-2562-B14D-8157-FEFDF480CB24}" srcOrd="0" destOrd="0" presId="urn:microsoft.com/office/officeart/2008/layout/HorizontalMultiLevelHierarchy"/>
    <dgm:cxn modelId="{238A14C2-18CF-7E47-B27D-536388D921F6}" type="presOf" srcId="{A2C18C0A-D480-BF40-8E44-EF6414E37F3D}" destId="{E601696D-FBDB-D44A-9D8E-FFC8ACA27393}" srcOrd="0" destOrd="0" presId="urn:microsoft.com/office/officeart/2008/layout/HorizontalMultiLevelHierarchy"/>
    <dgm:cxn modelId="{00FAADC4-7A69-C24E-B57D-8145C4CBD419}" type="presOf" srcId="{3ACA1AB6-39C4-2647-8994-DFA30EBC95EA}" destId="{A57C6470-4986-674A-9680-CFC9DB984A80}" srcOrd="1" destOrd="0" presId="urn:microsoft.com/office/officeart/2008/layout/HorizontalMultiLevelHierarchy"/>
    <dgm:cxn modelId="{FC0C8BC9-1B6C-C546-92E0-AD40D5E15488}" type="presOf" srcId="{458DC4F1-AE4F-5246-ACEC-235D5705A28F}" destId="{5D375EC0-CE02-BB4B-AD65-EC9DF7BD1C89}" srcOrd="1" destOrd="0" presId="urn:microsoft.com/office/officeart/2008/layout/HorizontalMultiLevelHierarchy"/>
    <dgm:cxn modelId="{6BBFE5CB-7BEB-DD4A-8912-EF20089A7B81}" srcId="{A8BB5609-4906-4A43-A883-6CC216E01D93}" destId="{70E9CE58-2A47-4C4B-BB5C-9B3ACF18525C}" srcOrd="3" destOrd="0" parTransId="{D8CA012D-2EA1-3941-BAAF-A16AE9E81CF8}" sibTransId="{80978D5C-3514-1D43-B6FC-F6DA22052B65}"/>
    <dgm:cxn modelId="{BFED59D1-39C8-DA45-BE0D-9DEB4FEC4630}" type="presOf" srcId="{D76C87E3-EFF9-6246-8F99-0ABAC3C57CD6}" destId="{1D51C593-14A7-9C45-A332-A18FE86C348E}" srcOrd="1" destOrd="0" presId="urn:microsoft.com/office/officeart/2008/layout/HorizontalMultiLevelHierarchy"/>
    <dgm:cxn modelId="{30F75AD1-F57E-A346-B936-CD50FFD6C47F}" type="presOf" srcId="{C0C1C002-867C-3A40-A1E5-BAE53F2E6B76}" destId="{AAD26747-70FE-584D-AB96-F988233621F6}" srcOrd="0" destOrd="0" presId="urn:microsoft.com/office/officeart/2008/layout/HorizontalMultiLevelHierarchy"/>
    <dgm:cxn modelId="{BEA93CD4-668E-2246-B893-23F6612C9B4E}" type="presOf" srcId="{5DF6AB4F-549A-BB4B-A157-9C8B863C5ABE}" destId="{CB968587-6861-064E-A89D-0709499EC000}" srcOrd="1" destOrd="0" presId="urn:microsoft.com/office/officeart/2008/layout/HorizontalMultiLevelHierarchy"/>
    <dgm:cxn modelId="{AA2681D5-2AFD-D948-87A9-AF8529389CF3}" srcId="{C0C1C002-867C-3A40-A1E5-BAE53F2E6B76}" destId="{6847F760-F811-F644-A89F-B7E8BD19D03E}" srcOrd="0" destOrd="0" parTransId="{175C28AD-203F-F14F-A358-606C2C44954E}" sibTransId="{AB6C5BAF-F383-AD45-BB09-F60B5176EDBF}"/>
    <dgm:cxn modelId="{80B0C0D7-2234-A344-A457-3AEABBCD46A3}" type="presOf" srcId="{BEDDDC60-61EE-C343-B73B-8934C46B4ED1}" destId="{44FA5A06-AAB4-3A4F-9484-7A9BD20C5A20}" srcOrd="0" destOrd="0" presId="urn:microsoft.com/office/officeart/2008/layout/HorizontalMultiLevelHierarchy"/>
    <dgm:cxn modelId="{C8F1B3D8-F263-594C-905F-58C4A23D5E2D}" srcId="{A8BB5609-4906-4A43-A883-6CC216E01D93}" destId="{15A6DB03-8DC9-624C-9DC5-32B329067E36}" srcOrd="2" destOrd="0" parTransId="{A2C18C0A-D480-BF40-8E44-EF6414E37F3D}" sibTransId="{E4C2FE38-9ABB-8B45-A29C-889F4D4D3DA1}"/>
    <dgm:cxn modelId="{D6D6F6D8-D840-2A4B-96A7-3CCF5819BF5B}" type="presOf" srcId="{F26D40F7-6F55-1048-8031-F3B23C17A1D7}" destId="{E9B88245-30F6-E746-B520-CA48E559E512}" srcOrd="0" destOrd="0" presId="urn:microsoft.com/office/officeart/2008/layout/HorizontalMultiLevelHierarchy"/>
    <dgm:cxn modelId="{827BFCD9-4B67-1849-8386-7ED12936CC90}" srcId="{57C29B09-92C3-4D4C-B21A-4E414E0BD9F4}" destId="{40241C5D-4258-E940-B800-ABC0BCECADBC}" srcOrd="0" destOrd="0" parTransId="{96AA2BD9-3E30-7C4E-BF8E-34FEC34FFDB9}" sibTransId="{48085AB0-EB5E-0A4D-B2D4-F4E31BB56731}"/>
    <dgm:cxn modelId="{2884C2DF-115C-DF4E-9D16-756AF3CC68D6}" srcId="{99731F29-9AD6-7848-BD5D-F922A9A8E0FD}" destId="{DBD96600-3BF2-6042-BEB5-C04E67B2A428}" srcOrd="0" destOrd="0" parTransId="{E92A037B-58B3-B348-A4AD-6192564345A4}" sibTransId="{B185814F-704F-4E4E-8B18-80DF0ACBA7D9}"/>
    <dgm:cxn modelId="{05765DE0-A9EA-DB4B-BAA0-0439B5E06027}" type="presOf" srcId="{DB137602-6E99-F14F-981E-1E49004E0ED1}" destId="{43428E59-9642-E046-A570-C5E2B0817BE0}" srcOrd="0" destOrd="0" presId="urn:microsoft.com/office/officeart/2008/layout/HorizontalMultiLevelHierarchy"/>
    <dgm:cxn modelId="{0C010BE6-26DF-924B-AC34-224F4F2A6D28}" type="presOf" srcId="{96AA2BD9-3E30-7C4E-BF8E-34FEC34FFDB9}" destId="{889DB211-12FD-F045-834B-077E1CF7F320}" srcOrd="1" destOrd="0" presId="urn:microsoft.com/office/officeart/2008/layout/HorizontalMultiLevelHierarchy"/>
    <dgm:cxn modelId="{D13155E9-B8EB-824D-AADF-2B2AFD60E726}" type="presOf" srcId="{A2C18C0A-D480-BF40-8E44-EF6414E37F3D}" destId="{F1FFEB01-BE8C-E248-B656-9AAA7358F037}" srcOrd="1" destOrd="0" presId="urn:microsoft.com/office/officeart/2008/layout/HorizontalMultiLevelHierarchy"/>
    <dgm:cxn modelId="{B9A5EAEA-3D68-6748-B7F7-3C9D7DB74532}" type="presOf" srcId="{FF45D353-A127-5E45-8116-DFCB24F3733D}" destId="{4BEEBC84-7F26-DE4F-865B-E0F1D352A46C}" srcOrd="1" destOrd="0" presId="urn:microsoft.com/office/officeart/2008/layout/HorizontalMultiLevelHierarchy"/>
    <dgm:cxn modelId="{E07A41ED-4BD8-CC49-859A-B65BFE37F0EF}" type="presOf" srcId="{458DC4F1-AE4F-5246-ACEC-235D5705A28F}" destId="{B5E17F64-3F85-4948-B5A4-C3121C4FC7A8}" srcOrd="0" destOrd="0" presId="urn:microsoft.com/office/officeart/2008/layout/HorizontalMultiLevelHierarchy"/>
    <dgm:cxn modelId="{647BE4F0-4C8D-D04A-ACA7-FFCEABD32B73}" type="presOf" srcId="{D8CA012D-2EA1-3941-BAAF-A16AE9E81CF8}" destId="{30628DB7-8665-3843-B756-D62ECDEF9524}" srcOrd="1" destOrd="0" presId="urn:microsoft.com/office/officeart/2008/layout/HorizontalMultiLevelHierarchy"/>
    <dgm:cxn modelId="{507FEBF4-8739-0E43-BCDB-7EF235F69889}" srcId="{A8BB5609-4906-4A43-A883-6CC216E01D93}" destId="{AEDB8438-2700-644B-AE4B-9B0101E2668C}" srcOrd="0" destOrd="0" parTransId="{3ACA1AB6-39C4-2647-8994-DFA30EBC95EA}" sibTransId="{E573C76A-0934-1D49-9150-1EFB3D7A1334}"/>
    <dgm:cxn modelId="{B267ADF6-74FD-D34A-A70D-7E39B36957DB}" type="presOf" srcId="{5DF6AB4F-549A-BB4B-A157-9C8B863C5ABE}" destId="{11DEF5A8-32B3-3745-A818-0D69AFF38721}" srcOrd="0" destOrd="0" presId="urn:microsoft.com/office/officeart/2008/layout/HorizontalMultiLevelHierarchy"/>
    <dgm:cxn modelId="{E1F99CC1-0FAF-6A49-878A-90C752E8DE47}" type="presParOf" srcId="{9BB2E69E-D273-334C-B463-0557D09C70A7}" destId="{E5AFC5C6-D820-8442-87C9-1AA22015A01A}" srcOrd="0" destOrd="0" presId="urn:microsoft.com/office/officeart/2008/layout/HorizontalMultiLevelHierarchy"/>
    <dgm:cxn modelId="{81B578C8-F3C0-7A4B-9D21-A568FD918D6B}" type="presParOf" srcId="{E5AFC5C6-D820-8442-87C9-1AA22015A01A}" destId="{F392E089-13D2-3C40-BFBF-BC7406741E94}" srcOrd="0" destOrd="0" presId="urn:microsoft.com/office/officeart/2008/layout/HorizontalMultiLevelHierarchy"/>
    <dgm:cxn modelId="{DCCD7760-BDC1-194E-BF70-E0AB1F9CA268}" type="presParOf" srcId="{E5AFC5C6-D820-8442-87C9-1AA22015A01A}" destId="{29E964EF-11EC-2A44-98C7-FB1F22D92337}" srcOrd="1" destOrd="0" presId="urn:microsoft.com/office/officeart/2008/layout/HorizontalMultiLevelHierarchy"/>
    <dgm:cxn modelId="{7AC5FC08-FB9F-8745-8810-379B5B9CB5B8}" type="presParOf" srcId="{29E964EF-11EC-2A44-98C7-FB1F22D92337}" destId="{17C66D70-F2A5-994D-A967-74F45FBD3DC6}" srcOrd="0" destOrd="0" presId="urn:microsoft.com/office/officeart/2008/layout/HorizontalMultiLevelHierarchy"/>
    <dgm:cxn modelId="{1EE72D34-1C31-E340-A8B4-507947A1898F}" type="presParOf" srcId="{17C66D70-F2A5-994D-A967-74F45FBD3DC6}" destId="{EDAC8C73-0317-F043-BF9E-DE936E8F4A7D}" srcOrd="0" destOrd="0" presId="urn:microsoft.com/office/officeart/2008/layout/HorizontalMultiLevelHierarchy"/>
    <dgm:cxn modelId="{4BD7F8E9-FA8B-B74A-943A-6AE21A93B3F1}" type="presParOf" srcId="{29E964EF-11EC-2A44-98C7-FB1F22D92337}" destId="{B2EA9DE4-843A-5449-B40A-7712831D8190}" srcOrd="1" destOrd="0" presId="urn:microsoft.com/office/officeart/2008/layout/HorizontalMultiLevelHierarchy"/>
    <dgm:cxn modelId="{D461AE0D-ECC4-554E-AC26-6ADF0D85E70D}" type="presParOf" srcId="{B2EA9DE4-843A-5449-B40A-7712831D8190}" destId="{12F90BA6-48A1-9749-93F1-457F3EBA8E63}" srcOrd="0" destOrd="0" presId="urn:microsoft.com/office/officeart/2008/layout/HorizontalMultiLevelHierarchy"/>
    <dgm:cxn modelId="{ACE876EF-49F0-9642-B0B4-CF7BD1FC50B7}" type="presParOf" srcId="{B2EA9DE4-843A-5449-B40A-7712831D8190}" destId="{128DFBCC-AE62-7241-B11B-FFD154023F6D}" srcOrd="1" destOrd="0" presId="urn:microsoft.com/office/officeart/2008/layout/HorizontalMultiLevelHierarchy"/>
    <dgm:cxn modelId="{B691AFC1-63F0-D040-823F-B72E57A58F25}" type="presParOf" srcId="{29E964EF-11EC-2A44-98C7-FB1F22D92337}" destId="{DE4CBCCD-5094-D34C-9F1A-163D51C6CE91}" srcOrd="2" destOrd="0" presId="urn:microsoft.com/office/officeart/2008/layout/HorizontalMultiLevelHierarchy"/>
    <dgm:cxn modelId="{78C85CC9-42F9-874F-95D3-CFADB153A947}" type="presParOf" srcId="{DE4CBCCD-5094-D34C-9F1A-163D51C6CE91}" destId="{98D1FD0C-3D4E-104A-AE6E-549170B4FBDF}" srcOrd="0" destOrd="0" presId="urn:microsoft.com/office/officeart/2008/layout/HorizontalMultiLevelHierarchy"/>
    <dgm:cxn modelId="{E761D880-2CFA-3E46-AB6F-B719E3B387AF}" type="presParOf" srcId="{29E964EF-11EC-2A44-98C7-FB1F22D92337}" destId="{F170B076-64DE-C144-91BA-663A064270E7}" srcOrd="3" destOrd="0" presId="urn:microsoft.com/office/officeart/2008/layout/HorizontalMultiLevelHierarchy"/>
    <dgm:cxn modelId="{C021AE9E-4238-D84E-9F3D-21CFBB13146B}" type="presParOf" srcId="{F170B076-64DE-C144-91BA-663A064270E7}" destId="{AAD26747-70FE-584D-AB96-F988233621F6}" srcOrd="0" destOrd="0" presId="urn:microsoft.com/office/officeart/2008/layout/HorizontalMultiLevelHierarchy"/>
    <dgm:cxn modelId="{044D97C2-8C9B-0041-81A8-2547D9620D01}" type="presParOf" srcId="{F170B076-64DE-C144-91BA-663A064270E7}" destId="{C2F3B926-5B91-EB4D-8B08-B12DE3F361AB}" srcOrd="1" destOrd="0" presId="urn:microsoft.com/office/officeart/2008/layout/HorizontalMultiLevelHierarchy"/>
    <dgm:cxn modelId="{CC8FCF79-7BF5-5449-8B03-0EDBBEB68BFC}" type="presParOf" srcId="{C2F3B926-5B91-EB4D-8B08-B12DE3F361AB}" destId="{ACEF4E7F-9BA6-A342-932B-E6E6067FED33}" srcOrd="0" destOrd="0" presId="urn:microsoft.com/office/officeart/2008/layout/HorizontalMultiLevelHierarchy"/>
    <dgm:cxn modelId="{B191E3A7-C4DD-2445-BE32-6442773DA688}" type="presParOf" srcId="{ACEF4E7F-9BA6-A342-932B-E6E6067FED33}" destId="{789E6F14-AF96-9343-8478-6D40F4333C6B}" srcOrd="0" destOrd="0" presId="urn:microsoft.com/office/officeart/2008/layout/HorizontalMultiLevelHierarchy"/>
    <dgm:cxn modelId="{A8BFF507-EF15-6544-943C-61C62C9D8308}" type="presParOf" srcId="{C2F3B926-5B91-EB4D-8B08-B12DE3F361AB}" destId="{A91214BF-69FE-0B4D-9061-2A3D14638C55}" srcOrd="1" destOrd="0" presId="urn:microsoft.com/office/officeart/2008/layout/HorizontalMultiLevelHierarchy"/>
    <dgm:cxn modelId="{F01FE85B-7F80-5C40-BFED-DE87192B2E0A}" type="presParOf" srcId="{A91214BF-69FE-0B4D-9061-2A3D14638C55}" destId="{78B02C5E-10F8-2348-8763-A8D49DD8808D}" srcOrd="0" destOrd="0" presId="urn:microsoft.com/office/officeart/2008/layout/HorizontalMultiLevelHierarchy"/>
    <dgm:cxn modelId="{AF2AAE2D-29B4-6D4A-8D76-AD7830CD4A63}" type="presParOf" srcId="{A91214BF-69FE-0B4D-9061-2A3D14638C55}" destId="{F35E91A2-0887-D749-9D4A-2377C2F39FFA}" srcOrd="1" destOrd="0" presId="urn:microsoft.com/office/officeart/2008/layout/HorizontalMultiLevelHierarchy"/>
    <dgm:cxn modelId="{94278B97-02C3-2F40-8562-2FE6750829F8}" type="presParOf" srcId="{29E964EF-11EC-2A44-98C7-FB1F22D92337}" destId="{C300C559-55E2-B84B-9EE9-B92110B67DA0}" srcOrd="4" destOrd="0" presId="urn:microsoft.com/office/officeart/2008/layout/HorizontalMultiLevelHierarchy"/>
    <dgm:cxn modelId="{ED1F1678-CE3C-D048-AF6E-18EDF972F70E}" type="presParOf" srcId="{C300C559-55E2-B84B-9EE9-B92110B67DA0}" destId="{4BEEBC84-7F26-DE4F-865B-E0F1D352A46C}" srcOrd="0" destOrd="0" presId="urn:microsoft.com/office/officeart/2008/layout/HorizontalMultiLevelHierarchy"/>
    <dgm:cxn modelId="{4A57667D-C661-4348-A517-646D67A0AD4B}" type="presParOf" srcId="{29E964EF-11EC-2A44-98C7-FB1F22D92337}" destId="{28AB4F47-9297-ED4B-837F-388ED51D1B72}" srcOrd="5" destOrd="0" presId="urn:microsoft.com/office/officeart/2008/layout/HorizontalMultiLevelHierarchy"/>
    <dgm:cxn modelId="{3F60F5E7-3BD5-0945-BAC7-EA59A432844E}" type="presParOf" srcId="{28AB4F47-9297-ED4B-837F-388ED51D1B72}" destId="{99684228-57CB-8148-8299-22DB1CC64C5C}" srcOrd="0" destOrd="0" presId="urn:microsoft.com/office/officeart/2008/layout/HorizontalMultiLevelHierarchy"/>
    <dgm:cxn modelId="{20B85311-6AF5-B34B-9E21-066188D5E03E}" type="presParOf" srcId="{28AB4F47-9297-ED4B-837F-388ED51D1B72}" destId="{DF56A385-A501-744E-9214-7AEFE339B031}" srcOrd="1" destOrd="0" presId="urn:microsoft.com/office/officeart/2008/layout/HorizontalMultiLevelHierarchy"/>
    <dgm:cxn modelId="{E2D88640-18C2-324D-BBC0-453D822724E8}" type="presParOf" srcId="{DF56A385-A501-744E-9214-7AEFE339B031}" destId="{F633102B-3A3A-D543-8635-1D126902D621}" srcOrd="0" destOrd="0" presId="urn:microsoft.com/office/officeart/2008/layout/HorizontalMultiLevelHierarchy"/>
    <dgm:cxn modelId="{5C5DFBE6-1666-0D42-BEC4-D0E0A94ADA52}" type="presParOf" srcId="{F633102B-3A3A-D543-8635-1D126902D621}" destId="{A57C6470-4986-674A-9680-CFC9DB984A80}" srcOrd="0" destOrd="0" presId="urn:microsoft.com/office/officeart/2008/layout/HorizontalMultiLevelHierarchy"/>
    <dgm:cxn modelId="{46652C2B-0230-6440-9614-EDB94FA8B812}" type="presParOf" srcId="{DF56A385-A501-744E-9214-7AEFE339B031}" destId="{716376DD-4BAA-CD4A-B576-C8A8F740DBD5}" srcOrd="1" destOrd="0" presId="urn:microsoft.com/office/officeart/2008/layout/HorizontalMultiLevelHierarchy"/>
    <dgm:cxn modelId="{24BD6860-65EF-9B49-B500-BB58454086FF}" type="presParOf" srcId="{716376DD-4BAA-CD4A-B576-C8A8F740DBD5}" destId="{8C1D1E7B-2562-B14D-8157-FEFDF480CB24}" srcOrd="0" destOrd="0" presId="urn:microsoft.com/office/officeart/2008/layout/HorizontalMultiLevelHierarchy"/>
    <dgm:cxn modelId="{544C1C97-0814-0F4B-BDD2-D239EE554020}" type="presParOf" srcId="{716376DD-4BAA-CD4A-B576-C8A8F740DBD5}" destId="{18619C85-075D-4D45-82C4-8B45304B4B18}" srcOrd="1" destOrd="0" presId="urn:microsoft.com/office/officeart/2008/layout/HorizontalMultiLevelHierarchy"/>
    <dgm:cxn modelId="{8EDA4B4F-0353-104F-B418-3B8EDBA7D288}" type="presParOf" srcId="{DF56A385-A501-744E-9214-7AEFE339B031}" destId="{FD91B21B-7E6B-D742-A666-48266994DDF5}" srcOrd="2" destOrd="0" presId="urn:microsoft.com/office/officeart/2008/layout/HorizontalMultiLevelHierarchy"/>
    <dgm:cxn modelId="{EA32339C-A543-8849-B860-3EE5406488B4}" type="presParOf" srcId="{FD91B21B-7E6B-D742-A666-48266994DDF5}" destId="{6A5E0AA4-54EC-684D-9EDE-CE6294D8AE5B}" srcOrd="0" destOrd="0" presId="urn:microsoft.com/office/officeart/2008/layout/HorizontalMultiLevelHierarchy"/>
    <dgm:cxn modelId="{0CAF8631-7297-5B40-A3D5-FB1BF43CA477}" type="presParOf" srcId="{DF56A385-A501-744E-9214-7AEFE339B031}" destId="{41B6C18F-B583-EB46-83A5-97C477D889D9}" srcOrd="3" destOrd="0" presId="urn:microsoft.com/office/officeart/2008/layout/HorizontalMultiLevelHierarchy"/>
    <dgm:cxn modelId="{CC0BB5D8-8E37-B44C-B2D0-337004AAD6C0}" type="presParOf" srcId="{41B6C18F-B583-EB46-83A5-97C477D889D9}" destId="{9D5A8A18-6B34-E849-B478-081748565090}" srcOrd="0" destOrd="0" presId="urn:microsoft.com/office/officeart/2008/layout/HorizontalMultiLevelHierarchy"/>
    <dgm:cxn modelId="{3268C6C1-4854-B64F-99E2-24D6509C2B3E}" type="presParOf" srcId="{41B6C18F-B583-EB46-83A5-97C477D889D9}" destId="{126EE4DC-B679-EB4C-B3C5-1B015B1E8049}" srcOrd="1" destOrd="0" presId="urn:microsoft.com/office/officeart/2008/layout/HorizontalMultiLevelHierarchy"/>
    <dgm:cxn modelId="{0C5A4D0D-B271-0148-85B5-45567BF2B133}" type="presParOf" srcId="{DF56A385-A501-744E-9214-7AEFE339B031}" destId="{E601696D-FBDB-D44A-9D8E-FFC8ACA27393}" srcOrd="4" destOrd="0" presId="urn:microsoft.com/office/officeart/2008/layout/HorizontalMultiLevelHierarchy"/>
    <dgm:cxn modelId="{C7D30461-D2FB-394F-8F7F-7C89714E8ECD}" type="presParOf" srcId="{E601696D-FBDB-D44A-9D8E-FFC8ACA27393}" destId="{F1FFEB01-BE8C-E248-B656-9AAA7358F037}" srcOrd="0" destOrd="0" presId="urn:microsoft.com/office/officeart/2008/layout/HorizontalMultiLevelHierarchy"/>
    <dgm:cxn modelId="{BC0A86CE-2250-EB48-A85C-DE7529AB9E33}" type="presParOf" srcId="{DF56A385-A501-744E-9214-7AEFE339B031}" destId="{06CF4301-4EBB-FB4F-8A83-6E2697C68F99}" srcOrd="5" destOrd="0" presId="urn:microsoft.com/office/officeart/2008/layout/HorizontalMultiLevelHierarchy"/>
    <dgm:cxn modelId="{D20D140F-E6B6-B64C-A836-86A5A0F79E7F}" type="presParOf" srcId="{06CF4301-4EBB-FB4F-8A83-6E2697C68F99}" destId="{D062E065-14B8-2D4D-ACD0-CAA0228241B0}" srcOrd="0" destOrd="0" presId="urn:microsoft.com/office/officeart/2008/layout/HorizontalMultiLevelHierarchy"/>
    <dgm:cxn modelId="{0367B9C5-EC0C-AA4A-9A89-42A60BE91F7C}" type="presParOf" srcId="{06CF4301-4EBB-FB4F-8A83-6E2697C68F99}" destId="{7E7573FF-6219-994E-B338-29FF2AD3CAA6}" srcOrd="1" destOrd="0" presId="urn:microsoft.com/office/officeart/2008/layout/HorizontalMultiLevelHierarchy"/>
    <dgm:cxn modelId="{FB06A07B-2399-D249-8F50-287498CAC6F5}" type="presParOf" srcId="{DF56A385-A501-744E-9214-7AEFE339B031}" destId="{8BB5CC67-FF97-C543-9AED-29F78F65448C}" srcOrd="6" destOrd="0" presId="urn:microsoft.com/office/officeart/2008/layout/HorizontalMultiLevelHierarchy"/>
    <dgm:cxn modelId="{BA7A7AB4-F709-2A4F-B0FE-EDBF376CB201}" type="presParOf" srcId="{8BB5CC67-FF97-C543-9AED-29F78F65448C}" destId="{30628DB7-8665-3843-B756-D62ECDEF9524}" srcOrd="0" destOrd="0" presId="urn:microsoft.com/office/officeart/2008/layout/HorizontalMultiLevelHierarchy"/>
    <dgm:cxn modelId="{AC851931-68C8-5142-BE37-B4C3F4DAC914}" type="presParOf" srcId="{DF56A385-A501-744E-9214-7AEFE339B031}" destId="{8AF02235-250C-1943-AB2A-A0025AC150F6}" srcOrd="7" destOrd="0" presId="urn:microsoft.com/office/officeart/2008/layout/HorizontalMultiLevelHierarchy"/>
    <dgm:cxn modelId="{273EA40A-6F3C-D448-80F0-58FEC14B6E39}" type="presParOf" srcId="{8AF02235-250C-1943-AB2A-A0025AC150F6}" destId="{4730DFE7-8EBA-AE43-9806-948CAE9D295E}" srcOrd="0" destOrd="0" presId="urn:microsoft.com/office/officeart/2008/layout/HorizontalMultiLevelHierarchy"/>
    <dgm:cxn modelId="{003251DE-3653-6D4F-B2C6-DCD68A4210D1}" type="presParOf" srcId="{8AF02235-250C-1943-AB2A-A0025AC150F6}" destId="{8D470D58-6F4C-544E-9718-4C19267FF280}" srcOrd="1" destOrd="0" presId="urn:microsoft.com/office/officeart/2008/layout/HorizontalMultiLevelHierarchy"/>
    <dgm:cxn modelId="{D8EEAA11-A99D-6B44-984B-A5B67A8C7647}" type="presParOf" srcId="{29E964EF-11EC-2A44-98C7-FB1F22D92337}" destId="{49A718D7-DDB3-FA40-9FC2-FCC3C4A052E6}" srcOrd="6" destOrd="0" presId="urn:microsoft.com/office/officeart/2008/layout/HorizontalMultiLevelHierarchy"/>
    <dgm:cxn modelId="{B8B97EC4-23E5-444D-8D7B-1C1622A7CDAD}" type="presParOf" srcId="{49A718D7-DDB3-FA40-9FC2-FCC3C4A052E6}" destId="{3BF931D0-780E-5140-A176-D398CE6CB8D2}" srcOrd="0" destOrd="0" presId="urn:microsoft.com/office/officeart/2008/layout/HorizontalMultiLevelHierarchy"/>
    <dgm:cxn modelId="{6FC8EC84-BF51-D84C-87D8-4D509DF6F677}" type="presParOf" srcId="{29E964EF-11EC-2A44-98C7-FB1F22D92337}" destId="{1C858CB2-5CEF-7248-85EF-249C85095002}" srcOrd="7" destOrd="0" presId="urn:microsoft.com/office/officeart/2008/layout/HorizontalMultiLevelHierarchy"/>
    <dgm:cxn modelId="{CD514B78-6990-7249-83A1-88E0840A5DA0}" type="presParOf" srcId="{1C858CB2-5CEF-7248-85EF-249C85095002}" destId="{8DB1C391-39CD-CD4C-A3AD-5073D9408B98}" srcOrd="0" destOrd="0" presId="urn:microsoft.com/office/officeart/2008/layout/HorizontalMultiLevelHierarchy"/>
    <dgm:cxn modelId="{07CCA90E-A18E-8348-84AB-E05D889D1167}" type="presParOf" srcId="{1C858CB2-5CEF-7248-85EF-249C85095002}" destId="{78232CF6-B88F-3840-9BE4-A4DC85AD9148}" srcOrd="1" destOrd="0" presId="urn:microsoft.com/office/officeart/2008/layout/HorizontalMultiLevelHierarchy"/>
    <dgm:cxn modelId="{76C5E9C6-25F8-7447-855E-69BF1F87BF59}" type="presParOf" srcId="{78232CF6-B88F-3840-9BE4-A4DC85AD9148}" destId="{11DEF5A8-32B3-3745-A818-0D69AFF38721}" srcOrd="0" destOrd="0" presId="urn:microsoft.com/office/officeart/2008/layout/HorizontalMultiLevelHierarchy"/>
    <dgm:cxn modelId="{102567E3-ABC6-CB49-B57C-B50EE004B62A}" type="presParOf" srcId="{11DEF5A8-32B3-3745-A818-0D69AFF38721}" destId="{CB968587-6861-064E-A89D-0709499EC000}" srcOrd="0" destOrd="0" presId="urn:microsoft.com/office/officeart/2008/layout/HorizontalMultiLevelHierarchy"/>
    <dgm:cxn modelId="{92014DF1-EADA-DF4B-9A0E-D0629D1A7756}" type="presParOf" srcId="{78232CF6-B88F-3840-9BE4-A4DC85AD9148}" destId="{6D08A7A1-1740-A840-9F07-9D1515FBF62F}" srcOrd="1" destOrd="0" presId="urn:microsoft.com/office/officeart/2008/layout/HorizontalMultiLevelHierarchy"/>
    <dgm:cxn modelId="{B6B8677A-56B0-0D42-8E4D-E035DBCEFDCB}" type="presParOf" srcId="{6D08A7A1-1740-A840-9F07-9D1515FBF62F}" destId="{51D2357B-206E-3547-B4EF-B5BF2249606D}" srcOrd="0" destOrd="0" presId="urn:microsoft.com/office/officeart/2008/layout/HorizontalMultiLevelHierarchy"/>
    <dgm:cxn modelId="{1518019C-3728-CD40-8D0E-41DD5BE6B363}" type="presParOf" srcId="{6D08A7A1-1740-A840-9F07-9D1515FBF62F}" destId="{4AF7DFEC-EB33-354D-9887-C83244D93D36}" srcOrd="1" destOrd="0" presId="urn:microsoft.com/office/officeart/2008/layout/HorizontalMultiLevelHierarchy"/>
    <dgm:cxn modelId="{975126CE-051A-C047-9292-FA28A3AA7FE8}" type="presParOf" srcId="{78232CF6-B88F-3840-9BE4-A4DC85AD9148}" destId="{B5E17F64-3F85-4948-B5A4-C3121C4FC7A8}" srcOrd="2" destOrd="0" presId="urn:microsoft.com/office/officeart/2008/layout/HorizontalMultiLevelHierarchy"/>
    <dgm:cxn modelId="{B2058767-E51D-5846-9D3F-9F43D27E4DE9}" type="presParOf" srcId="{B5E17F64-3F85-4948-B5A4-C3121C4FC7A8}" destId="{5D375EC0-CE02-BB4B-AD65-EC9DF7BD1C89}" srcOrd="0" destOrd="0" presId="urn:microsoft.com/office/officeart/2008/layout/HorizontalMultiLevelHierarchy"/>
    <dgm:cxn modelId="{233EFDF6-1FE9-B84E-9BD0-A1D54A570F65}" type="presParOf" srcId="{78232CF6-B88F-3840-9BE4-A4DC85AD9148}" destId="{0C5629F2-C2EC-7D4D-B35C-702421A6B951}" srcOrd="3" destOrd="0" presId="urn:microsoft.com/office/officeart/2008/layout/HorizontalMultiLevelHierarchy"/>
    <dgm:cxn modelId="{1DF8992A-4D2B-624A-9C18-C99DD5FE6A34}" type="presParOf" srcId="{0C5629F2-C2EC-7D4D-B35C-702421A6B951}" destId="{43428E59-9642-E046-A570-C5E2B0817BE0}" srcOrd="0" destOrd="0" presId="urn:microsoft.com/office/officeart/2008/layout/HorizontalMultiLevelHierarchy"/>
    <dgm:cxn modelId="{400E0511-7548-8A43-A7C9-4F58CB0182C9}" type="presParOf" srcId="{0C5629F2-C2EC-7D4D-B35C-702421A6B951}" destId="{76D5B9C1-C42A-0B45-BBF7-E9EA3DF2501A}" srcOrd="1" destOrd="0" presId="urn:microsoft.com/office/officeart/2008/layout/HorizontalMultiLevelHierarchy"/>
    <dgm:cxn modelId="{1AAC1908-0BD5-274B-8883-4989AF686A72}" type="presParOf" srcId="{29E964EF-11EC-2A44-98C7-FB1F22D92337}" destId="{71FA4C7D-290D-1D48-97CC-52BA01C5AFB5}" srcOrd="8" destOrd="0" presId="urn:microsoft.com/office/officeart/2008/layout/HorizontalMultiLevelHierarchy"/>
    <dgm:cxn modelId="{842DAB69-11A9-7944-B9EC-18AF57D9A542}" type="presParOf" srcId="{71FA4C7D-290D-1D48-97CC-52BA01C5AFB5}" destId="{7FC526A7-718D-4340-A07F-5731A828AA67}" srcOrd="0" destOrd="0" presId="urn:microsoft.com/office/officeart/2008/layout/HorizontalMultiLevelHierarchy"/>
    <dgm:cxn modelId="{12B6DCE5-445E-764F-B459-A4E221F34C7A}" type="presParOf" srcId="{29E964EF-11EC-2A44-98C7-FB1F22D92337}" destId="{D87FCE5B-6786-AA44-AA2F-4ACAEC500CD7}" srcOrd="9" destOrd="0" presId="urn:microsoft.com/office/officeart/2008/layout/HorizontalMultiLevelHierarchy"/>
    <dgm:cxn modelId="{91CF4A19-66AA-2449-856A-ACAFFCF3161C}" type="presParOf" srcId="{D87FCE5B-6786-AA44-AA2F-4ACAEC500CD7}" destId="{838D4CCE-73E5-4A41-87A0-68A22192FD24}" srcOrd="0" destOrd="0" presId="urn:microsoft.com/office/officeart/2008/layout/HorizontalMultiLevelHierarchy"/>
    <dgm:cxn modelId="{3BF34E7C-3A47-DC4C-828C-84B50CD8125B}" type="presParOf" srcId="{D87FCE5B-6786-AA44-AA2F-4ACAEC500CD7}" destId="{AFBD83F3-DFF7-FA41-8E8D-722C998A7AAE}" srcOrd="1" destOrd="0" presId="urn:microsoft.com/office/officeart/2008/layout/HorizontalMultiLevelHierarchy"/>
    <dgm:cxn modelId="{3496DEFF-AD86-674B-BA15-84AE0D10159F}" type="presParOf" srcId="{AFBD83F3-DFF7-FA41-8E8D-722C998A7AAE}" destId="{EE37A0DB-D068-994A-BC5C-8CD507102E26}" srcOrd="0" destOrd="0" presId="urn:microsoft.com/office/officeart/2008/layout/HorizontalMultiLevelHierarchy"/>
    <dgm:cxn modelId="{5F6280C3-71C0-3C49-96C3-A2CD59529B5A}" type="presParOf" srcId="{EE37A0DB-D068-994A-BC5C-8CD507102E26}" destId="{889DB211-12FD-F045-834B-077E1CF7F320}" srcOrd="0" destOrd="0" presId="urn:microsoft.com/office/officeart/2008/layout/HorizontalMultiLevelHierarchy"/>
    <dgm:cxn modelId="{1F29E88A-1634-2D4F-965E-6D3FD58448DF}" type="presParOf" srcId="{AFBD83F3-DFF7-FA41-8E8D-722C998A7AAE}" destId="{38F6CBCC-AF96-6647-88CF-478B1CFD3962}" srcOrd="1" destOrd="0" presId="urn:microsoft.com/office/officeart/2008/layout/HorizontalMultiLevelHierarchy"/>
    <dgm:cxn modelId="{E307AAFB-0344-8942-8DFA-74621DC21AC0}" type="presParOf" srcId="{38F6CBCC-AF96-6647-88CF-478B1CFD3962}" destId="{D88D7AC9-A6C6-0F45-93BA-FE9C7C647DF1}" srcOrd="0" destOrd="0" presId="urn:microsoft.com/office/officeart/2008/layout/HorizontalMultiLevelHierarchy"/>
    <dgm:cxn modelId="{0F3201E3-FA6B-8C4F-9506-91DDD63B803F}" type="presParOf" srcId="{38F6CBCC-AF96-6647-88CF-478B1CFD3962}" destId="{6885464B-62CA-1745-BCB0-7FA9C8B10389}" srcOrd="1" destOrd="0" presId="urn:microsoft.com/office/officeart/2008/layout/HorizontalMultiLevelHierarchy"/>
    <dgm:cxn modelId="{DED7B067-4DE5-8646-98F1-0A82EEE10330}" type="presParOf" srcId="{AFBD83F3-DFF7-FA41-8E8D-722C998A7AAE}" destId="{B513216A-6B36-1642-944A-D3BD5DDD8FD6}" srcOrd="2" destOrd="0" presId="urn:microsoft.com/office/officeart/2008/layout/HorizontalMultiLevelHierarchy"/>
    <dgm:cxn modelId="{D2555185-094E-F040-B3C9-40826E82F9FD}" type="presParOf" srcId="{B513216A-6B36-1642-944A-D3BD5DDD8FD6}" destId="{EFB4126E-D0F5-5C4D-8F7C-41EFB0FBB703}" srcOrd="0" destOrd="0" presId="urn:microsoft.com/office/officeart/2008/layout/HorizontalMultiLevelHierarchy"/>
    <dgm:cxn modelId="{6142C344-9706-1A4B-8E93-90835B911EF6}" type="presParOf" srcId="{AFBD83F3-DFF7-FA41-8E8D-722C998A7AAE}" destId="{9618F06E-0F90-0849-8764-6AF8EA3444BD}" srcOrd="3" destOrd="0" presId="urn:microsoft.com/office/officeart/2008/layout/HorizontalMultiLevelHierarchy"/>
    <dgm:cxn modelId="{04676120-0A2B-F84F-A571-D06DAD8F9D36}" type="presParOf" srcId="{9618F06E-0F90-0849-8764-6AF8EA3444BD}" destId="{2C7E9A71-E6B4-144E-AE8D-0AC7FDD93860}" srcOrd="0" destOrd="0" presId="urn:microsoft.com/office/officeart/2008/layout/HorizontalMultiLevelHierarchy"/>
    <dgm:cxn modelId="{CCBAEB96-753D-5C47-A47D-F4A9C54E001E}" type="presParOf" srcId="{9618F06E-0F90-0849-8764-6AF8EA3444BD}" destId="{90666347-86DE-424E-9392-5B18461D6A57}" srcOrd="1" destOrd="0" presId="urn:microsoft.com/office/officeart/2008/layout/HorizontalMultiLevelHierarchy"/>
    <dgm:cxn modelId="{74F49243-9301-3C4E-97BA-91624A20643F}" type="presParOf" srcId="{AFBD83F3-DFF7-FA41-8E8D-722C998A7AAE}" destId="{44FA5A06-AAB4-3A4F-9484-7A9BD20C5A20}" srcOrd="4" destOrd="0" presId="urn:microsoft.com/office/officeart/2008/layout/HorizontalMultiLevelHierarchy"/>
    <dgm:cxn modelId="{4C4E8FA6-CE8D-5149-8088-1B3A3A214522}" type="presParOf" srcId="{44FA5A06-AAB4-3A4F-9484-7A9BD20C5A20}" destId="{72973039-37F0-FE40-9C78-D1D6908445F3}" srcOrd="0" destOrd="0" presId="urn:microsoft.com/office/officeart/2008/layout/HorizontalMultiLevelHierarchy"/>
    <dgm:cxn modelId="{D0A6E2FB-A8D8-B64D-82E4-F74ED1603EB2}" type="presParOf" srcId="{AFBD83F3-DFF7-FA41-8E8D-722C998A7AAE}" destId="{FFA14FBF-8260-8444-876E-6E745D2846BB}" srcOrd="5" destOrd="0" presId="urn:microsoft.com/office/officeart/2008/layout/HorizontalMultiLevelHierarchy"/>
    <dgm:cxn modelId="{B091B86C-A902-2846-8537-76B18EA4EFF9}" type="presParOf" srcId="{FFA14FBF-8260-8444-876E-6E745D2846BB}" destId="{5EC27635-378A-7945-9FFE-BC3809082D1E}" srcOrd="0" destOrd="0" presId="urn:microsoft.com/office/officeart/2008/layout/HorizontalMultiLevelHierarchy"/>
    <dgm:cxn modelId="{8F53B989-46A1-2D45-8B84-707E36F0E93E}" type="presParOf" srcId="{FFA14FBF-8260-8444-876E-6E745D2846BB}" destId="{37B3B4F7-98B3-6E4F-BF29-85858E262C39}" srcOrd="1" destOrd="0" presId="urn:microsoft.com/office/officeart/2008/layout/HorizontalMultiLevelHierarchy"/>
    <dgm:cxn modelId="{1D79ACB0-852A-BA4C-A1F9-AEE92DE14613}" type="presParOf" srcId="{29E964EF-11EC-2A44-98C7-FB1F22D92337}" destId="{E9B88245-30F6-E746-B520-CA48E559E512}" srcOrd="10" destOrd="0" presId="urn:microsoft.com/office/officeart/2008/layout/HorizontalMultiLevelHierarchy"/>
    <dgm:cxn modelId="{0B7C2BE0-94A9-9248-BEC7-294BF75EE450}" type="presParOf" srcId="{E9B88245-30F6-E746-B520-CA48E559E512}" destId="{705D80BC-EB4E-1A47-827C-641AF208C322}" srcOrd="0" destOrd="0" presId="urn:microsoft.com/office/officeart/2008/layout/HorizontalMultiLevelHierarchy"/>
    <dgm:cxn modelId="{1B030DB2-7736-3740-BCF8-CE9BB527A8ED}" type="presParOf" srcId="{29E964EF-11EC-2A44-98C7-FB1F22D92337}" destId="{6FA02A12-05F8-8540-A57D-0481CD6761C1}" srcOrd="11" destOrd="0" presId="urn:microsoft.com/office/officeart/2008/layout/HorizontalMultiLevelHierarchy"/>
    <dgm:cxn modelId="{83C8BE2E-B53E-5D4F-8875-0B0F5B41FF5F}" type="presParOf" srcId="{6FA02A12-05F8-8540-A57D-0481CD6761C1}" destId="{A3694DD5-7B6A-1044-977D-1E42AEA4C819}" srcOrd="0" destOrd="0" presId="urn:microsoft.com/office/officeart/2008/layout/HorizontalMultiLevelHierarchy"/>
    <dgm:cxn modelId="{A82FBB72-9E26-9245-B8EF-CAFAEECE8533}" type="presParOf" srcId="{6FA02A12-05F8-8540-A57D-0481CD6761C1}" destId="{59BEA007-5717-834D-9A52-2DECCB2AD313}" srcOrd="1" destOrd="0" presId="urn:microsoft.com/office/officeart/2008/layout/HorizontalMultiLevelHierarchy"/>
    <dgm:cxn modelId="{E713D111-45C1-834C-B298-335BDDE23E28}" type="presParOf" srcId="{59BEA007-5717-834D-9A52-2DECCB2AD313}" destId="{0BAF1993-24D9-5E41-9008-A73D8DEE7995}" srcOrd="0" destOrd="0" presId="urn:microsoft.com/office/officeart/2008/layout/HorizontalMultiLevelHierarchy"/>
    <dgm:cxn modelId="{D1323B83-8671-C844-BAAD-758072659ABF}" type="presParOf" srcId="{0BAF1993-24D9-5E41-9008-A73D8DEE7995}" destId="{1D51C593-14A7-9C45-A332-A18FE86C348E}" srcOrd="0" destOrd="0" presId="urn:microsoft.com/office/officeart/2008/layout/HorizontalMultiLevelHierarchy"/>
    <dgm:cxn modelId="{E049EED1-C282-844A-8B4F-C46475B5CBE5}" type="presParOf" srcId="{59BEA007-5717-834D-9A52-2DECCB2AD313}" destId="{1F9CDC92-E423-6B45-BB60-43121DF7B9BD}" srcOrd="1" destOrd="0" presId="urn:microsoft.com/office/officeart/2008/layout/HorizontalMultiLevelHierarchy"/>
    <dgm:cxn modelId="{AD7E30AD-9D88-5140-95C0-32648C789CD6}" type="presParOf" srcId="{1F9CDC92-E423-6B45-BB60-43121DF7B9BD}" destId="{9970B0F5-FD69-3946-91A9-63C707A84763}" srcOrd="0" destOrd="0" presId="urn:microsoft.com/office/officeart/2008/layout/HorizontalMultiLevelHierarchy"/>
    <dgm:cxn modelId="{0AC47B96-537E-0F4A-9E93-DD8A028FE963}" type="presParOf" srcId="{1F9CDC92-E423-6B45-BB60-43121DF7B9BD}" destId="{2739D6A1-D73F-4149-A19C-29C312729AEA}" srcOrd="1" destOrd="0" presId="urn:microsoft.com/office/officeart/2008/layout/HorizontalMultiLevelHierarchy"/>
    <dgm:cxn modelId="{F6F193D9-512A-D243-A494-5EDA1ACF85B2}" type="presParOf" srcId="{59BEA007-5717-834D-9A52-2DECCB2AD313}" destId="{070128BD-24E3-DE4C-B826-38547A51241F}" srcOrd="2" destOrd="0" presId="urn:microsoft.com/office/officeart/2008/layout/HorizontalMultiLevelHierarchy"/>
    <dgm:cxn modelId="{6460BEA5-A47C-994A-BBC3-23965144FDA6}" type="presParOf" srcId="{070128BD-24E3-DE4C-B826-38547A51241F}" destId="{104BC942-2166-F746-AD3C-1F73ADCC0CAB}" srcOrd="0" destOrd="0" presId="urn:microsoft.com/office/officeart/2008/layout/HorizontalMultiLevelHierarchy"/>
    <dgm:cxn modelId="{25C88237-DE0D-A147-BE1B-B07FC710FE17}" type="presParOf" srcId="{59BEA007-5717-834D-9A52-2DECCB2AD313}" destId="{F5A3FF59-A1BC-644F-BE21-88E3409A419E}" srcOrd="3" destOrd="0" presId="urn:microsoft.com/office/officeart/2008/layout/HorizontalMultiLevelHierarchy"/>
    <dgm:cxn modelId="{691A2DB1-33C1-CE44-9A78-B9A031FB48B3}" type="presParOf" srcId="{F5A3FF59-A1BC-644F-BE21-88E3409A419E}" destId="{0AF7BB72-9B39-3B4C-9FCF-D0E04C12546F}" srcOrd="0" destOrd="0" presId="urn:microsoft.com/office/officeart/2008/layout/HorizontalMultiLevelHierarchy"/>
    <dgm:cxn modelId="{7B862D3B-84A6-2F44-85B1-7681878CCC0E}" type="presParOf" srcId="{F5A3FF59-A1BC-644F-BE21-88E3409A419E}" destId="{2832F67C-5C0D-5A47-85BC-A778DB63A1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4ADB2-51E6-1940-BB22-005585B3AE02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4AD7F-1F88-2049-875C-BDA89D420762}">
      <dgm:prSet phldrT="[Text]"/>
      <dgm:spPr/>
      <dgm:t>
        <a:bodyPr/>
        <a:lstStyle/>
        <a:p>
          <a:r>
            <a:rPr lang="en-US" dirty="0"/>
            <a:t>What is </a:t>
          </a:r>
          <a:r>
            <a:rPr lang="en-US" dirty="0" err="1"/>
            <a:t>SuperGirlls</a:t>
          </a:r>
          <a:r>
            <a:rPr lang="en-US" dirty="0"/>
            <a:t>?</a:t>
          </a:r>
        </a:p>
      </dgm:t>
    </dgm:pt>
    <dgm:pt modelId="{2603DC4C-4FF0-564F-8DD6-B947E0A6F7D5}" type="parTrans" cxnId="{542EF87C-7AC2-FC4A-B82A-7786B9019170}">
      <dgm:prSet/>
      <dgm:spPr/>
      <dgm:t>
        <a:bodyPr/>
        <a:lstStyle/>
        <a:p>
          <a:endParaRPr lang="en-US"/>
        </a:p>
      </dgm:t>
    </dgm:pt>
    <dgm:pt modelId="{9FDF319E-E63D-9545-B71A-7183ECD2626D}" type="sibTrans" cxnId="{542EF87C-7AC2-FC4A-B82A-7786B9019170}">
      <dgm:prSet/>
      <dgm:spPr/>
      <dgm:t>
        <a:bodyPr/>
        <a:lstStyle/>
        <a:p>
          <a:endParaRPr lang="en-US"/>
        </a:p>
      </dgm:t>
    </dgm:pt>
    <dgm:pt modelId="{8531BBF0-1E4B-0043-8D29-98DFB393C8CB}">
      <dgm:prSet phldrT="[Text]"/>
      <dgm:spPr/>
      <dgm:t>
        <a:bodyPr/>
        <a:lstStyle/>
        <a:p>
          <a:r>
            <a:rPr lang="en-US" dirty="0"/>
            <a:t>SG is a platform and movement created to empower + inspire collegiate women to launch</a:t>
          </a:r>
        </a:p>
      </dgm:t>
    </dgm:pt>
    <dgm:pt modelId="{AF5A0447-1B25-784D-A64D-92C62373E98D}" type="parTrans" cxnId="{FD91A882-543F-EF44-8958-26721A0730B2}">
      <dgm:prSet/>
      <dgm:spPr/>
      <dgm:t>
        <a:bodyPr/>
        <a:lstStyle/>
        <a:p>
          <a:endParaRPr lang="en-US"/>
        </a:p>
      </dgm:t>
    </dgm:pt>
    <dgm:pt modelId="{E9C339E3-6FA3-C34F-A05C-6A49ABA7E98A}" type="sibTrans" cxnId="{FD91A882-543F-EF44-8958-26721A0730B2}">
      <dgm:prSet/>
      <dgm:spPr/>
      <dgm:t>
        <a:bodyPr/>
        <a:lstStyle/>
        <a:p>
          <a:endParaRPr lang="en-US"/>
        </a:p>
      </dgm:t>
    </dgm:pt>
    <dgm:pt modelId="{4ECDFE59-27B2-344F-A0FD-2313BA30228C}">
      <dgm:prSet phldrT="[Text]"/>
      <dgm:spPr/>
      <dgm:t>
        <a:bodyPr/>
        <a:lstStyle/>
        <a:p>
          <a:r>
            <a:rPr lang="en-US" dirty="0"/>
            <a:t>Meet the founder</a:t>
          </a:r>
        </a:p>
      </dgm:t>
    </dgm:pt>
    <dgm:pt modelId="{C53C6FBE-52F0-B24C-9D64-E826D61CE20F}" type="parTrans" cxnId="{009680F5-99FD-324E-BFDB-51BD738F3C3A}">
      <dgm:prSet/>
      <dgm:spPr/>
      <dgm:t>
        <a:bodyPr/>
        <a:lstStyle/>
        <a:p>
          <a:endParaRPr lang="en-US"/>
        </a:p>
      </dgm:t>
    </dgm:pt>
    <dgm:pt modelId="{040A6035-7A34-9641-A978-D65419B02B8C}" type="sibTrans" cxnId="{009680F5-99FD-324E-BFDB-51BD738F3C3A}">
      <dgm:prSet/>
      <dgm:spPr/>
      <dgm:t>
        <a:bodyPr/>
        <a:lstStyle/>
        <a:p>
          <a:endParaRPr lang="en-US"/>
        </a:p>
      </dgm:t>
    </dgm:pt>
    <dgm:pt modelId="{CCBABDF6-8C3E-D34B-8D42-C7B88A59BF91}">
      <dgm:prSet phldrT="[Text]"/>
      <dgm:spPr/>
      <dgm:t>
        <a:bodyPr/>
        <a:lstStyle/>
        <a:p>
          <a:r>
            <a:rPr lang="en-US" dirty="0"/>
            <a:t>Designed by a college professor and recovering fashionista -- Jeanne McPhillips discovered that life after 7</a:t>
          </a:r>
          <a:r>
            <a:rPr lang="en-US" baseline="30000" dirty="0"/>
            <a:t>th</a:t>
          </a:r>
          <a:r>
            <a:rPr lang="en-US" dirty="0"/>
            <a:t> avenue was all about empowering + mentoring her younger sisters to discover their own power to achieve greatness and conquer the world!</a:t>
          </a:r>
        </a:p>
      </dgm:t>
    </dgm:pt>
    <dgm:pt modelId="{2E3D527E-E7AE-5146-9FE7-EAE71C562EE6}" type="parTrans" cxnId="{90B644D6-52E0-1546-825E-5785F4E04F2E}">
      <dgm:prSet/>
      <dgm:spPr/>
      <dgm:t>
        <a:bodyPr/>
        <a:lstStyle/>
        <a:p>
          <a:endParaRPr lang="en-US"/>
        </a:p>
      </dgm:t>
    </dgm:pt>
    <dgm:pt modelId="{014AD388-996A-EE40-860B-B2642C483750}" type="sibTrans" cxnId="{90B644D6-52E0-1546-825E-5785F4E04F2E}">
      <dgm:prSet/>
      <dgm:spPr/>
      <dgm:t>
        <a:bodyPr/>
        <a:lstStyle/>
        <a:p>
          <a:endParaRPr lang="en-US"/>
        </a:p>
      </dgm:t>
    </dgm:pt>
    <dgm:pt modelId="{F24914DD-1D92-B14F-B7F3-61EE3A52814D}">
      <dgm:prSet phldrT="[Text]"/>
      <dgm:spPr/>
      <dgm:t>
        <a:bodyPr/>
        <a:lstStyle/>
        <a:p>
          <a:r>
            <a:rPr lang="en-US" dirty="0"/>
            <a:t>Team </a:t>
          </a:r>
          <a:r>
            <a:rPr lang="en-US" dirty="0" err="1"/>
            <a:t>SuperGirlls</a:t>
          </a:r>
          <a:endParaRPr lang="en-US" dirty="0"/>
        </a:p>
      </dgm:t>
    </dgm:pt>
    <dgm:pt modelId="{8A80FA21-347A-5C41-B279-EE15E96835CE}" type="parTrans" cxnId="{B46088D4-0D07-894F-97FC-F9CA6CFCC32B}">
      <dgm:prSet/>
      <dgm:spPr/>
      <dgm:t>
        <a:bodyPr/>
        <a:lstStyle/>
        <a:p>
          <a:endParaRPr lang="en-US"/>
        </a:p>
      </dgm:t>
    </dgm:pt>
    <dgm:pt modelId="{3AE812A7-D568-8C4A-A8D7-FDBFEA46DD4F}" type="sibTrans" cxnId="{B46088D4-0D07-894F-97FC-F9CA6CFCC32B}">
      <dgm:prSet/>
      <dgm:spPr/>
      <dgm:t>
        <a:bodyPr/>
        <a:lstStyle/>
        <a:p>
          <a:endParaRPr lang="en-US"/>
        </a:p>
      </dgm:t>
    </dgm:pt>
    <dgm:pt modelId="{6C10576F-629E-5F40-A826-AF17857F0AC0}">
      <dgm:prSet phldrT="[Text]"/>
      <dgm:spPr/>
      <dgm:t>
        <a:bodyPr/>
        <a:lstStyle/>
        <a:p>
          <a:r>
            <a:rPr lang="en-US" dirty="0" err="1"/>
            <a:t>SuperGirlls</a:t>
          </a:r>
          <a:r>
            <a:rPr lang="en-US" dirty="0"/>
            <a:t> Radio</a:t>
          </a:r>
        </a:p>
      </dgm:t>
    </dgm:pt>
    <dgm:pt modelId="{5085C047-3B01-D047-98A2-7C6FCECA03F7}" type="parTrans" cxnId="{86E9909B-9D97-954F-86C0-14AD88FD7F75}">
      <dgm:prSet/>
      <dgm:spPr/>
    </dgm:pt>
    <dgm:pt modelId="{BC7B1B8C-F695-FF4C-B3F1-F6C4323C2CC7}" type="sibTrans" cxnId="{86E9909B-9D97-954F-86C0-14AD88FD7F75}">
      <dgm:prSet/>
      <dgm:spPr/>
      <dgm:t>
        <a:bodyPr/>
        <a:lstStyle/>
        <a:p>
          <a:endParaRPr lang="en-US"/>
        </a:p>
      </dgm:t>
    </dgm:pt>
    <dgm:pt modelId="{C876811B-61BB-3F4A-B16E-F5D7DF7BDB5D}">
      <dgm:prSet phldrT="[Text]"/>
      <dgm:spPr/>
      <dgm:t>
        <a:bodyPr/>
        <a:lstStyle/>
        <a:p>
          <a:r>
            <a:rPr lang="en-US" dirty="0"/>
            <a:t>The Hero Whispers podcast and live radio curates mentors to inspire and inform our collegiate about life after college</a:t>
          </a:r>
        </a:p>
      </dgm:t>
    </dgm:pt>
    <dgm:pt modelId="{DC190E3D-CC15-3F44-BBC1-10C8FBE680D5}" type="parTrans" cxnId="{D3568471-3276-9342-8B12-912265AC6893}">
      <dgm:prSet/>
      <dgm:spPr/>
    </dgm:pt>
    <dgm:pt modelId="{7CFCA0B4-9778-874C-8E1A-FC739CBB401F}" type="sibTrans" cxnId="{D3568471-3276-9342-8B12-912265AC6893}">
      <dgm:prSet/>
      <dgm:spPr/>
    </dgm:pt>
    <dgm:pt modelId="{D1937EA7-F04F-BF43-9686-03086E691EA2}">
      <dgm:prSet phldrT="[Text]"/>
      <dgm:spPr/>
      <dgm:t>
        <a:bodyPr/>
        <a:lstStyle/>
        <a:p>
          <a:r>
            <a:rPr lang="en-US" dirty="0" err="1"/>
            <a:t>SuperGirlls</a:t>
          </a:r>
          <a:r>
            <a:rPr lang="en-US" dirty="0"/>
            <a:t> U</a:t>
          </a:r>
        </a:p>
      </dgm:t>
    </dgm:pt>
    <dgm:pt modelId="{070083F6-841D-0541-88C2-EDFE02FCC6BC}" type="parTrans" cxnId="{F87EF10A-546C-774B-9659-54787FA9CA96}">
      <dgm:prSet/>
      <dgm:spPr/>
    </dgm:pt>
    <dgm:pt modelId="{B5FA6F0D-210A-3B48-B1A4-80932B513585}" type="sibTrans" cxnId="{F87EF10A-546C-774B-9659-54787FA9CA96}">
      <dgm:prSet/>
      <dgm:spPr/>
      <dgm:t>
        <a:bodyPr/>
        <a:lstStyle/>
        <a:p>
          <a:endParaRPr lang="en-US"/>
        </a:p>
      </dgm:t>
    </dgm:pt>
    <dgm:pt modelId="{2E3A98F7-2971-2646-BD8B-EB75D6184995}">
      <dgm:prSet phldrT="[Text]"/>
      <dgm:spPr/>
      <dgm:t>
        <a:bodyPr/>
        <a:lstStyle/>
        <a:p>
          <a:r>
            <a:rPr lang="en-US" dirty="0"/>
            <a:t>discover your superpower</a:t>
          </a:r>
        </a:p>
      </dgm:t>
    </dgm:pt>
    <dgm:pt modelId="{C6864E65-4F5C-3C44-8098-6F581CA5F5C1}" type="parTrans" cxnId="{F39294C3-5428-D243-8006-8993867B713D}">
      <dgm:prSet/>
      <dgm:spPr/>
    </dgm:pt>
    <dgm:pt modelId="{CC2299D0-A285-5D4E-B60B-F5C0591CA16F}" type="sibTrans" cxnId="{F39294C3-5428-D243-8006-8993867B713D}">
      <dgm:prSet/>
      <dgm:spPr/>
    </dgm:pt>
    <dgm:pt modelId="{739A9A43-3E43-1A48-B35A-D1EC7601EB29}">
      <dgm:prSet phldrT="[Text]"/>
      <dgm:spPr/>
      <dgm:t>
        <a:bodyPr/>
        <a:lstStyle/>
        <a:p>
          <a:r>
            <a:rPr lang="en-US" dirty="0"/>
            <a:t>learn killer networking skills</a:t>
          </a:r>
        </a:p>
      </dgm:t>
    </dgm:pt>
    <dgm:pt modelId="{4ECBB4DE-2821-1545-B60A-0323590FFA39}" type="parTrans" cxnId="{783DA74E-3943-A34B-BC4C-628802ED3A5F}">
      <dgm:prSet/>
      <dgm:spPr/>
    </dgm:pt>
    <dgm:pt modelId="{FA68C1E1-FD96-6B4F-9E19-C383BEAAE652}" type="sibTrans" cxnId="{783DA74E-3943-A34B-BC4C-628802ED3A5F}">
      <dgm:prSet/>
      <dgm:spPr/>
    </dgm:pt>
    <dgm:pt modelId="{A7A73430-6174-9D44-B837-0F35E0FEBD6A}">
      <dgm:prSet phldrT="[Text]"/>
      <dgm:spPr/>
      <dgm:t>
        <a:bodyPr/>
        <a:lstStyle/>
        <a:p>
          <a:r>
            <a:rPr lang="en-US" dirty="0"/>
            <a:t>don't be a starving artist!</a:t>
          </a:r>
        </a:p>
      </dgm:t>
    </dgm:pt>
    <dgm:pt modelId="{96A70A37-6256-D641-A8A4-8E5209D2E9E6}" type="parTrans" cxnId="{52FAB87D-2A6E-884A-A982-F2A94A4446F9}">
      <dgm:prSet/>
      <dgm:spPr/>
    </dgm:pt>
    <dgm:pt modelId="{3D689278-A08D-9D46-AE61-7C8B7563AD06}" type="sibTrans" cxnId="{52FAB87D-2A6E-884A-A982-F2A94A4446F9}">
      <dgm:prSet/>
      <dgm:spPr/>
    </dgm:pt>
    <dgm:pt modelId="{A26CD25F-70B6-C142-98A8-9FFC7DDEF137}">
      <dgm:prSet phldrT="[Text]"/>
      <dgm:spPr/>
      <dgm:t>
        <a:bodyPr/>
        <a:lstStyle/>
        <a:p>
          <a:r>
            <a:rPr lang="en-US" dirty="0"/>
            <a:t>design your own life</a:t>
          </a:r>
        </a:p>
      </dgm:t>
    </dgm:pt>
    <dgm:pt modelId="{BD877ED9-37DE-C745-AC06-301E1EE634F6}" type="parTrans" cxnId="{8DE46898-E792-3744-BD93-CEFBC8698815}">
      <dgm:prSet/>
      <dgm:spPr/>
    </dgm:pt>
    <dgm:pt modelId="{15F1A485-0883-9A44-8570-9E522D0B2375}" type="sibTrans" cxnId="{8DE46898-E792-3744-BD93-CEFBC8698815}">
      <dgm:prSet/>
      <dgm:spPr/>
    </dgm:pt>
    <dgm:pt modelId="{993C59C9-3BAF-0549-8820-4E52426326AF}">
      <dgm:prSet phldrT="[Text]"/>
      <dgm:spPr/>
      <dgm:t>
        <a:bodyPr/>
        <a:lstStyle/>
        <a:p>
          <a:r>
            <a:rPr lang="en-US" dirty="0"/>
            <a:t>The "Sister Series " </a:t>
          </a:r>
        </a:p>
      </dgm:t>
    </dgm:pt>
    <dgm:pt modelId="{A938FAD7-B887-FD4D-863B-A434EC9E4339}" type="parTrans" cxnId="{3F5AE60E-364F-4F43-BE96-EECAA98CEA04}">
      <dgm:prSet/>
      <dgm:spPr/>
    </dgm:pt>
    <dgm:pt modelId="{2EE4BC43-C6CF-C742-B5F0-A504F91EB265}" type="sibTrans" cxnId="{3F5AE60E-364F-4F43-BE96-EECAA98CEA04}">
      <dgm:prSet/>
      <dgm:spPr/>
      <dgm:t>
        <a:bodyPr/>
        <a:lstStyle/>
        <a:p>
          <a:endParaRPr lang="en-US"/>
        </a:p>
      </dgm:t>
    </dgm:pt>
    <dgm:pt modelId="{E36A4538-477B-5D44-862C-B8661E147168}">
      <dgm:prSet phldrT="[Text]"/>
      <dgm:spPr/>
      <dgm:t>
        <a:bodyPr/>
        <a:lstStyle/>
        <a:p>
          <a:r>
            <a:rPr lang="en-US" dirty="0"/>
            <a:t>How to become a best selling author while you are still in school</a:t>
          </a:r>
        </a:p>
      </dgm:t>
    </dgm:pt>
    <dgm:pt modelId="{A57F3227-FAA4-4A42-96EF-FCE5E05533D9}" type="parTrans" cxnId="{EF733D4E-1006-6E4C-B092-D0D0AD88AC4B}">
      <dgm:prSet/>
      <dgm:spPr/>
    </dgm:pt>
    <dgm:pt modelId="{B4F63589-3B70-C84A-A647-B320F9F9254F}" type="sibTrans" cxnId="{EF733D4E-1006-6E4C-B092-D0D0AD88AC4B}">
      <dgm:prSet/>
      <dgm:spPr/>
    </dgm:pt>
    <dgm:pt modelId="{F04F103A-9E6F-2949-9E8C-D6988C842500}">
      <dgm:prSet phldrT="[Text]"/>
      <dgm:spPr/>
      <dgm:t>
        <a:bodyPr/>
        <a:lstStyle/>
        <a:p>
          <a:r>
            <a:rPr lang="en-US" dirty="0"/>
            <a:t>Be part of the </a:t>
          </a:r>
          <a:r>
            <a:rPr lang="en-US" dirty="0" err="1"/>
            <a:t>SuperGirlls</a:t>
          </a:r>
          <a:r>
            <a:rPr lang="en-US" dirty="0"/>
            <a:t> Book Series</a:t>
          </a:r>
        </a:p>
      </dgm:t>
    </dgm:pt>
    <dgm:pt modelId="{75F2FD69-E7E2-6E46-BDFE-4BBA727681B9}" type="parTrans" cxnId="{77A62C0E-F876-6049-90A5-5BE853B58F98}">
      <dgm:prSet/>
      <dgm:spPr/>
    </dgm:pt>
    <dgm:pt modelId="{CADE8C63-09A0-E44D-B0E3-C2EB34BBF45B}" type="sibTrans" cxnId="{77A62C0E-F876-6049-90A5-5BE853B58F98}">
      <dgm:prSet/>
      <dgm:spPr/>
    </dgm:pt>
    <dgm:pt modelId="{B7A68017-7CBA-2043-BE3D-0EB6579A1E89}">
      <dgm:prSet phldrT="[Text]"/>
      <dgm:spPr/>
      <dgm:t>
        <a:bodyPr/>
        <a:lstStyle/>
        <a:p>
          <a:r>
            <a:rPr lang="en-US" dirty="0"/>
            <a:t>Meet our collegiate sisters</a:t>
          </a:r>
        </a:p>
      </dgm:t>
    </dgm:pt>
    <dgm:pt modelId="{BFD925F7-BF52-DB4B-A6C5-C20D69F1EA68}" type="parTrans" cxnId="{11AAC4C3-3438-1C42-9B92-C1477B563764}">
      <dgm:prSet/>
      <dgm:spPr/>
    </dgm:pt>
    <dgm:pt modelId="{D9F211C2-39E0-A747-B88F-A88D5DE4324D}" type="sibTrans" cxnId="{11AAC4C3-3438-1C42-9B92-C1477B563764}">
      <dgm:prSet/>
      <dgm:spPr/>
      <dgm:t>
        <a:bodyPr/>
        <a:lstStyle/>
        <a:p>
          <a:endParaRPr lang="en-US"/>
        </a:p>
      </dgm:t>
    </dgm:pt>
    <dgm:pt modelId="{2A0A1F39-7370-7E45-A7F9-90216774CFA4}">
      <dgm:prSet phldrT="[Text]"/>
      <dgm:spPr/>
      <dgm:t>
        <a:bodyPr/>
        <a:lstStyle/>
        <a:p>
          <a:r>
            <a:rPr lang="en-US" dirty="0"/>
            <a:t>Join the brand heroes</a:t>
          </a:r>
        </a:p>
      </dgm:t>
    </dgm:pt>
    <dgm:pt modelId="{C37699DC-0683-334F-8DF4-A6109FE13FAD}" type="parTrans" cxnId="{73BF9CEC-3813-9A4F-B138-838349E412E7}">
      <dgm:prSet/>
      <dgm:spPr/>
    </dgm:pt>
    <dgm:pt modelId="{A305FC41-23B1-1145-9759-6F55DB214B9D}" type="sibTrans" cxnId="{73BF9CEC-3813-9A4F-B138-838349E412E7}">
      <dgm:prSet/>
      <dgm:spPr/>
    </dgm:pt>
    <dgm:pt modelId="{68E02D95-AAF7-D643-A528-4B8F4B4F1592}" type="pres">
      <dgm:prSet presAssocID="{AE84ADB2-51E6-1940-BB22-005585B3AE02}" presName="linearFlow" presStyleCnt="0">
        <dgm:presLayoutVars>
          <dgm:dir/>
          <dgm:animLvl val="lvl"/>
          <dgm:resizeHandles val="exact"/>
        </dgm:presLayoutVars>
      </dgm:prSet>
      <dgm:spPr/>
    </dgm:pt>
    <dgm:pt modelId="{E16339E4-DAAC-0240-BC55-8F54B2728C92}" type="pres">
      <dgm:prSet presAssocID="{4CA4AD7F-1F88-2049-875C-BDA89D420762}" presName="composite" presStyleCnt="0"/>
      <dgm:spPr/>
    </dgm:pt>
    <dgm:pt modelId="{BBA84B9C-95F2-FF4D-BF36-1CF4DF294DA2}" type="pres">
      <dgm:prSet presAssocID="{4CA4AD7F-1F88-2049-875C-BDA89D420762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CF36FEE-AB68-E04D-83C5-8EBDA00B87A5}" type="pres">
      <dgm:prSet presAssocID="{4CA4AD7F-1F88-2049-875C-BDA89D420762}" presName="parSh" presStyleLbl="node1" presStyleIdx="0" presStyleCnt="6"/>
      <dgm:spPr/>
    </dgm:pt>
    <dgm:pt modelId="{EEB9DB01-3D89-6446-A832-509E9273F9FE}" type="pres">
      <dgm:prSet presAssocID="{4CA4AD7F-1F88-2049-875C-BDA89D420762}" presName="desTx" presStyleLbl="fgAcc1" presStyleIdx="0" presStyleCnt="6">
        <dgm:presLayoutVars>
          <dgm:bulletEnabled val="1"/>
        </dgm:presLayoutVars>
      </dgm:prSet>
      <dgm:spPr/>
    </dgm:pt>
    <dgm:pt modelId="{5DB17DE8-7F48-8F47-8030-E46FE28355FA}" type="pres">
      <dgm:prSet presAssocID="{9FDF319E-E63D-9545-B71A-7183ECD2626D}" presName="sibTrans" presStyleLbl="sibTrans2D1" presStyleIdx="0" presStyleCnt="5"/>
      <dgm:spPr/>
    </dgm:pt>
    <dgm:pt modelId="{92782DAD-DB94-0C47-A699-20738A2B073B}" type="pres">
      <dgm:prSet presAssocID="{9FDF319E-E63D-9545-B71A-7183ECD2626D}" presName="connTx" presStyleLbl="sibTrans2D1" presStyleIdx="0" presStyleCnt="5"/>
      <dgm:spPr/>
    </dgm:pt>
    <dgm:pt modelId="{B4644D07-6F53-7F48-9799-FBC2031B94A0}" type="pres">
      <dgm:prSet presAssocID="{4ECDFE59-27B2-344F-A0FD-2313BA30228C}" presName="composite" presStyleCnt="0"/>
      <dgm:spPr/>
    </dgm:pt>
    <dgm:pt modelId="{00FB41A5-6BED-D845-A34A-2D212CBBDE78}" type="pres">
      <dgm:prSet presAssocID="{4ECDFE59-27B2-344F-A0FD-2313BA30228C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49BD560-9E2F-3B44-B304-C59D440EA72C}" type="pres">
      <dgm:prSet presAssocID="{4ECDFE59-27B2-344F-A0FD-2313BA30228C}" presName="parSh" presStyleLbl="node1" presStyleIdx="1" presStyleCnt="6"/>
      <dgm:spPr/>
    </dgm:pt>
    <dgm:pt modelId="{345277D8-9E4C-4144-8935-E8AA9FEE3DA9}" type="pres">
      <dgm:prSet presAssocID="{4ECDFE59-27B2-344F-A0FD-2313BA30228C}" presName="desTx" presStyleLbl="fgAcc1" presStyleIdx="1" presStyleCnt="6">
        <dgm:presLayoutVars>
          <dgm:bulletEnabled val="1"/>
        </dgm:presLayoutVars>
      </dgm:prSet>
      <dgm:spPr/>
    </dgm:pt>
    <dgm:pt modelId="{48E2E0CF-EBF6-B744-8AD5-664321EEB968}" type="pres">
      <dgm:prSet presAssocID="{040A6035-7A34-9641-A978-D65419B02B8C}" presName="sibTrans" presStyleLbl="sibTrans2D1" presStyleIdx="1" presStyleCnt="5"/>
      <dgm:spPr/>
    </dgm:pt>
    <dgm:pt modelId="{3B4928DC-3DC6-C546-A1C8-FB8F821B7914}" type="pres">
      <dgm:prSet presAssocID="{040A6035-7A34-9641-A978-D65419B02B8C}" presName="connTx" presStyleLbl="sibTrans2D1" presStyleIdx="1" presStyleCnt="5"/>
      <dgm:spPr/>
    </dgm:pt>
    <dgm:pt modelId="{D0D64A59-B159-C342-8801-B307090A3CB0}" type="pres">
      <dgm:prSet presAssocID="{F24914DD-1D92-B14F-B7F3-61EE3A52814D}" presName="composite" presStyleCnt="0"/>
      <dgm:spPr/>
    </dgm:pt>
    <dgm:pt modelId="{FE1D3C3A-5D46-E347-BF31-2DBC1A56D57D}" type="pres">
      <dgm:prSet presAssocID="{F24914DD-1D92-B14F-B7F3-61EE3A52814D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A85008A-7459-674D-A938-E3CC45BD6053}" type="pres">
      <dgm:prSet presAssocID="{F24914DD-1D92-B14F-B7F3-61EE3A52814D}" presName="parSh" presStyleLbl="node1" presStyleIdx="2" presStyleCnt="6"/>
      <dgm:spPr/>
    </dgm:pt>
    <dgm:pt modelId="{FBC8CA5A-C5B2-134F-913C-FD0D5DA1F210}" type="pres">
      <dgm:prSet presAssocID="{F24914DD-1D92-B14F-B7F3-61EE3A52814D}" presName="desTx" presStyleLbl="fgAcc1" presStyleIdx="2" presStyleCnt="6">
        <dgm:presLayoutVars>
          <dgm:bulletEnabled val="1"/>
        </dgm:presLayoutVars>
      </dgm:prSet>
      <dgm:spPr/>
    </dgm:pt>
    <dgm:pt modelId="{2B395188-5855-1449-92BA-C1712FEC182F}" type="pres">
      <dgm:prSet presAssocID="{3AE812A7-D568-8C4A-A8D7-FDBFEA46DD4F}" presName="sibTrans" presStyleLbl="sibTrans2D1" presStyleIdx="2" presStyleCnt="5"/>
      <dgm:spPr/>
    </dgm:pt>
    <dgm:pt modelId="{9258C3A0-A27D-0B41-87C8-E34F320055A9}" type="pres">
      <dgm:prSet presAssocID="{3AE812A7-D568-8C4A-A8D7-FDBFEA46DD4F}" presName="connTx" presStyleLbl="sibTrans2D1" presStyleIdx="2" presStyleCnt="5"/>
      <dgm:spPr/>
    </dgm:pt>
    <dgm:pt modelId="{618F9899-9B1B-A642-B54E-599A2F2C0364}" type="pres">
      <dgm:prSet presAssocID="{6C10576F-629E-5F40-A826-AF17857F0AC0}" presName="composite" presStyleCnt="0"/>
      <dgm:spPr/>
    </dgm:pt>
    <dgm:pt modelId="{009F98AB-8365-C548-BBEE-0838790F9176}" type="pres">
      <dgm:prSet presAssocID="{6C10576F-629E-5F40-A826-AF17857F0AC0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BB6B96F-9CA6-3C4F-A72E-92053C4B6857}" type="pres">
      <dgm:prSet presAssocID="{6C10576F-629E-5F40-A826-AF17857F0AC0}" presName="parSh" presStyleLbl="node1" presStyleIdx="3" presStyleCnt="6"/>
      <dgm:spPr/>
    </dgm:pt>
    <dgm:pt modelId="{A499393C-DDC8-144D-B3F2-F9535F3AA321}" type="pres">
      <dgm:prSet presAssocID="{6C10576F-629E-5F40-A826-AF17857F0AC0}" presName="desTx" presStyleLbl="fgAcc1" presStyleIdx="3" presStyleCnt="6">
        <dgm:presLayoutVars>
          <dgm:bulletEnabled val="1"/>
        </dgm:presLayoutVars>
      </dgm:prSet>
      <dgm:spPr/>
    </dgm:pt>
    <dgm:pt modelId="{CB273403-BABA-E540-830E-ED035E881564}" type="pres">
      <dgm:prSet presAssocID="{BC7B1B8C-F695-FF4C-B3F1-F6C4323C2CC7}" presName="sibTrans" presStyleLbl="sibTrans2D1" presStyleIdx="3" presStyleCnt="5"/>
      <dgm:spPr/>
    </dgm:pt>
    <dgm:pt modelId="{0DDBA4B8-FB08-3443-95C1-77174A991008}" type="pres">
      <dgm:prSet presAssocID="{BC7B1B8C-F695-FF4C-B3F1-F6C4323C2CC7}" presName="connTx" presStyleLbl="sibTrans2D1" presStyleIdx="3" presStyleCnt="5"/>
      <dgm:spPr/>
    </dgm:pt>
    <dgm:pt modelId="{723AF391-4AC7-B042-AC20-458C4F2C2DCD}" type="pres">
      <dgm:prSet presAssocID="{D1937EA7-F04F-BF43-9686-03086E691EA2}" presName="composite" presStyleCnt="0"/>
      <dgm:spPr/>
    </dgm:pt>
    <dgm:pt modelId="{AA8C4D39-7360-9349-AFB9-AA39743CB5F7}" type="pres">
      <dgm:prSet presAssocID="{D1937EA7-F04F-BF43-9686-03086E691EA2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5189BBF-0D2E-C145-BEB5-CC7859AD4DFD}" type="pres">
      <dgm:prSet presAssocID="{D1937EA7-F04F-BF43-9686-03086E691EA2}" presName="parSh" presStyleLbl="node1" presStyleIdx="4" presStyleCnt="6"/>
      <dgm:spPr/>
    </dgm:pt>
    <dgm:pt modelId="{0AA088F5-9D64-0C4A-89CF-95C56D9BB634}" type="pres">
      <dgm:prSet presAssocID="{D1937EA7-F04F-BF43-9686-03086E691EA2}" presName="desTx" presStyleLbl="fgAcc1" presStyleIdx="4" presStyleCnt="6">
        <dgm:presLayoutVars>
          <dgm:bulletEnabled val="1"/>
        </dgm:presLayoutVars>
      </dgm:prSet>
      <dgm:spPr/>
    </dgm:pt>
    <dgm:pt modelId="{1D777F16-B3DD-0F4D-B8E2-1B96C009F575}" type="pres">
      <dgm:prSet presAssocID="{B5FA6F0D-210A-3B48-B1A4-80932B513585}" presName="sibTrans" presStyleLbl="sibTrans2D1" presStyleIdx="4" presStyleCnt="5"/>
      <dgm:spPr/>
    </dgm:pt>
    <dgm:pt modelId="{916D464D-5040-3747-B51B-1AB1646AED00}" type="pres">
      <dgm:prSet presAssocID="{B5FA6F0D-210A-3B48-B1A4-80932B513585}" presName="connTx" presStyleLbl="sibTrans2D1" presStyleIdx="4" presStyleCnt="5"/>
      <dgm:spPr/>
    </dgm:pt>
    <dgm:pt modelId="{7863B54E-7161-DF41-87EF-D3A5646F4E3F}" type="pres">
      <dgm:prSet presAssocID="{993C59C9-3BAF-0549-8820-4E52426326AF}" presName="composite" presStyleCnt="0"/>
      <dgm:spPr/>
    </dgm:pt>
    <dgm:pt modelId="{FB6BB11D-70F9-2E47-AF6D-ED696B3195B9}" type="pres">
      <dgm:prSet presAssocID="{993C59C9-3BAF-0549-8820-4E52426326A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5DAAD06-4734-8E44-94F4-66B58A8D824E}" type="pres">
      <dgm:prSet presAssocID="{993C59C9-3BAF-0549-8820-4E52426326AF}" presName="parSh" presStyleLbl="node1" presStyleIdx="5" presStyleCnt="6"/>
      <dgm:spPr/>
    </dgm:pt>
    <dgm:pt modelId="{E6D91A62-623B-0A4C-A3CB-888297FD1CD6}" type="pres">
      <dgm:prSet presAssocID="{993C59C9-3BAF-0549-8820-4E52426326A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A45B0D0A-DEBF-D045-BE47-B004EE6824DC}" type="presOf" srcId="{CCBABDF6-8C3E-D34B-8D42-C7B88A59BF91}" destId="{345277D8-9E4C-4144-8935-E8AA9FEE3DA9}" srcOrd="0" destOrd="0" presId="urn:microsoft.com/office/officeart/2005/8/layout/process3"/>
    <dgm:cxn modelId="{F87EF10A-546C-774B-9659-54787FA9CA96}" srcId="{AE84ADB2-51E6-1940-BB22-005585B3AE02}" destId="{D1937EA7-F04F-BF43-9686-03086E691EA2}" srcOrd="4" destOrd="0" parTransId="{070083F6-841D-0541-88C2-EDFE02FCC6BC}" sibTransId="{B5FA6F0D-210A-3B48-B1A4-80932B513585}"/>
    <dgm:cxn modelId="{8B7F100E-AE09-724D-ACAB-B16E91E80F65}" type="presOf" srcId="{4CA4AD7F-1F88-2049-875C-BDA89D420762}" destId="{2CF36FEE-AB68-E04D-83C5-8EBDA00B87A5}" srcOrd="1" destOrd="0" presId="urn:microsoft.com/office/officeart/2005/8/layout/process3"/>
    <dgm:cxn modelId="{77A62C0E-F876-6049-90A5-5BE853B58F98}" srcId="{993C59C9-3BAF-0549-8820-4E52426326AF}" destId="{F04F103A-9E6F-2949-9E8C-D6988C842500}" srcOrd="1" destOrd="0" parTransId="{75F2FD69-E7E2-6E46-BDFE-4BBA727681B9}" sibTransId="{CADE8C63-09A0-E44D-B0E3-C2EB34BBF45B}"/>
    <dgm:cxn modelId="{3F5AE60E-364F-4F43-BE96-EECAA98CEA04}" srcId="{AE84ADB2-51E6-1940-BB22-005585B3AE02}" destId="{993C59C9-3BAF-0549-8820-4E52426326AF}" srcOrd="5" destOrd="0" parTransId="{A938FAD7-B887-FD4D-863B-A434EC9E4339}" sibTransId="{2EE4BC43-C6CF-C742-B5F0-A504F91EB265}"/>
    <dgm:cxn modelId="{1E022C14-6536-B147-9B66-C587415540D6}" type="presOf" srcId="{040A6035-7A34-9641-A978-D65419B02B8C}" destId="{48E2E0CF-EBF6-B744-8AD5-664321EEB968}" srcOrd="0" destOrd="0" presId="urn:microsoft.com/office/officeart/2005/8/layout/process3"/>
    <dgm:cxn modelId="{FFFEC31F-CB9B-5F40-86BB-F37E3CD65DE8}" type="presOf" srcId="{8531BBF0-1E4B-0043-8D29-98DFB393C8CB}" destId="{EEB9DB01-3D89-6446-A832-509E9273F9FE}" srcOrd="0" destOrd="0" presId="urn:microsoft.com/office/officeart/2005/8/layout/process3"/>
    <dgm:cxn modelId="{58CFA422-06A0-F44D-BE8D-F66409EEF2BC}" type="presOf" srcId="{9FDF319E-E63D-9545-B71A-7183ECD2626D}" destId="{5DB17DE8-7F48-8F47-8030-E46FE28355FA}" srcOrd="0" destOrd="0" presId="urn:microsoft.com/office/officeart/2005/8/layout/process3"/>
    <dgm:cxn modelId="{565BB433-6BC4-0046-AA86-8B09BC36DD2E}" type="presOf" srcId="{BC7B1B8C-F695-FF4C-B3F1-F6C4323C2CC7}" destId="{0DDBA4B8-FB08-3443-95C1-77174A991008}" srcOrd="1" destOrd="0" presId="urn:microsoft.com/office/officeart/2005/8/layout/process3"/>
    <dgm:cxn modelId="{7D785534-0FA2-9746-8261-19D25B97337B}" type="presOf" srcId="{2A0A1F39-7370-7E45-A7F9-90216774CFA4}" destId="{FBC8CA5A-C5B2-134F-913C-FD0D5DA1F210}" srcOrd="0" destOrd="1" presId="urn:microsoft.com/office/officeart/2005/8/layout/process3"/>
    <dgm:cxn modelId="{8D146F34-41F6-F549-86DE-B9AC0548A6B6}" type="presOf" srcId="{3AE812A7-D568-8C4A-A8D7-FDBFEA46DD4F}" destId="{9258C3A0-A27D-0B41-87C8-E34F320055A9}" srcOrd="1" destOrd="0" presId="urn:microsoft.com/office/officeart/2005/8/layout/process3"/>
    <dgm:cxn modelId="{65948C37-E939-6443-A91E-0BCA6D138A03}" type="presOf" srcId="{F04F103A-9E6F-2949-9E8C-D6988C842500}" destId="{E6D91A62-623B-0A4C-A3CB-888297FD1CD6}" srcOrd="0" destOrd="1" presId="urn:microsoft.com/office/officeart/2005/8/layout/process3"/>
    <dgm:cxn modelId="{1B159F39-098C-D14C-9106-8C5B8F3C359C}" type="presOf" srcId="{4ECDFE59-27B2-344F-A0FD-2313BA30228C}" destId="{00FB41A5-6BED-D845-A34A-2D212CBBDE78}" srcOrd="0" destOrd="0" presId="urn:microsoft.com/office/officeart/2005/8/layout/process3"/>
    <dgm:cxn modelId="{DBA6F13E-DACA-3E4A-9A50-E8346BCE99C2}" type="presOf" srcId="{993C59C9-3BAF-0549-8820-4E52426326AF}" destId="{FB6BB11D-70F9-2E47-AF6D-ED696B3195B9}" srcOrd="0" destOrd="0" presId="urn:microsoft.com/office/officeart/2005/8/layout/process3"/>
    <dgm:cxn modelId="{F449354A-C036-D44B-9327-DED4739B2F9D}" type="presOf" srcId="{AE84ADB2-51E6-1940-BB22-005585B3AE02}" destId="{68E02D95-AAF7-D643-A528-4B8F4B4F1592}" srcOrd="0" destOrd="0" presId="urn:microsoft.com/office/officeart/2005/8/layout/process3"/>
    <dgm:cxn modelId="{EF733D4E-1006-6E4C-B092-D0D0AD88AC4B}" srcId="{993C59C9-3BAF-0549-8820-4E52426326AF}" destId="{E36A4538-477B-5D44-862C-B8661E147168}" srcOrd="0" destOrd="0" parTransId="{A57F3227-FAA4-4A42-96EF-FCE5E05533D9}" sibTransId="{B4F63589-3B70-C84A-A647-B320F9F9254F}"/>
    <dgm:cxn modelId="{783DA74E-3943-A34B-BC4C-628802ED3A5F}" srcId="{D1937EA7-F04F-BF43-9686-03086E691EA2}" destId="{739A9A43-3E43-1A48-B35A-D1EC7601EB29}" srcOrd="1" destOrd="0" parTransId="{4ECBB4DE-2821-1545-B60A-0323590FFA39}" sibTransId="{FA68C1E1-FD96-6B4F-9E19-C383BEAAE652}"/>
    <dgm:cxn modelId="{8A29ED58-1A74-4D45-BCA9-8B7FFA2C0C09}" type="presOf" srcId="{A7A73430-6174-9D44-B837-0F35E0FEBD6A}" destId="{0AA088F5-9D64-0C4A-89CF-95C56D9BB634}" srcOrd="0" destOrd="2" presId="urn:microsoft.com/office/officeart/2005/8/layout/process3"/>
    <dgm:cxn modelId="{46EDA564-2E70-7E45-BA1D-42EB4F10C40A}" type="presOf" srcId="{040A6035-7A34-9641-A978-D65419B02B8C}" destId="{3B4928DC-3DC6-C546-A1C8-FB8F821B7914}" srcOrd="1" destOrd="0" presId="urn:microsoft.com/office/officeart/2005/8/layout/process3"/>
    <dgm:cxn modelId="{78764967-ED10-8242-BB43-471C93F8DD63}" type="presOf" srcId="{A26CD25F-70B6-C142-98A8-9FFC7DDEF137}" destId="{0AA088F5-9D64-0C4A-89CF-95C56D9BB634}" srcOrd="0" destOrd="3" presId="urn:microsoft.com/office/officeart/2005/8/layout/process3"/>
    <dgm:cxn modelId="{779A0471-1FC0-F44D-B2DE-F0589CDEB99E}" type="presOf" srcId="{4ECDFE59-27B2-344F-A0FD-2313BA30228C}" destId="{D49BD560-9E2F-3B44-B304-C59D440EA72C}" srcOrd="1" destOrd="0" presId="urn:microsoft.com/office/officeart/2005/8/layout/process3"/>
    <dgm:cxn modelId="{D3568471-3276-9342-8B12-912265AC6893}" srcId="{6C10576F-629E-5F40-A826-AF17857F0AC0}" destId="{C876811B-61BB-3F4A-B16E-F5D7DF7BDB5D}" srcOrd="0" destOrd="0" parTransId="{DC190E3D-CC15-3F44-BBC1-10C8FBE680D5}" sibTransId="{7CFCA0B4-9778-874C-8E1A-FC739CBB401F}"/>
    <dgm:cxn modelId="{D96AC974-BF5D-FD40-A1D4-BD866E1E8875}" type="presOf" srcId="{2E3A98F7-2971-2646-BD8B-EB75D6184995}" destId="{0AA088F5-9D64-0C4A-89CF-95C56D9BB634}" srcOrd="0" destOrd="0" presId="urn:microsoft.com/office/officeart/2005/8/layout/process3"/>
    <dgm:cxn modelId="{4CDF2078-F236-044D-BBA1-898AC5187807}" type="presOf" srcId="{D1937EA7-F04F-BF43-9686-03086E691EA2}" destId="{AA8C4D39-7360-9349-AFB9-AA39743CB5F7}" srcOrd="0" destOrd="0" presId="urn:microsoft.com/office/officeart/2005/8/layout/process3"/>
    <dgm:cxn modelId="{542EF87C-7AC2-FC4A-B82A-7786B9019170}" srcId="{AE84ADB2-51E6-1940-BB22-005585B3AE02}" destId="{4CA4AD7F-1F88-2049-875C-BDA89D420762}" srcOrd="0" destOrd="0" parTransId="{2603DC4C-4FF0-564F-8DD6-B947E0A6F7D5}" sibTransId="{9FDF319E-E63D-9545-B71A-7183ECD2626D}"/>
    <dgm:cxn modelId="{52FAB87D-2A6E-884A-A982-F2A94A4446F9}" srcId="{D1937EA7-F04F-BF43-9686-03086E691EA2}" destId="{A7A73430-6174-9D44-B837-0F35E0FEBD6A}" srcOrd="2" destOrd="0" parTransId="{96A70A37-6256-D641-A8A4-8E5209D2E9E6}" sibTransId="{3D689278-A08D-9D46-AE61-7C8B7563AD06}"/>
    <dgm:cxn modelId="{FD91A882-543F-EF44-8958-26721A0730B2}" srcId="{4CA4AD7F-1F88-2049-875C-BDA89D420762}" destId="{8531BBF0-1E4B-0043-8D29-98DFB393C8CB}" srcOrd="0" destOrd="0" parTransId="{AF5A0447-1B25-784D-A64D-92C62373E98D}" sibTransId="{E9C339E3-6FA3-C34F-A05C-6A49ABA7E98A}"/>
    <dgm:cxn modelId="{FE732888-B8F4-114F-8F9E-429D88439424}" type="presOf" srcId="{739A9A43-3E43-1A48-B35A-D1EC7601EB29}" destId="{0AA088F5-9D64-0C4A-89CF-95C56D9BB634}" srcOrd="0" destOrd="1" presId="urn:microsoft.com/office/officeart/2005/8/layout/process3"/>
    <dgm:cxn modelId="{BC38E78C-FA6A-FC42-9C99-60EC241B8A34}" type="presOf" srcId="{4CA4AD7F-1F88-2049-875C-BDA89D420762}" destId="{BBA84B9C-95F2-FF4D-BF36-1CF4DF294DA2}" srcOrd="0" destOrd="0" presId="urn:microsoft.com/office/officeart/2005/8/layout/process3"/>
    <dgm:cxn modelId="{F0401892-A9D6-364C-8D76-C5610AB18F06}" type="presOf" srcId="{993C59C9-3BAF-0549-8820-4E52426326AF}" destId="{C5DAAD06-4734-8E44-94F4-66B58A8D824E}" srcOrd="1" destOrd="0" presId="urn:microsoft.com/office/officeart/2005/8/layout/process3"/>
    <dgm:cxn modelId="{8DE46898-E792-3744-BD93-CEFBC8698815}" srcId="{D1937EA7-F04F-BF43-9686-03086E691EA2}" destId="{A26CD25F-70B6-C142-98A8-9FFC7DDEF137}" srcOrd="3" destOrd="0" parTransId="{BD877ED9-37DE-C745-AC06-301E1EE634F6}" sibTransId="{15F1A485-0883-9A44-8570-9E522D0B2375}"/>
    <dgm:cxn modelId="{DD65069B-9877-4348-89E4-F8DB7F1EB146}" type="presOf" srcId="{6C10576F-629E-5F40-A826-AF17857F0AC0}" destId="{CBB6B96F-9CA6-3C4F-A72E-92053C4B6857}" srcOrd="1" destOrd="0" presId="urn:microsoft.com/office/officeart/2005/8/layout/process3"/>
    <dgm:cxn modelId="{86E9909B-9D97-954F-86C0-14AD88FD7F75}" srcId="{AE84ADB2-51E6-1940-BB22-005585B3AE02}" destId="{6C10576F-629E-5F40-A826-AF17857F0AC0}" srcOrd="3" destOrd="0" parTransId="{5085C047-3B01-D047-98A2-7C6FCECA03F7}" sibTransId="{BC7B1B8C-F695-FF4C-B3F1-F6C4323C2CC7}"/>
    <dgm:cxn modelId="{DCABC79B-5D2D-A242-BEFA-4FACC28A6FCE}" type="presOf" srcId="{3AE812A7-D568-8C4A-A8D7-FDBFEA46DD4F}" destId="{2B395188-5855-1449-92BA-C1712FEC182F}" srcOrd="0" destOrd="0" presId="urn:microsoft.com/office/officeart/2005/8/layout/process3"/>
    <dgm:cxn modelId="{3DE5E29D-67C9-6D4C-B7F6-716901725B44}" type="presOf" srcId="{B7A68017-7CBA-2043-BE3D-0EB6579A1E89}" destId="{FBC8CA5A-C5B2-134F-913C-FD0D5DA1F210}" srcOrd="0" destOrd="0" presId="urn:microsoft.com/office/officeart/2005/8/layout/process3"/>
    <dgm:cxn modelId="{D201799F-126D-A043-81AC-92B8B1CE2EC5}" type="presOf" srcId="{B5FA6F0D-210A-3B48-B1A4-80932B513585}" destId="{916D464D-5040-3747-B51B-1AB1646AED00}" srcOrd="1" destOrd="0" presId="urn:microsoft.com/office/officeart/2005/8/layout/process3"/>
    <dgm:cxn modelId="{1714AAAA-7DCC-F44C-A15B-168437264D29}" type="presOf" srcId="{BC7B1B8C-F695-FF4C-B3F1-F6C4323C2CC7}" destId="{CB273403-BABA-E540-830E-ED035E881564}" srcOrd="0" destOrd="0" presId="urn:microsoft.com/office/officeart/2005/8/layout/process3"/>
    <dgm:cxn modelId="{3D00D1AC-822B-E443-B5A8-7CC99CA6755F}" type="presOf" srcId="{F24914DD-1D92-B14F-B7F3-61EE3A52814D}" destId="{BA85008A-7459-674D-A938-E3CC45BD6053}" srcOrd="1" destOrd="0" presId="urn:microsoft.com/office/officeart/2005/8/layout/process3"/>
    <dgm:cxn modelId="{F39294C3-5428-D243-8006-8993867B713D}" srcId="{D1937EA7-F04F-BF43-9686-03086E691EA2}" destId="{2E3A98F7-2971-2646-BD8B-EB75D6184995}" srcOrd="0" destOrd="0" parTransId="{C6864E65-4F5C-3C44-8098-6F581CA5F5C1}" sibTransId="{CC2299D0-A285-5D4E-B60B-F5C0591CA16F}"/>
    <dgm:cxn modelId="{11AAC4C3-3438-1C42-9B92-C1477B563764}" srcId="{F24914DD-1D92-B14F-B7F3-61EE3A52814D}" destId="{B7A68017-7CBA-2043-BE3D-0EB6579A1E89}" srcOrd="0" destOrd="0" parTransId="{BFD925F7-BF52-DB4B-A6C5-C20D69F1EA68}" sibTransId="{D9F211C2-39E0-A747-B88F-A88D5DE4324D}"/>
    <dgm:cxn modelId="{CE9FF5C5-0DEF-5046-BFFB-631BCC32CE39}" type="presOf" srcId="{B5FA6F0D-210A-3B48-B1A4-80932B513585}" destId="{1D777F16-B3DD-0F4D-B8E2-1B96C009F575}" srcOrd="0" destOrd="0" presId="urn:microsoft.com/office/officeart/2005/8/layout/process3"/>
    <dgm:cxn modelId="{83AFC9C9-3F00-F849-994A-9109BFCF9E57}" type="presOf" srcId="{9FDF319E-E63D-9545-B71A-7183ECD2626D}" destId="{92782DAD-DB94-0C47-A699-20738A2B073B}" srcOrd="1" destOrd="0" presId="urn:microsoft.com/office/officeart/2005/8/layout/process3"/>
    <dgm:cxn modelId="{B46088D4-0D07-894F-97FC-F9CA6CFCC32B}" srcId="{AE84ADB2-51E6-1940-BB22-005585B3AE02}" destId="{F24914DD-1D92-B14F-B7F3-61EE3A52814D}" srcOrd="2" destOrd="0" parTransId="{8A80FA21-347A-5C41-B279-EE15E96835CE}" sibTransId="{3AE812A7-D568-8C4A-A8D7-FDBFEA46DD4F}"/>
    <dgm:cxn modelId="{90B644D6-52E0-1546-825E-5785F4E04F2E}" srcId="{4ECDFE59-27B2-344F-A0FD-2313BA30228C}" destId="{CCBABDF6-8C3E-D34B-8D42-C7B88A59BF91}" srcOrd="0" destOrd="0" parTransId="{2E3D527E-E7AE-5146-9FE7-EAE71C562EE6}" sibTransId="{014AD388-996A-EE40-860B-B2642C483750}"/>
    <dgm:cxn modelId="{8558B0DF-B9D0-634D-9202-61554689DB98}" type="presOf" srcId="{C876811B-61BB-3F4A-B16E-F5D7DF7BDB5D}" destId="{A499393C-DDC8-144D-B3F2-F9535F3AA321}" srcOrd="0" destOrd="0" presId="urn:microsoft.com/office/officeart/2005/8/layout/process3"/>
    <dgm:cxn modelId="{EBD350E7-4CD3-DA43-B0BB-3850C365F637}" type="presOf" srcId="{E36A4538-477B-5D44-862C-B8661E147168}" destId="{E6D91A62-623B-0A4C-A3CB-888297FD1CD6}" srcOrd="0" destOrd="0" presId="urn:microsoft.com/office/officeart/2005/8/layout/process3"/>
    <dgm:cxn modelId="{73BF9CEC-3813-9A4F-B138-838349E412E7}" srcId="{F24914DD-1D92-B14F-B7F3-61EE3A52814D}" destId="{2A0A1F39-7370-7E45-A7F9-90216774CFA4}" srcOrd="1" destOrd="0" parTransId="{C37699DC-0683-334F-8DF4-A6109FE13FAD}" sibTransId="{A305FC41-23B1-1145-9759-6F55DB214B9D}"/>
    <dgm:cxn modelId="{2160E4ED-80C9-D54C-9D57-F4D2454452CC}" type="presOf" srcId="{F24914DD-1D92-B14F-B7F3-61EE3A52814D}" destId="{FE1D3C3A-5D46-E347-BF31-2DBC1A56D57D}" srcOrd="0" destOrd="0" presId="urn:microsoft.com/office/officeart/2005/8/layout/process3"/>
    <dgm:cxn modelId="{5A1FD6F2-48BE-0649-A4D2-5FE520176A59}" type="presOf" srcId="{6C10576F-629E-5F40-A826-AF17857F0AC0}" destId="{009F98AB-8365-C548-BBEE-0838790F9176}" srcOrd="0" destOrd="0" presId="urn:microsoft.com/office/officeart/2005/8/layout/process3"/>
    <dgm:cxn modelId="{009680F5-99FD-324E-BFDB-51BD738F3C3A}" srcId="{AE84ADB2-51E6-1940-BB22-005585B3AE02}" destId="{4ECDFE59-27B2-344F-A0FD-2313BA30228C}" srcOrd="1" destOrd="0" parTransId="{C53C6FBE-52F0-B24C-9D64-E826D61CE20F}" sibTransId="{040A6035-7A34-9641-A978-D65419B02B8C}"/>
    <dgm:cxn modelId="{4E3CE0FD-A31B-FE42-ABC3-EEE250219496}" type="presOf" srcId="{D1937EA7-F04F-BF43-9686-03086E691EA2}" destId="{C5189BBF-0D2E-C145-BEB5-CC7859AD4DFD}" srcOrd="1" destOrd="0" presId="urn:microsoft.com/office/officeart/2005/8/layout/process3"/>
    <dgm:cxn modelId="{A805BF1D-CE68-D347-BBB5-381EB1FDE946}" type="presParOf" srcId="{68E02D95-AAF7-D643-A528-4B8F4B4F1592}" destId="{E16339E4-DAAC-0240-BC55-8F54B2728C92}" srcOrd="0" destOrd="0" presId="urn:microsoft.com/office/officeart/2005/8/layout/process3"/>
    <dgm:cxn modelId="{689B2BF5-1492-DE40-8981-1341FE75F75F}" type="presParOf" srcId="{E16339E4-DAAC-0240-BC55-8F54B2728C92}" destId="{BBA84B9C-95F2-FF4D-BF36-1CF4DF294DA2}" srcOrd="0" destOrd="0" presId="urn:microsoft.com/office/officeart/2005/8/layout/process3"/>
    <dgm:cxn modelId="{BF5C0F7A-2B62-D441-9FF0-C1ED88FDEF21}" type="presParOf" srcId="{E16339E4-DAAC-0240-BC55-8F54B2728C92}" destId="{2CF36FEE-AB68-E04D-83C5-8EBDA00B87A5}" srcOrd="1" destOrd="0" presId="urn:microsoft.com/office/officeart/2005/8/layout/process3"/>
    <dgm:cxn modelId="{04E89A3B-48E7-FF40-B70A-3648C3BCD27A}" type="presParOf" srcId="{E16339E4-DAAC-0240-BC55-8F54B2728C92}" destId="{EEB9DB01-3D89-6446-A832-509E9273F9FE}" srcOrd="2" destOrd="0" presId="urn:microsoft.com/office/officeart/2005/8/layout/process3"/>
    <dgm:cxn modelId="{C9C4D378-9206-0748-BEDB-3DFC7237D1F6}" type="presParOf" srcId="{68E02D95-AAF7-D643-A528-4B8F4B4F1592}" destId="{5DB17DE8-7F48-8F47-8030-E46FE28355FA}" srcOrd="1" destOrd="0" presId="urn:microsoft.com/office/officeart/2005/8/layout/process3"/>
    <dgm:cxn modelId="{7252D75C-7EFA-8348-A3AA-1C93292A1203}" type="presParOf" srcId="{5DB17DE8-7F48-8F47-8030-E46FE28355FA}" destId="{92782DAD-DB94-0C47-A699-20738A2B073B}" srcOrd="0" destOrd="0" presId="urn:microsoft.com/office/officeart/2005/8/layout/process3"/>
    <dgm:cxn modelId="{331B6556-789F-8F40-B85F-CB080048E113}" type="presParOf" srcId="{68E02D95-AAF7-D643-A528-4B8F4B4F1592}" destId="{B4644D07-6F53-7F48-9799-FBC2031B94A0}" srcOrd="2" destOrd="0" presId="urn:microsoft.com/office/officeart/2005/8/layout/process3"/>
    <dgm:cxn modelId="{72FE9B82-742F-2A40-AD37-AFFFC7DC5B65}" type="presParOf" srcId="{B4644D07-6F53-7F48-9799-FBC2031B94A0}" destId="{00FB41A5-6BED-D845-A34A-2D212CBBDE78}" srcOrd="0" destOrd="0" presId="urn:microsoft.com/office/officeart/2005/8/layout/process3"/>
    <dgm:cxn modelId="{7B8C625E-645B-2446-BE7C-F26C0D8A11CA}" type="presParOf" srcId="{B4644D07-6F53-7F48-9799-FBC2031B94A0}" destId="{D49BD560-9E2F-3B44-B304-C59D440EA72C}" srcOrd="1" destOrd="0" presId="urn:microsoft.com/office/officeart/2005/8/layout/process3"/>
    <dgm:cxn modelId="{84376976-0EE1-6143-862D-892416583FA0}" type="presParOf" srcId="{B4644D07-6F53-7F48-9799-FBC2031B94A0}" destId="{345277D8-9E4C-4144-8935-E8AA9FEE3DA9}" srcOrd="2" destOrd="0" presId="urn:microsoft.com/office/officeart/2005/8/layout/process3"/>
    <dgm:cxn modelId="{3EF239A6-9EBF-C942-A1C5-D2D200C73720}" type="presParOf" srcId="{68E02D95-AAF7-D643-A528-4B8F4B4F1592}" destId="{48E2E0CF-EBF6-B744-8AD5-664321EEB968}" srcOrd="3" destOrd="0" presId="urn:microsoft.com/office/officeart/2005/8/layout/process3"/>
    <dgm:cxn modelId="{D7A0A641-E7E9-954D-B746-A414D03C8C18}" type="presParOf" srcId="{48E2E0CF-EBF6-B744-8AD5-664321EEB968}" destId="{3B4928DC-3DC6-C546-A1C8-FB8F821B7914}" srcOrd="0" destOrd="0" presId="urn:microsoft.com/office/officeart/2005/8/layout/process3"/>
    <dgm:cxn modelId="{52A7C18A-DC0C-3E47-A37A-F1A504BA6404}" type="presParOf" srcId="{68E02D95-AAF7-D643-A528-4B8F4B4F1592}" destId="{D0D64A59-B159-C342-8801-B307090A3CB0}" srcOrd="4" destOrd="0" presId="urn:microsoft.com/office/officeart/2005/8/layout/process3"/>
    <dgm:cxn modelId="{8D02C75D-956C-8840-831E-77B7CF968CF8}" type="presParOf" srcId="{D0D64A59-B159-C342-8801-B307090A3CB0}" destId="{FE1D3C3A-5D46-E347-BF31-2DBC1A56D57D}" srcOrd="0" destOrd="0" presId="urn:microsoft.com/office/officeart/2005/8/layout/process3"/>
    <dgm:cxn modelId="{B3B39E4E-1E14-914A-A109-1A2D719D340A}" type="presParOf" srcId="{D0D64A59-B159-C342-8801-B307090A3CB0}" destId="{BA85008A-7459-674D-A938-E3CC45BD6053}" srcOrd="1" destOrd="0" presId="urn:microsoft.com/office/officeart/2005/8/layout/process3"/>
    <dgm:cxn modelId="{AB751CB6-D544-7640-A0EF-38CCF41C3319}" type="presParOf" srcId="{D0D64A59-B159-C342-8801-B307090A3CB0}" destId="{FBC8CA5A-C5B2-134F-913C-FD0D5DA1F210}" srcOrd="2" destOrd="0" presId="urn:microsoft.com/office/officeart/2005/8/layout/process3"/>
    <dgm:cxn modelId="{D02003DE-E5F1-2F4F-9AEE-06764651B8F6}" type="presParOf" srcId="{68E02D95-AAF7-D643-A528-4B8F4B4F1592}" destId="{2B395188-5855-1449-92BA-C1712FEC182F}" srcOrd="5" destOrd="0" presId="urn:microsoft.com/office/officeart/2005/8/layout/process3"/>
    <dgm:cxn modelId="{E3211C17-C09B-8B41-A1E1-8A241C7341C6}" type="presParOf" srcId="{2B395188-5855-1449-92BA-C1712FEC182F}" destId="{9258C3A0-A27D-0B41-87C8-E34F320055A9}" srcOrd="0" destOrd="0" presId="urn:microsoft.com/office/officeart/2005/8/layout/process3"/>
    <dgm:cxn modelId="{9E3E0FD8-42FD-F441-B8EA-07CCB391A83A}" type="presParOf" srcId="{68E02D95-AAF7-D643-A528-4B8F4B4F1592}" destId="{618F9899-9B1B-A642-B54E-599A2F2C0364}" srcOrd="6" destOrd="0" presId="urn:microsoft.com/office/officeart/2005/8/layout/process3"/>
    <dgm:cxn modelId="{7BF07421-94FB-EF45-B3B7-07BDCBDFA303}" type="presParOf" srcId="{618F9899-9B1B-A642-B54E-599A2F2C0364}" destId="{009F98AB-8365-C548-BBEE-0838790F9176}" srcOrd="0" destOrd="0" presId="urn:microsoft.com/office/officeart/2005/8/layout/process3"/>
    <dgm:cxn modelId="{A9433FA5-D0A7-5843-B7C5-5CDBBD0DE41D}" type="presParOf" srcId="{618F9899-9B1B-A642-B54E-599A2F2C0364}" destId="{CBB6B96F-9CA6-3C4F-A72E-92053C4B6857}" srcOrd="1" destOrd="0" presId="urn:microsoft.com/office/officeart/2005/8/layout/process3"/>
    <dgm:cxn modelId="{AC69C1EB-5C9D-B04A-B2F3-C96CF90B9563}" type="presParOf" srcId="{618F9899-9B1B-A642-B54E-599A2F2C0364}" destId="{A499393C-DDC8-144D-B3F2-F9535F3AA321}" srcOrd="2" destOrd="0" presId="urn:microsoft.com/office/officeart/2005/8/layout/process3"/>
    <dgm:cxn modelId="{B23FF966-F7DC-D044-AC18-1AD064C04328}" type="presParOf" srcId="{68E02D95-AAF7-D643-A528-4B8F4B4F1592}" destId="{CB273403-BABA-E540-830E-ED035E881564}" srcOrd="7" destOrd="0" presId="urn:microsoft.com/office/officeart/2005/8/layout/process3"/>
    <dgm:cxn modelId="{A48D3A53-946F-3F42-90E4-DDB3F7436F59}" type="presParOf" srcId="{CB273403-BABA-E540-830E-ED035E881564}" destId="{0DDBA4B8-FB08-3443-95C1-77174A991008}" srcOrd="0" destOrd="0" presId="urn:microsoft.com/office/officeart/2005/8/layout/process3"/>
    <dgm:cxn modelId="{8FA10A71-2A6B-7F4E-9EB2-1E6E5F5123ED}" type="presParOf" srcId="{68E02D95-AAF7-D643-A528-4B8F4B4F1592}" destId="{723AF391-4AC7-B042-AC20-458C4F2C2DCD}" srcOrd="8" destOrd="0" presId="urn:microsoft.com/office/officeart/2005/8/layout/process3"/>
    <dgm:cxn modelId="{435D1F97-0D8F-0C4F-B9F7-02834BF31B95}" type="presParOf" srcId="{723AF391-4AC7-B042-AC20-458C4F2C2DCD}" destId="{AA8C4D39-7360-9349-AFB9-AA39743CB5F7}" srcOrd="0" destOrd="0" presId="urn:microsoft.com/office/officeart/2005/8/layout/process3"/>
    <dgm:cxn modelId="{B2CA41E2-9087-6443-ADA2-AF1549D110D4}" type="presParOf" srcId="{723AF391-4AC7-B042-AC20-458C4F2C2DCD}" destId="{C5189BBF-0D2E-C145-BEB5-CC7859AD4DFD}" srcOrd="1" destOrd="0" presId="urn:microsoft.com/office/officeart/2005/8/layout/process3"/>
    <dgm:cxn modelId="{0A2D1BFB-2755-A24A-8AF6-B3F27CA3990D}" type="presParOf" srcId="{723AF391-4AC7-B042-AC20-458C4F2C2DCD}" destId="{0AA088F5-9D64-0C4A-89CF-95C56D9BB634}" srcOrd="2" destOrd="0" presId="urn:microsoft.com/office/officeart/2005/8/layout/process3"/>
    <dgm:cxn modelId="{7CA009A7-C0B9-BF4E-87F1-13D4E5A0EC2E}" type="presParOf" srcId="{68E02D95-AAF7-D643-A528-4B8F4B4F1592}" destId="{1D777F16-B3DD-0F4D-B8E2-1B96C009F575}" srcOrd="9" destOrd="0" presId="urn:microsoft.com/office/officeart/2005/8/layout/process3"/>
    <dgm:cxn modelId="{EF6C9A31-CE0D-DA46-ABF5-C60A393D8197}" type="presParOf" srcId="{1D777F16-B3DD-0F4D-B8E2-1B96C009F575}" destId="{916D464D-5040-3747-B51B-1AB1646AED00}" srcOrd="0" destOrd="0" presId="urn:microsoft.com/office/officeart/2005/8/layout/process3"/>
    <dgm:cxn modelId="{49D14A4A-D513-DE47-83B3-F998305FD689}" type="presParOf" srcId="{68E02D95-AAF7-D643-A528-4B8F4B4F1592}" destId="{7863B54E-7161-DF41-87EF-D3A5646F4E3F}" srcOrd="10" destOrd="0" presId="urn:microsoft.com/office/officeart/2005/8/layout/process3"/>
    <dgm:cxn modelId="{8353B894-BDE9-DC4D-A152-8A9C446FC604}" type="presParOf" srcId="{7863B54E-7161-DF41-87EF-D3A5646F4E3F}" destId="{FB6BB11D-70F9-2E47-AF6D-ED696B3195B9}" srcOrd="0" destOrd="0" presId="urn:microsoft.com/office/officeart/2005/8/layout/process3"/>
    <dgm:cxn modelId="{590C8350-0E44-3840-A48E-5D96DD7CD013}" type="presParOf" srcId="{7863B54E-7161-DF41-87EF-D3A5646F4E3F}" destId="{C5DAAD06-4734-8E44-94F4-66B58A8D824E}" srcOrd="1" destOrd="0" presId="urn:microsoft.com/office/officeart/2005/8/layout/process3"/>
    <dgm:cxn modelId="{3030EC58-92CF-A94F-819A-B444F3A47530}" type="presParOf" srcId="{7863B54E-7161-DF41-87EF-D3A5646F4E3F}" destId="{E6D91A62-623B-0A4C-A3CB-888297FD1CD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5D44B-9867-6B40-A319-15A5D286C4A0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31DDF3-A974-5844-A304-C3148DBC19E5}">
      <dgm:prSet phldrT="[Text]"/>
      <dgm:spPr/>
      <dgm:t>
        <a:bodyPr/>
        <a:lstStyle/>
        <a:p>
          <a:r>
            <a:rPr lang="en-US" dirty="0"/>
            <a:t>Business Objective</a:t>
          </a:r>
        </a:p>
      </dgm:t>
    </dgm:pt>
    <dgm:pt modelId="{51EA4B43-547D-1D43-B7B6-A8C3DE56936B}" type="parTrans" cxnId="{DBFB613B-B47F-7443-AEF1-AEA8BC8037C4}">
      <dgm:prSet/>
      <dgm:spPr/>
      <dgm:t>
        <a:bodyPr/>
        <a:lstStyle/>
        <a:p>
          <a:endParaRPr lang="en-US"/>
        </a:p>
      </dgm:t>
    </dgm:pt>
    <dgm:pt modelId="{90F28F93-6AE1-6345-83CA-4FAA70B5E451}" type="sibTrans" cxnId="{DBFB613B-B47F-7443-AEF1-AEA8BC8037C4}">
      <dgm:prSet/>
      <dgm:spPr/>
      <dgm:t>
        <a:bodyPr/>
        <a:lstStyle/>
        <a:p>
          <a:endParaRPr lang="en-US"/>
        </a:p>
      </dgm:t>
    </dgm:pt>
    <dgm:pt modelId="{F9F02E31-0760-3144-9AB0-3ECB4E63AA2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Speak – Motivational Speaker Gigs</a:t>
          </a:r>
        </a:p>
      </dgm:t>
    </dgm:pt>
    <dgm:pt modelId="{9C37A54C-709D-4243-BA97-0A10D910DAB0}" type="parTrans" cxnId="{E12AA0BD-BAC4-B041-95B6-2EE87B222DAE}">
      <dgm:prSet/>
      <dgm:spPr/>
      <dgm:t>
        <a:bodyPr/>
        <a:lstStyle/>
        <a:p>
          <a:endParaRPr lang="en-US"/>
        </a:p>
      </dgm:t>
    </dgm:pt>
    <dgm:pt modelId="{5904AE4C-E6D0-5C4B-A9ED-E7C69597710E}" type="sibTrans" cxnId="{E12AA0BD-BAC4-B041-95B6-2EE87B222DAE}">
      <dgm:prSet/>
      <dgm:spPr/>
      <dgm:t>
        <a:bodyPr/>
        <a:lstStyle/>
        <a:p>
          <a:endParaRPr lang="en-US"/>
        </a:p>
      </dgm:t>
    </dgm:pt>
    <dgm:pt modelId="{ECE7AC7F-D225-AA49-8EA7-32231CCD0CE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Write – Book Platform</a:t>
          </a:r>
        </a:p>
      </dgm:t>
    </dgm:pt>
    <dgm:pt modelId="{B380E055-2D5A-1B4F-A902-A5838E57E34A}" type="parTrans" cxnId="{DD5CD1AC-98F2-3B49-AD97-CF1E26BBADC4}">
      <dgm:prSet/>
      <dgm:spPr/>
      <dgm:t>
        <a:bodyPr/>
        <a:lstStyle/>
        <a:p>
          <a:endParaRPr lang="en-US"/>
        </a:p>
      </dgm:t>
    </dgm:pt>
    <dgm:pt modelId="{16BB0F7B-CE35-4348-AFF1-9FB691467179}" type="sibTrans" cxnId="{DD5CD1AC-98F2-3B49-AD97-CF1E26BBADC4}">
      <dgm:prSet/>
      <dgm:spPr/>
      <dgm:t>
        <a:bodyPr/>
        <a:lstStyle/>
        <a:p>
          <a:endParaRPr lang="en-US"/>
        </a:p>
      </dgm:t>
    </dgm:pt>
    <dgm:pt modelId="{373F68FE-8CE3-614B-B10D-59DDD8BD0050}">
      <dgm:prSet phldrT="[Text]"/>
      <dgm:spPr/>
      <dgm:t>
        <a:bodyPr/>
        <a:lstStyle/>
        <a:p>
          <a:r>
            <a:rPr lang="en-US" dirty="0"/>
            <a:t>Functionality</a:t>
          </a:r>
        </a:p>
      </dgm:t>
    </dgm:pt>
    <dgm:pt modelId="{D4124415-D4F2-6140-8298-B5D16A7F1E37}" type="parTrans" cxnId="{A46A641C-C006-5242-A62E-7DEB672A3B76}">
      <dgm:prSet/>
      <dgm:spPr/>
      <dgm:t>
        <a:bodyPr/>
        <a:lstStyle/>
        <a:p>
          <a:endParaRPr lang="en-US"/>
        </a:p>
      </dgm:t>
    </dgm:pt>
    <dgm:pt modelId="{10835AAB-8833-A546-B136-6A01011DEDA4}" type="sibTrans" cxnId="{A46A641C-C006-5242-A62E-7DEB672A3B76}">
      <dgm:prSet/>
      <dgm:spPr/>
      <dgm:t>
        <a:bodyPr/>
        <a:lstStyle/>
        <a:p>
          <a:endParaRPr lang="en-US"/>
        </a:p>
      </dgm:t>
    </dgm:pt>
    <dgm:pt modelId="{5498852E-F6D8-CD41-98F0-63FEA9B8EFB3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Host video, dynamic text + images, forms</a:t>
          </a:r>
        </a:p>
      </dgm:t>
    </dgm:pt>
    <dgm:pt modelId="{26F4FC5C-A6F4-B54A-9F73-14BF73109D5A}" type="parTrans" cxnId="{0EF50FD4-798D-B04B-8B4F-0E522EDB8A8B}">
      <dgm:prSet/>
      <dgm:spPr/>
      <dgm:t>
        <a:bodyPr/>
        <a:lstStyle/>
        <a:p>
          <a:endParaRPr lang="en-US"/>
        </a:p>
      </dgm:t>
    </dgm:pt>
    <dgm:pt modelId="{0D92EF3B-30F7-8B4E-BCE5-7DA0F5F2B50B}" type="sibTrans" cxnId="{0EF50FD4-798D-B04B-8B4F-0E522EDB8A8B}">
      <dgm:prSet/>
      <dgm:spPr/>
      <dgm:t>
        <a:bodyPr/>
        <a:lstStyle/>
        <a:p>
          <a:endParaRPr lang="en-US"/>
        </a:p>
      </dgm:t>
    </dgm:pt>
    <dgm:pt modelId="{88CC48C8-69C9-BA41-B455-778EAB57FB4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Cart, dynamic text+ images</a:t>
          </a:r>
        </a:p>
      </dgm:t>
    </dgm:pt>
    <dgm:pt modelId="{19DB4AAC-A911-934A-9B29-7496B26B4F3D}" type="parTrans" cxnId="{AD916A03-07BC-7849-9B31-5F9416E69A2E}">
      <dgm:prSet/>
      <dgm:spPr/>
      <dgm:t>
        <a:bodyPr/>
        <a:lstStyle/>
        <a:p>
          <a:endParaRPr lang="en-US"/>
        </a:p>
      </dgm:t>
    </dgm:pt>
    <dgm:pt modelId="{DF901025-7191-6340-AEE2-32C9F1632545}" type="sibTrans" cxnId="{AD916A03-07BC-7849-9B31-5F9416E69A2E}">
      <dgm:prSet/>
      <dgm:spPr/>
      <dgm:t>
        <a:bodyPr/>
        <a:lstStyle/>
        <a:p>
          <a:endParaRPr lang="en-US"/>
        </a:p>
      </dgm:t>
    </dgm:pt>
    <dgm:pt modelId="{E8E99DFF-B758-2B4B-9911-D76706DFF0B8}">
      <dgm:prSet phldrT="[Text]"/>
      <dgm:spPr/>
      <dgm:t>
        <a:bodyPr/>
        <a:lstStyle/>
        <a:p>
          <a:r>
            <a:rPr lang="en-US" dirty="0"/>
            <a:t>Info Requirements</a:t>
          </a:r>
        </a:p>
      </dgm:t>
    </dgm:pt>
    <dgm:pt modelId="{9BF99A63-CC92-4F44-B165-EE88D401776B}" type="parTrans" cxnId="{1414F508-99BD-F946-A9B7-72498F0139B1}">
      <dgm:prSet/>
      <dgm:spPr/>
      <dgm:t>
        <a:bodyPr/>
        <a:lstStyle/>
        <a:p>
          <a:endParaRPr lang="en-US"/>
        </a:p>
      </dgm:t>
    </dgm:pt>
    <dgm:pt modelId="{9C12BD50-B737-C84D-BE04-5A8F23EB3C3E}" type="sibTrans" cxnId="{1414F508-99BD-F946-A9B7-72498F0139B1}">
      <dgm:prSet/>
      <dgm:spPr/>
      <dgm:t>
        <a:bodyPr/>
        <a:lstStyle/>
        <a:p>
          <a:endParaRPr lang="en-US"/>
        </a:p>
      </dgm:t>
    </dgm:pt>
    <dgm:pt modelId="{4BB2BFD6-80CD-8745-9D8B-00334CB3A7B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Video content, text, images</a:t>
          </a:r>
        </a:p>
      </dgm:t>
    </dgm:pt>
    <dgm:pt modelId="{5FC8AD3D-A6BC-C741-AB6A-77DFC0657314}" type="parTrans" cxnId="{4C228835-56BA-8F4C-BDAF-ACBFE5B0BE6D}">
      <dgm:prSet/>
      <dgm:spPr/>
      <dgm:t>
        <a:bodyPr/>
        <a:lstStyle/>
        <a:p>
          <a:endParaRPr lang="en-US"/>
        </a:p>
      </dgm:t>
    </dgm:pt>
    <dgm:pt modelId="{1C22210C-CB08-0540-BE67-663BBAA85188}" type="sibTrans" cxnId="{4C228835-56BA-8F4C-BDAF-ACBFE5B0BE6D}">
      <dgm:prSet/>
      <dgm:spPr/>
      <dgm:t>
        <a:bodyPr/>
        <a:lstStyle/>
        <a:p>
          <a:endParaRPr lang="en-US"/>
        </a:p>
      </dgm:t>
    </dgm:pt>
    <dgm:pt modelId="{F5CD8C9F-D2C4-2348-A5E4-37048AC7E7F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Connect – Mentor Community</a:t>
          </a:r>
        </a:p>
      </dgm:t>
    </dgm:pt>
    <dgm:pt modelId="{C043B55B-40C0-C644-80AD-B31EE24919BB}" type="parTrans" cxnId="{2E7BC052-D0E5-AB43-B2AB-B3473272EBCD}">
      <dgm:prSet/>
      <dgm:spPr/>
      <dgm:t>
        <a:bodyPr/>
        <a:lstStyle/>
        <a:p>
          <a:endParaRPr lang="en-US"/>
        </a:p>
      </dgm:t>
    </dgm:pt>
    <dgm:pt modelId="{6FD4262F-7B25-6942-8D9F-47C0ACE9C511}" type="sibTrans" cxnId="{2E7BC052-D0E5-AB43-B2AB-B3473272EBCD}">
      <dgm:prSet/>
      <dgm:spPr/>
      <dgm:t>
        <a:bodyPr/>
        <a:lstStyle/>
        <a:p>
          <a:endParaRPr lang="en-US"/>
        </a:p>
      </dgm:t>
    </dgm:pt>
    <dgm:pt modelId="{C7B1AEAA-DAC9-AA48-9CD0-4E5C4AC2AFD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Shop – Girl Power Shop</a:t>
          </a:r>
        </a:p>
      </dgm:t>
    </dgm:pt>
    <dgm:pt modelId="{90C0282D-8180-0542-9F27-97F207A0FAAF}" type="parTrans" cxnId="{D4ABC8C9-F0D1-C441-B0C7-E4A60BB5D0DE}">
      <dgm:prSet/>
      <dgm:spPr/>
      <dgm:t>
        <a:bodyPr/>
        <a:lstStyle/>
        <a:p>
          <a:endParaRPr lang="en-US"/>
        </a:p>
      </dgm:t>
    </dgm:pt>
    <dgm:pt modelId="{2A47409D-FAA5-A24B-9441-5429F033490E}" type="sibTrans" cxnId="{D4ABC8C9-F0D1-C441-B0C7-E4A60BB5D0DE}">
      <dgm:prSet/>
      <dgm:spPr/>
      <dgm:t>
        <a:bodyPr/>
        <a:lstStyle/>
        <a:p>
          <a:endParaRPr lang="en-US"/>
        </a:p>
      </dgm:t>
    </dgm:pt>
    <dgm:pt modelId="{85DA8094-DF89-1747-82E3-E1F766C0827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Learn – </a:t>
          </a:r>
          <a:r>
            <a:rPr lang="en-US" dirty="0" err="1"/>
            <a:t>SuperGirlls</a:t>
          </a:r>
          <a:r>
            <a:rPr lang="en-US" dirty="0"/>
            <a:t> U</a:t>
          </a:r>
        </a:p>
      </dgm:t>
    </dgm:pt>
    <dgm:pt modelId="{FAA92718-810E-534A-B79E-061B0924A035}" type="parTrans" cxnId="{D5E55C1A-BE4C-624B-8E97-39612B31F427}">
      <dgm:prSet/>
      <dgm:spPr/>
      <dgm:t>
        <a:bodyPr/>
        <a:lstStyle/>
        <a:p>
          <a:endParaRPr lang="en-US"/>
        </a:p>
      </dgm:t>
    </dgm:pt>
    <dgm:pt modelId="{6439874C-F811-9243-BCC0-21F9553A8A92}" type="sibTrans" cxnId="{D5E55C1A-BE4C-624B-8E97-39612B31F427}">
      <dgm:prSet/>
      <dgm:spPr/>
      <dgm:t>
        <a:bodyPr/>
        <a:lstStyle/>
        <a:p>
          <a:endParaRPr lang="en-US"/>
        </a:p>
      </dgm:t>
    </dgm:pt>
    <dgm:pt modelId="{B352F8B5-ECD0-4945-8DD8-A04ECD1BE65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About SG -  Brand Story</a:t>
          </a:r>
        </a:p>
      </dgm:t>
    </dgm:pt>
    <dgm:pt modelId="{04C9820E-679A-5D4A-BC6E-A0ACF1C2AE3F}" type="parTrans" cxnId="{DCF48FEE-BBD6-BE41-A03B-EE83A1E4CC90}">
      <dgm:prSet/>
      <dgm:spPr/>
      <dgm:t>
        <a:bodyPr/>
        <a:lstStyle/>
        <a:p>
          <a:endParaRPr lang="en-US"/>
        </a:p>
      </dgm:t>
    </dgm:pt>
    <dgm:pt modelId="{C0E4D3D3-756F-6F4F-AF81-FC58194C5D05}" type="sibTrans" cxnId="{DCF48FEE-BBD6-BE41-A03B-EE83A1E4CC90}">
      <dgm:prSet/>
      <dgm:spPr/>
      <dgm:t>
        <a:bodyPr/>
        <a:lstStyle/>
        <a:p>
          <a:endParaRPr lang="en-US"/>
        </a:p>
      </dgm:t>
    </dgm:pt>
    <dgm:pt modelId="{C6D65E22-4146-8F46-A190-924373A994D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CMS, link to social</a:t>
          </a:r>
        </a:p>
      </dgm:t>
    </dgm:pt>
    <dgm:pt modelId="{2E9D4659-3F55-DC4E-B9B4-C6655CDC5A1C}" type="parTrans" cxnId="{AD15E5E5-8ECA-E14C-86B6-DA7CB959FCC3}">
      <dgm:prSet/>
      <dgm:spPr/>
      <dgm:t>
        <a:bodyPr/>
        <a:lstStyle/>
        <a:p>
          <a:endParaRPr lang="en-US"/>
        </a:p>
      </dgm:t>
    </dgm:pt>
    <dgm:pt modelId="{98BDDA9A-8A3F-464C-B42D-978E3881DAAB}" type="sibTrans" cxnId="{AD15E5E5-8ECA-E14C-86B6-DA7CB959FCC3}">
      <dgm:prSet/>
      <dgm:spPr/>
      <dgm:t>
        <a:bodyPr/>
        <a:lstStyle/>
        <a:p>
          <a:endParaRPr lang="en-US"/>
        </a:p>
      </dgm:t>
    </dgm:pt>
    <dgm:pt modelId="{ADCF2F62-A0D5-3440-AAB1-979DF6FB45B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Cart, Product Catalog</a:t>
          </a:r>
        </a:p>
      </dgm:t>
    </dgm:pt>
    <dgm:pt modelId="{C68AA958-719A-814B-8889-156B371F2466}" type="parTrans" cxnId="{EE2B64E4-C862-494A-B5FD-3829B5FDC099}">
      <dgm:prSet/>
      <dgm:spPr/>
      <dgm:t>
        <a:bodyPr/>
        <a:lstStyle/>
        <a:p>
          <a:endParaRPr lang="en-US"/>
        </a:p>
      </dgm:t>
    </dgm:pt>
    <dgm:pt modelId="{D0BCECD2-3128-3249-8207-D0688EDF15B3}" type="sibTrans" cxnId="{EE2B64E4-C862-494A-B5FD-3829B5FDC099}">
      <dgm:prSet/>
      <dgm:spPr/>
      <dgm:t>
        <a:bodyPr/>
        <a:lstStyle/>
        <a:p>
          <a:endParaRPr lang="en-US"/>
        </a:p>
      </dgm:t>
    </dgm:pt>
    <dgm:pt modelId="{4058905D-7A65-1445-A555-9EA62D46E79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Course site – content hosted</a:t>
          </a:r>
        </a:p>
      </dgm:t>
    </dgm:pt>
    <dgm:pt modelId="{C9A49EDC-AF1B-0C40-9F33-56566CB9EEC0}" type="parTrans" cxnId="{CD156743-210E-B043-8BBD-B9514D18E5AD}">
      <dgm:prSet/>
      <dgm:spPr/>
      <dgm:t>
        <a:bodyPr/>
        <a:lstStyle/>
        <a:p>
          <a:endParaRPr lang="en-US"/>
        </a:p>
      </dgm:t>
    </dgm:pt>
    <dgm:pt modelId="{079A9783-6BB7-7048-B8D1-986527F58830}" type="sibTrans" cxnId="{CD156743-210E-B043-8BBD-B9514D18E5AD}">
      <dgm:prSet/>
      <dgm:spPr/>
      <dgm:t>
        <a:bodyPr/>
        <a:lstStyle/>
        <a:p>
          <a:endParaRPr lang="en-US"/>
        </a:p>
      </dgm:t>
    </dgm:pt>
    <dgm:pt modelId="{5A235095-6FFB-0E4E-8650-7D5C5DE3F19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Dynamic text+ images</a:t>
          </a:r>
        </a:p>
      </dgm:t>
    </dgm:pt>
    <dgm:pt modelId="{50DF0E9B-C9B7-ED4E-A140-6C6794A96539}" type="parTrans" cxnId="{0A82732A-AB43-DA46-82B6-CE17D5F1789E}">
      <dgm:prSet/>
      <dgm:spPr/>
      <dgm:t>
        <a:bodyPr/>
        <a:lstStyle/>
        <a:p>
          <a:endParaRPr lang="en-US"/>
        </a:p>
      </dgm:t>
    </dgm:pt>
    <dgm:pt modelId="{29A6E96F-7D7C-C04D-A833-DD66714BBFFD}" type="sibTrans" cxnId="{0A82732A-AB43-DA46-82B6-CE17D5F1789E}">
      <dgm:prSet/>
      <dgm:spPr/>
      <dgm:t>
        <a:bodyPr/>
        <a:lstStyle/>
        <a:p>
          <a:endParaRPr lang="en-US"/>
        </a:p>
      </dgm:t>
    </dgm:pt>
    <dgm:pt modelId="{0A7EA6BA-B49B-F740-B3A0-0F4DF9BA0ED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Credit card processing, book content, testimonials, reviews</a:t>
          </a:r>
        </a:p>
      </dgm:t>
    </dgm:pt>
    <dgm:pt modelId="{62C2FAD1-8708-5940-88D8-1A0067D48B9A}" type="parTrans" cxnId="{EF155425-EB23-D34E-BF96-A84D50CE85DA}">
      <dgm:prSet/>
      <dgm:spPr/>
      <dgm:t>
        <a:bodyPr/>
        <a:lstStyle/>
        <a:p>
          <a:endParaRPr lang="en-US"/>
        </a:p>
      </dgm:t>
    </dgm:pt>
    <dgm:pt modelId="{7187C0AF-D6D3-9D4E-A047-DBEE93A4DBDF}" type="sibTrans" cxnId="{EF155425-EB23-D34E-BF96-A84D50CE85DA}">
      <dgm:prSet/>
      <dgm:spPr/>
      <dgm:t>
        <a:bodyPr/>
        <a:lstStyle/>
        <a:p>
          <a:endParaRPr lang="en-US"/>
        </a:p>
      </dgm:t>
    </dgm:pt>
    <dgm:pt modelId="{3AA0C22D-AF01-3B41-988E-030A473194C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Directory of mentors, images, text</a:t>
          </a:r>
        </a:p>
      </dgm:t>
    </dgm:pt>
    <dgm:pt modelId="{7348AC0A-A9C5-F047-ABF4-E82D43D58CBE}" type="parTrans" cxnId="{B3B48078-E8C0-674A-BAC9-5C09C326E3EB}">
      <dgm:prSet/>
      <dgm:spPr/>
      <dgm:t>
        <a:bodyPr/>
        <a:lstStyle/>
        <a:p>
          <a:endParaRPr lang="en-US"/>
        </a:p>
      </dgm:t>
    </dgm:pt>
    <dgm:pt modelId="{FD41AE7E-3230-A34C-8D3B-89635AFC26CB}" type="sibTrans" cxnId="{B3B48078-E8C0-674A-BAC9-5C09C326E3EB}">
      <dgm:prSet/>
      <dgm:spPr/>
      <dgm:t>
        <a:bodyPr/>
        <a:lstStyle/>
        <a:p>
          <a:endParaRPr lang="en-US"/>
        </a:p>
      </dgm:t>
    </dgm:pt>
    <dgm:pt modelId="{4C4280DE-0530-A649-8989-DA516DE93B57}">
      <dgm:prSet phldrT="[Text]"/>
      <dgm:spPr/>
      <dgm:t>
        <a:bodyPr/>
        <a:lstStyle/>
        <a:p>
          <a:endParaRPr lang="en-US" dirty="0"/>
        </a:p>
      </dgm:t>
    </dgm:pt>
    <dgm:pt modelId="{EC693215-BBB7-2442-A207-7006A3D65950}" type="parTrans" cxnId="{8854B3C6-EB19-1846-BD11-120B421AE3CC}">
      <dgm:prSet/>
      <dgm:spPr/>
      <dgm:t>
        <a:bodyPr/>
        <a:lstStyle/>
        <a:p>
          <a:endParaRPr lang="en-US"/>
        </a:p>
      </dgm:t>
    </dgm:pt>
    <dgm:pt modelId="{1D0EBDF0-4111-1742-BE1E-41D9D730F395}" type="sibTrans" cxnId="{8854B3C6-EB19-1846-BD11-120B421AE3CC}">
      <dgm:prSet/>
      <dgm:spPr/>
      <dgm:t>
        <a:bodyPr/>
        <a:lstStyle/>
        <a:p>
          <a:endParaRPr lang="en-US"/>
        </a:p>
      </dgm:t>
    </dgm:pt>
    <dgm:pt modelId="{1909C16D-F9CC-E544-ACD5-7F17899FE33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Cc process, ship info, product info</a:t>
          </a:r>
        </a:p>
      </dgm:t>
    </dgm:pt>
    <dgm:pt modelId="{B7AE0DEF-CCA9-9E4B-B11B-0BC541BB3387}" type="parTrans" cxnId="{B76528B8-97BC-0145-BE48-27D559900819}">
      <dgm:prSet/>
      <dgm:spPr/>
      <dgm:t>
        <a:bodyPr/>
        <a:lstStyle/>
        <a:p>
          <a:endParaRPr lang="en-US"/>
        </a:p>
      </dgm:t>
    </dgm:pt>
    <dgm:pt modelId="{2132B552-404F-5147-B22A-9E0904A3E7D4}" type="sibTrans" cxnId="{B76528B8-97BC-0145-BE48-27D559900819}">
      <dgm:prSet/>
      <dgm:spPr/>
      <dgm:t>
        <a:bodyPr/>
        <a:lstStyle/>
        <a:p>
          <a:endParaRPr lang="en-US"/>
        </a:p>
      </dgm:t>
    </dgm:pt>
    <dgm:pt modelId="{51684609-1C43-4549-8A81-284BC13961D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Text+ images, video</a:t>
          </a:r>
        </a:p>
      </dgm:t>
    </dgm:pt>
    <dgm:pt modelId="{3FC150F1-3812-6C48-853B-508EA5F3E08B}" type="parTrans" cxnId="{488B02DD-71FC-5D45-9873-D5B766BB44F3}">
      <dgm:prSet/>
      <dgm:spPr/>
      <dgm:t>
        <a:bodyPr/>
        <a:lstStyle/>
        <a:p>
          <a:endParaRPr lang="en-US"/>
        </a:p>
      </dgm:t>
    </dgm:pt>
    <dgm:pt modelId="{5AD95475-7547-DC4E-84D9-C6C13CC58DEF}" type="sibTrans" cxnId="{488B02DD-71FC-5D45-9873-D5B766BB44F3}">
      <dgm:prSet/>
      <dgm:spPr/>
      <dgm:t>
        <a:bodyPr/>
        <a:lstStyle/>
        <a:p>
          <a:endParaRPr lang="en-US"/>
        </a:p>
      </dgm:t>
    </dgm:pt>
    <dgm:pt modelId="{89F9C204-1741-C04C-AB4F-143ECF7F696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Video, text, images</a:t>
          </a:r>
        </a:p>
      </dgm:t>
    </dgm:pt>
    <dgm:pt modelId="{4BED8747-39DF-1944-AF88-681937D4A09B}" type="parTrans" cxnId="{B94C3149-6F9B-8347-845C-9D77A1784C2C}">
      <dgm:prSet/>
      <dgm:spPr/>
      <dgm:t>
        <a:bodyPr/>
        <a:lstStyle/>
        <a:p>
          <a:endParaRPr lang="en-US"/>
        </a:p>
      </dgm:t>
    </dgm:pt>
    <dgm:pt modelId="{465EC4FA-7556-464C-8E4D-35EEC5ACD495}" type="sibTrans" cxnId="{B94C3149-6F9B-8347-845C-9D77A1784C2C}">
      <dgm:prSet/>
      <dgm:spPr/>
      <dgm:t>
        <a:bodyPr/>
        <a:lstStyle/>
        <a:p>
          <a:endParaRPr lang="en-US"/>
        </a:p>
      </dgm:t>
    </dgm:pt>
    <dgm:pt modelId="{022EB7E8-7670-F247-BE52-135F4922F051}" type="pres">
      <dgm:prSet presAssocID="{0B95D44B-9867-6B40-A319-15A5D286C4A0}" presName="Name0" presStyleCnt="0">
        <dgm:presLayoutVars>
          <dgm:dir/>
          <dgm:animLvl val="lvl"/>
          <dgm:resizeHandles val="exact"/>
        </dgm:presLayoutVars>
      </dgm:prSet>
      <dgm:spPr/>
    </dgm:pt>
    <dgm:pt modelId="{B7ABAA30-EBAC-CA43-B332-78038D6C2A48}" type="pres">
      <dgm:prSet presAssocID="{9431DDF3-A974-5844-A304-C3148DBC19E5}" presName="composite" presStyleCnt="0"/>
      <dgm:spPr/>
    </dgm:pt>
    <dgm:pt modelId="{60C7B212-3F5C-0644-BFB9-A6E03D95FDC1}" type="pres">
      <dgm:prSet presAssocID="{9431DDF3-A974-5844-A304-C3148DBC19E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B6D3AC2-C70A-6D4F-A591-67F6BED49290}" type="pres">
      <dgm:prSet presAssocID="{9431DDF3-A974-5844-A304-C3148DBC19E5}" presName="desTx" presStyleLbl="alignAccFollowNode1" presStyleIdx="0" presStyleCnt="3">
        <dgm:presLayoutVars>
          <dgm:bulletEnabled val="1"/>
        </dgm:presLayoutVars>
      </dgm:prSet>
      <dgm:spPr/>
    </dgm:pt>
    <dgm:pt modelId="{0D44E4F3-BAE3-B843-9B55-5C5B94FB3A92}" type="pres">
      <dgm:prSet presAssocID="{90F28F93-6AE1-6345-83CA-4FAA70B5E451}" presName="space" presStyleCnt="0"/>
      <dgm:spPr/>
    </dgm:pt>
    <dgm:pt modelId="{EDDBF3FA-E8FD-5141-BE55-0E8885E0E874}" type="pres">
      <dgm:prSet presAssocID="{373F68FE-8CE3-614B-B10D-59DDD8BD0050}" presName="composite" presStyleCnt="0"/>
      <dgm:spPr/>
    </dgm:pt>
    <dgm:pt modelId="{2B4D81AE-D461-4E4C-8C67-4333E4155FB7}" type="pres">
      <dgm:prSet presAssocID="{373F68FE-8CE3-614B-B10D-59DDD8BD00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5D103DC-D7CD-B84B-9329-4232AAB4F74E}" type="pres">
      <dgm:prSet presAssocID="{373F68FE-8CE3-614B-B10D-59DDD8BD0050}" presName="desTx" presStyleLbl="alignAccFollowNode1" presStyleIdx="1" presStyleCnt="3">
        <dgm:presLayoutVars>
          <dgm:bulletEnabled val="1"/>
        </dgm:presLayoutVars>
      </dgm:prSet>
      <dgm:spPr/>
    </dgm:pt>
    <dgm:pt modelId="{E431BED8-2C98-044A-A43E-4DAEC64C6592}" type="pres">
      <dgm:prSet presAssocID="{10835AAB-8833-A546-B136-6A01011DEDA4}" presName="space" presStyleCnt="0"/>
      <dgm:spPr/>
    </dgm:pt>
    <dgm:pt modelId="{873545CF-E883-0D4E-94D1-26104204B15F}" type="pres">
      <dgm:prSet presAssocID="{E8E99DFF-B758-2B4B-9911-D76706DFF0B8}" presName="composite" presStyleCnt="0"/>
      <dgm:spPr/>
    </dgm:pt>
    <dgm:pt modelId="{CC6493DD-C749-7344-83C7-439E623C0DA8}" type="pres">
      <dgm:prSet presAssocID="{E8E99DFF-B758-2B4B-9911-D76706DFF0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5CB719C-2EF1-EA4E-806C-BFDE26397510}" type="pres">
      <dgm:prSet presAssocID="{E8E99DFF-B758-2B4B-9911-D76706DFF0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D916A03-07BC-7849-9B31-5F9416E69A2E}" srcId="{373F68FE-8CE3-614B-B10D-59DDD8BD0050}" destId="{88CC48C8-69C9-BA41-B455-778EAB57FB4C}" srcOrd="1" destOrd="0" parTransId="{19DB4AAC-A911-934A-9B29-7496B26B4F3D}" sibTransId="{DF901025-7191-6340-AEE2-32C9F1632545}"/>
    <dgm:cxn modelId="{F2866204-F634-1746-9A27-A3500750B4B3}" type="presOf" srcId="{85DA8094-DF89-1747-82E3-E1F766C08272}" destId="{5B6D3AC2-C70A-6D4F-A591-67F6BED49290}" srcOrd="0" destOrd="4" presId="urn:microsoft.com/office/officeart/2005/8/layout/hList1"/>
    <dgm:cxn modelId="{1414F508-99BD-F946-A9B7-72498F0139B1}" srcId="{0B95D44B-9867-6B40-A319-15A5D286C4A0}" destId="{E8E99DFF-B758-2B4B-9911-D76706DFF0B8}" srcOrd="2" destOrd="0" parTransId="{9BF99A63-CC92-4F44-B165-EE88D401776B}" sibTransId="{9C12BD50-B737-C84D-BE04-5A8F23EB3C3E}"/>
    <dgm:cxn modelId="{B64D0409-DAAB-EA4A-944F-92C9D8E990F1}" type="presOf" srcId="{4C4280DE-0530-A649-8989-DA516DE93B57}" destId="{E5CB719C-2EF1-EA4E-806C-BFDE26397510}" srcOrd="0" destOrd="6" presId="urn:microsoft.com/office/officeart/2005/8/layout/hList1"/>
    <dgm:cxn modelId="{D5E55C1A-BE4C-624B-8E97-39612B31F427}" srcId="{9431DDF3-A974-5844-A304-C3148DBC19E5}" destId="{85DA8094-DF89-1747-82E3-E1F766C08272}" srcOrd="4" destOrd="0" parTransId="{FAA92718-810E-534A-B79E-061B0924A035}" sibTransId="{6439874C-F811-9243-BCC0-21F9553A8A92}"/>
    <dgm:cxn modelId="{CEE8841A-F4FD-864C-89DC-797D764FE46E}" type="presOf" srcId="{ECE7AC7F-D225-AA49-8EA7-32231CCD0CE8}" destId="{5B6D3AC2-C70A-6D4F-A591-67F6BED49290}" srcOrd="0" destOrd="1" presId="urn:microsoft.com/office/officeart/2005/8/layout/hList1"/>
    <dgm:cxn modelId="{A46A641C-C006-5242-A62E-7DEB672A3B76}" srcId="{0B95D44B-9867-6B40-A319-15A5D286C4A0}" destId="{373F68FE-8CE3-614B-B10D-59DDD8BD0050}" srcOrd="1" destOrd="0" parTransId="{D4124415-D4F2-6140-8298-B5D16A7F1E37}" sibTransId="{10835AAB-8833-A546-B136-6A01011DEDA4}"/>
    <dgm:cxn modelId="{EF155425-EB23-D34E-BF96-A84D50CE85DA}" srcId="{E8E99DFF-B758-2B4B-9911-D76706DFF0B8}" destId="{0A7EA6BA-B49B-F740-B3A0-0F4DF9BA0ED1}" srcOrd="1" destOrd="0" parTransId="{62C2FAD1-8708-5940-88D8-1A0067D48B9A}" sibTransId="{7187C0AF-D6D3-9D4E-A047-DBEE93A4DBDF}"/>
    <dgm:cxn modelId="{0A82732A-AB43-DA46-82B6-CE17D5F1789E}" srcId="{373F68FE-8CE3-614B-B10D-59DDD8BD0050}" destId="{5A235095-6FFB-0E4E-8650-7D5C5DE3F19E}" srcOrd="5" destOrd="0" parTransId="{50DF0E9B-C9B7-ED4E-A140-6C6794A96539}" sibTransId="{29A6E96F-7D7C-C04D-A833-DD66714BBFFD}"/>
    <dgm:cxn modelId="{019D412B-2271-C546-8F68-A0D3D8F3311C}" type="presOf" srcId="{F5CD8C9F-D2C4-2348-A5E4-37048AC7E7FA}" destId="{5B6D3AC2-C70A-6D4F-A591-67F6BED49290}" srcOrd="0" destOrd="2" presId="urn:microsoft.com/office/officeart/2005/8/layout/hList1"/>
    <dgm:cxn modelId="{41BF2035-ABC1-D74F-A48D-C86B3924C8D6}" type="presOf" srcId="{9431DDF3-A974-5844-A304-C3148DBC19E5}" destId="{60C7B212-3F5C-0644-BFB9-A6E03D95FDC1}" srcOrd="0" destOrd="0" presId="urn:microsoft.com/office/officeart/2005/8/layout/hList1"/>
    <dgm:cxn modelId="{4C228835-56BA-8F4C-BDAF-ACBFE5B0BE6D}" srcId="{E8E99DFF-B758-2B4B-9911-D76706DFF0B8}" destId="{4BB2BFD6-80CD-8745-9D8B-00334CB3A7B2}" srcOrd="0" destOrd="0" parTransId="{5FC8AD3D-A6BC-C741-AB6A-77DFC0657314}" sibTransId="{1C22210C-CB08-0540-BE67-663BBAA85188}"/>
    <dgm:cxn modelId="{EFE71D39-DFA4-1848-8CDA-3C3786C57CB9}" type="presOf" srcId="{C6D65E22-4146-8F46-A190-924373A994DA}" destId="{55D103DC-D7CD-B84B-9329-4232AAB4F74E}" srcOrd="0" destOrd="2" presId="urn:microsoft.com/office/officeart/2005/8/layout/hList1"/>
    <dgm:cxn modelId="{A7FCB539-55B3-774B-9814-56F00B81C7AC}" type="presOf" srcId="{4BB2BFD6-80CD-8745-9D8B-00334CB3A7B2}" destId="{E5CB719C-2EF1-EA4E-806C-BFDE26397510}" srcOrd="0" destOrd="0" presId="urn:microsoft.com/office/officeart/2005/8/layout/hList1"/>
    <dgm:cxn modelId="{DBFB613B-B47F-7443-AEF1-AEA8BC8037C4}" srcId="{0B95D44B-9867-6B40-A319-15A5D286C4A0}" destId="{9431DDF3-A974-5844-A304-C3148DBC19E5}" srcOrd="0" destOrd="0" parTransId="{51EA4B43-547D-1D43-B7B6-A8C3DE56936B}" sibTransId="{90F28F93-6AE1-6345-83CA-4FAA70B5E451}"/>
    <dgm:cxn modelId="{08E7933B-AE36-5341-9338-AFB12B0D8C0C}" type="presOf" srcId="{3AA0C22D-AF01-3B41-988E-030A473194C0}" destId="{E5CB719C-2EF1-EA4E-806C-BFDE26397510}" srcOrd="0" destOrd="2" presId="urn:microsoft.com/office/officeart/2005/8/layout/hList1"/>
    <dgm:cxn modelId="{CD156743-210E-B043-8BBD-B9514D18E5AD}" srcId="{373F68FE-8CE3-614B-B10D-59DDD8BD0050}" destId="{4058905D-7A65-1445-A555-9EA62D46E79A}" srcOrd="4" destOrd="0" parTransId="{C9A49EDC-AF1B-0C40-9F33-56566CB9EEC0}" sibTransId="{079A9783-6BB7-7048-B8D1-986527F58830}"/>
    <dgm:cxn modelId="{2DF37245-2C34-DE4F-A8D1-D95A1F7ED370}" type="presOf" srcId="{0A7EA6BA-B49B-F740-B3A0-0F4DF9BA0ED1}" destId="{E5CB719C-2EF1-EA4E-806C-BFDE26397510}" srcOrd="0" destOrd="1" presId="urn:microsoft.com/office/officeart/2005/8/layout/hList1"/>
    <dgm:cxn modelId="{1F6A0B48-6FEE-3B42-B00E-1226B5DCAD2B}" type="presOf" srcId="{88CC48C8-69C9-BA41-B455-778EAB57FB4C}" destId="{55D103DC-D7CD-B84B-9329-4232AAB4F74E}" srcOrd="0" destOrd="1" presId="urn:microsoft.com/office/officeart/2005/8/layout/hList1"/>
    <dgm:cxn modelId="{58511C48-92AB-E744-AB23-EBD17139FB66}" type="presOf" srcId="{1909C16D-F9CC-E544-ACD5-7F17899FE336}" destId="{E5CB719C-2EF1-EA4E-806C-BFDE26397510}" srcOrd="0" destOrd="3" presId="urn:microsoft.com/office/officeart/2005/8/layout/hList1"/>
    <dgm:cxn modelId="{B94C3149-6F9B-8347-845C-9D77A1784C2C}" srcId="{E8E99DFF-B758-2B4B-9911-D76706DFF0B8}" destId="{89F9C204-1741-C04C-AB4F-143ECF7F6968}" srcOrd="5" destOrd="0" parTransId="{4BED8747-39DF-1944-AF88-681937D4A09B}" sibTransId="{465EC4FA-7556-464C-8E4D-35EEC5ACD495}"/>
    <dgm:cxn modelId="{C1EB694B-E24C-8A4B-8F33-47DBE820C794}" type="presOf" srcId="{5A235095-6FFB-0E4E-8650-7D5C5DE3F19E}" destId="{55D103DC-D7CD-B84B-9329-4232AAB4F74E}" srcOrd="0" destOrd="5" presId="urn:microsoft.com/office/officeart/2005/8/layout/hList1"/>
    <dgm:cxn modelId="{96304D4D-23CB-7044-BDCF-BFC9F39C66B0}" type="presOf" srcId="{F9F02E31-0760-3144-9AB0-3ECB4E63AA2C}" destId="{5B6D3AC2-C70A-6D4F-A591-67F6BED49290}" srcOrd="0" destOrd="0" presId="urn:microsoft.com/office/officeart/2005/8/layout/hList1"/>
    <dgm:cxn modelId="{2E7BC052-D0E5-AB43-B2AB-B3473272EBCD}" srcId="{9431DDF3-A974-5844-A304-C3148DBC19E5}" destId="{F5CD8C9F-D2C4-2348-A5E4-37048AC7E7FA}" srcOrd="2" destOrd="0" parTransId="{C043B55B-40C0-C644-80AD-B31EE24919BB}" sibTransId="{6FD4262F-7B25-6942-8D9F-47C0ACE9C511}"/>
    <dgm:cxn modelId="{39D87777-4793-F844-B104-397ED6D90BC6}" type="presOf" srcId="{373F68FE-8CE3-614B-B10D-59DDD8BD0050}" destId="{2B4D81AE-D461-4E4C-8C67-4333E4155FB7}" srcOrd="0" destOrd="0" presId="urn:microsoft.com/office/officeart/2005/8/layout/hList1"/>
    <dgm:cxn modelId="{B3B48078-E8C0-674A-BAC9-5C09C326E3EB}" srcId="{E8E99DFF-B758-2B4B-9911-D76706DFF0B8}" destId="{3AA0C22D-AF01-3B41-988E-030A473194C0}" srcOrd="2" destOrd="0" parTransId="{7348AC0A-A9C5-F047-ABF4-E82D43D58CBE}" sibTransId="{FD41AE7E-3230-A34C-8D3B-89635AFC26CB}"/>
    <dgm:cxn modelId="{D123C37B-CDC1-714F-86BD-34B51C820D06}" type="presOf" srcId="{0B95D44B-9867-6B40-A319-15A5D286C4A0}" destId="{022EB7E8-7670-F247-BE52-135F4922F051}" srcOrd="0" destOrd="0" presId="urn:microsoft.com/office/officeart/2005/8/layout/hList1"/>
    <dgm:cxn modelId="{E0E2E682-2C14-064B-89FC-D0DFA0EA6065}" type="presOf" srcId="{ADCF2F62-A0D5-3440-AAB1-979DF6FB45BD}" destId="{55D103DC-D7CD-B84B-9329-4232AAB4F74E}" srcOrd="0" destOrd="3" presId="urn:microsoft.com/office/officeart/2005/8/layout/hList1"/>
    <dgm:cxn modelId="{608F748A-C00A-6C43-BDCF-2D382E1C9D5C}" type="presOf" srcId="{E8E99DFF-B758-2B4B-9911-D76706DFF0B8}" destId="{CC6493DD-C749-7344-83C7-439E623C0DA8}" srcOrd="0" destOrd="0" presId="urn:microsoft.com/office/officeart/2005/8/layout/hList1"/>
    <dgm:cxn modelId="{0013488C-E7B2-3048-A091-D85BE04D4B54}" type="presOf" srcId="{B352F8B5-ECD0-4945-8DD8-A04ECD1BE656}" destId="{5B6D3AC2-C70A-6D4F-A591-67F6BED49290}" srcOrd="0" destOrd="5" presId="urn:microsoft.com/office/officeart/2005/8/layout/hList1"/>
    <dgm:cxn modelId="{ACECC2A8-40C3-164B-B136-351C349C2803}" type="presOf" srcId="{C7B1AEAA-DAC9-AA48-9CD0-4E5C4AC2AFD5}" destId="{5B6D3AC2-C70A-6D4F-A591-67F6BED49290}" srcOrd="0" destOrd="3" presId="urn:microsoft.com/office/officeart/2005/8/layout/hList1"/>
    <dgm:cxn modelId="{DD5CD1AC-98F2-3B49-AD97-CF1E26BBADC4}" srcId="{9431DDF3-A974-5844-A304-C3148DBC19E5}" destId="{ECE7AC7F-D225-AA49-8EA7-32231CCD0CE8}" srcOrd="1" destOrd="0" parTransId="{B380E055-2D5A-1B4F-A902-A5838E57E34A}" sibTransId="{16BB0F7B-CE35-4348-AFF1-9FB691467179}"/>
    <dgm:cxn modelId="{B76528B8-97BC-0145-BE48-27D559900819}" srcId="{E8E99DFF-B758-2B4B-9911-D76706DFF0B8}" destId="{1909C16D-F9CC-E544-ACD5-7F17899FE336}" srcOrd="3" destOrd="0" parTransId="{B7AE0DEF-CCA9-9E4B-B11B-0BC541BB3387}" sibTransId="{2132B552-404F-5147-B22A-9E0904A3E7D4}"/>
    <dgm:cxn modelId="{E12AA0BD-BAC4-B041-95B6-2EE87B222DAE}" srcId="{9431DDF3-A974-5844-A304-C3148DBC19E5}" destId="{F9F02E31-0760-3144-9AB0-3ECB4E63AA2C}" srcOrd="0" destOrd="0" parTransId="{9C37A54C-709D-4243-BA97-0A10D910DAB0}" sibTransId="{5904AE4C-E6D0-5C4B-A9ED-E7C69597710E}"/>
    <dgm:cxn modelId="{8854B3C6-EB19-1846-BD11-120B421AE3CC}" srcId="{E8E99DFF-B758-2B4B-9911-D76706DFF0B8}" destId="{4C4280DE-0530-A649-8989-DA516DE93B57}" srcOrd="6" destOrd="0" parTransId="{EC693215-BBB7-2442-A207-7006A3D65950}" sibTransId="{1D0EBDF0-4111-1742-BE1E-41D9D730F395}"/>
    <dgm:cxn modelId="{D4ABC8C9-F0D1-C441-B0C7-E4A60BB5D0DE}" srcId="{9431DDF3-A974-5844-A304-C3148DBC19E5}" destId="{C7B1AEAA-DAC9-AA48-9CD0-4E5C4AC2AFD5}" srcOrd="3" destOrd="0" parTransId="{90C0282D-8180-0542-9F27-97F207A0FAAF}" sibTransId="{2A47409D-FAA5-A24B-9441-5429F033490E}"/>
    <dgm:cxn modelId="{0EF50FD4-798D-B04B-8B4F-0E522EDB8A8B}" srcId="{373F68FE-8CE3-614B-B10D-59DDD8BD0050}" destId="{5498852E-F6D8-CD41-98F0-63FEA9B8EFB3}" srcOrd="0" destOrd="0" parTransId="{26F4FC5C-A6F4-B54A-9F73-14BF73109D5A}" sibTransId="{0D92EF3B-30F7-8B4E-BCE5-7DA0F5F2B50B}"/>
    <dgm:cxn modelId="{CCA6A5D6-EC80-744E-94D4-9E216D47ADED}" type="presOf" srcId="{4058905D-7A65-1445-A555-9EA62D46E79A}" destId="{55D103DC-D7CD-B84B-9329-4232AAB4F74E}" srcOrd="0" destOrd="4" presId="urn:microsoft.com/office/officeart/2005/8/layout/hList1"/>
    <dgm:cxn modelId="{E9F3B5D9-DE47-8E49-96B6-F3CEC6F11626}" type="presOf" srcId="{89F9C204-1741-C04C-AB4F-143ECF7F6968}" destId="{E5CB719C-2EF1-EA4E-806C-BFDE26397510}" srcOrd="0" destOrd="5" presId="urn:microsoft.com/office/officeart/2005/8/layout/hList1"/>
    <dgm:cxn modelId="{488B02DD-71FC-5D45-9873-D5B766BB44F3}" srcId="{E8E99DFF-B758-2B4B-9911-D76706DFF0B8}" destId="{51684609-1C43-4549-8A81-284BC13961D2}" srcOrd="4" destOrd="0" parTransId="{3FC150F1-3812-6C48-853B-508EA5F3E08B}" sibTransId="{5AD95475-7547-DC4E-84D9-C6C13CC58DEF}"/>
    <dgm:cxn modelId="{EE2B64E4-C862-494A-B5FD-3829B5FDC099}" srcId="{373F68FE-8CE3-614B-B10D-59DDD8BD0050}" destId="{ADCF2F62-A0D5-3440-AAB1-979DF6FB45BD}" srcOrd="3" destOrd="0" parTransId="{C68AA958-719A-814B-8889-156B371F2466}" sibTransId="{D0BCECD2-3128-3249-8207-D0688EDF15B3}"/>
    <dgm:cxn modelId="{AD15E5E5-8ECA-E14C-86B6-DA7CB959FCC3}" srcId="{373F68FE-8CE3-614B-B10D-59DDD8BD0050}" destId="{C6D65E22-4146-8F46-A190-924373A994DA}" srcOrd="2" destOrd="0" parTransId="{2E9D4659-3F55-DC4E-B9B4-C6655CDC5A1C}" sibTransId="{98BDDA9A-8A3F-464C-B42D-978E3881DAAB}"/>
    <dgm:cxn modelId="{A4EB02EB-34FC-994D-B449-9F2F37FF9997}" type="presOf" srcId="{51684609-1C43-4549-8A81-284BC13961D2}" destId="{E5CB719C-2EF1-EA4E-806C-BFDE26397510}" srcOrd="0" destOrd="4" presId="urn:microsoft.com/office/officeart/2005/8/layout/hList1"/>
    <dgm:cxn modelId="{1C18A3EB-4E70-2647-A731-9E184DD0A147}" type="presOf" srcId="{5498852E-F6D8-CD41-98F0-63FEA9B8EFB3}" destId="{55D103DC-D7CD-B84B-9329-4232AAB4F74E}" srcOrd="0" destOrd="0" presId="urn:microsoft.com/office/officeart/2005/8/layout/hList1"/>
    <dgm:cxn modelId="{DCF48FEE-BBD6-BE41-A03B-EE83A1E4CC90}" srcId="{9431DDF3-A974-5844-A304-C3148DBC19E5}" destId="{B352F8B5-ECD0-4945-8DD8-A04ECD1BE656}" srcOrd="5" destOrd="0" parTransId="{04C9820E-679A-5D4A-BC6E-A0ACF1C2AE3F}" sibTransId="{C0E4D3D3-756F-6F4F-AF81-FC58194C5D05}"/>
    <dgm:cxn modelId="{1F75C4BA-49E0-C644-9095-87B84C499604}" type="presParOf" srcId="{022EB7E8-7670-F247-BE52-135F4922F051}" destId="{B7ABAA30-EBAC-CA43-B332-78038D6C2A48}" srcOrd="0" destOrd="0" presId="urn:microsoft.com/office/officeart/2005/8/layout/hList1"/>
    <dgm:cxn modelId="{15CC3D26-0937-014E-A3FA-66E30632A9B3}" type="presParOf" srcId="{B7ABAA30-EBAC-CA43-B332-78038D6C2A48}" destId="{60C7B212-3F5C-0644-BFB9-A6E03D95FDC1}" srcOrd="0" destOrd="0" presId="urn:microsoft.com/office/officeart/2005/8/layout/hList1"/>
    <dgm:cxn modelId="{C9930F2D-4235-7D4A-A0FC-86D1821F4344}" type="presParOf" srcId="{B7ABAA30-EBAC-CA43-B332-78038D6C2A48}" destId="{5B6D3AC2-C70A-6D4F-A591-67F6BED49290}" srcOrd="1" destOrd="0" presId="urn:microsoft.com/office/officeart/2005/8/layout/hList1"/>
    <dgm:cxn modelId="{A56A82E6-26C1-BB44-BC10-2F46DB9CE1E1}" type="presParOf" srcId="{022EB7E8-7670-F247-BE52-135F4922F051}" destId="{0D44E4F3-BAE3-B843-9B55-5C5B94FB3A92}" srcOrd="1" destOrd="0" presId="urn:microsoft.com/office/officeart/2005/8/layout/hList1"/>
    <dgm:cxn modelId="{33C840CA-BCCE-D34C-B68D-B353C4249A49}" type="presParOf" srcId="{022EB7E8-7670-F247-BE52-135F4922F051}" destId="{EDDBF3FA-E8FD-5141-BE55-0E8885E0E874}" srcOrd="2" destOrd="0" presId="urn:microsoft.com/office/officeart/2005/8/layout/hList1"/>
    <dgm:cxn modelId="{E9127951-AE25-DA4A-847D-61F810DE81CB}" type="presParOf" srcId="{EDDBF3FA-E8FD-5141-BE55-0E8885E0E874}" destId="{2B4D81AE-D461-4E4C-8C67-4333E4155FB7}" srcOrd="0" destOrd="0" presId="urn:microsoft.com/office/officeart/2005/8/layout/hList1"/>
    <dgm:cxn modelId="{D2522CEE-0A43-184F-822B-042166150737}" type="presParOf" srcId="{EDDBF3FA-E8FD-5141-BE55-0E8885E0E874}" destId="{55D103DC-D7CD-B84B-9329-4232AAB4F74E}" srcOrd="1" destOrd="0" presId="urn:microsoft.com/office/officeart/2005/8/layout/hList1"/>
    <dgm:cxn modelId="{90765A6E-83BE-6B4F-B7F1-A9E1D5E13137}" type="presParOf" srcId="{022EB7E8-7670-F247-BE52-135F4922F051}" destId="{E431BED8-2C98-044A-A43E-4DAEC64C6592}" srcOrd="3" destOrd="0" presId="urn:microsoft.com/office/officeart/2005/8/layout/hList1"/>
    <dgm:cxn modelId="{A65BE7E7-5230-284D-BD1C-135A83F4018D}" type="presParOf" srcId="{022EB7E8-7670-F247-BE52-135F4922F051}" destId="{873545CF-E883-0D4E-94D1-26104204B15F}" srcOrd="4" destOrd="0" presId="urn:microsoft.com/office/officeart/2005/8/layout/hList1"/>
    <dgm:cxn modelId="{E6A4BED1-1BD4-B34B-AA6C-C7E91A72DFA5}" type="presParOf" srcId="{873545CF-E883-0D4E-94D1-26104204B15F}" destId="{CC6493DD-C749-7344-83C7-439E623C0DA8}" srcOrd="0" destOrd="0" presId="urn:microsoft.com/office/officeart/2005/8/layout/hList1"/>
    <dgm:cxn modelId="{0B283B36-16B2-1A4A-A05D-8005A98AC361}" type="presParOf" srcId="{873545CF-E883-0D4E-94D1-26104204B15F}" destId="{E5CB719C-2EF1-EA4E-806C-BFDE263975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05FBD-08F2-AD46-A9F6-E2554E09FC23}">
      <dsp:nvSpPr>
        <dsp:cNvPr id="0" name=""/>
        <dsp:cNvSpPr/>
      </dsp:nvSpPr>
      <dsp:spPr>
        <a:xfrm>
          <a:off x="1880851" y="881858"/>
          <a:ext cx="402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006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1039" y="925415"/>
        <a:ext cx="21630" cy="4326"/>
      </dsp:txXfrm>
    </dsp:sp>
    <dsp:sp modelId="{661D541F-593F-4748-AF70-AEB9B0D1DA38}">
      <dsp:nvSpPr>
        <dsp:cNvPr id="0" name=""/>
        <dsp:cNvSpPr/>
      </dsp:nvSpPr>
      <dsp:spPr>
        <a:xfrm>
          <a:off x="1755" y="363309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Vision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Big Sexy Vision to create a big sister network for young collegiate women to empower networking and connection in the </a:t>
          </a:r>
          <a:r>
            <a:rPr lang="en-US" sz="600" kern="1200" dirty="0" err="1"/>
            <a:t>reailworld</a:t>
          </a:r>
          <a:r>
            <a:rPr lang="en-US" sz="600" kern="1200" dirty="0"/>
            <a:t>	</a:t>
          </a:r>
        </a:p>
      </dsp:txBody>
      <dsp:txXfrm>
        <a:off x="1755" y="363309"/>
        <a:ext cx="1880895" cy="1128537"/>
      </dsp:txXfrm>
    </dsp:sp>
    <dsp:sp modelId="{5913D614-97A8-934E-A292-114AC377F017}">
      <dsp:nvSpPr>
        <dsp:cNvPr id="0" name=""/>
        <dsp:cNvSpPr/>
      </dsp:nvSpPr>
      <dsp:spPr>
        <a:xfrm>
          <a:off x="4194353" y="881858"/>
          <a:ext cx="402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006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4541" y="925415"/>
        <a:ext cx="21630" cy="4326"/>
      </dsp:txXfrm>
    </dsp:sp>
    <dsp:sp modelId="{05DA6B70-49CD-6644-B332-DAB7A6B9DCF6}">
      <dsp:nvSpPr>
        <dsp:cNvPr id="0" name=""/>
        <dsp:cNvSpPr/>
      </dsp:nvSpPr>
      <dsp:spPr>
        <a:xfrm>
          <a:off x="2315257" y="363309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Mission Statement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Inspire + empower college women to launch by providing tools to help them navigate the complex waters of life after college</a:t>
          </a:r>
        </a:p>
      </dsp:txBody>
      <dsp:txXfrm>
        <a:off x="2315257" y="363309"/>
        <a:ext cx="1880895" cy="1128537"/>
      </dsp:txXfrm>
    </dsp:sp>
    <dsp:sp modelId="{686381E2-025D-EB45-A8AC-0B8C77F4FDF2}">
      <dsp:nvSpPr>
        <dsp:cNvPr id="0" name=""/>
        <dsp:cNvSpPr/>
      </dsp:nvSpPr>
      <dsp:spPr>
        <a:xfrm>
          <a:off x="6507855" y="881858"/>
          <a:ext cx="402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006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98043" y="925415"/>
        <a:ext cx="21630" cy="4326"/>
      </dsp:txXfrm>
    </dsp:sp>
    <dsp:sp modelId="{6D15AC50-E69A-F64F-B56C-2B55C6C75A58}">
      <dsp:nvSpPr>
        <dsp:cNvPr id="0" name=""/>
        <dsp:cNvSpPr/>
      </dsp:nvSpPr>
      <dsp:spPr>
        <a:xfrm>
          <a:off x="4628759" y="363309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Target Audience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Collegiate women sophomores/juniors/seniors undergraduate women who are overwhelmed with life after college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" kern="1200" dirty="0"/>
        </a:p>
      </dsp:txBody>
      <dsp:txXfrm>
        <a:off x="4628759" y="363309"/>
        <a:ext cx="1880895" cy="1128537"/>
      </dsp:txXfrm>
    </dsp:sp>
    <dsp:sp modelId="{2B99BAA0-F9D0-314E-A999-724882FF5D32}">
      <dsp:nvSpPr>
        <dsp:cNvPr id="0" name=""/>
        <dsp:cNvSpPr/>
      </dsp:nvSpPr>
      <dsp:spPr>
        <a:xfrm>
          <a:off x="942203" y="1490046"/>
          <a:ext cx="6940505" cy="402006"/>
        </a:xfrm>
        <a:custGeom>
          <a:avLst/>
          <a:gdLst/>
          <a:ahLst/>
          <a:cxnLst/>
          <a:rect l="0" t="0" r="0" b="0"/>
          <a:pathLst>
            <a:path>
              <a:moveTo>
                <a:pt x="6940505" y="0"/>
              </a:moveTo>
              <a:lnTo>
                <a:pt x="6940505" y="218103"/>
              </a:lnTo>
              <a:lnTo>
                <a:pt x="0" y="218103"/>
              </a:lnTo>
              <a:lnTo>
                <a:pt x="0" y="402006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38607" y="1688886"/>
        <a:ext cx="347698" cy="4326"/>
      </dsp:txXfrm>
    </dsp:sp>
    <dsp:sp modelId="{A2C650D5-20B0-2E4E-9CF2-692708F29A98}">
      <dsp:nvSpPr>
        <dsp:cNvPr id="0" name=""/>
        <dsp:cNvSpPr/>
      </dsp:nvSpPr>
      <dsp:spPr>
        <a:xfrm>
          <a:off x="6942261" y="363309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MarketSpace</a:t>
          </a:r>
          <a:endParaRPr lang="en-US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college campuses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College women +  parents</a:t>
          </a:r>
        </a:p>
      </dsp:txBody>
      <dsp:txXfrm>
        <a:off x="6942261" y="363309"/>
        <a:ext cx="1880895" cy="1128537"/>
      </dsp:txXfrm>
    </dsp:sp>
    <dsp:sp modelId="{51D018BA-87EE-2B40-BDEC-8F12A697F7D8}">
      <dsp:nvSpPr>
        <dsp:cNvPr id="0" name=""/>
        <dsp:cNvSpPr/>
      </dsp:nvSpPr>
      <dsp:spPr>
        <a:xfrm>
          <a:off x="1880851" y="2443001"/>
          <a:ext cx="402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006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1039" y="2486558"/>
        <a:ext cx="21630" cy="4326"/>
      </dsp:txXfrm>
    </dsp:sp>
    <dsp:sp modelId="{C443B8D4-53B5-AF40-9A86-0847E75EFA1B}">
      <dsp:nvSpPr>
        <dsp:cNvPr id="0" name=""/>
        <dsp:cNvSpPr/>
      </dsp:nvSpPr>
      <dsp:spPr>
        <a:xfrm>
          <a:off x="1755" y="1924453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Strategic Analysis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More to come</a:t>
          </a:r>
        </a:p>
      </dsp:txBody>
      <dsp:txXfrm>
        <a:off x="1755" y="1924453"/>
        <a:ext cx="1880895" cy="1128537"/>
      </dsp:txXfrm>
    </dsp:sp>
    <dsp:sp modelId="{CBE05F21-6EDC-AF4A-A451-B46EAD80B289}">
      <dsp:nvSpPr>
        <dsp:cNvPr id="0" name=""/>
        <dsp:cNvSpPr/>
      </dsp:nvSpPr>
      <dsp:spPr>
        <a:xfrm>
          <a:off x="4194353" y="2443001"/>
          <a:ext cx="402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006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4541" y="2486558"/>
        <a:ext cx="21630" cy="4326"/>
      </dsp:txXfrm>
    </dsp:sp>
    <dsp:sp modelId="{0E568E45-712D-F84D-9F8D-FC642169A1F5}">
      <dsp:nvSpPr>
        <dsp:cNvPr id="0" name=""/>
        <dsp:cNvSpPr/>
      </dsp:nvSpPr>
      <dsp:spPr>
        <a:xfrm>
          <a:off x="2315257" y="1924453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Internet Marketing Matrix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website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blog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instagram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facebook</a:t>
          </a:r>
          <a:r>
            <a:rPr lang="en-US" sz="600" kern="1200" dirty="0"/>
            <a:t> for parents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campus ambassadors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podcast - internet radio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broadcast community am radio</a:t>
          </a:r>
        </a:p>
      </dsp:txBody>
      <dsp:txXfrm>
        <a:off x="2315257" y="1924453"/>
        <a:ext cx="1880895" cy="1128537"/>
      </dsp:txXfrm>
    </dsp:sp>
    <dsp:sp modelId="{C8903186-BD11-2E43-A89F-FF3212B52CE9}">
      <dsp:nvSpPr>
        <dsp:cNvPr id="0" name=""/>
        <dsp:cNvSpPr/>
      </dsp:nvSpPr>
      <dsp:spPr>
        <a:xfrm>
          <a:off x="6507855" y="2443001"/>
          <a:ext cx="402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006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98043" y="2486558"/>
        <a:ext cx="21630" cy="4326"/>
      </dsp:txXfrm>
    </dsp:sp>
    <dsp:sp modelId="{58A7749F-71C4-CC4C-9DF7-38F12169FA0F}">
      <dsp:nvSpPr>
        <dsp:cNvPr id="0" name=""/>
        <dsp:cNvSpPr/>
      </dsp:nvSpPr>
      <dsp:spPr>
        <a:xfrm>
          <a:off x="4628759" y="1924453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Timeline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nov</a:t>
          </a:r>
          <a:r>
            <a:rPr lang="en-US" sz="600" kern="1200" dirty="0"/>
            <a:t> </a:t>
          </a:r>
          <a:r>
            <a:rPr lang="en-US" sz="600" kern="1200" dirty="0" err="1"/>
            <a:t>wk</a:t>
          </a:r>
          <a:r>
            <a:rPr lang="en-US" sz="600" kern="1200" dirty="0"/>
            <a:t> 4, </a:t>
          </a:r>
          <a:r>
            <a:rPr lang="en-US" sz="600" kern="1200" dirty="0" err="1"/>
            <a:t>dec</a:t>
          </a:r>
          <a:r>
            <a:rPr lang="en-US" sz="600" kern="1200" dirty="0"/>
            <a:t> </a:t>
          </a:r>
          <a:r>
            <a:rPr lang="en-US" sz="600" kern="1200" dirty="0" err="1"/>
            <a:t>wk</a:t>
          </a:r>
          <a:r>
            <a:rPr lang="en-US" sz="600" kern="1200" dirty="0"/>
            <a:t> 1: finalize web design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dec</a:t>
          </a:r>
          <a:r>
            <a:rPr lang="en-US" sz="600" kern="1200" dirty="0"/>
            <a:t> </a:t>
          </a:r>
          <a:r>
            <a:rPr lang="en-US" sz="600" kern="1200" dirty="0" err="1"/>
            <a:t>wk</a:t>
          </a:r>
          <a:r>
            <a:rPr lang="en-US" sz="600" kern="1200" dirty="0"/>
            <a:t> 2: launch radio and website (basic)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jan</a:t>
          </a:r>
          <a:r>
            <a:rPr lang="en-US" sz="600" kern="1200" dirty="0"/>
            <a:t> </a:t>
          </a:r>
          <a:r>
            <a:rPr lang="en-US" sz="600" kern="1200" dirty="0" err="1"/>
            <a:t>wk</a:t>
          </a:r>
          <a:r>
            <a:rPr lang="en-US" sz="600" kern="1200" dirty="0"/>
            <a:t> 1: launch online course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feb</a:t>
          </a:r>
          <a:r>
            <a:rPr lang="en-US" sz="600" kern="1200" dirty="0"/>
            <a:t> </a:t>
          </a:r>
          <a:r>
            <a:rPr lang="en-US" sz="600" kern="1200" dirty="0" err="1"/>
            <a:t>wk</a:t>
          </a:r>
          <a:r>
            <a:rPr lang="en-US" sz="600" kern="1200" dirty="0"/>
            <a:t> 1: launch ecommerce site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mar </a:t>
          </a:r>
          <a:r>
            <a:rPr lang="en-US" sz="600" kern="1200" dirty="0" err="1"/>
            <a:t>wk</a:t>
          </a:r>
          <a:r>
            <a:rPr lang="en-US" sz="600" kern="1200" dirty="0"/>
            <a:t> 1: intern deadline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june-aug</a:t>
          </a:r>
          <a:r>
            <a:rPr lang="en-US" sz="600" kern="1200" dirty="0"/>
            <a:t>: intern program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sept </a:t>
          </a:r>
          <a:r>
            <a:rPr lang="en-US" sz="600" kern="1200" dirty="0" err="1"/>
            <a:t>wk</a:t>
          </a:r>
          <a:r>
            <a:rPr lang="en-US" sz="600" kern="1200" dirty="0"/>
            <a:t> 1:launch #1 sister series book</a:t>
          </a:r>
        </a:p>
      </dsp:txBody>
      <dsp:txXfrm>
        <a:off x="4628759" y="1924453"/>
        <a:ext cx="1880895" cy="1128537"/>
      </dsp:txXfrm>
    </dsp:sp>
    <dsp:sp modelId="{F5664683-D9C1-1841-8F38-112CA3943119}">
      <dsp:nvSpPr>
        <dsp:cNvPr id="0" name=""/>
        <dsp:cNvSpPr/>
      </dsp:nvSpPr>
      <dsp:spPr>
        <a:xfrm>
          <a:off x="6942261" y="1924453"/>
          <a:ext cx="1880895" cy="1128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Budget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Site: $1000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Radio Show $10000/6 months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Marketing: TBD, INSTA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Interns</a:t>
          </a:r>
        </a:p>
      </dsp:txBody>
      <dsp:txXfrm>
        <a:off x="6942261" y="1924453"/>
        <a:ext cx="1880895" cy="1128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128BD-24E3-DE4C-B826-38547A51241F}">
      <dsp:nvSpPr>
        <dsp:cNvPr id="0" name=""/>
        <dsp:cNvSpPr/>
      </dsp:nvSpPr>
      <dsp:spPr>
        <a:xfrm>
          <a:off x="4965281" y="4055488"/>
          <a:ext cx="178752" cy="170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170305"/>
              </a:lnTo>
              <a:lnTo>
                <a:pt x="178752" y="1703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485" y="4134469"/>
        <a:ext cx="12344" cy="12344"/>
      </dsp:txXfrm>
    </dsp:sp>
    <dsp:sp modelId="{0BAF1993-24D9-5E41-9008-A73D8DEE7995}">
      <dsp:nvSpPr>
        <dsp:cNvPr id="0" name=""/>
        <dsp:cNvSpPr/>
      </dsp:nvSpPr>
      <dsp:spPr>
        <a:xfrm>
          <a:off x="4965281" y="3885183"/>
          <a:ext cx="178752" cy="170305"/>
        </a:xfrm>
        <a:custGeom>
          <a:avLst/>
          <a:gdLst/>
          <a:ahLst/>
          <a:cxnLst/>
          <a:rect l="0" t="0" r="0" b="0"/>
          <a:pathLst>
            <a:path>
              <a:moveTo>
                <a:pt x="0" y="170305"/>
              </a:moveTo>
              <a:lnTo>
                <a:pt x="89376" y="170305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485" y="3964163"/>
        <a:ext cx="12344" cy="12344"/>
      </dsp:txXfrm>
    </dsp:sp>
    <dsp:sp modelId="{E9B88245-30F6-E746-B520-CA48E559E512}">
      <dsp:nvSpPr>
        <dsp:cNvPr id="0" name=""/>
        <dsp:cNvSpPr/>
      </dsp:nvSpPr>
      <dsp:spPr>
        <a:xfrm>
          <a:off x="3892765" y="2096974"/>
          <a:ext cx="178752" cy="1958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1958514"/>
              </a:lnTo>
              <a:lnTo>
                <a:pt x="178752" y="19585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932975" y="3027065"/>
        <a:ext cx="98332" cy="98332"/>
      </dsp:txXfrm>
    </dsp:sp>
    <dsp:sp modelId="{44FA5A06-AAB4-3A4F-9484-7A9BD20C5A20}">
      <dsp:nvSpPr>
        <dsp:cNvPr id="0" name=""/>
        <dsp:cNvSpPr/>
      </dsp:nvSpPr>
      <dsp:spPr>
        <a:xfrm>
          <a:off x="4965281" y="3203960"/>
          <a:ext cx="178752" cy="34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340611"/>
              </a:lnTo>
              <a:lnTo>
                <a:pt x="178752" y="3406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5041" y="3364649"/>
        <a:ext cx="19233" cy="19233"/>
      </dsp:txXfrm>
    </dsp:sp>
    <dsp:sp modelId="{B513216A-6B36-1642-944A-D3BD5DDD8FD6}">
      <dsp:nvSpPr>
        <dsp:cNvPr id="0" name=""/>
        <dsp:cNvSpPr/>
      </dsp:nvSpPr>
      <dsp:spPr>
        <a:xfrm>
          <a:off x="4965281" y="3158240"/>
          <a:ext cx="178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752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188" y="3199492"/>
        <a:ext cx="8937" cy="8937"/>
      </dsp:txXfrm>
    </dsp:sp>
    <dsp:sp modelId="{EE37A0DB-D068-994A-BC5C-8CD507102E26}">
      <dsp:nvSpPr>
        <dsp:cNvPr id="0" name=""/>
        <dsp:cNvSpPr/>
      </dsp:nvSpPr>
      <dsp:spPr>
        <a:xfrm>
          <a:off x="4965281" y="2863349"/>
          <a:ext cx="178752" cy="340611"/>
        </a:xfrm>
        <a:custGeom>
          <a:avLst/>
          <a:gdLst/>
          <a:ahLst/>
          <a:cxnLst/>
          <a:rect l="0" t="0" r="0" b="0"/>
          <a:pathLst>
            <a:path>
              <a:moveTo>
                <a:pt x="0" y="340611"/>
              </a:moveTo>
              <a:lnTo>
                <a:pt x="89376" y="340611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5041" y="3024038"/>
        <a:ext cx="19233" cy="19233"/>
      </dsp:txXfrm>
    </dsp:sp>
    <dsp:sp modelId="{71FA4C7D-290D-1D48-97CC-52BA01C5AFB5}">
      <dsp:nvSpPr>
        <dsp:cNvPr id="0" name=""/>
        <dsp:cNvSpPr/>
      </dsp:nvSpPr>
      <dsp:spPr>
        <a:xfrm>
          <a:off x="3892765" y="2096974"/>
          <a:ext cx="178752" cy="1106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1106986"/>
              </a:lnTo>
              <a:lnTo>
                <a:pt x="178752" y="11069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108" y="2622434"/>
        <a:ext cx="56066" cy="56066"/>
      </dsp:txXfrm>
    </dsp:sp>
    <dsp:sp modelId="{B5E17F64-3F85-4948-B5A4-C3121C4FC7A8}">
      <dsp:nvSpPr>
        <dsp:cNvPr id="0" name=""/>
        <dsp:cNvSpPr/>
      </dsp:nvSpPr>
      <dsp:spPr>
        <a:xfrm>
          <a:off x="4965281" y="2352433"/>
          <a:ext cx="178752" cy="170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170305"/>
              </a:lnTo>
              <a:lnTo>
                <a:pt x="178752" y="1703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485" y="2431413"/>
        <a:ext cx="12344" cy="12344"/>
      </dsp:txXfrm>
    </dsp:sp>
    <dsp:sp modelId="{11DEF5A8-32B3-3745-A818-0D69AFF38721}">
      <dsp:nvSpPr>
        <dsp:cNvPr id="0" name=""/>
        <dsp:cNvSpPr/>
      </dsp:nvSpPr>
      <dsp:spPr>
        <a:xfrm>
          <a:off x="4965281" y="2182127"/>
          <a:ext cx="178752" cy="170305"/>
        </a:xfrm>
        <a:custGeom>
          <a:avLst/>
          <a:gdLst/>
          <a:ahLst/>
          <a:cxnLst/>
          <a:rect l="0" t="0" r="0" b="0"/>
          <a:pathLst>
            <a:path>
              <a:moveTo>
                <a:pt x="0" y="170305"/>
              </a:moveTo>
              <a:lnTo>
                <a:pt x="89376" y="170305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485" y="2261107"/>
        <a:ext cx="12344" cy="12344"/>
      </dsp:txXfrm>
    </dsp:sp>
    <dsp:sp modelId="{49A718D7-DDB3-FA40-9FC2-FCC3C4A052E6}">
      <dsp:nvSpPr>
        <dsp:cNvPr id="0" name=""/>
        <dsp:cNvSpPr/>
      </dsp:nvSpPr>
      <dsp:spPr>
        <a:xfrm>
          <a:off x="3892765" y="2096974"/>
          <a:ext cx="178752" cy="255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255458"/>
              </a:lnTo>
              <a:lnTo>
                <a:pt x="178752" y="2554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4346" y="2216909"/>
        <a:ext cx="15589" cy="15589"/>
      </dsp:txXfrm>
    </dsp:sp>
    <dsp:sp modelId="{8BB5CC67-FF97-C543-9AED-29F78F65448C}">
      <dsp:nvSpPr>
        <dsp:cNvPr id="0" name=""/>
        <dsp:cNvSpPr/>
      </dsp:nvSpPr>
      <dsp:spPr>
        <a:xfrm>
          <a:off x="4965281" y="1330599"/>
          <a:ext cx="178752" cy="510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510916"/>
              </a:lnTo>
              <a:lnTo>
                <a:pt x="178752" y="5109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125" y="1572525"/>
        <a:ext cx="27064" cy="27064"/>
      </dsp:txXfrm>
    </dsp:sp>
    <dsp:sp modelId="{E601696D-FBDB-D44A-9D8E-FFC8ACA27393}">
      <dsp:nvSpPr>
        <dsp:cNvPr id="0" name=""/>
        <dsp:cNvSpPr/>
      </dsp:nvSpPr>
      <dsp:spPr>
        <a:xfrm>
          <a:off x="4965281" y="1330599"/>
          <a:ext cx="178752" cy="170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6" y="0"/>
              </a:lnTo>
              <a:lnTo>
                <a:pt x="89376" y="170305"/>
              </a:lnTo>
              <a:lnTo>
                <a:pt x="178752" y="17030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485" y="1409580"/>
        <a:ext cx="12344" cy="12344"/>
      </dsp:txXfrm>
    </dsp:sp>
    <dsp:sp modelId="{FD91B21B-7E6B-D742-A666-48266994DDF5}">
      <dsp:nvSpPr>
        <dsp:cNvPr id="0" name=""/>
        <dsp:cNvSpPr/>
      </dsp:nvSpPr>
      <dsp:spPr>
        <a:xfrm>
          <a:off x="4965281" y="1160294"/>
          <a:ext cx="178752" cy="170305"/>
        </a:xfrm>
        <a:custGeom>
          <a:avLst/>
          <a:gdLst/>
          <a:ahLst/>
          <a:cxnLst/>
          <a:rect l="0" t="0" r="0" b="0"/>
          <a:pathLst>
            <a:path>
              <a:moveTo>
                <a:pt x="0" y="170305"/>
              </a:moveTo>
              <a:lnTo>
                <a:pt x="89376" y="170305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485" y="1239274"/>
        <a:ext cx="12344" cy="12344"/>
      </dsp:txXfrm>
    </dsp:sp>
    <dsp:sp modelId="{F633102B-3A3A-D543-8635-1D126902D621}">
      <dsp:nvSpPr>
        <dsp:cNvPr id="0" name=""/>
        <dsp:cNvSpPr/>
      </dsp:nvSpPr>
      <dsp:spPr>
        <a:xfrm>
          <a:off x="4965281" y="819682"/>
          <a:ext cx="178752" cy="510916"/>
        </a:xfrm>
        <a:custGeom>
          <a:avLst/>
          <a:gdLst/>
          <a:ahLst/>
          <a:cxnLst/>
          <a:rect l="0" t="0" r="0" b="0"/>
          <a:pathLst>
            <a:path>
              <a:moveTo>
                <a:pt x="0" y="510916"/>
              </a:moveTo>
              <a:lnTo>
                <a:pt x="89376" y="510916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1125" y="1061609"/>
        <a:ext cx="27064" cy="27064"/>
      </dsp:txXfrm>
    </dsp:sp>
    <dsp:sp modelId="{C300C559-55E2-B84B-9EE9-B92110B67DA0}">
      <dsp:nvSpPr>
        <dsp:cNvPr id="0" name=""/>
        <dsp:cNvSpPr/>
      </dsp:nvSpPr>
      <dsp:spPr>
        <a:xfrm>
          <a:off x="3892765" y="1330599"/>
          <a:ext cx="178752" cy="766375"/>
        </a:xfrm>
        <a:custGeom>
          <a:avLst/>
          <a:gdLst/>
          <a:ahLst/>
          <a:cxnLst/>
          <a:rect l="0" t="0" r="0" b="0"/>
          <a:pathLst>
            <a:path>
              <a:moveTo>
                <a:pt x="0" y="766375"/>
              </a:moveTo>
              <a:lnTo>
                <a:pt x="89376" y="766375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2467" y="1694113"/>
        <a:ext cx="39347" cy="39347"/>
      </dsp:txXfrm>
    </dsp:sp>
    <dsp:sp modelId="{ACEF4E7F-9BA6-A342-932B-E6E6067FED33}">
      <dsp:nvSpPr>
        <dsp:cNvPr id="0" name=""/>
        <dsp:cNvSpPr/>
      </dsp:nvSpPr>
      <dsp:spPr>
        <a:xfrm>
          <a:off x="4965281" y="433351"/>
          <a:ext cx="178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752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188" y="474602"/>
        <a:ext cx="8937" cy="8937"/>
      </dsp:txXfrm>
    </dsp:sp>
    <dsp:sp modelId="{DE4CBCCD-5094-D34C-9F1A-163D51C6CE91}">
      <dsp:nvSpPr>
        <dsp:cNvPr id="0" name=""/>
        <dsp:cNvSpPr/>
      </dsp:nvSpPr>
      <dsp:spPr>
        <a:xfrm>
          <a:off x="3892765" y="479071"/>
          <a:ext cx="178752" cy="1617902"/>
        </a:xfrm>
        <a:custGeom>
          <a:avLst/>
          <a:gdLst/>
          <a:ahLst/>
          <a:cxnLst/>
          <a:rect l="0" t="0" r="0" b="0"/>
          <a:pathLst>
            <a:path>
              <a:moveTo>
                <a:pt x="0" y="1617902"/>
              </a:moveTo>
              <a:lnTo>
                <a:pt x="89376" y="1617902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1447" y="1247329"/>
        <a:ext cx="81387" cy="81387"/>
      </dsp:txXfrm>
    </dsp:sp>
    <dsp:sp modelId="{17C66D70-F2A5-994D-A967-74F45FBD3DC6}">
      <dsp:nvSpPr>
        <dsp:cNvPr id="0" name=""/>
        <dsp:cNvSpPr/>
      </dsp:nvSpPr>
      <dsp:spPr>
        <a:xfrm>
          <a:off x="3892765" y="138460"/>
          <a:ext cx="178752" cy="1958514"/>
        </a:xfrm>
        <a:custGeom>
          <a:avLst/>
          <a:gdLst/>
          <a:ahLst/>
          <a:cxnLst/>
          <a:rect l="0" t="0" r="0" b="0"/>
          <a:pathLst>
            <a:path>
              <a:moveTo>
                <a:pt x="0" y="1958514"/>
              </a:moveTo>
              <a:lnTo>
                <a:pt x="89376" y="1958514"/>
              </a:lnTo>
              <a:lnTo>
                <a:pt x="89376" y="0"/>
              </a:lnTo>
              <a:lnTo>
                <a:pt x="17875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932975" y="1068551"/>
        <a:ext cx="98332" cy="98332"/>
      </dsp:txXfrm>
    </dsp:sp>
    <dsp:sp modelId="{F392E089-13D2-3C40-BFBF-BC7406741E94}">
      <dsp:nvSpPr>
        <dsp:cNvPr id="0" name=""/>
        <dsp:cNvSpPr/>
      </dsp:nvSpPr>
      <dsp:spPr>
        <a:xfrm rot="16200000">
          <a:off x="3039444" y="1960730"/>
          <a:ext cx="1434152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SUPERGIRLLS: empowering college girls to launch!</a:t>
          </a:r>
        </a:p>
      </dsp:txBody>
      <dsp:txXfrm>
        <a:off x="3039444" y="1960730"/>
        <a:ext cx="1434152" cy="272488"/>
      </dsp:txXfrm>
    </dsp:sp>
    <dsp:sp modelId="{12F90BA6-48A1-9749-93F1-457F3EBA8E63}">
      <dsp:nvSpPr>
        <dsp:cNvPr id="0" name=""/>
        <dsp:cNvSpPr/>
      </dsp:nvSpPr>
      <dsp:spPr>
        <a:xfrm>
          <a:off x="4071517" y="2216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about</a:t>
          </a:r>
        </a:p>
      </dsp:txBody>
      <dsp:txXfrm>
        <a:off x="4071517" y="2216"/>
        <a:ext cx="893763" cy="272488"/>
      </dsp:txXfrm>
    </dsp:sp>
    <dsp:sp modelId="{AAD26747-70FE-584D-AB96-F988233621F6}">
      <dsp:nvSpPr>
        <dsp:cNvPr id="0" name=""/>
        <dsp:cNvSpPr/>
      </dsp:nvSpPr>
      <dsp:spPr>
        <a:xfrm>
          <a:off x="4071517" y="342827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learn</a:t>
          </a:r>
        </a:p>
      </dsp:txBody>
      <dsp:txXfrm>
        <a:off x="4071517" y="342827"/>
        <a:ext cx="893763" cy="272488"/>
      </dsp:txXfrm>
    </dsp:sp>
    <dsp:sp modelId="{78B02C5E-10F8-2348-8763-A8D49DD8808D}">
      <dsp:nvSpPr>
        <dsp:cNvPr id="0" name=""/>
        <dsp:cNvSpPr/>
      </dsp:nvSpPr>
      <dsp:spPr>
        <a:xfrm>
          <a:off x="5144034" y="342827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course info</a:t>
          </a:r>
        </a:p>
      </dsp:txBody>
      <dsp:txXfrm>
        <a:off x="5144034" y="342827"/>
        <a:ext cx="893763" cy="272488"/>
      </dsp:txXfrm>
    </dsp:sp>
    <dsp:sp modelId="{99684228-57CB-8148-8299-22DB1CC64C5C}">
      <dsp:nvSpPr>
        <dsp:cNvPr id="0" name=""/>
        <dsp:cNvSpPr/>
      </dsp:nvSpPr>
      <dsp:spPr>
        <a:xfrm>
          <a:off x="4071517" y="1194355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connect</a:t>
          </a:r>
        </a:p>
      </dsp:txBody>
      <dsp:txXfrm>
        <a:off x="4071517" y="1194355"/>
        <a:ext cx="893763" cy="272488"/>
      </dsp:txXfrm>
    </dsp:sp>
    <dsp:sp modelId="{8C1D1E7B-2562-B14D-8157-FEFDF480CB24}">
      <dsp:nvSpPr>
        <dsp:cNvPr id="0" name=""/>
        <dsp:cNvSpPr/>
      </dsp:nvSpPr>
      <dsp:spPr>
        <a:xfrm>
          <a:off x="5144034" y="683438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community</a:t>
          </a:r>
        </a:p>
      </dsp:txBody>
      <dsp:txXfrm>
        <a:off x="5144034" y="683438"/>
        <a:ext cx="893763" cy="272488"/>
      </dsp:txXfrm>
    </dsp:sp>
    <dsp:sp modelId="{9D5A8A18-6B34-E849-B478-081748565090}">
      <dsp:nvSpPr>
        <dsp:cNvPr id="0" name=""/>
        <dsp:cNvSpPr/>
      </dsp:nvSpPr>
      <dsp:spPr>
        <a:xfrm>
          <a:off x="5144034" y="1024049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blog</a:t>
          </a:r>
        </a:p>
      </dsp:txBody>
      <dsp:txXfrm>
        <a:off x="5144034" y="1024049"/>
        <a:ext cx="893763" cy="272488"/>
      </dsp:txXfrm>
    </dsp:sp>
    <dsp:sp modelId="{D062E065-14B8-2D4D-ACD0-CAA0228241B0}">
      <dsp:nvSpPr>
        <dsp:cNvPr id="0" name=""/>
        <dsp:cNvSpPr/>
      </dsp:nvSpPr>
      <dsp:spPr>
        <a:xfrm>
          <a:off x="5144034" y="1364660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coaching</a:t>
          </a:r>
        </a:p>
      </dsp:txBody>
      <dsp:txXfrm>
        <a:off x="5144034" y="1364660"/>
        <a:ext cx="893763" cy="272488"/>
      </dsp:txXfrm>
    </dsp:sp>
    <dsp:sp modelId="{4730DFE7-8EBA-AE43-9806-948CAE9D295E}">
      <dsp:nvSpPr>
        <dsp:cNvPr id="0" name=""/>
        <dsp:cNvSpPr/>
      </dsp:nvSpPr>
      <dsp:spPr>
        <a:xfrm>
          <a:off x="5144034" y="1705271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radio show</a:t>
          </a:r>
        </a:p>
      </dsp:txBody>
      <dsp:txXfrm>
        <a:off x="5144034" y="1705271"/>
        <a:ext cx="893763" cy="272488"/>
      </dsp:txXfrm>
    </dsp:sp>
    <dsp:sp modelId="{8DB1C391-39CD-CD4C-A3AD-5073D9408B98}">
      <dsp:nvSpPr>
        <dsp:cNvPr id="0" name=""/>
        <dsp:cNvSpPr/>
      </dsp:nvSpPr>
      <dsp:spPr>
        <a:xfrm>
          <a:off x="4071517" y="2216188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write</a:t>
          </a:r>
        </a:p>
      </dsp:txBody>
      <dsp:txXfrm>
        <a:off x="4071517" y="2216188"/>
        <a:ext cx="893763" cy="272488"/>
      </dsp:txXfrm>
    </dsp:sp>
    <dsp:sp modelId="{51D2357B-206E-3547-B4EF-B5BF2249606D}">
      <dsp:nvSpPr>
        <dsp:cNvPr id="0" name=""/>
        <dsp:cNvSpPr/>
      </dsp:nvSpPr>
      <dsp:spPr>
        <a:xfrm>
          <a:off x="5144034" y="2045883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about the sister series</a:t>
          </a:r>
        </a:p>
      </dsp:txBody>
      <dsp:txXfrm>
        <a:off x="5144034" y="2045883"/>
        <a:ext cx="893763" cy="272488"/>
      </dsp:txXfrm>
    </dsp:sp>
    <dsp:sp modelId="{43428E59-9642-E046-A570-C5E2B0817BE0}">
      <dsp:nvSpPr>
        <dsp:cNvPr id="0" name=""/>
        <dsp:cNvSpPr/>
      </dsp:nvSpPr>
      <dsp:spPr>
        <a:xfrm>
          <a:off x="5144034" y="2386494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meet the sisters</a:t>
          </a:r>
        </a:p>
      </dsp:txBody>
      <dsp:txXfrm>
        <a:off x="5144034" y="2386494"/>
        <a:ext cx="893763" cy="272488"/>
      </dsp:txXfrm>
    </dsp:sp>
    <dsp:sp modelId="{838D4CCE-73E5-4A41-87A0-68A22192FD24}">
      <dsp:nvSpPr>
        <dsp:cNvPr id="0" name=""/>
        <dsp:cNvSpPr/>
      </dsp:nvSpPr>
      <dsp:spPr>
        <a:xfrm>
          <a:off x="4071517" y="3067716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shop</a:t>
          </a:r>
        </a:p>
      </dsp:txBody>
      <dsp:txXfrm>
        <a:off x="4071517" y="3067716"/>
        <a:ext cx="893763" cy="272488"/>
      </dsp:txXfrm>
    </dsp:sp>
    <dsp:sp modelId="{D88D7AC9-A6C6-0F45-93BA-FE9C7C647DF1}">
      <dsp:nvSpPr>
        <dsp:cNvPr id="0" name=""/>
        <dsp:cNvSpPr/>
      </dsp:nvSpPr>
      <dsp:spPr>
        <a:xfrm>
          <a:off x="5144034" y="2727105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product catalog</a:t>
          </a:r>
        </a:p>
      </dsp:txBody>
      <dsp:txXfrm>
        <a:off x="5144034" y="2727105"/>
        <a:ext cx="893763" cy="272488"/>
      </dsp:txXfrm>
    </dsp:sp>
    <dsp:sp modelId="{2C7E9A71-E6B4-144E-AE8D-0AC7FDD93860}">
      <dsp:nvSpPr>
        <dsp:cNvPr id="0" name=""/>
        <dsp:cNvSpPr/>
      </dsp:nvSpPr>
      <dsp:spPr>
        <a:xfrm>
          <a:off x="5144034" y="3067716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DIY </a:t>
          </a:r>
          <a:r>
            <a:rPr lang="en-US" sz="600" kern="1200" dirty="0" err="1"/>
            <a:t>tshirt</a:t>
          </a:r>
          <a:r>
            <a:rPr lang="en-US" sz="600" kern="1200" dirty="0"/>
            <a:t> program</a:t>
          </a:r>
        </a:p>
      </dsp:txBody>
      <dsp:txXfrm>
        <a:off x="5144034" y="3067716"/>
        <a:ext cx="893763" cy="272488"/>
      </dsp:txXfrm>
    </dsp:sp>
    <dsp:sp modelId="{5EC27635-378A-7945-9FFE-BC3809082D1E}">
      <dsp:nvSpPr>
        <dsp:cNvPr id="0" name=""/>
        <dsp:cNvSpPr/>
      </dsp:nvSpPr>
      <dsp:spPr>
        <a:xfrm>
          <a:off x="5144034" y="3408327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girl power shop - selling with your sisters</a:t>
          </a:r>
        </a:p>
      </dsp:txBody>
      <dsp:txXfrm>
        <a:off x="5144034" y="3408327"/>
        <a:ext cx="893763" cy="272488"/>
      </dsp:txXfrm>
    </dsp:sp>
    <dsp:sp modelId="{A3694DD5-7B6A-1044-977D-1E42AEA4C819}">
      <dsp:nvSpPr>
        <dsp:cNvPr id="0" name=""/>
        <dsp:cNvSpPr/>
      </dsp:nvSpPr>
      <dsp:spPr>
        <a:xfrm>
          <a:off x="4071517" y="3919244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speak</a:t>
          </a:r>
        </a:p>
      </dsp:txBody>
      <dsp:txXfrm>
        <a:off x="4071517" y="3919244"/>
        <a:ext cx="893763" cy="272488"/>
      </dsp:txXfrm>
    </dsp:sp>
    <dsp:sp modelId="{9970B0F5-FD69-3946-91A9-63C707A84763}">
      <dsp:nvSpPr>
        <dsp:cNvPr id="0" name=""/>
        <dsp:cNvSpPr/>
      </dsp:nvSpPr>
      <dsp:spPr>
        <a:xfrm>
          <a:off x="5144034" y="3748938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keynote value prop</a:t>
          </a:r>
        </a:p>
      </dsp:txBody>
      <dsp:txXfrm>
        <a:off x="5144034" y="3748938"/>
        <a:ext cx="893763" cy="272488"/>
      </dsp:txXfrm>
    </dsp:sp>
    <dsp:sp modelId="{0AF7BB72-9B39-3B4C-9FCF-D0E04C12546F}">
      <dsp:nvSpPr>
        <dsp:cNvPr id="0" name=""/>
        <dsp:cNvSpPr/>
      </dsp:nvSpPr>
      <dsp:spPr>
        <a:xfrm>
          <a:off x="5144034" y="4089549"/>
          <a:ext cx="893763" cy="272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videos/podcast</a:t>
          </a:r>
        </a:p>
      </dsp:txBody>
      <dsp:txXfrm>
        <a:off x="5144034" y="4089549"/>
        <a:ext cx="893763" cy="272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36FEE-AB68-E04D-83C5-8EBDA00B87A5}">
      <dsp:nvSpPr>
        <dsp:cNvPr id="0" name=""/>
        <dsp:cNvSpPr/>
      </dsp:nvSpPr>
      <dsp:spPr>
        <a:xfrm>
          <a:off x="2250" y="258820"/>
          <a:ext cx="954926" cy="47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What is </a:t>
          </a:r>
          <a:r>
            <a:rPr lang="en-US" sz="800" kern="1200" dirty="0" err="1"/>
            <a:t>SuperGirlls</a:t>
          </a:r>
          <a:r>
            <a:rPr lang="en-US" sz="800" kern="1200" dirty="0"/>
            <a:t>?</a:t>
          </a:r>
        </a:p>
      </dsp:txBody>
      <dsp:txXfrm>
        <a:off x="2250" y="258820"/>
        <a:ext cx="954926" cy="315658"/>
      </dsp:txXfrm>
    </dsp:sp>
    <dsp:sp modelId="{EEB9DB01-3D89-6446-A832-509E9273F9FE}">
      <dsp:nvSpPr>
        <dsp:cNvPr id="0" name=""/>
        <dsp:cNvSpPr/>
      </dsp:nvSpPr>
      <dsp:spPr>
        <a:xfrm>
          <a:off x="197837" y="574479"/>
          <a:ext cx="954926" cy="25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SG is a platform and movement created to empower + inspire collegiate women to launch</a:t>
          </a:r>
        </a:p>
      </dsp:txBody>
      <dsp:txXfrm>
        <a:off x="225806" y="602448"/>
        <a:ext cx="898988" cy="2527062"/>
      </dsp:txXfrm>
    </dsp:sp>
    <dsp:sp modelId="{5DB17DE8-7F48-8F47-8030-E46FE28355FA}">
      <dsp:nvSpPr>
        <dsp:cNvPr id="0" name=""/>
        <dsp:cNvSpPr/>
      </dsp:nvSpPr>
      <dsp:spPr>
        <a:xfrm>
          <a:off x="1101940" y="297775"/>
          <a:ext cx="306898" cy="237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101940" y="345325"/>
        <a:ext cx="235573" cy="142649"/>
      </dsp:txXfrm>
    </dsp:sp>
    <dsp:sp modelId="{D49BD560-9E2F-3B44-B304-C59D440EA72C}">
      <dsp:nvSpPr>
        <dsp:cNvPr id="0" name=""/>
        <dsp:cNvSpPr/>
      </dsp:nvSpPr>
      <dsp:spPr>
        <a:xfrm>
          <a:off x="1536230" y="258820"/>
          <a:ext cx="954926" cy="47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Meet the founder</a:t>
          </a:r>
        </a:p>
      </dsp:txBody>
      <dsp:txXfrm>
        <a:off x="1536230" y="258820"/>
        <a:ext cx="954926" cy="315658"/>
      </dsp:txXfrm>
    </dsp:sp>
    <dsp:sp modelId="{345277D8-9E4C-4144-8935-E8AA9FEE3DA9}">
      <dsp:nvSpPr>
        <dsp:cNvPr id="0" name=""/>
        <dsp:cNvSpPr/>
      </dsp:nvSpPr>
      <dsp:spPr>
        <a:xfrm>
          <a:off x="1731817" y="574479"/>
          <a:ext cx="954926" cy="25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Designed by a college professor and recovering fashionista -- Jeanne McPhillips discovered that life after 7</a:t>
          </a:r>
          <a:r>
            <a:rPr lang="en-US" sz="800" kern="1200" baseline="30000" dirty="0"/>
            <a:t>th</a:t>
          </a:r>
          <a:r>
            <a:rPr lang="en-US" sz="800" kern="1200" dirty="0"/>
            <a:t> avenue was all about empowering + mentoring her younger sisters to discover their own power to achieve greatness and conquer the world!</a:t>
          </a:r>
        </a:p>
      </dsp:txBody>
      <dsp:txXfrm>
        <a:off x="1759786" y="602448"/>
        <a:ext cx="898988" cy="2527062"/>
      </dsp:txXfrm>
    </dsp:sp>
    <dsp:sp modelId="{48E2E0CF-EBF6-B744-8AD5-664321EEB968}">
      <dsp:nvSpPr>
        <dsp:cNvPr id="0" name=""/>
        <dsp:cNvSpPr/>
      </dsp:nvSpPr>
      <dsp:spPr>
        <a:xfrm>
          <a:off x="2635919" y="297775"/>
          <a:ext cx="306898" cy="237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635919" y="345325"/>
        <a:ext cx="235573" cy="142649"/>
      </dsp:txXfrm>
    </dsp:sp>
    <dsp:sp modelId="{BA85008A-7459-674D-A938-E3CC45BD6053}">
      <dsp:nvSpPr>
        <dsp:cNvPr id="0" name=""/>
        <dsp:cNvSpPr/>
      </dsp:nvSpPr>
      <dsp:spPr>
        <a:xfrm>
          <a:off x="3070209" y="258820"/>
          <a:ext cx="954926" cy="47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Team </a:t>
          </a:r>
          <a:r>
            <a:rPr lang="en-US" sz="800" kern="1200" dirty="0" err="1"/>
            <a:t>SuperGirlls</a:t>
          </a:r>
          <a:endParaRPr lang="en-US" sz="800" kern="1200" dirty="0"/>
        </a:p>
      </dsp:txBody>
      <dsp:txXfrm>
        <a:off x="3070209" y="258820"/>
        <a:ext cx="954926" cy="315658"/>
      </dsp:txXfrm>
    </dsp:sp>
    <dsp:sp modelId="{FBC8CA5A-C5B2-134F-913C-FD0D5DA1F210}">
      <dsp:nvSpPr>
        <dsp:cNvPr id="0" name=""/>
        <dsp:cNvSpPr/>
      </dsp:nvSpPr>
      <dsp:spPr>
        <a:xfrm>
          <a:off x="3265797" y="574479"/>
          <a:ext cx="954926" cy="25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Meet our collegiate sisters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Join the brand heroes</a:t>
          </a:r>
        </a:p>
      </dsp:txBody>
      <dsp:txXfrm>
        <a:off x="3293766" y="602448"/>
        <a:ext cx="898988" cy="2527062"/>
      </dsp:txXfrm>
    </dsp:sp>
    <dsp:sp modelId="{2B395188-5855-1449-92BA-C1712FEC182F}">
      <dsp:nvSpPr>
        <dsp:cNvPr id="0" name=""/>
        <dsp:cNvSpPr/>
      </dsp:nvSpPr>
      <dsp:spPr>
        <a:xfrm>
          <a:off x="4169899" y="297775"/>
          <a:ext cx="306898" cy="237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69899" y="345325"/>
        <a:ext cx="235573" cy="142649"/>
      </dsp:txXfrm>
    </dsp:sp>
    <dsp:sp modelId="{CBB6B96F-9CA6-3C4F-A72E-92053C4B6857}">
      <dsp:nvSpPr>
        <dsp:cNvPr id="0" name=""/>
        <dsp:cNvSpPr/>
      </dsp:nvSpPr>
      <dsp:spPr>
        <a:xfrm>
          <a:off x="4604189" y="258820"/>
          <a:ext cx="954926" cy="47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SuperGirlls</a:t>
          </a:r>
          <a:r>
            <a:rPr lang="en-US" sz="800" kern="1200" dirty="0"/>
            <a:t> Radio</a:t>
          </a:r>
        </a:p>
      </dsp:txBody>
      <dsp:txXfrm>
        <a:off x="4604189" y="258820"/>
        <a:ext cx="954926" cy="315658"/>
      </dsp:txXfrm>
    </dsp:sp>
    <dsp:sp modelId="{A499393C-DDC8-144D-B3F2-F9535F3AA321}">
      <dsp:nvSpPr>
        <dsp:cNvPr id="0" name=""/>
        <dsp:cNvSpPr/>
      </dsp:nvSpPr>
      <dsp:spPr>
        <a:xfrm>
          <a:off x="4799776" y="574479"/>
          <a:ext cx="954926" cy="25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The Hero Whispers podcast and live radio curates mentors to inspire and inform our collegiate about life after college</a:t>
          </a:r>
        </a:p>
      </dsp:txBody>
      <dsp:txXfrm>
        <a:off x="4827745" y="602448"/>
        <a:ext cx="898988" cy="2527062"/>
      </dsp:txXfrm>
    </dsp:sp>
    <dsp:sp modelId="{CB273403-BABA-E540-830E-ED035E881564}">
      <dsp:nvSpPr>
        <dsp:cNvPr id="0" name=""/>
        <dsp:cNvSpPr/>
      </dsp:nvSpPr>
      <dsp:spPr>
        <a:xfrm>
          <a:off x="5703879" y="297775"/>
          <a:ext cx="306898" cy="237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703879" y="345325"/>
        <a:ext cx="235573" cy="142649"/>
      </dsp:txXfrm>
    </dsp:sp>
    <dsp:sp modelId="{C5189BBF-0D2E-C145-BEB5-CC7859AD4DFD}">
      <dsp:nvSpPr>
        <dsp:cNvPr id="0" name=""/>
        <dsp:cNvSpPr/>
      </dsp:nvSpPr>
      <dsp:spPr>
        <a:xfrm>
          <a:off x="6138169" y="258820"/>
          <a:ext cx="954926" cy="47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SuperGirlls</a:t>
          </a:r>
          <a:r>
            <a:rPr lang="en-US" sz="800" kern="1200" dirty="0"/>
            <a:t> U</a:t>
          </a:r>
        </a:p>
      </dsp:txBody>
      <dsp:txXfrm>
        <a:off x="6138169" y="258820"/>
        <a:ext cx="954926" cy="315658"/>
      </dsp:txXfrm>
    </dsp:sp>
    <dsp:sp modelId="{0AA088F5-9D64-0C4A-89CF-95C56D9BB634}">
      <dsp:nvSpPr>
        <dsp:cNvPr id="0" name=""/>
        <dsp:cNvSpPr/>
      </dsp:nvSpPr>
      <dsp:spPr>
        <a:xfrm>
          <a:off x="6333756" y="574479"/>
          <a:ext cx="954926" cy="25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discover your superpower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learn killer networking skills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don't be a starving artist!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design your own life</a:t>
          </a:r>
        </a:p>
      </dsp:txBody>
      <dsp:txXfrm>
        <a:off x="6361725" y="602448"/>
        <a:ext cx="898988" cy="2527062"/>
      </dsp:txXfrm>
    </dsp:sp>
    <dsp:sp modelId="{1D777F16-B3DD-0F4D-B8E2-1B96C009F575}">
      <dsp:nvSpPr>
        <dsp:cNvPr id="0" name=""/>
        <dsp:cNvSpPr/>
      </dsp:nvSpPr>
      <dsp:spPr>
        <a:xfrm>
          <a:off x="7237858" y="297775"/>
          <a:ext cx="306898" cy="237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237858" y="345325"/>
        <a:ext cx="235573" cy="142649"/>
      </dsp:txXfrm>
    </dsp:sp>
    <dsp:sp modelId="{C5DAAD06-4734-8E44-94F4-66B58A8D824E}">
      <dsp:nvSpPr>
        <dsp:cNvPr id="0" name=""/>
        <dsp:cNvSpPr/>
      </dsp:nvSpPr>
      <dsp:spPr>
        <a:xfrm>
          <a:off x="7672149" y="258820"/>
          <a:ext cx="954926" cy="473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The "Sister Series " </a:t>
          </a:r>
        </a:p>
      </dsp:txBody>
      <dsp:txXfrm>
        <a:off x="7672149" y="258820"/>
        <a:ext cx="954926" cy="315658"/>
      </dsp:txXfrm>
    </dsp:sp>
    <dsp:sp modelId="{E6D91A62-623B-0A4C-A3CB-888297FD1CD6}">
      <dsp:nvSpPr>
        <dsp:cNvPr id="0" name=""/>
        <dsp:cNvSpPr/>
      </dsp:nvSpPr>
      <dsp:spPr>
        <a:xfrm>
          <a:off x="7867736" y="574479"/>
          <a:ext cx="954926" cy="258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How to become a best selling author while you are still in school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Be part of the </a:t>
          </a:r>
          <a:r>
            <a:rPr lang="en-US" sz="800" kern="1200" dirty="0" err="1"/>
            <a:t>SuperGirlls</a:t>
          </a:r>
          <a:r>
            <a:rPr lang="en-US" sz="800" kern="1200" dirty="0"/>
            <a:t> Book Series</a:t>
          </a:r>
        </a:p>
      </dsp:txBody>
      <dsp:txXfrm>
        <a:off x="7895705" y="602448"/>
        <a:ext cx="898988" cy="2527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7B212-3F5C-0644-BFB9-A6E03D95FDC1}">
      <dsp:nvSpPr>
        <dsp:cNvPr id="0" name=""/>
        <dsp:cNvSpPr/>
      </dsp:nvSpPr>
      <dsp:spPr>
        <a:xfrm>
          <a:off x="2757" y="8402"/>
          <a:ext cx="268884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Business Objective</a:t>
          </a:r>
        </a:p>
      </dsp:txBody>
      <dsp:txXfrm>
        <a:off x="2757" y="8402"/>
        <a:ext cx="2688840" cy="432000"/>
      </dsp:txXfrm>
    </dsp:sp>
    <dsp:sp modelId="{5B6D3AC2-C70A-6D4F-A591-67F6BED49290}">
      <dsp:nvSpPr>
        <dsp:cNvPr id="0" name=""/>
        <dsp:cNvSpPr/>
      </dsp:nvSpPr>
      <dsp:spPr>
        <a:xfrm>
          <a:off x="2757" y="440402"/>
          <a:ext cx="2688840" cy="2967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Speak – Motivational Speaker Gigs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Write – Book Platform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Connect – Mentor Community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Shop – Girl Power Shop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Learn – </a:t>
          </a:r>
          <a:r>
            <a:rPr lang="en-US" sz="1500" kern="1200" dirty="0" err="1"/>
            <a:t>SuperGirlls</a:t>
          </a:r>
          <a:r>
            <a:rPr lang="en-US" sz="1500" kern="1200" dirty="0"/>
            <a:t> 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About SG -  Brand Story</a:t>
          </a:r>
        </a:p>
      </dsp:txBody>
      <dsp:txXfrm>
        <a:off x="2757" y="440402"/>
        <a:ext cx="2688840" cy="2967495"/>
      </dsp:txXfrm>
    </dsp:sp>
    <dsp:sp modelId="{2B4D81AE-D461-4E4C-8C67-4333E4155FB7}">
      <dsp:nvSpPr>
        <dsp:cNvPr id="0" name=""/>
        <dsp:cNvSpPr/>
      </dsp:nvSpPr>
      <dsp:spPr>
        <a:xfrm>
          <a:off x="3068036" y="8402"/>
          <a:ext cx="268884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Functionality</a:t>
          </a:r>
        </a:p>
      </dsp:txBody>
      <dsp:txXfrm>
        <a:off x="3068036" y="8402"/>
        <a:ext cx="2688840" cy="432000"/>
      </dsp:txXfrm>
    </dsp:sp>
    <dsp:sp modelId="{55D103DC-D7CD-B84B-9329-4232AAB4F74E}">
      <dsp:nvSpPr>
        <dsp:cNvPr id="0" name=""/>
        <dsp:cNvSpPr/>
      </dsp:nvSpPr>
      <dsp:spPr>
        <a:xfrm>
          <a:off x="3068036" y="440402"/>
          <a:ext cx="2688840" cy="2967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Host video, dynamic text + images, forms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Cart, dynamic text+ images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CMS, link to social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 Cart, Product Catalog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Course site – content hosted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Dynamic text+ images</a:t>
          </a:r>
        </a:p>
      </dsp:txBody>
      <dsp:txXfrm>
        <a:off x="3068036" y="440402"/>
        <a:ext cx="2688840" cy="2967495"/>
      </dsp:txXfrm>
    </dsp:sp>
    <dsp:sp modelId="{CC6493DD-C749-7344-83C7-439E623C0DA8}">
      <dsp:nvSpPr>
        <dsp:cNvPr id="0" name=""/>
        <dsp:cNvSpPr/>
      </dsp:nvSpPr>
      <dsp:spPr>
        <a:xfrm>
          <a:off x="6133314" y="8402"/>
          <a:ext cx="268884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Info Requirements</a:t>
          </a:r>
        </a:p>
      </dsp:txBody>
      <dsp:txXfrm>
        <a:off x="6133314" y="8402"/>
        <a:ext cx="2688840" cy="432000"/>
      </dsp:txXfrm>
    </dsp:sp>
    <dsp:sp modelId="{E5CB719C-2EF1-EA4E-806C-BFDE26397510}">
      <dsp:nvSpPr>
        <dsp:cNvPr id="0" name=""/>
        <dsp:cNvSpPr/>
      </dsp:nvSpPr>
      <dsp:spPr>
        <a:xfrm>
          <a:off x="6133314" y="440402"/>
          <a:ext cx="2688840" cy="2967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Video content, text, images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Credit card processing, book content, testimonials, reviews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Directory of mentors, images, text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Cc process, ship info, product info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Text+ images, video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500" kern="1200" dirty="0"/>
            <a:t>Video, text, images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6133314" y="440402"/>
        <a:ext cx="2688840" cy="2967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B377-F760-0F46-8F14-C36D737CC8DA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2BA64-6EC9-E34A-B857-BA8A2B2A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9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5DC878-4CA2-B540-BB01-E7CBE03BD749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798-3EC3-BA4D-8B97-FFE77CC0A8BB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3B6-1943-254F-80C5-541AEC6FDAE3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6D1E-FDFE-7A44-A550-77224FDB5BE1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3558-87DD-0643-A457-7CB4353F705E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26F4-B203-A643-9D71-B7548A75F41A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FE82-D822-3547-9CBE-D6EDD9E6A957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5855C3F-0E8F-4C4D-8C9D-77559B7ECDE7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0870FBF-CA53-5847-8F7E-61E20544D1F6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50F-23CC-CE4F-AE11-D628B83CA6FD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74C6-30B8-AF48-B8D3-D9A622C026FA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2374-22F5-8741-8830-6B217CA191BD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5632-ADA8-B845-A653-51C0E0B68A9A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1812-44D2-5A4B-AB99-BDD03FDE85F9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D8B-5907-334B-9BE5-C87AF2A7AB87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8BAC-9F01-1A40-A595-50927D87BBDC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FEA8-2F99-1848-8400-6E83ED20E99B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8CBA50D-6EF2-194A-85F4-248C991AE281}" type="datetime1">
              <a:rPr lang="en-US" smtClean="0"/>
              <a:t>12/3/18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SUPERGIRLLS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B793-B464-0B40-9AE9-A1380CB23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SITE ARCHITECTURE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EE3F-A0F5-204D-8544-047614B80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SUPERGIRLLS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E47A-5783-D142-889E-B7397454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3641-DE5C-5C47-B716-9836EA33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ECOMMERCE PRESENCE exercise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4D1F-88C1-354F-B50A-73C6F8BE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8E4C8E-81B9-CF4F-AC53-46F0BD2C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261" y="2319129"/>
            <a:ext cx="5274365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3641-DE5C-5C47-B716-9836EA33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ECOMMERCE PRESENCE exercise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4D1F-88C1-354F-B50A-73C6F8BE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056404-DF67-C240-B9AD-161392302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37231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68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3641-DE5C-5C47-B716-9836EA33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ECOMMERCE PRESENCE Timeline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4D1F-88C1-354F-B50A-73C6F8BE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683D6A-A6D3-6249-A9F2-ADCC8570D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02"/>
          <a:stretch/>
        </p:blipFill>
        <p:spPr>
          <a:xfrm>
            <a:off x="1643270" y="2304229"/>
            <a:ext cx="8759687" cy="4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2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3641-DE5C-5C47-B716-9836EA33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BLUEPRINT - TEMPLATE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4D1F-88C1-354F-B50A-73C6F8BE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AFD528-518B-194B-9B8B-C82FDECD3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49462"/>
              </p:ext>
            </p:extLst>
          </p:nvPr>
        </p:nvGraphicFramePr>
        <p:xfrm>
          <a:off x="1155700" y="2027583"/>
          <a:ext cx="9658074" cy="436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60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3641-DE5C-5C47-B716-9836EA33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BLUEPRINT – ABOUT US PAGES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4D1F-88C1-354F-B50A-73C6F8BE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5E8BD53-23EF-A94E-BDBE-DFEBB0771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73984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78689B48-803D-C64F-861F-A4B34D6C0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3" y="659020"/>
            <a:ext cx="2701607" cy="18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FE56-BBF2-6B44-BB79-CC2C7C39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51585" cy="706964"/>
          </a:xfrm>
        </p:spPr>
        <p:txBody>
          <a:bodyPr/>
          <a:lstStyle/>
          <a:p>
            <a:r>
              <a:rPr lang="en-US" dirty="0"/>
              <a:t>SYSTEMS ANALYSIS FOR SITE DEV: template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233E7-0257-5041-97A4-D990B96A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FFD8F9-5894-7E42-99DD-C5CEC9642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10"/>
          <a:stretch/>
        </p:blipFill>
        <p:spPr>
          <a:xfrm>
            <a:off x="1789043" y="1921566"/>
            <a:ext cx="8127324" cy="44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FE56-BBF2-6B44-BB79-CC2C7C39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51585" cy="706964"/>
          </a:xfrm>
        </p:spPr>
        <p:txBody>
          <a:bodyPr/>
          <a:lstStyle/>
          <a:p>
            <a:pPr algn="ctr"/>
            <a:r>
              <a:rPr lang="en-US" b="1" dirty="0"/>
              <a:t>SYSTEMS ANALYSIS FOR SITE DEV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233E7-0257-5041-97A4-D990B96A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SUPERGIRLLS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22142F-5FD1-1941-852A-B325E180F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507417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13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600</TotalTime>
  <Words>499</Words>
  <Application>Microsoft Macintosh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SITE ARCHITECTURE </vt:lpstr>
      <vt:lpstr>ECOMMERCE PRESENCE exercise</vt:lpstr>
      <vt:lpstr>ECOMMERCE PRESENCE exercise</vt:lpstr>
      <vt:lpstr>ECOMMERCE PRESENCE Timeline</vt:lpstr>
      <vt:lpstr>SITE BLUEPRINT - TEMPLATE</vt:lpstr>
      <vt:lpstr>SITE BLUEPRINT – ABOUT US PAGES</vt:lpstr>
      <vt:lpstr>SYSTEMS ANALYSIS FOR SITE DEV: template</vt:lpstr>
      <vt:lpstr>SYSTEMS ANALYSIS FOR SITE DEV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ARCHITECTURE </dc:title>
  <dc:creator>JEANNE MCPHILLIPS</dc:creator>
  <cp:lastModifiedBy>JEANNE MCPHILLIPS</cp:lastModifiedBy>
  <cp:revision>11</cp:revision>
  <dcterms:created xsi:type="dcterms:W3CDTF">2018-11-27T16:27:29Z</dcterms:created>
  <dcterms:modified xsi:type="dcterms:W3CDTF">2018-12-03T15:16:43Z</dcterms:modified>
</cp:coreProperties>
</file>