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1"/>
  </p:sldMasterIdLst>
  <p:sldIdLst>
    <p:sldId id="257" r:id="rId2"/>
    <p:sldId id="270" r:id="rId3"/>
    <p:sldId id="269" r:id="rId4"/>
    <p:sldId id="259" r:id="rId5"/>
    <p:sldId id="268" r:id="rId6"/>
    <p:sldId id="308" r:id="rId7"/>
    <p:sldId id="321" r:id="rId8"/>
    <p:sldId id="322" r:id="rId9"/>
    <p:sldId id="324" r:id="rId10"/>
    <p:sldId id="325" r:id="rId11"/>
    <p:sldId id="326" r:id="rId12"/>
    <p:sldId id="327" r:id="rId13"/>
    <p:sldId id="328" r:id="rId14"/>
    <p:sldId id="329" r:id="rId15"/>
    <p:sldId id="330" r:id="rId16"/>
    <p:sldId id="331" r:id="rId17"/>
    <p:sldId id="332" r:id="rId18"/>
    <p:sldId id="333"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Hall" initials="JH" lastIdx="1" clrIdx="0">
    <p:extLst>
      <p:ext uri="{19B8F6BF-5375-455C-9EA6-DF929625EA0E}">
        <p15:presenceInfo xmlns:p15="http://schemas.microsoft.com/office/powerpoint/2012/main" userId="7383739b864d3f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1BF21-4667-4114-8419-326E5006CA5C}" v="20" dt="2026-03-01T23:34:40.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3" autoAdjust="0"/>
    <p:restoredTop sz="94660"/>
  </p:normalViewPr>
  <p:slideViewPr>
    <p:cSldViewPr snapToGrid="0">
      <p:cViewPr varScale="1">
        <p:scale>
          <a:sx n="153" d="100"/>
          <a:sy n="153" d="100"/>
        </p:scale>
        <p:origin x="45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 Hall" userId="7383739b864d3fdd" providerId="LiveId" clId="{1047AE54-9D0D-442E-82F5-7B599A866096}"/>
    <pc:docChg chg="undo custSel addSld delSld modSld">
      <pc:chgData name="Jean Hall" userId="7383739b864d3fdd" providerId="LiveId" clId="{1047AE54-9D0D-442E-82F5-7B599A866096}" dt="2026-03-01T23:34:40.330" v="11942" actId="5793"/>
      <pc:docMkLst>
        <pc:docMk/>
      </pc:docMkLst>
      <pc:sldChg chg="modSp mod">
        <pc:chgData name="Jean Hall" userId="7383739b864d3fdd" providerId="LiveId" clId="{1047AE54-9D0D-442E-82F5-7B599A866096}" dt="2026-03-01T17:31:48.843" v="208" actId="6549"/>
        <pc:sldMkLst>
          <pc:docMk/>
          <pc:sldMk cId="186797632" sldId="268"/>
        </pc:sldMkLst>
        <pc:spChg chg="mod">
          <ac:chgData name="Jean Hall" userId="7383739b864d3fdd" providerId="LiveId" clId="{1047AE54-9D0D-442E-82F5-7B599A866096}" dt="2026-03-01T17:31:48.843" v="208" actId="6549"/>
          <ac:spMkLst>
            <pc:docMk/>
            <pc:sldMk cId="186797632" sldId="268"/>
            <ac:spMk id="3" creationId="{00000000-0000-0000-0000-000000000000}"/>
          </ac:spMkLst>
        </pc:spChg>
      </pc:sldChg>
      <pc:sldChg chg="del">
        <pc:chgData name="Jean Hall" userId="7383739b864d3fdd" providerId="LiveId" clId="{1047AE54-9D0D-442E-82F5-7B599A866096}" dt="2026-03-01T20:14:55.335" v="11862" actId="2696"/>
        <pc:sldMkLst>
          <pc:docMk/>
          <pc:sldMk cId="1704169010" sldId="304"/>
        </pc:sldMkLst>
      </pc:sldChg>
      <pc:sldChg chg="modSp mod">
        <pc:chgData name="Jean Hall" userId="7383739b864d3fdd" providerId="LiveId" clId="{1047AE54-9D0D-442E-82F5-7B599A866096}" dt="2026-03-01T17:52:20.500" v="1256" actId="20577"/>
        <pc:sldMkLst>
          <pc:docMk/>
          <pc:sldMk cId="3181815559" sldId="308"/>
        </pc:sldMkLst>
        <pc:spChg chg="mod">
          <ac:chgData name="Jean Hall" userId="7383739b864d3fdd" providerId="LiveId" clId="{1047AE54-9D0D-442E-82F5-7B599A866096}" dt="2026-03-01T17:52:20.500" v="1256" actId="20577"/>
          <ac:spMkLst>
            <pc:docMk/>
            <pc:sldMk cId="3181815559" sldId="308"/>
            <ac:spMk id="2" creationId="{9242EEA5-F199-31F4-43E9-E772935AAEEA}"/>
          </ac:spMkLst>
        </pc:spChg>
      </pc:sldChg>
      <pc:sldChg chg="delSp modSp del mod">
        <pc:chgData name="Jean Hall" userId="7383739b864d3fdd" providerId="LiveId" clId="{1047AE54-9D0D-442E-82F5-7B599A866096}" dt="2026-03-01T17:54:45.335" v="1263" actId="2696"/>
        <pc:sldMkLst>
          <pc:docMk/>
          <pc:sldMk cId="3325614504" sldId="309"/>
        </pc:sldMkLst>
        <pc:spChg chg="del mod">
          <ac:chgData name="Jean Hall" userId="7383739b864d3fdd" providerId="LiveId" clId="{1047AE54-9D0D-442E-82F5-7B599A866096}" dt="2026-03-01T17:54:20.936" v="1261" actId="21"/>
          <ac:spMkLst>
            <pc:docMk/>
            <pc:sldMk cId="3325614504" sldId="309"/>
            <ac:spMk id="2" creationId="{6187C975-741C-F1E4-91D8-FB9BAE0BB626}"/>
          </ac:spMkLst>
        </pc:spChg>
      </pc:sldChg>
      <pc:sldChg chg="del">
        <pc:chgData name="Jean Hall" userId="7383739b864d3fdd" providerId="LiveId" clId="{1047AE54-9D0D-442E-82F5-7B599A866096}" dt="2026-03-01T18:05:36.225" v="2329" actId="2696"/>
        <pc:sldMkLst>
          <pc:docMk/>
          <pc:sldMk cId="3879064999" sldId="310"/>
        </pc:sldMkLst>
      </pc:sldChg>
      <pc:sldChg chg="del">
        <pc:chgData name="Jean Hall" userId="7383739b864d3fdd" providerId="LiveId" clId="{1047AE54-9D0D-442E-82F5-7B599A866096}" dt="2026-03-01T20:18:02.487" v="11875" actId="2696"/>
        <pc:sldMkLst>
          <pc:docMk/>
          <pc:sldMk cId="3099507812" sldId="311"/>
        </pc:sldMkLst>
      </pc:sldChg>
      <pc:sldChg chg="del">
        <pc:chgData name="Jean Hall" userId="7383739b864d3fdd" providerId="LiveId" clId="{1047AE54-9D0D-442E-82F5-7B599A866096}" dt="2026-03-01T18:39:55.548" v="3925" actId="2696"/>
        <pc:sldMkLst>
          <pc:docMk/>
          <pc:sldMk cId="1927358515" sldId="313"/>
        </pc:sldMkLst>
      </pc:sldChg>
      <pc:sldChg chg="del">
        <pc:chgData name="Jean Hall" userId="7383739b864d3fdd" providerId="LiveId" clId="{1047AE54-9D0D-442E-82F5-7B599A866096}" dt="2026-03-01T19:09:13.123" v="6469" actId="2696"/>
        <pc:sldMkLst>
          <pc:docMk/>
          <pc:sldMk cId="216309316" sldId="314"/>
        </pc:sldMkLst>
      </pc:sldChg>
      <pc:sldChg chg="del">
        <pc:chgData name="Jean Hall" userId="7383739b864d3fdd" providerId="LiveId" clId="{1047AE54-9D0D-442E-82F5-7B599A866096}" dt="2026-03-01T19:09:25.883" v="6470" actId="2696"/>
        <pc:sldMkLst>
          <pc:docMk/>
          <pc:sldMk cId="471298039" sldId="315"/>
        </pc:sldMkLst>
      </pc:sldChg>
      <pc:sldChg chg="del">
        <pc:chgData name="Jean Hall" userId="7383739b864d3fdd" providerId="LiveId" clId="{1047AE54-9D0D-442E-82F5-7B599A866096}" dt="2026-03-01T19:25:43.377" v="6471" actId="2696"/>
        <pc:sldMkLst>
          <pc:docMk/>
          <pc:sldMk cId="3940084451" sldId="316"/>
        </pc:sldMkLst>
      </pc:sldChg>
      <pc:sldChg chg="del">
        <pc:chgData name="Jean Hall" userId="7383739b864d3fdd" providerId="LiveId" clId="{1047AE54-9D0D-442E-82F5-7B599A866096}" dt="2026-03-01T20:17:24.627" v="11871" actId="2696"/>
        <pc:sldMkLst>
          <pc:docMk/>
          <pc:sldMk cId="629670874" sldId="317"/>
        </pc:sldMkLst>
      </pc:sldChg>
      <pc:sldChg chg="del">
        <pc:chgData name="Jean Hall" userId="7383739b864d3fdd" providerId="LiveId" clId="{1047AE54-9D0D-442E-82F5-7B599A866096}" dt="2026-03-01T19:52:24.011" v="9630" actId="2696"/>
        <pc:sldMkLst>
          <pc:docMk/>
          <pc:sldMk cId="493328024" sldId="318"/>
        </pc:sldMkLst>
      </pc:sldChg>
      <pc:sldChg chg="del">
        <pc:chgData name="Jean Hall" userId="7383739b864d3fdd" providerId="LiveId" clId="{1047AE54-9D0D-442E-82F5-7B599A866096}" dt="2026-03-01T20:07:44.382" v="11133" actId="2696"/>
        <pc:sldMkLst>
          <pc:docMk/>
          <pc:sldMk cId="3495927967" sldId="319"/>
        </pc:sldMkLst>
      </pc:sldChg>
      <pc:sldChg chg="del">
        <pc:chgData name="Jean Hall" userId="7383739b864d3fdd" providerId="LiveId" clId="{1047AE54-9D0D-442E-82F5-7B599A866096}" dt="2026-03-01T20:14:39.895" v="11861" actId="2696"/>
        <pc:sldMkLst>
          <pc:docMk/>
          <pc:sldMk cId="609078899" sldId="320"/>
        </pc:sldMkLst>
      </pc:sldChg>
      <pc:sldChg chg="addSp delSp modSp new mod setBg">
        <pc:chgData name="Jean Hall" userId="7383739b864d3fdd" providerId="LiveId" clId="{1047AE54-9D0D-442E-82F5-7B599A866096}" dt="2026-03-01T23:28:06.431" v="11895" actId="20577"/>
        <pc:sldMkLst>
          <pc:docMk/>
          <pc:sldMk cId="3283620304" sldId="321"/>
        </pc:sldMkLst>
        <pc:spChg chg="mod">
          <ac:chgData name="Jean Hall" userId="7383739b864d3fdd" providerId="LiveId" clId="{1047AE54-9D0D-442E-82F5-7B599A866096}" dt="2026-03-01T20:16:00.350" v="11865" actId="26606"/>
          <ac:spMkLst>
            <pc:docMk/>
            <pc:sldMk cId="3283620304" sldId="321"/>
            <ac:spMk id="2" creationId="{FAA85DD4-07E3-D3D0-5A41-0A267E5D4B52}"/>
          </ac:spMkLst>
        </pc:spChg>
        <pc:spChg chg="add del mod">
          <ac:chgData name="Jean Hall" userId="7383739b864d3fdd" providerId="LiveId" clId="{1047AE54-9D0D-442E-82F5-7B599A866096}" dt="2026-03-01T20:16:00.350" v="11865" actId="26606"/>
          <ac:spMkLst>
            <pc:docMk/>
            <pc:sldMk cId="3283620304" sldId="321"/>
            <ac:spMk id="3" creationId="{921D5E76-7639-3E24-DE75-62B0EAB7E9CE}"/>
          </ac:spMkLst>
        </pc:spChg>
        <pc:spChg chg="add del">
          <ac:chgData name="Jean Hall" userId="7383739b864d3fdd" providerId="LiveId" clId="{1047AE54-9D0D-442E-82F5-7B599A866096}" dt="2026-03-01T20:16:00.319" v="11864" actId="26606"/>
          <ac:spMkLst>
            <pc:docMk/>
            <pc:sldMk cId="3283620304" sldId="321"/>
            <ac:spMk id="9" creationId="{C68C397E-C9BC-4DE8-986D-204E427AD949}"/>
          </ac:spMkLst>
        </pc:spChg>
        <pc:spChg chg="add">
          <ac:chgData name="Jean Hall" userId="7383739b864d3fdd" providerId="LiveId" clId="{1047AE54-9D0D-442E-82F5-7B599A866096}" dt="2026-03-01T20:16:00.350" v="11865" actId="26606"/>
          <ac:spMkLst>
            <pc:docMk/>
            <pc:sldMk cId="3283620304" sldId="321"/>
            <ac:spMk id="11" creationId="{876248C8-0720-48AB-91BA-5F530BB41E5E}"/>
          </ac:spMkLst>
        </pc:spChg>
        <pc:spChg chg="add">
          <ac:chgData name="Jean Hall" userId="7383739b864d3fdd" providerId="LiveId" clId="{1047AE54-9D0D-442E-82F5-7B599A866096}" dt="2026-03-01T20:16:00.350" v="11865" actId="26606"/>
          <ac:spMkLst>
            <pc:docMk/>
            <pc:sldMk cId="3283620304" sldId="321"/>
            <ac:spMk id="12" creationId="{C68C397E-C9BC-4DE8-986D-204E427AD949}"/>
          </ac:spMkLst>
        </pc:spChg>
        <pc:spChg chg="add">
          <ac:chgData name="Jean Hall" userId="7383739b864d3fdd" providerId="LiveId" clId="{1047AE54-9D0D-442E-82F5-7B599A866096}" dt="2026-03-01T20:16:00.350" v="11865" actId="26606"/>
          <ac:spMkLst>
            <pc:docMk/>
            <pc:sldMk cId="3283620304" sldId="321"/>
            <ac:spMk id="13" creationId="{523BEDA7-D0B8-4802-8168-92452653BC9F}"/>
          </ac:spMkLst>
        </pc:spChg>
        <pc:spChg chg="add">
          <ac:chgData name="Jean Hall" userId="7383739b864d3fdd" providerId="LiveId" clId="{1047AE54-9D0D-442E-82F5-7B599A866096}" dt="2026-03-01T20:16:00.350" v="11865" actId="26606"/>
          <ac:spMkLst>
            <pc:docMk/>
            <pc:sldMk cId="3283620304" sldId="321"/>
            <ac:spMk id="15" creationId="{D2EFF34B-7B1A-4F9D-8CEE-A40962BC7C21}"/>
          </ac:spMkLst>
        </pc:spChg>
        <pc:graphicFrameChg chg="add del">
          <ac:chgData name="Jean Hall" userId="7383739b864d3fdd" providerId="LiveId" clId="{1047AE54-9D0D-442E-82F5-7B599A866096}" dt="2026-03-01T20:16:00.319" v="11864" actId="26606"/>
          <ac:graphicFrameMkLst>
            <pc:docMk/>
            <pc:sldMk cId="3283620304" sldId="321"/>
            <ac:graphicFrameMk id="5" creationId="{B3880F08-A9C4-FDB3-1CE5-02B15FB47D8E}"/>
          </ac:graphicFrameMkLst>
        </pc:graphicFrameChg>
        <pc:graphicFrameChg chg="add modGraphic">
          <ac:chgData name="Jean Hall" userId="7383739b864d3fdd" providerId="LiveId" clId="{1047AE54-9D0D-442E-82F5-7B599A866096}" dt="2026-03-01T23:28:06.431" v="11895" actId="20577"/>
          <ac:graphicFrameMkLst>
            <pc:docMk/>
            <pc:sldMk cId="3283620304" sldId="321"/>
            <ac:graphicFrameMk id="14" creationId="{B688ED88-1C2C-14D0-EE41-0E533D0C8619}"/>
          </ac:graphicFrameMkLst>
        </pc:graphicFrameChg>
      </pc:sldChg>
      <pc:sldChg chg="addSp modSp new mod setBg setClrOvrMap">
        <pc:chgData name="Jean Hall" userId="7383739b864d3fdd" providerId="LiveId" clId="{1047AE54-9D0D-442E-82F5-7B599A866096}" dt="2026-03-01T23:29:51.204" v="11909" actId="20577"/>
        <pc:sldMkLst>
          <pc:docMk/>
          <pc:sldMk cId="844109012" sldId="322"/>
        </pc:sldMkLst>
        <pc:spChg chg="mod">
          <ac:chgData name="Jean Hall" userId="7383739b864d3fdd" providerId="LiveId" clId="{1047AE54-9D0D-442E-82F5-7B599A866096}" dt="2026-03-01T20:16:25.341" v="11866" actId="26606"/>
          <ac:spMkLst>
            <pc:docMk/>
            <pc:sldMk cId="844109012" sldId="322"/>
            <ac:spMk id="2" creationId="{8AD0CB7F-DF07-2E2F-4B12-96FE20EF55FA}"/>
          </ac:spMkLst>
        </pc:spChg>
        <pc:spChg chg="add mod">
          <ac:chgData name="Jean Hall" userId="7383739b864d3fdd" providerId="LiveId" clId="{1047AE54-9D0D-442E-82F5-7B599A866096}" dt="2026-03-01T23:29:51.204" v="11909" actId="20577"/>
          <ac:spMkLst>
            <pc:docMk/>
            <pc:sldMk cId="844109012" sldId="322"/>
            <ac:spMk id="3" creationId="{45B93489-DD6D-A323-1031-7FA46A13FEBD}"/>
          </ac:spMkLst>
        </pc:spChg>
        <pc:spChg chg="add">
          <ac:chgData name="Jean Hall" userId="7383739b864d3fdd" providerId="LiveId" clId="{1047AE54-9D0D-442E-82F5-7B599A866096}" dt="2026-03-01T20:16:25.341" v="11866" actId="26606"/>
          <ac:spMkLst>
            <pc:docMk/>
            <pc:sldMk cId="844109012" sldId="322"/>
            <ac:spMk id="8" creationId="{8BA3D8AB-075F-4BA0-86FD-E58CCD85BC6E}"/>
          </ac:spMkLst>
        </pc:spChg>
        <pc:spChg chg="add">
          <ac:chgData name="Jean Hall" userId="7383739b864d3fdd" providerId="LiveId" clId="{1047AE54-9D0D-442E-82F5-7B599A866096}" dt="2026-03-01T20:16:25.341" v="11866" actId="26606"/>
          <ac:spMkLst>
            <pc:docMk/>
            <pc:sldMk cId="844109012" sldId="322"/>
            <ac:spMk id="10" creationId="{98FE4190-99F9-4742-A0E8-6DCDC4924EFA}"/>
          </ac:spMkLst>
        </pc:spChg>
        <pc:spChg chg="add">
          <ac:chgData name="Jean Hall" userId="7383739b864d3fdd" providerId="LiveId" clId="{1047AE54-9D0D-442E-82F5-7B599A866096}" dt="2026-03-01T20:16:25.341" v="11866" actId="26606"/>
          <ac:spMkLst>
            <pc:docMk/>
            <pc:sldMk cId="844109012" sldId="322"/>
            <ac:spMk id="12" creationId="{BDC9F4B3-E048-4DF2-8375-37385E2245F7}"/>
          </ac:spMkLst>
        </pc:spChg>
        <pc:spChg chg="add">
          <ac:chgData name="Jean Hall" userId="7383739b864d3fdd" providerId="LiveId" clId="{1047AE54-9D0D-442E-82F5-7B599A866096}" dt="2026-03-01T20:16:25.341" v="11866" actId="26606"/>
          <ac:spMkLst>
            <pc:docMk/>
            <pc:sldMk cId="844109012" sldId="322"/>
            <ac:spMk id="14" creationId="{2A7B0992-8632-4B33-A492-ACB46559762E}"/>
          </ac:spMkLst>
        </pc:spChg>
      </pc:sldChg>
      <pc:sldChg chg="addSp delSp modSp new del mod">
        <pc:chgData name="Jean Hall" userId="7383739b864d3fdd" providerId="LiveId" clId="{1047AE54-9D0D-442E-82F5-7B599A866096}" dt="2026-03-01T18:40:20.113" v="3928" actId="2696"/>
        <pc:sldMkLst>
          <pc:docMk/>
          <pc:sldMk cId="1740818826" sldId="323"/>
        </pc:sldMkLst>
        <pc:spChg chg="del mod">
          <ac:chgData name="Jean Hall" userId="7383739b864d3fdd" providerId="LiveId" clId="{1047AE54-9D0D-442E-82F5-7B599A866096}" dt="2026-03-01T18:26:15.864" v="2522" actId="21"/>
          <ac:spMkLst>
            <pc:docMk/>
            <pc:sldMk cId="1740818826" sldId="323"/>
            <ac:spMk id="2" creationId="{A653CDE3-3175-818B-09F7-B8012CB234FF}"/>
          </ac:spMkLst>
        </pc:spChg>
        <pc:spChg chg="add">
          <ac:chgData name="Jean Hall" userId="7383739b864d3fdd" providerId="LiveId" clId="{1047AE54-9D0D-442E-82F5-7B599A866096}" dt="2026-03-01T18:26:49.137" v="2523" actId="22"/>
          <ac:spMkLst>
            <pc:docMk/>
            <pc:sldMk cId="1740818826" sldId="323"/>
            <ac:spMk id="4" creationId="{9A3A4670-145D-EB0A-E2F3-6A0E766A3A29}"/>
          </ac:spMkLst>
        </pc:spChg>
      </pc:sldChg>
      <pc:sldChg chg="addSp delSp modSp new mod setBg setClrOvrMap">
        <pc:chgData name="Jean Hall" userId="7383739b864d3fdd" providerId="LiveId" clId="{1047AE54-9D0D-442E-82F5-7B599A866096}" dt="2026-03-01T20:16:31.859" v="11867" actId="26606"/>
        <pc:sldMkLst>
          <pc:docMk/>
          <pc:sldMk cId="2119775554" sldId="324"/>
        </pc:sldMkLst>
        <pc:spChg chg="mod">
          <ac:chgData name="Jean Hall" userId="7383739b864d3fdd" providerId="LiveId" clId="{1047AE54-9D0D-442E-82F5-7B599A866096}" dt="2026-03-01T20:16:31.859" v="11867" actId="26606"/>
          <ac:spMkLst>
            <pc:docMk/>
            <pc:sldMk cId="2119775554" sldId="324"/>
            <ac:spMk id="2" creationId="{9BB69522-8D60-0ACF-7DC5-0DCED003648C}"/>
          </ac:spMkLst>
        </pc:spChg>
        <pc:spChg chg="add del mod">
          <ac:chgData name="Jean Hall" userId="7383739b864d3fdd" providerId="LiveId" clId="{1047AE54-9D0D-442E-82F5-7B599A866096}" dt="2026-03-01T18:28:37.075" v="2563"/>
          <ac:spMkLst>
            <pc:docMk/>
            <pc:sldMk cId="2119775554" sldId="324"/>
            <ac:spMk id="3" creationId="{533AA9E8-6D96-1957-1BF2-80C9B5ACE142}"/>
          </ac:spMkLst>
        </pc:spChg>
        <pc:spChg chg="add del mod">
          <ac:chgData name="Jean Hall" userId="7383739b864d3fdd" providerId="LiveId" clId="{1047AE54-9D0D-442E-82F5-7B599A866096}" dt="2026-03-01T18:28:57.690" v="2567"/>
          <ac:spMkLst>
            <pc:docMk/>
            <pc:sldMk cId="2119775554" sldId="324"/>
            <ac:spMk id="4" creationId="{DAB81E45-04C9-8DC5-F7B0-6D85297AF6C6}"/>
          </ac:spMkLst>
        </pc:spChg>
        <pc:spChg chg="add mod">
          <ac:chgData name="Jean Hall" userId="7383739b864d3fdd" providerId="LiveId" clId="{1047AE54-9D0D-442E-82F5-7B599A866096}" dt="2026-03-01T20:16:31.859" v="11867" actId="26606"/>
          <ac:spMkLst>
            <pc:docMk/>
            <pc:sldMk cId="2119775554" sldId="324"/>
            <ac:spMk id="5" creationId="{C53E26AA-C5F0-BD95-F381-ADC114BA93DC}"/>
          </ac:spMkLst>
        </pc:spChg>
        <pc:spChg chg="add">
          <ac:chgData name="Jean Hall" userId="7383739b864d3fdd" providerId="LiveId" clId="{1047AE54-9D0D-442E-82F5-7B599A866096}" dt="2026-03-01T20:16:31.859" v="11867" actId="26606"/>
          <ac:spMkLst>
            <pc:docMk/>
            <pc:sldMk cId="2119775554" sldId="324"/>
            <ac:spMk id="10" creationId="{8BA3D8AB-075F-4BA0-86FD-E58CCD85BC6E}"/>
          </ac:spMkLst>
        </pc:spChg>
        <pc:spChg chg="add">
          <ac:chgData name="Jean Hall" userId="7383739b864d3fdd" providerId="LiveId" clId="{1047AE54-9D0D-442E-82F5-7B599A866096}" dt="2026-03-01T20:16:31.859" v="11867" actId="26606"/>
          <ac:spMkLst>
            <pc:docMk/>
            <pc:sldMk cId="2119775554" sldId="324"/>
            <ac:spMk id="12" creationId="{98FE4190-99F9-4742-A0E8-6DCDC4924EFA}"/>
          </ac:spMkLst>
        </pc:spChg>
        <pc:spChg chg="add">
          <ac:chgData name="Jean Hall" userId="7383739b864d3fdd" providerId="LiveId" clId="{1047AE54-9D0D-442E-82F5-7B599A866096}" dt="2026-03-01T20:16:31.859" v="11867" actId="26606"/>
          <ac:spMkLst>
            <pc:docMk/>
            <pc:sldMk cId="2119775554" sldId="324"/>
            <ac:spMk id="14" creationId="{BDC9F4B3-E048-4DF2-8375-37385E2245F7}"/>
          </ac:spMkLst>
        </pc:spChg>
        <pc:spChg chg="add">
          <ac:chgData name="Jean Hall" userId="7383739b864d3fdd" providerId="LiveId" clId="{1047AE54-9D0D-442E-82F5-7B599A866096}" dt="2026-03-01T20:16:31.859" v="11867" actId="26606"/>
          <ac:spMkLst>
            <pc:docMk/>
            <pc:sldMk cId="2119775554" sldId="324"/>
            <ac:spMk id="16" creationId="{2A7B0992-8632-4B33-A492-ACB46559762E}"/>
          </ac:spMkLst>
        </pc:spChg>
      </pc:sldChg>
      <pc:sldChg chg="addSp modSp new mod setBg setClrOvrMap">
        <pc:chgData name="Jean Hall" userId="7383739b864d3fdd" providerId="LiveId" clId="{1047AE54-9D0D-442E-82F5-7B599A866096}" dt="2026-03-01T20:16:46.057" v="11868" actId="26606"/>
        <pc:sldMkLst>
          <pc:docMk/>
          <pc:sldMk cId="839102742" sldId="325"/>
        </pc:sldMkLst>
        <pc:spChg chg="mod">
          <ac:chgData name="Jean Hall" userId="7383739b864d3fdd" providerId="LiveId" clId="{1047AE54-9D0D-442E-82F5-7B599A866096}" dt="2026-03-01T20:16:46.057" v="11868" actId="26606"/>
          <ac:spMkLst>
            <pc:docMk/>
            <pc:sldMk cId="839102742" sldId="325"/>
            <ac:spMk id="2" creationId="{B137EA03-26B6-8260-A11A-7B683E561342}"/>
          </ac:spMkLst>
        </pc:spChg>
        <pc:spChg chg="add mod">
          <ac:chgData name="Jean Hall" userId="7383739b864d3fdd" providerId="LiveId" clId="{1047AE54-9D0D-442E-82F5-7B599A866096}" dt="2026-03-01T20:16:46.057" v="11868" actId="26606"/>
          <ac:spMkLst>
            <pc:docMk/>
            <pc:sldMk cId="839102742" sldId="325"/>
            <ac:spMk id="3" creationId="{1C5F63A4-9D71-35FB-8E1C-CC9BC0AF38A6}"/>
          </ac:spMkLst>
        </pc:spChg>
        <pc:spChg chg="add">
          <ac:chgData name="Jean Hall" userId="7383739b864d3fdd" providerId="LiveId" clId="{1047AE54-9D0D-442E-82F5-7B599A866096}" dt="2026-03-01T20:16:46.057" v="11868" actId="26606"/>
          <ac:spMkLst>
            <pc:docMk/>
            <pc:sldMk cId="839102742" sldId="325"/>
            <ac:spMk id="8" creationId="{8BA3D8AB-075F-4BA0-86FD-E58CCD85BC6E}"/>
          </ac:spMkLst>
        </pc:spChg>
        <pc:spChg chg="add">
          <ac:chgData name="Jean Hall" userId="7383739b864d3fdd" providerId="LiveId" clId="{1047AE54-9D0D-442E-82F5-7B599A866096}" dt="2026-03-01T20:16:46.057" v="11868" actId="26606"/>
          <ac:spMkLst>
            <pc:docMk/>
            <pc:sldMk cId="839102742" sldId="325"/>
            <ac:spMk id="10" creationId="{98FE4190-99F9-4742-A0E8-6DCDC4924EFA}"/>
          </ac:spMkLst>
        </pc:spChg>
        <pc:spChg chg="add">
          <ac:chgData name="Jean Hall" userId="7383739b864d3fdd" providerId="LiveId" clId="{1047AE54-9D0D-442E-82F5-7B599A866096}" dt="2026-03-01T20:16:46.057" v="11868" actId="26606"/>
          <ac:spMkLst>
            <pc:docMk/>
            <pc:sldMk cId="839102742" sldId="325"/>
            <ac:spMk id="12" creationId="{BDC9F4B3-E048-4DF2-8375-37385E2245F7}"/>
          </ac:spMkLst>
        </pc:spChg>
        <pc:spChg chg="add">
          <ac:chgData name="Jean Hall" userId="7383739b864d3fdd" providerId="LiveId" clId="{1047AE54-9D0D-442E-82F5-7B599A866096}" dt="2026-03-01T20:16:46.057" v="11868" actId="26606"/>
          <ac:spMkLst>
            <pc:docMk/>
            <pc:sldMk cId="839102742" sldId="325"/>
            <ac:spMk id="14" creationId="{2A7B0992-8632-4B33-A492-ACB46559762E}"/>
          </ac:spMkLst>
        </pc:spChg>
      </pc:sldChg>
      <pc:sldChg chg="add del">
        <pc:chgData name="Jean Hall" userId="7383739b864d3fdd" providerId="LiveId" clId="{1047AE54-9D0D-442E-82F5-7B599A866096}" dt="2026-03-01T18:40:02.071" v="3926" actId="2696"/>
        <pc:sldMkLst>
          <pc:docMk/>
          <pc:sldMk cId="1509160076" sldId="325"/>
        </pc:sldMkLst>
      </pc:sldChg>
      <pc:sldChg chg="addSp modSp new mod setBg">
        <pc:chgData name="Jean Hall" userId="7383739b864d3fdd" providerId="LiveId" clId="{1047AE54-9D0D-442E-82F5-7B599A866096}" dt="2026-03-01T23:31:13.602" v="11912" actId="20577"/>
        <pc:sldMkLst>
          <pc:docMk/>
          <pc:sldMk cId="2224164508" sldId="326"/>
        </pc:sldMkLst>
        <pc:spChg chg="mod">
          <ac:chgData name="Jean Hall" userId="7383739b864d3fdd" providerId="LiveId" clId="{1047AE54-9D0D-442E-82F5-7B599A866096}" dt="2026-03-01T20:17:00.508" v="11869" actId="26606"/>
          <ac:spMkLst>
            <pc:docMk/>
            <pc:sldMk cId="2224164508" sldId="326"/>
            <ac:spMk id="2" creationId="{F58FBA1C-439F-D95F-8398-F9B39001F786}"/>
          </ac:spMkLst>
        </pc:spChg>
        <pc:spChg chg="add mod">
          <ac:chgData name="Jean Hall" userId="7383739b864d3fdd" providerId="LiveId" clId="{1047AE54-9D0D-442E-82F5-7B599A866096}" dt="2026-03-01T23:31:13.602" v="11912" actId="20577"/>
          <ac:spMkLst>
            <pc:docMk/>
            <pc:sldMk cId="2224164508" sldId="326"/>
            <ac:spMk id="3" creationId="{8F07EDF8-0697-D036-6FD2-9126E9E82E44}"/>
          </ac:spMkLst>
        </pc:spChg>
        <pc:spChg chg="add">
          <ac:chgData name="Jean Hall" userId="7383739b864d3fdd" providerId="LiveId" clId="{1047AE54-9D0D-442E-82F5-7B599A866096}" dt="2026-03-01T20:17:00.508" v="11869" actId="26606"/>
          <ac:spMkLst>
            <pc:docMk/>
            <pc:sldMk cId="2224164508" sldId="326"/>
            <ac:spMk id="8" creationId="{8BA3D8AB-075F-4BA0-86FD-E58CCD85BC6E}"/>
          </ac:spMkLst>
        </pc:spChg>
        <pc:spChg chg="add">
          <ac:chgData name="Jean Hall" userId="7383739b864d3fdd" providerId="LiveId" clId="{1047AE54-9D0D-442E-82F5-7B599A866096}" dt="2026-03-01T20:17:00.508" v="11869" actId="26606"/>
          <ac:spMkLst>
            <pc:docMk/>
            <pc:sldMk cId="2224164508" sldId="326"/>
            <ac:spMk id="10" creationId="{33801627-6861-4EA9-BE98-E0CE33A894D9}"/>
          </ac:spMkLst>
        </pc:spChg>
        <pc:spChg chg="add">
          <ac:chgData name="Jean Hall" userId="7383739b864d3fdd" providerId="LiveId" clId="{1047AE54-9D0D-442E-82F5-7B599A866096}" dt="2026-03-01T20:17:00.508" v="11869" actId="26606"/>
          <ac:spMkLst>
            <pc:docMk/>
            <pc:sldMk cId="2224164508" sldId="326"/>
            <ac:spMk id="12" creationId="{93C1483F-490E-4C8A-8765-1F8AF0C67D5F}"/>
          </ac:spMkLst>
        </pc:spChg>
        <pc:spChg chg="add">
          <ac:chgData name="Jean Hall" userId="7383739b864d3fdd" providerId="LiveId" clId="{1047AE54-9D0D-442E-82F5-7B599A866096}" dt="2026-03-01T20:17:00.508" v="11869" actId="26606"/>
          <ac:spMkLst>
            <pc:docMk/>
            <pc:sldMk cId="2224164508" sldId="326"/>
            <ac:spMk id="14" creationId="{0249BF42-D05C-4553-9417-7B8695759291}"/>
          </ac:spMkLst>
        </pc:spChg>
      </pc:sldChg>
      <pc:sldChg chg="addSp modSp new mod setBg">
        <pc:chgData name="Jean Hall" userId="7383739b864d3fdd" providerId="LiveId" clId="{1047AE54-9D0D-442E-82F5-7B599A866096}" dt="2026-03-01T20:17:11.629" v="11870" actId="26606"/>
        <pc:sldMkLst>
          <pc:docMk/>
          <pc:sldMk cId="2474646442" sldId="327"/>
        </pc:sldMkLst>
        <pc:spChg chg="add mod">
          <ac:chgData name="Jean Hall" userId="7383739b864d3fdd" providerId="LiveId" clId="{1047AE54-9D0D-442E-82F5-7B599A866096}" dt="2026-03-01T20:17:11.629" v="11870" actId="26606"/>
          <ac:spMkLst>
            <pc:docMk/>
            <pc:sldMk cId="2474646442" sldId="327"/>
            <ac:spMk id="2" creationId="{D79B1E15-83D3-74A1-60A7-5E8D3A4E420B}"/>
          </ac:spMkLst>
        </pc:spChg>
        <pc:spChg chg="add">
          <ac:chgData name="Jean Hall" userId="7383739b864d3fdd" providerId="LiveId" clId="{1047AE54-9D0D-442E-82F5-7B599A866096}" dt="2026-03-01T20:17:11.629" v="11870" actId="26606"/>
          <ac:spMkLst>
            <pc:docMk/>
            <pc:sldMk cId="2474646442" sldId="327"/>
            <ac:spMk id="7" creationId="{8BA3D8AB-075F-4BA0-86FD-E58CCD85BC6E}"/>
          </ac:spMkLst>
        </pc:spChg>
        <pc:spChg chg="add">
          <ac:chgData name="Jean Hall" userId="7383739b864d3fdd" providerId="LiveId" clId="{1047AE54-9D0D-442E-82F5-7B599A866096}" dt="2026-03-01T20:17:11.629" v="11870" actId="26606"/>
          <ac:spMkLst>
            <pc:docMk/>
            <pc:sldMk cId="2474646442" sldId="327"/>
            <ac:spMk id="9" creationId="{33801627-6861-4EA9-BE98-E0CE33A894D9}"/>
          </ac:spMkLst>
        </pc:spChg>
        <pc:spChg chg="add">
          <ac:chgData name="Jean Hall" userId="7383739b864d3fdd" providerId="LiveId" clId="{1047AE54-9D0D-442E-82F5-7B599A866096}" dt="2026-03-01T20:17:11.629" v="11870" actId="26606"/>
          <ac:spMkLst>
            <pc:docMk/>
            <pc:sldMk cId="2474646442" sldId="327"/>
            <ac:spMk id="11" creationId="{93C1483F-490E-4C8A-8765-1F8AF0C67D5F}"/>
          </ac:spMkLst>
        </pc:spChg>
        <pc:spChg chg="add">
          <ac:chgData name="Jean Hall" userId="7383739b864d3fdd" providerId="LiveId" clId="{1047AE54-9D0D-442E-82F5-7B599A866096}" dt="2026-03-01T20:17:11.629" v="11870" actId="26606"/>
          <ac:spMkLst>
            <pc:docMk/>
            <pc:sldMk cId="2474646442" sldId="327"/>
            <ac:spMk id="13" creationId="{0249BF42-D05C-4553-9417-7B8695759291}"/>
          </ac:spMkLst>
        </pc:spChg>
      </pc:sldChg>
      <pc:sldChg chg="addSp delSp modSp new mod setBg">
        <pc:chgData name="Jean Hall" userId="7383739b864d3fdd" providerId="LiveId" clId="{1047AE54-9D0D-442E-82F5-7B599A866096}" dt="2026-03-01T23:32:32.364" v="11915" actId="20577"/>
        <pc:sldMkLst>
          <pc:docMk/>
          <pc:sldMk cId="272763673" sldId="328"/>
        </pc:sldMkLst>
        <pc:spChg chg="add del mod">
          <ac:chgData name="Jean Hall" userId="7383739b864d3fdd" providerId="LiveId" clId="{1047AE54-9D0D-442E-82F5-7B599A866096}" dt="2026-03-01T23:32:32.364" v="11915" actId="20577"/>
          <ac:spMkLst>
            <pc:docMk/>
            <pc:sldMk cId="272763673" sldId="328"/>
            <ac:spMk id="2" creationId="{8D7D774E-4CA1-3157-8486-46A29EFB2EF3}"/>
          </ac:spMkLst>
        </pc:spChg>
        <pc:spChg chg="add del">
          <ac:chgData name="Jean Hall" userId="7383739b864d3fdd" providerId="LiveId" clId="{1047AE54-9D0D-442E-82F5-7B599A866096}" dt="2026-03-01T20:17:48.509" v="11874" actId="26606"/>
          <ac:spMkLst>
            <pc:docMk/>
            <pc:sldMk cId="272763673" sldId="328"/>
            <ac:spMk id="8" creationId="{C68C397E-C9BC-4DE8-986D-204E427AD949}"/>
          </ac:spMkLst>
        </pc:spChg>
        <pc:spChg chg="add del">
          <ac:chgData name="Jean Hall" userId="7383739b864d3fdd" providerId="LiveId" clId="{1047AE54-9D0D-442E-82F5-7B599A866096}" dt="2026-03-01T20:17:48.509" v="11874" actId="26606"/>
          <ac:spMkLst>
            <pc:docMk/>
            <pc:sldMk cId="272763673" sldId="328"/>
            <ac:spMk id="10" creationId="{30B3D270-B19D-4DB8-BD3C-3E707485B515}"/>
          </ac:spMkLst>
        </pc:spChg>
        <pc:spChg chg="add del">
          <ac:chgData name="Jean Hall" userId="7383739b864d3fdd" providerId="LiveId" clId="{1047AE54-9D0D-442E-82F5-7B599A866096}" dt="2026-03-01T20:17:48.509" v="11874" actId="26606"/>
          <ac:spMkLst>
            <pc:docMk/>
            <pc:sldMk cId="272763673" sldId="328"/>
            <ac:spMk id="12" creationId="{49BDAF94-B52E-4307-B54C-EF413086FC77}"/>
          </ac:spMkLst>
        </pc:spChg>
        <pc:graphicFrameChg chg="add del">
          <ac:chgData name="Jean Hall" userId="7383739b864d3fdd" providerId="LiveId" clId="{1047AE54-9D0D-442E-82F5-7B599A866096}" dt="2026-03-01T20:17:48.509" v="11874" actId="26606"/>
          <ac:graphicFrameMkLst>
            <pc:docMk/>
            <pc:sldMk cId="272763673" sldId="328"/>
            <ac:graphicFrameMk id="4" creationId="{8F4506BC-4276-7004-771A-82F48A1B017A}"/>
          </ac:graphicFrameMkLst>
        </pc:graphicFrameChg>
      </pc:sldChg>
      <pc:sldChg chg="addSp modSp new mod">
        <pc:chgData name="Jean Hall" userId="7383739b864d3fdd" providerId="LiveId" clId="{1047AE54-9D0D-442E-82F5-7B599A866096}" dt="2026-03-01T19:44:21.938" v="8685" actId="113"/>
        <pc:sldMkLst>
          <pc:docMk/>
          <pc:sldMk cId="4203766537" sldId="329"/>
        </pc:sldMkLst>
        <pc:spChg chg="add mod">
          <ac:chgData name="Jean Hall" userId="7383739b864d3fdd" providerId="LiveId" clId="{1047AE54-9D0D-442E-82F5-7B599A866096}" dt="2026-03-01T19:44:21.938" v="8685" actId="113"/>
          <ac:spMkLst>
            <pc:docMk/>
            <pc:sldMk cId="4203766537" sldId="329"/>
            <ac:spMk id="2" creationId="{B164EAFB-C7FB-50F9-7802-DD2C9373E37B}"/>
          </ac:spMkLst>
        </pc:spChg>
      </pc:sldChg>
      <pc:sldChg chg="addSp modSp new mod">
        <pc:chgData name="Jean Hall" userId="7383739b864d3fdd" providerId="LiveId" clId="{1047AE54-9D0D-442E-82F5-7B599A866096}" dt="2026-03-01T19:51:51.746" v="9628" actId="113"/>
        <pc:sldMkLst>
          <pc:docMk/>
          <pc:sldMk cId="590046768" sldId="330"/>
        </pc:sldMkLst>
        <pc:spChg chg="add mod">
          <ac:chgData name="Jean Hall" userId="7383739b864d3fdd" providerId="LiveId" clId="{1047AE54-9D0D-442E-82F5-7B599A866096}" dt="2026-03-01T19:51:51.746" v="9628" actId="113"/>
          <ac:spMkLst>
            <pc:docMk/>
            <pc:sldMk cId="590046768" sldId="330"/>
            <ac:spMk id="2" creationId="{43C44905-4DEC-C7C7-C2B3-F1C93635A036}"/>
          </ac:spMkLst>
        </pc:spChg>
      </pc:sldChg>
      <pc:sldChg chg="addSp delSp modSp new mod setBg">
        <pc:chgData name="Jean Hall" userId="7383739b864d3fdd" providerId="LiveId" clId="{1047AE54-9D0D-442E-82F5-7B599A866096}" dt="2026-03-01T23:33:49.218" v="11917" actId="20577"/>
        <pc:sldMkLst>
          <pc:docMk/>
          <pc:sldMk cId="3831091056" sldId="331"/>
        </pc:sldMkLst>
        <pc:spChg chg="mod">
          <ac:chgData name="Jean Hall" userId="7383739b864d3fdd" providerId="LiveId" clId="{1047AE54-9D0D-442E-82F5-7B599A866096}" dt="2026-03-01T20:18:28.592" v="11876" actId="26606"/>
          <ac:spMkLst>
            <pc:docMk/>
            <pc:sldMk cId="3831091056" sldId="331"/>
            <ac:spMk id="2" creationId="{9A3EA26A-51E3-9223-22B9-E2984F4EA9D8}"/>
          </ac:spMkLst>
        </pc:spChg>
        <pc:spChg chg="add del mod">
          <ac:chgData name="Jean Hall" userId="7383739b864d3fdd" providerId="LiveId" clId="{1047AE54-9D0D-442E-82F5-7B599A866096}" dt="2026-03-01T19:53:04.658" v="9656"/>
          <ac:spMkLst>
            <pc:docMk/>
            <pc:sldMk cId="3831091056" sldId="331"/>
            <ac:spMk id="3" creationId="{FCCDEE64-B314-7480-A3ED-3C1E382FE575}"/>
          </ac:spMkLst>
        </pc:spChg>
        <pc:spChg chg="add del mod">
          <ac:chgData name="Jean Hall" userId="7383739b864d3fdd" providerId="LiveId" clId="{1047AE54-9D0D-442E-82F5-7B599A866096}" dt="2026-03-01T19:53:15.745" v="9659"/>
          <ac:spMkLst>
            <pc:docMk/>
            <pc:sldMk cId="3831091056" sldId="331"/>
            <ac:spMk id="4" creationId="{B90B741F-725F-F87B-386D-3C139FB487D5}"/>
          </ac:spMkLst>
        </pc:spChg>
        <pc:spChg chg="add del mod">
          <ac:chgData name="Jean Hall" userId="7383739b864d3fdd" providerId="LiveId" clId="{1047AE54-9D0D-442E-82F5-7B599A866096}" dt="2026-03-01T20:18:28.592" v="11876" actId="26606"/>
          <ac:spMkLst>
            <pc:docMk/>
            <pc:sldMk cId="3831091056" sldId="331"/>
            <ac:spMk id="5" creationId="{6B894CE9-C054-E3A5-F50A-F64A6EE2E92E}"/>
          </ac:spMkLst>
        </pc:spChg>
        <pc:spChg chg="add">
          <ac:chgData name="Jean Hall" userId="7383739b864d3fdd" providerId="LiveId" clId="{1047AE54-9D0D-442E-82F5-7B599A866096}" dt="2026-03-01T20:18:28.592" v="11876" actId="26606"/>
          <ac:spMkLst>
            <pc:docMk/>
            <pc:sldMk cId="3831091056" sldId="331"/>
            <ac:spMk id="11" creationId="{C68C397E-C9BC-4DE8-986D-204E427AD949}"/>
          </ac:spMkLst>
        </pc:spChg>
        <pc:spChg chg="add">
          <ac:chgData name="Jean Hall" userId="7383739b864d3fdd" providerId="LiveId" clId="{1047AE54-9D0D-442E-82F5-7B599A866096}" dt="2026-03-01T20:18:28.592" v="11876" actId="26606"/>
          <ac:spMkLst>
            <pc:docMk/>
            <pc:sldMk cId="3831091056" sldId="331"/>
            <ac:spMk id="13" creationId="{876248C8-0720-48AB-91BA-5F530BB41E5E}"/>
          </ac:spMkLst>
        </pc:spChg>
        <pc:spChg chg="add">
          <ac:chgData name="Jean Hall" userId="7383739b864d3fdd" providerId="LiveId" clId="{1047AE54-9D0D-442E-82F5-7B599A866096}" dt="2026-03-01T20:18:28.592" v="11876" actId="26606"/>
          <ac:spMkLst>
            <pc:docMk/>
            <pc:sldMk cId="3831091056" sldId="331"/>
            <ac:spMk id="15" creationId="{523BEDA7-D0B8-4802-8168-92452653BC9F}"/>
          </ac:spMkLst>
        </pc:spChg>
        <pc:spChg chg="add">
          <ac:chgData name="Jean Hall" userId="7383739b864d3fdd" providerId="LiveId" clId="{1047AE54-9D0D-442E-82F5-7B599A866096}" dt="2026-03-01T20:18:28.592" v="11876" actId="26606"/>
          <ac:spMkLst>
            <pc:docMk/>
            <pc:sldMk cId="3831091056" sldId="331"/>
            <ac:spMk id="17" creationId="{D2EFF34B-7B1A-4F9D-8CEE-A40962BC7C21}"/>
          </ac:spMkLst>
        </pc:spChg>
        <pc:graphicFrameChg chg="add modGraphic">
          <ac:chgData name="Jean Hall" userId="7383739b864d3fdd" providerId="LiveId" clId="{1047AE54-9D0D-442E-82F5-7B599A866096}" dt="2026-03-01T23:33:49.218" v="11917" actId="20577"/>
          <ac:graphicFrameMkLst>
            <pc:docMk/>
            <pc:sldMk cId="3831091056" sldId="331"/>
            <ac:graphicFrameMk id="7" creationId="{C0526745-4B21-F668-06B5-6E1DA98D8414}"/>
          </ac:graphicFrameMkLst>
        </pc:graphicFrameChg>
      </pc:sldChg>
      <pc:sldChg chg="addSp delSp modSp new mod setBg">
        <pc:chgData name="Jean Hall" userId="7383739b864d3fdd" providerId="LiveId" clId="{1047AE54-9D0D-442E-82F5-7B599A866096}" dt="2026-03-01T23:34:40.330" v="11942" actId="5793"/>
        <pc:sldMkLst>
          <pc:docMk/>
          <pc:sldMk cId="488487350" sldId="332"/>
        </pc:sldMkLst>
        <pc:spChg chg="add del mod">
          <ac:chgData name="Jean Hall" userId="7383739b864d3fdd" providerId="LiveId" clId="{1047AE54-9D0D-442E-82F5-7B599A866096}" dt="2026-03-01T20:18:42.972" v="11879" actId="26606"/>
          <ac:spMkLst>
            <pc:docMk/>
            <pc:sldMk cId="488487350" sldId="332"/>
            <ac:spMk id="2" creationId="{2C86D578-061C-5513-6AC7-4F62D4F58B19}"/>
          </ac:spMkLst>
        </pc:spChg>
        <pc:spChg chg="add del">
          <ac:chgData name="Jean Hall" userId="7383739b864d3fdd" providerId="LiveId" clId="{1047AE54-9D0D-442E-82F5-7B599A866096}" dt="2026-03-01T20:18:42.967" v="11878" actId="26606"/>
          <ac:spMkLst>
            <pc:docMk/>
            <pc:sldMk cId="488487350" sldId="332"/>
            <ac:spMk id="8" creationId="{C68C397E-C9BC-4DE8-986D-204E427AD949}"/>
          </ac:spMkLst>
        </pc:spChg>
        <pc:spChg chg="add">
          <ac:chgData name="Jean Hall" userId="7383739b864d3fdd" providerId="LiveId" clId="{1047AE54-9D0D-442E-82F5-7B599A866096}" dt="2026-03-01T20:18:42.972" v="11879" actId="26606"/>
          <ac:spMkLst>
            <pc:docMk/>
            <pc:sldMk cId="488487350" sldId="332"/>
            <ac:spMk id="10" creationId="{876248C8-0720-48AB-91BA-5F530BB41E5E}"/>
          </ac:spMkLst>
        </pc:spChg>
        <pc:spChg chg="add">
          <ac:chgData name="Jean Hall" userId="7383739b864d3fdd" providerId="LiveId" clId="{1047AE54-9D0D-442E-82F5-7B599A866096}" dt="2026-03-01T20:18:42.972" v="11879" actId="26606"/>
          <ac:spMkLst>
            <pc:docMk/>
            <pc:sldMk cId="488487350" sldId="332"/>
            <ac:spMk id="11" creationId="{C68C397E-C9BC-4DE8-986D-204E427AD949}"/>
          </ac:spMkLst>
        </pc:spChg>
        <pc:spChg chg="add">
          <ac:chgData name="Jean Hall" userId="7383739b864d3fdd" providerId="LiveId" clId="{1047AE54-9D0D-442E-82F5-7B599A866096}" dt="2026-03-01T20:18:42.972" v="11879" actId="26606"/>
          <ac:spMkLst>
            <pc:docMk/>
            <pc:sldMk cId="488487350" sldId="332"/>
            <ac:spMk id="12" creationId="{523BEDA7-D0B8-4802-8168-92452653BC9F}"/>
          </ac:spMkLst>
        </pc:spChg>
        <pc:spChg chg="add">
          <ac:chgData name="Jean Hall" userId="7383739b864d3fdd" providerId="LiveId" clId="{1047AE54-9D0D-442E-82F5-7B599A866096}" dt="2026-03-01T20:18:42.972" v="11879" actId="26606"/>
          <ac:spMkLst>
            <pc:docMk/>
            <pc:sldMk cId="488487350" sldId="332"/>
            <ac:spMk id="14" creationId="{D2EFF34B-7B1A-4F9D-8CEE-A40962BC7C21}"/>
          </ac:spMkLst>
        </pc:spChg>
        <pc:graphicFrameChg chg="add del">
          <ac:chgData name="Jean Hall" userId="7383739b864d3fdd" providerId="LiveId" clId="{1047AE54-9D0D-442E-82F5-7B599A866096}" dt="2026-03-01T20:18:42.967" v="11878" actId="26606"/>
          <ac:graphicFrameMkLst>
            <pc:docMk/>
            <pc:sldMk cId="488487350" sldId="332"/>
            <ac:graphicFrameMk id="4" creationId="{EF73F676-003F-01DC-51BB-A595A86A76A9}"/>
          </ac:graphicFrameMkLst>
        </pc:graphicFrameChg>
        <pc:graphicFrameChg chg="add mod modGraphic">
          <ac:chgData name="Jean Hall" userId="7383739b864d3fdd" providerId="LiveId" clId="{1047AE54-9D0D-442E-82F5-7B599A866096}" dt="2026-03-01T23:34:40.330" v="11942" actId="5793"/>
          <ac:graphicFrameMkLst>
            <pc:docMk/>
            <pc:sldMk cId="488487350" sldId="332"/>
            <ac:graphicFrameMk id="13" creationId="{4927F3DD-A87F-0B83-D813-9AB00186E744}"/>
          </ac:graphicFrameMkLst>
        </pc:graphicFrameChg>
      </pc:sldChg>
      <pc:sldChg chg="addSp modSp new mod setBg">
        <pc:chgData name="Jean Hall" userId="7383739b864d3fdd" providerId="LiveId" clId="{1047AE54-9D0D-442E-82F5-7B599A866096}" dt="2026-03-01T20:19:00.846" v="11880" actId="26606"/>
        <pc:sldMkLst>
          <pc:docMk/>
          <pc:sldMk cId="1579427712" sldId="333"/>
        </pc:sldMkLst>
        <pc:spChg chg="mod">
          <ac:chgData name="Jean Hall" userId="7383739b864d3fdd" providerId="LiveId" clId="{1047AE54-9D0D-442E-82F5-7B599A866096}" dt="2026-03-01T20:19:00.846" v="11880" actId="26606"/>
          <ac:spMkLst>
            <pc:docMk/>
            <pc:sldMk cId="1579427712" sldId="333"/>
            <ac:spMk id="2" creationId="{16CE7039-2741-1EB6-FD2F-4D76BD12EAE1}"/>
          </ac:spMkLst>
        </pc:spChg>
        <pc:spChg chg="add mod">
          <ac:chgData name="Jean Hall" userId="7383739b864d3fdd" providerId="LiveId" clId="{1047AE54-9D0D-442E-82F5-7B599A866096}" dt="2026-03-01T20:19:00.846" v="11880" actId="26606"/>
          <ac:spMkLst>
            <pc:docMk/>
            <pc:sldMk cId="1579427712" sldId="333"/>
            <ac:spMk id="3" creationId="{4F7A9D43-6727-8C8F-DB01-939AF99EC371}"/>
          </ac:spMkLst>
        </pc:spChg>
        <pc:spChg chg="add">
          <ac:chgData name="Jean Hall" userId="7383739b864d3fdd" providerId="LiveId" clId="{1047AE54-9D0D-442E-82F5-7B599A866096}" dt="2026-03-01T20:19:00.846" v="11880" actId="26606"/>
          <ac:spMkLst>
            <pc:docMk/>
            <pc:sldMk cId="1579427712" sldId="333"/>
            <ac:spMk id="8" creationId="{8BA3D8AB-075F-4BA0-86FD-E58CCD85BC6E}"/>
          </ac:spMkLst>
        </pc:spChg>
        <pc:spChg chg="add">
          <ac:chgData name="Jean Hall" userId="7383739b864d3fdd" providerId="LiveId" clId="{1047AE54-9D0D-442E-82F5-7B599A866096}" dt="2026-03-01T20:19:00.846" v="11880" actId="26606"/>
          <ac:spMkLst>
            <pc:docMk/>
            <pc:sldMk cId="1579427712" sldId="333"/>
            <ac:spMk id="10" creationId="{C758EC8D-68D1-4138-B719-BE00C78AD146}"/>
          </ac:spMkLst>
        </pc:spChg>
        <pc:spChg chg="add">
          <ac:chgData name="Jean Hall" userId="7383739b864d3fdd" providerId="LiveId" clId="{1047AE54-9D0D-442E-82F5-7B599A866096}" dt="2026-03-01T20:19:00.846" v="11880" actId="26606"/>
          <ac:spMkLst>
            <pc:docMk/>
            <pc:sldMk cId="1579427712" sldId="333"/>
            <ac:spMk id="12" creationId="{514579E4-5B5F-42C9-B08F-A904C81B14E8}"/>
          </ac:spMkLst>
        </pc:spChg>
        <pc:spChg chg="add">
          <ac:chgData name="Jean Hall" userId="7383739b864d3fdd" providerId="LiveId" clId="{1047AE54-9D0D-442E-82F5-7B599A866096}" dt="2026-03-01T20:19:00.846" v="11880" actId="26606"/>
          <ac:spMkLst>
            <pc:docMk/>
            <pc:sldMk cId="1579427712" sldId="333"/>
            <ac:spMk id="14" creationId="{B41BF6CF-E1B8-4EE2-9AE1-86A58DAFD753}"/>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4-11T11:23:33.308" idx="1">
    <p:pos x="4378" y="606"/>
    <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C83DE-4C5E-44FE-8B79-7BA52F01C7B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826DD1C-6D65-4705-82D6-2DBED57C2AD3}">
      <dgm:prSet/>
      <dgm:spPr/>
      <dgm:t>
        <a:bodyPr/>
        <a:lstStyle/>
        <a:p>
          <a:pPr>
            <a:defRPr cap="all"/>
          </a:pPr>
          <a:r>
            <a:rPr lang="en-US"/>
            <a:t>The election season has begun. In New York, our 32</a:t>
          </a:r>
          <a:r>
            <a:rPr lang="en-US" baseline="30000"/>
            <a:t>nd</a:t>
          </a:r>
          <a:r>
            <a:rPr lang="en-US"/>
            <a:t> Assembly – the seat is open as Assemblywoman Vivan Cook will not seek re-election after 35 years of service.</a:t>
          </a:r>
        </a:p>
      </dgm:t>
    </dgm:pt>
    <dgm:pt modelId="{70969456-089B-48BB-A4D9-45607AB94B14}" type="parTrans" cxnId="{7C621F13-9E50-4285-A0BE-09AB498680D5}">
      <dgm:prSet/>
      <dgm:spPr/>
      <dgm:t>
        <a:bodyPr/>
        <a:lstStyle/>
        <a:p>
          <a:endParaRPr lang="en-US"/>
        </a:p>
      </dgm:t>
    </dgm:pt>
    <dgm:pt modelId="{83423DD0-55E0-4B06-9E0A-DB77438E94A2}" type="sibTrans" cxnId="{7C621F13-9E50-4285-A0BE-09AB498680D5}">
      <dgm:prSet/>
      <dgm:spPr/>
      <dgm:t>
        <a:bodyPr/>
        <a:lstStyle/>
        <a:p>
          <a:endParaRPr lang="en-US"/>
        </a:p>
      </dgm:t>
    </dgm:pt>
    <dgm:pt modelId="{9933B25E-D9CB-4CB0-BB48-4429D2585B60}">
      <dgm:prSet/>
      <dgm:spPr/>
      <dgm:t>
        <a:bodyPr/>
        <a:lstStyle/>
        <a:p>
          <a:pPr>
            <a:defRPr cap="all"/>
          </a:pPr>
          <a:r>
            <a:rPr lang="en-US" b="1" dirty="0"/>
            <a:t>Note</a:t>
          </a:r>
          <a:r>
            <a:rPr lang="en-US" dirty="0"/>
            <a:t>: Rochdale Village Board of Directors does not endorse candidates. We will provide a forum for all candidates to share their platforms as perspective candidate once the petition cycle ends.</a:t>
          </a:r>
        </a:p>
      </dgm:t>
    </dgm:pt>
    <dgm:pt modelId="{B15D83D6-BF95-4BF0-810D-F728000CF011}" type="parTrans" cxnId="{E5BDB23E-0168-4B1B-AA4B-78B74B3CADB1}">
      <dgm:prSet/>
      <dgm:spPr/>
      <dgm:t>
        <a:bodyPr/>
        <a:lstStyle/>
        <a:p>
          <a:endParaRPr lang="en-US"/>
        </a:p>
      </dgm:t>
    </dgm:pt>
    <dgm:pt modelId="{D7DECE46-7D42-418C-8D05-E7F2A7225AD1}" type="sibTrans" cxnId="{E5BDB23E-0168-4B1B-AA4B-78B74B3CADB1}">
      <dgm:prSet/>
      <dgm:spPr/>
      <dgm:t>
        <a:bodyPr/>
        <a:lstStyle/>
        <a:p>
          <a:endParaRPr lang="en-US"/>
        </a:p>
      </dgm:t>
    </dgm:pt>
    <dgm:pt modelId="{74594CB9-F91A-4B9D-951F-00383B2D34F4}">
      <dgm:prSet/>
      <dgm:spPr/>
      <dgm:t>
        <a:bodyPr/>
        <a:lstStyle/>
        <a:p>
          <a:pPr>
            <a:defRPr cap="all"/>
          </a:pPr>
          <a:r>
            <a:rPr lang="en-US" b="1" dirty="0"/>
            <a:t>Note</a:t>
          </a:r>
          <a:r>
            <a:rPr lang="en-US" dirty="0"/>
            <a:t>: Supporters seeking petitions should not be ringing doorbells – rather they can obtain signatures in the lobbies, outside of our buildings, and in our mall areas.</a:t>
          </a:r>
        </a:p>
      </dgm:t>
    </dgm:pt>
    <dgm:pt modelId="{1CEAA0D5-3329-4699-B2FD-EBB2EE811E49}" type="parTrans" cxnId="{43C8BE81-13C9-486B-B2D7-26042920C8C7}">
      <dgm:prSet/>
      <dgm:spPr/>
      <dgm:t>
        <a:bodyPr/>
        <a:lstStyle/>
        <a:p>
          <a:endParaRPr lang="en-US"/>
        </a:p>
      </dgm:t>
    </dgm:pt>
    <dgm:pt modelId="{EE2D4EBE-C2FC-4C7A-B558-6FDA24CA0346}" type="sibTrans" cxnId="{43C8BE81-13C9-486B-B2D7-26042920C8C7}">
      <dgm:prSet/>
      <dgm:spPr/>
      <dgm:t>
        <a:bodyPr/>
        <a:lstStyle/>
        <a:p>
          <a:endParaRPr lang="en-US"/>
        </a:p>
      </dgm:t>
    </dgm:pt>
    <dgm:pt modelId="{7D16B0CB-4CF2-41BE-A30C-DA34AB1AA26F}">
      <dgm:prSet/>
      <dgm:spPr/>
      <dgm:t>
        <a:bodyPr/>
        <a:lstStyle/>
        <a:p>
          <a:pPr>
            <a:defRPr cap="all"/>
          </a:pPr>
          <a:r>
            <a:rPr lang="en-US" dirty="0"/>
            <a:t>I am encouraging everyone to </a:t>
          </a:r>
          <a:r>
            <a:rPr lang="en-US" b="1" u="sng" dirty="0"/>
            <a:t>VOTE</a:t>
          </a:r>
          <a:r>
            <a:rPr lang="en-US" dirty="0"/>
            <a:t>! </a:t>
          </a:r>
        </a:p>
      </dgm:t>
    </dgm:pt>
    <dgm:pt modelId="{847B113A-409D-47AA-B57F-592D7CC9F759}" type="parTrans" cxnId="{F1B8A355-F359-43A7-9B1B-63DE5081630C}">
      <dgm:prSet/>
      <dgm:spPr/>
      <dgm:t>
        <a:bodyPr/>
        <a:lstStyle/>
        <a:p>
          <a:endParaRPr lang="en-US"/>
        </a:p>
      </dgm:t>
    </dgm:pt>
    <dgm:pt modelId="{2D75DC68-93AA-4672-AEA1-9F61EC0F8CC0}" type="sibTrans" cxnId="{F1B8A355-F359-43A7-9B1B-63DE5081630C}">
      <dgm:prSet/>
      <dgm:spPr/>
      <dgm:t>
        <a:bodyPr/>
        <a:lstStyle/>
        <a:p>
          <a:endParaRPr lang="en-US"/>
        </a:p>
      </dgm:t>
    </dgm:pt>
    <dgm:pt modelId="{29A2B2C3-C433-433A-A653-E4456660EF1C}">
      <dgm:prSet/>
      <dgm:spPr/>
      <dgm:t>
        <a:bodyPr/>
        <a:lstStyle/>
        <a:p>
          <a:pPr>
            <a:defRPr cap="all"/>
          </a:pPr>
          <a:r>
            <a:rPr lang="en-US" dirty="0"/>
            <a:t>As the mid-term elections draw near there is a fear that the Trump administration will try to maneuver to not allow the elections of as a 17-page memo is being circulated in Congress to give Trump the authority to declare a national state of emergency and take over the elections.</a:t>
          </a:r>
        </a:p>
      </dgm:t>
    </dgm:pt>
    <dgm:pt modelId="{33C96B96-362E-486C-B30A-4C9A56F035A8}" type="parTrans" cxnId="{D1D45CFC-AD76-4CDA-8ABB-FA4F5C048C7F}">
      <dgm:prSet/>
      <dgm:spPr/>
      <dgm:t>
        <a:bodyPr/>
        <a:lstStyle/>
        <a:p>
          <a:endParaRPr lang="en-US"/>
        </a:p>
      </dgm:t>
    </dgm:pt>
    <dgm:pt modelId="{CEC31A8B-8258-4B50-8105-1A96931EE63F}" type="sibTrans" cxnId="{D1D45CFC-AD76-4CDA-8ABB-FA4F5C048C7F}">
      <dgm:prSet/>
      <dgm:spPr/>
      <dgm:t>
        <a:bodyPr/>
        <a:lstStyle/>
        <a:p>
          <a:endParaRPr lang="en-US"/>
        </a:p>
      </dgm:t>
    </dgm:pt>
    <dgm:pt modelId="{D468526E-17AF-4D80-A679-A30573F3E477}">
      <dgm:prSet/>
      <dgm:spPr/>
      <dgm:t>
        <a:bodyPr/>
        <a:lstStyle/>
        <a:p>
          <a:pPr>
            <a:defRPr cap="all"/>
          </a:pPr>
          <a:r>
            <a:rPr lang="en-US" dirty="0"/>
            <a:t>If your </a:t>
          </a:r>
          <a:r>
            <a:rPr lang="en-US" b="1" u="sng" dirty="0"/>
            <a:t>VOTE</a:t>
          </a:r>
          <a:r>
            <a:rPr lang="en-US" dirty="0"/>
            <a:t> did not matter, they would not be trying to silence it!</a:t>
          </a:r>
        </a:p>
      </dgm:t>
    </dgm:pt>
    <dgm:pt modelId="{9F0C6277-2A8B-43B3-9D12-8ADF0AD245F7}" type="parTrans" cxnId="{370ED87C-BCB8-4970-A0A9-05C8C5863319}">
      <dgm:prSet/>
      <dgm:spPr/>
      <dgm:t>
        <a:bodyPr/>
        <a:lstStyle/>
        <a:p>
          <a:endParaRPr lang="en-US"/>
        </a:p>
      </dgm:t>
    </dgm:pt>
    <dgm:pt modelId="{B4D45BA6-99D2-424B-801F-0C7FCBD5CCEC}" type="sibTrans" cxnId="{370ED87C-BCB8-4970-A0A9-05C8C5863319}">
      <dgm:prSet/>
      <dgm:spPr/>
      <dgm:t>
        <a:bodyPr/>
        <a:lstStyle/>
        <a:p>
          <a:endParaRPr lang="en-US"/>
        </a:p>
      </dgm:t>
    </dgm:pt>
    <dgm:pt modelId="{9617F9A3-5809-4A9C-8B06-2E16FEB62EF1}" type="pres">
      <dgm:prSet presAssocID="{BCBC83DE-4C5E-44FE-8B79-7BA52F01C7BB}" presName="root" presStyleCnt="0">
        <dgm:presLayoutVars>
          <dgm:dir/>
          <dgm:resizeHandles val="exact"/>
        </dgm:presLayoutVars>
      </dgm:prSet>
      <dgm:spPr/>
    </dgm:pt>
    <dgm:pt modelId="{FF54254E-D2C1-4568-9202-CD30F44B3684}" type="pres">
      <dgm:prSet presAssocID="{4826DD1C-6D65-4705-82D6-2DBED57C2AD3}" presName="compNode" presStyleCnt="0"/>
      <dgm:spPr/>
    </dgm:pt>
    <dgm:pt modelId="{68153E53-89C1-406C-9665-386379A693E2}" type="pres">
      <dgm:prSet presAssocID="{4826DD1C-6D65-4705-82D6-2DBED57C2AD3}" presName="iconBgRect" presStyleLbl="bgShp" presStyleIdx="0" presStyleCnt="6"/>
      <dgm:spPr>
        <a:prstGeom prst="round2DiagRect">
          <a:avLst>
            <a:gd name="adj1" fmla="val 29727"/>
            <a:gd name="adj2" fmla="val 0"/>
          </a:avLst>
        </a:prstGeom>
      </dgm:spPr>
    </dgm:pt>
    <dgm:pt modelId="{590E7436-CB22-45BA-9E18-7D1754845D2D}" type="pres">
      <dgm:prSet presAssocID="{4826DD1C-6D65-4705-82D6-2DBED57C2AD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f"/>
        </a:ext>
      </dgm:extLst>
    </dgm:pt>
    <dgm:pt modelId="{D395A19C-4AFF-4CEE-B78D-2CE6D08A1CAD}" type="pres">
      <dgm:prSet presAssocID="{4826DD1C-6D65-4705-82D6-2DBED57C2AD3}" presName="spaceRect" presStyleCnt="0"/>
      <dgm:spPr/>
    </dgm:pt>
    <dgm:pt modelId="{2521354F-EC86-42BA-92B7-006540A68F14}" type="pres">
      <dgm:prSet presAssocID="{4826DD1C-6D65-4705-82D6-2DBED57C2AD3}" presName="textRect" presStyleLbl="revTx" presStyleIdx="0" presStyleCnt="6">
        <dgm:presLayoutVars>
          <dgm:chMax val="1"/>
          <dgm:chPref val="1"/>
        </dgm:presLayoutVars>
      </dgm:prSet>
      <dgm:spPr/>
    </dgm:pt>
    <dgm:pt modelId="{8BA685E9-F1A9-4EFC-A80C-AC106F777068}" type="pres">
      <dgm:prSet presAssocID="{83423DD0-55E0-4B06-9E0A-DB77438E94A2}" presName="sibTrans" presStyleCnt="0"/>
      <dgm:spPr/>
    </dgm:pt>
    <dgm:pt modelId="{011FA943-1ABA-4577-8531-8EEF1AD72E5C}" type="pres">
      <dgm:prSet presAssocID="{9933B25E-D9CB-4CB0-BB48-4429D2585B60}" presName="compNode" presStyleCnt="0"/>
      <dgm:spPr/>
    </dgm:pt>
    <dgm:pt modelId="{04420275-03FB-46B6-A5DC-6FB2EBED8FF3}" type="pres">
      <dgm:prSet presAssocID="{9933B25E-D9CB-4CB0-BB48-4429D2585B60}" presName="iconBgRect" presStyleLbl="bgShp" presStyleIdx="1" presStyleCnt="6"/>
      <dgm:spPr>
        <a:prstGeom prst="round2DiagRect">
          <a:avLst>
            <a:gd name="adj1" fmla="val 29727"/>
            <a:gd name="adj2" fmla="val 0"/>
          </a:avLst>
        </a:prstGeom>
      </dgm:spPr>
    </dgm:pt>
    <dgm:pt modelId="{6CB44AB8-44F8-46E0-8236-796ED93497B5}" type="pres">
      <dgm:prSet presAssocID="{9933B25E-D9CB-4CB0-BB48-4429D2585B6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426EC561-7AC3-44C7-973C-13A4EF467A6E}" type="pres">
      <dgm:prSet presAssocID="{9933B25E-D9CB-4CB0-BB48-4429D2585B60}" presName="spaceRect" presStyleCnt="0"/>
      <dgm:spPr/>
    </dgm:pt>
    <dgm:pt modelId="{3FDE780B-9144-4977-B7BA-1D611CEE7A55}" type="pres">
      <dgm:prSet presAssocID="{9933B25E-D9CB-4CB0-BB48-4429D2585B60}" presName="textRect" presStyleLbl="revTx" presStyleIdx="1" presStyleCnt="6">
        <dgm:presLayoutVars>
          <dgm:chMax val="1"/>
          <dgm:chPref val="1"/>
        </dgm:presLayoutVars>
      </dgm:prSet>
      <dgm:spPr/>
    </dgm:pt>
    <dgm:pt modelId="{F03F77F9-A8AC-4994-A7A4-D335BD99E399}" type="pres">
      <dgm:prSet presAssocID="{D7DECE46-7D42-418C-8D05-E7F2A7225AD1}" presName="sibTrans" presStyleCnt="0"/>
      <dgm:spPr/>
    </dgm:pt>
    <dgm:pt modelId="{142E5546-358D-4079-A227-C52622F64447}" type="pres">
      <dgm:prSet presAssocID="{74594CB9-F91A-4B9D-951F-00383B2D34F4}" presName="compNode" presStyleCnt="0"/>
      <dgm:spPr/>
    </dgm:pt>
    <dgm:pt modelId="{CB166CEA-953C-4DDC-9152-BFD3DE54299B}" type="pres">
      <dgm:prSet presAssocID="{74594CB9-F91A-4B9D-951F-00383B2D34F4}" presName="iconBgRect" presStyleLbl="bgShp" presStyleIdx="2" presStyleCnt="6"/>
      <dgm:spPr>
        <a:prstGeom prst="round2DiagRect">
          <a:avLst>
            <a:gd name="adj1" fmla="val 29727"/>
            <a:gd name="adj2" fmla="val 0"/>
          </a:avLst>
        </a:prstGeom>
      </dgm:spPr>
    </dgm:pt>
    <dgm:pt modelId="{54BFE263-64B8-47E0-8F44-E2763F373B4D}" type="pres">
      <dgm:prSet presAssocID="{74594CB9-F91A-4B9D-951F-00383B2D34F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AFC64C08-C06B-4FDA-A18A-8207E140CF26}" type="pres">
      <dgm:prSet presAssocID="{74594CB9-F91A-4B9D-951F-00383B2D34F4}" presName="spaceRect" presStyleCnt="0"/>
      <dgm:spPr/>
    </dgm:pt>
    <dgm:pt modelId="{4FE8F3A2-D970-4541-A0AF-08D38904335D}" type="pres">
      <dgm:prSet presAssocID="{74594CB9-F91A-4B9D-951F-00383B2D34F4}" presName="textRect" presStyleLbl="revTx" presStyleIdx="2" presStyleCnt="6">
        <dgm:presLayoutVars>
          <dgm:chMax val="1"/>
          <dgm:chPref val="1"/>
        </dgm:presLayoutVars>
      </dgm:prSet>
      <dgm:spPr/>
    </dgm:pt>
    <dgm:pt modelId="{E9AA9838-D7D4-4414-8DA9-9093112F2C68}" type="pres">
      <dgm:prSet presAssocID="{EE2D4EBE-C2FC-4C7A-B558-6FDA24CA0346}" presName="sibTrans" presStyleCnt="0"/>
      <dgm:spPr/>
    </dgm:pt>
    <dgm:pt modelId="{B92F4A42-A83C-48A1-835F-EA4FEF45D730}" type="pres">
      <dgm:prSet presAssocID="{7D16B0CB-4CF2-41BE-A30C-DA34AB1AA26F}" presName="compNode" presStyleCnt="0"/>
      <dgm:spPr/>
    </dgm:pt>
    <dgm:pt modelId="{D99977A5-C700-4EB1-A175-E8BB8CDB53F1}" type="pres">
      <dgm:prSet presAssocID="{7D16B0CB-4CF2-41BE-A30C-DA34AB1AA26F}" presName="iconBgRect" presStyleLbl="bgShp" presStyleIdx="3" presStyleCnt="6"/>
      <dgm:spPr>
        <a:prstGeom prst="round2DiagRect">
          <a:avLst>
            <a:gd name="adj1" fmla="val 29727"/>
            <a:gd name="adj2" fmla="val 0"/>
          </a:avLst>
        </a:prstGeom>
      </dgm:spPr>
    </dgm:pt>
    <dgm:pt modelId="{9A3CDA29-6F5D-46B0-B5C5-4FDAFCB59FC8}" type="pres">
      <dgm:prSet presAssocID="{7D16B0CB-4CF2-41BE-A30C-DA34AB1AA26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12FBB482-BA7A-4C56-9689-BC0A182482A0}" type="pres">
      <dgm:prSet presAssocID="{7D16B0CB-4CF2-41BE-A30C-DA34AB1AA26F}" presName="spaceRect" presStyleCnt="0"/>
      <dgm:spPr/>
    </dgm:pt>
    <dgm:pt modelId="{C6264895-A6B8-446E-A4B4-5964C4060D09}" type="pres">
      <dgm:prSet presAssocID="{7D16B0CB-4CF2-41BE-A30C-DA34AB1AA26F}" presName="textRect" presStyleLbl="revTx" presStyleIdx="3" presStyleCnt="6">
        <dgm:presLayoutVars>
          <dgm:chMax val="1"/>
          <dgm:chPref val="1"/>
        </dgm:presLayoutVars>
      </dgm:prSet>
      <dgm:spPr/>
    </dgm:pt>
    <dgm:pt modelId="{6E59D7AF-E13B-43FE-B8C6-8C2181A15D47}" type="pres">
      <dgm:prSet presAssocID="{2D75DC68-93AA-4672-AEA1-9F61EC0F8CC0}" presName="sibTrans" presStyleCnt="0"/>
      <dgm:spPr/>
    </dgm:pt>
    <dgm:pt modelId="{DFCFB715-14AE-4E93-89D9-EACE9B27450A}" type="pres">
      <dgm:prSet presAssocID="{29A2B2C3-C433-433A-A653-E4456660EF1C}" presName="compNode" presStyleCnt="0"/>
      <dgm:spPr/>
    </dgm:pt>
    <dgm:pt modelId="{8CE7DFAE-EF9A-4B4A-AD79-D084DE1C3489}" type="pres">
      <dgm:prSet presAssocID="{29A2B2C3-C433-433A-A653-E4456660EF1C}" presName="iconBgRect" presStyleLbl="bgShp" presStyleIdx="4" presStyleCnt="6"/>
      <dgm:spPr>
        <a:prstGeom prst="round2DiagRect">
          <a:avLst>
            <a:gd name="adj1" fmla="val 29727"/>
            <a:gd name="adj2" fmla="val 0"/>
          </a:avLst>
        </a:prstGeom>
      </dgm:spPr>
    </dgm:pt>
    <dgm:pt modelId="{EAAAA7E3-2F24-43BD-A7ED-5EA21E0CD8A0}" type="pres">
      <dgm:prSet presAssocID="{29A2B2C3-C433-433A-A653-E4456660EF1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EB0DC763-FC99-4010-B1FA-948349FD07FB}" type="pres">
      <dgm:prSet presAssocID="{29A2B2C3-C433-433A-A653-E4456660EF1C}" presName="spaceRect" presStyleCnt="0"/>
      <dgm:spPr/>
    </dgm:pt>
    <dgm:pt modelId="{F4727ACA-FC20-469C-8E37-25CAFF83EDCA}" type="pres">
      <dgm:prSet presAssocID="{29A2B2C3-C433-433A-A653-E4456660EF1C}" presName="textRect" presStyleLbl="revTx" presStyleIdx="4" presStyleCnt="6">
        <dgm:presLayoutVars>
          <dgm:chMax val="1"/>
          <dgm:chPref val="1"/>
        </dgm:presLayoutVars>
      </dgm:prSet>
      <dgm:spPr/>
    </dgm:pt>
    <dgm:pt modelId="{7F985E4E-1DCA-46FB-B30E-C60941BAD834}" type="pres">
      <dgm:prSet presAssocID="{CEC31A8B-8258-4B50-8105-1A96931EE63F}" presName="sibTrans" presStyleCnt="0"/>
      <dgm:spPr/>
    </dgm:pt>
    <dgm:pt modelId="{672301BE-C46D-415D-9E82-A17046953850}" type="pres">
      <dgm:prSet presAssocID="{D468526E-17AF-4D80-A679-A30573F3E477}" presName="compNode" presStyleCnt="0"/>
      <dgm:spPr/>
    </dgm:pt>
    <dgm:pt modelId="{AD9A337B-A876-4B9A-AAA6-4B95429CD2AD}" type="pres">
      <dgm:prSet presAssocID="{D468526E-17AF-4D80-A679-A30573F3E477}" presName="iconBgRect" presStyleLbl="bgShp" presStyleIdx="5" presStyleCnt="6"/>
      <dgm:spPr>
        <a:prstGeom prst="round2DiagRect">
          <a:avLst>
            <a:gd name="adj1" fmla="val 29727"/>
            <a:gd name="adj2" fmla="val 0"/>
          </a:avLst>
        </a:prstGeom>
      </dgm:spPr>
    </dgm:pt>
    <dgm:pt modelId="{B5DB0570-DBED-496D-825B-6CEF98A33692}" type="pres">
      <dgm:prSet presAssocID="{D468526E-17AF-4D80-A679-A30573F3E47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pping Hands"/>
        </a:ext>
      </dgm:extLst>
    </dgm:pt>
    <dgm:pt modelId="{2D779CD7-B643-43DF-B2A2-3485E5C41209}" type="pres">
      <dgm:prSet presAssocID="{D468526E-17AF-4D80-A679-A30573F3E477}" presName="spaceRect" presStyleCnt="0"/>
      <dgm:spPr/>
    </dgm:pt>
    <dgm:pt modelId="{368CD59B-38EE-4701-A297-859EFF2C8E02}" type="pres">
      <dgm:prSet presAssocID="{D468526E-17AF-4D80-A679-A30573F3E477}" presName="textRect" presStyleLbl="revTx" presStyleIdx="5" presStyleCnt="6">
        <dgm:presLayoutVars>
          <dgm:chMax val="1"/>
          <dgm:chPref val="1"/>
        </dgm:presLayoutVars>
      </dgm:prSet>
      <dgm:spPr/>
    </dgm:pt>
  </dgm:ptLst>
  <dgm:cxnLst>
    <dgm:cxn modelId="{3F39230A-A6FC-4601-8FBD-ED5F6929AE3E}" type="presOf" srcId="{7D16B0CB-4CF2-41BE-A30C-DA34AB1AA26F}" destId="{C6264895-A6B8-446E-A4B4-5964C4060D09}" srcOrd="0" destOrd="0" presId="urn:microsoft.com/office/officeart/2018/5/layout/IconLeafLabelList"/>
    <dgm:cxn modelId="{4390990A-1EA6-4B66-93B1-8D12E77C3520}" type="presOf" srcId="{4826DD1C-6D65-4705-82D6-2DBED57C2AD3}" destId="{2521354F-EC86-42BA-92B7-006540A68F14}" srcOrd="0" destOrd="0" presId="urn:microsoft.com/office/officeart/2018/5/layout/IconLeafLabelList"/>
    <dgm:cxn modelId="{7C621F13-9E50-4285-A0BE-09AB498680D5}" srcId="{BCBC83DE-4C5E-44FE-8B79-7BA52F01C7BB}" destId="{4826DD1C-6D65-4705-82D6-2DBED57C2AD3}" srcOrd="0" destOrd="0" parTransId="{70969456-089B-48BB-A4D9-45607AB94B14}" sibTransId="{83423DD0-55E0-4B06-9E0A-DB77438E94A2}"/>
    <dgm:cxn modelId="{BC0CB32F-4E9C-4508-BF5C-22DC3D742E64}" type="presOf" srcId="{29A2B2C3-C433-433A-A653-E4456660EF1C}" destId="{F4727ACA-FC20-469C-8E37-25CAFF83EDCA}" srcOrd="0" destOrd="0" presId="urn:microsoft.com/office/officeart/2018/5/layout/IconLeafLabelList"/>
    <dgm:cxn modelId="{E5BDB23E-0168-4B1B-AA4B-78B74B3CADB1}" srcId="{BCBC83DE-4C5E-44FE-8B79-7BA52F01C7BB}" destId="{9933B25E-D9CB-4CB0-BB48-4429D2585B60}" srcOrd="1" destOrd="0" parTransId="{B15D83D6-BF95-4BF0-810D-F728000CF011}" sibTransId="{D7DECE46-7D42-418C-8D05-E7F2A7225AD1}"/>
    <dgm:cxn modelId="{4F820564-0255-4541-BB42-CB3F88059D55}" type="presOf" srcId="{74594CB9-F91A-4B9D-951F-00383B2D34F4}" destId="{4FE8F3A2-D970-4541-A0AF-08D38904335D}" srcOrd="0" destOrd="0" presId="urn:microsoft.com/office/officeart/2018/5/layout/IconLeafLabelList"/>
    <dgm:cxn modelId="{F1B8A355-F359-43A7-9B1B-63DE5081630C}" srcId="{BCBC83DE-4C5E-44FE-8B79-7BA52F01C7BB}" destId="{7D16B0CB-4CF2-41BE-A30C-DA34AB1AA26F}" srcOrd="3" destOrd="0" parTransId="{847B113A-409D-47AA-B57F-592D7CC9F759}" sibTransId="{2D75DC68-93AA-4672-AEA1-9F61EC0F8CC0}"/>
    <dgm:cxn modelId="{370ED87C-BCB8-4970-A0A9-05C8C5863319}" srcId="{BCBC83DE-4C5E-44FE-8B79-7BA52F01C7BB}" destId="{D468526E-17AF-4D80-A679-A30573F3E477}" srcOrd="5" destOrd="0" parTransId="{9F0C6277-2A8B-43B3-9D12-8ADF0AD245F7}" sibTransId="{B4D45BA6-99D2-424B-801F-0C7FCBD5CCEC}"/>
    <dgm:cxn modelId="{43C8BE81-13C9-486B-B2D7-26042920C8C7}" srcId="{BCBC83DE-4C5E-44FE-8B79-7BA52F01C7BB}" destId="{74594CB9-F91A-4B9D-951F-00383B2D34F4}" srcOrd="2" destOrd="0" parTransId="{1CEAA0D5-3329-4699-B2FD-EBB2EE811E49}" sibTransId="{EE2D4EBE-C2FC-4C7A-B558-6FDA24CA0346}"/>
    <dgm:cxn modelId="{C3DB208B-1EA8-4E79-85AF-965036FC0415}" type="presOf" srcId="{BCBC83DE-4C5E-44FE-8B79-7BA52F01C7BB}" destId="{9617F9A3-5809-4A9C-8B06-2E16FEB62EF1}" srcOrd="0" destOrd="0" presId="urn:microsoft.com/office/officeart/2018/5/layout/IconLeafLabelList"/>
    <dgm:cxn modelId="{4B49CEBD-E09F-48A3-B3C3-0E395DD92017}" type="presOf" srcId="{D468526E-17AF-4D80-A679-A30573F3E477}" destId="{368CD59B-38EE-4701-A297-859EFF2C8E02}" srcOrd="0" destOrd="0" presId="urn:microsoft.com/office/officeart/2018/5/layout/IconLeafLabelList"/>
    <dgm:cxn modelId="{FD2D91F9-AA7F-49DD-890F-87EFEC9C88F5}" type="presOf" srcId="{9933B25E-D9CB-4CB0-BB48-4429D2585B60}" destId="{3FDE780B-9144-4977-B7BA-1D611CEE7A55}" srcOrd="0" destOrd="0" presId="urn:microsoft.com/office/officeart/2018/5/layout/IconLeafLabelList"/>
    <dgm:cxn modelId="{D1D45CFC-AD76-4CDA-8ABB-FA4F5C048C7F}" srcId="{BCBC83DE-4C5E-44FE-8B79-7BA52F01C7BB}" destId="{29A2B2C3-C433-433A-A653-E4456660EF1C}" srcOrd="4" destOrd="0" parTransId="{33C96B96-362E-486C-B30A-4C9A56F035A8}" sibTransId="{CEC31A8B-8258-4B50-8105-1A96931EE63F}"/>
    <dgm:cxn modelId="{7BD3A4D4-E979-4ADD-A314-83CD7AE570EF}" type="presParOf" srcId="{9617F9A3-5809-4A9C-8B06-2E16FEB62EF1}" destId="{FF54254E-D2C1-4568-9202-CD30F44B3684}" srcOrd="0" destOrd="0" presId="urn:microsoft.com/office/officeart/2018/5/layout/IconLeafLabelList"/>
    <dgm:cxn modelId="{70CFA77C-F94D-4BE5-803A-584E4742628E}" type="presParOf" srcId="{FF54254E-D2C1-4568-9202-CD30F44B3684}" destId="{68153E53-89C1-406C-9665-386379A693E2}" srcOrd="0" destOrd="0" presId="urn:microsoft.com/office/officeart/2018/5/layout/IconLeafLabelList"/>
    <dgm:cxn modelId="{4220533C-3E4E-4B16-9697-B0D90E8AA7CC}" type="presParOf" srcId="{FF54254E-D2C1-4568-9202-CD30F44B3684}" destId="{590E7436-CB22-45BA-9E18-7D1754845D2D}" srcOrd="1" destOrd="0" presId="urn:microsoft.com/office/officeart/2018/5/layout/IconLeafLabelList"/>
    <dgm:cxn modelId="{C755E490-F1D1-497A-8F60-5F42D48AF5E9}" type="presParOf" srcId="{FF54254E-D2C1-4568-9202-CD30F44B3684}" destId="{D395A19C-4AFF-4CEE-B78D-2CE6D08A1CAD}" srcOrd="2" destOrd="0" presId="urn:microsoft.com/office/officeart/2018/5/layout/IconLeafLabelList"/>
    <dgm:cxn modelId="{CADDB6FD-BC84-49C3-92FF-0709D27F705F}" type="presParOf" srcId="{FF54254E-D2C1-4568-9202-CD30F44B3684}" destId="{2521354F-EC86-42BA-92B7-006540A68F14}" srcOrd="3" destOrd="0" presId="urn:microsoft.com/office/officeart/2018/5/layout/IconLeafLabelList"/>
    <dgm:cxn modelId="{D0C5E947-43A3-4B20-ABDC-1556B2787F6F}" type="presParOf" srcId="{9617F9A3-5809-4A9C-8B06-2E16FEB62EF1}" destId="{8BA685E9-F1A9-4EFC-A80C-AC106F777068}" srcOrd="1" destOrd="0" presId="urn:microsoft.com/office/officeart/2018/5/layout/IconLeafLabelList"/>
    <dgm:cxn modelId="{972DDC0D-E381-421D-8AB1-64D1327110DF}" type="presParOf" srcId="{9617F9A3-5809-4A9C-8B06-2E16FEB62EF1}" destId="{011FA943-1ABA-4577-8531-8EEF1AD72E5C}" srcOrd="2" destOrd="0" presId="urn:microsoft.com/office/officeart/2018/5/layout/IconLeafLabelList"/>
    <dgm:cxn modelId="{6E627200-857A-40D3-B719-F8806D07ECB9}" type="presParOf" srcId="{011FA943-1ABA-4577-8531-8EEF1AD72E5C}" destId="{04420275-03FB-46B6-A5DC-6FB2EBED8FF3}" srcOrd="0" destOrd="0" presId="urn:microsoft.com/office/officeart/2018/5/layout/IconLeafLabelList"/>
    <dgm:cxn modelId="{0EF34B03-BD57-4CEF-8C23-D2C8B78EC320}" type="presParOf" srcId="{011FA943-1ABA-4577-8531-8EEF1AD72E5C}" destId="{6CB44AB8-44F8-46E0-8236-796ED93497B5}" srcOrd="1" destOrd="0" presId="urn:microsoft.com/office/officeart/2018/5/layout/IconLeafLabelList"/>
    <dgm:cxn modelId="{ED21465C-D691-41C6-A9D6-62630CE33644}" type="presParOf" srcId="{011FA943-1ABA-4577-8531-8EEF1AD72E5C}" destId="{426EC561-7AC3-44C7-973C-13A4EF467A6E}" srcOrd="2" destOrd="0" presId="urn:microsoft.com/office/officeart/2018/5/layout/IconLeafLabelList"/>
    <dgm:cxn modelId="{528B73AB-D351-494E-8500-DEC5A90E5DBD}" type="presParOf" srcId="{011FA943-1ABA-4577-8531-8EEF1AD72E5C}" destId="{3FDE780B-9144-4977-B7BA-1D611CEE7A55}" srcOrd="3" destOrd="0" presId="urn:microsoft.com/office/officeart/2018/5/layout/IconLeafLabelList"/>
    <dgm:cxn modelId="{49D6470A-40F1-4B46-AEBB-344F9CD0CEEE}" type="presParOf" srcId="{9617F9A3-5809-4A9C-8B06-2E16FEB62EF1}" destId="{F03F77F9-A8AC-4994-A7A4-D335BD99E399}" srcOrd="3" destOrd="0" presId="urn:microsoft.com/office/officeart/2018/5/layout/IconLeafLabelList"/>
    <dgm:cxn modelId="{92726A1C-4D53-4749-A5D5-CC2319B35C24}" type="presParOf" srcId="{9617F9A3-5809-4A9C-8B06-2E16FEB62EF1}" destId="{142E5546-358D-4079-A227-C52622F64447}" srcOrd="4" destOrd="0" presId="urn:microsoft.com/office/officeart/2018/5/layout/IconLeafLabelList"/>
    <dgm:cxn modelId="{4139C118-8189-4A5E-8132-6029F913D657}" type="presParOf" srcId="{142E5546-358D-4079-A227-C52622F64447}" destId="{CB166CEA-953C-4DDC-9152-BFD3DE54299B}" srcOrd="0" destOrd="0" presId="urn:microsoft.com/office/officeart/2018/5/layout/IconLeafLabelList"/>
    <dgm:cxn modelId="{FE93F435-A25A-4EC8-A89E-209F80DD0057}" type="presParOf" srcId="{142E5546-358D-4079-A227-C52622F64447}" destId="{54BFE263-64B8-47E0-8F44-E2763F373B4D}" srcOrd="1" destOrd="0" presId="urn:microsoft.com/office/officeart/2018/5/layout/IconLeafLabelList"/>
    <dgm:cxn modelId="{890AEFB1-A643-409F-8317-37C1A4321B0B}" type="presParOf" srcId="{142E5546-358D-4079-A227-C52622F64447}" destId="{AFC64C08-C06B-4FDA-A18A-8207E140CF26}" srcOrd="2" destOrd="0" presId="urn:microsoft.com/office/officeart/2018/5/layout/IconLeafLabelList"/>
    <dgm:cxn modelId="{C2BA8749-AE5A-4751-AFD2-C3A568834FC0}" type="presParOf" srcId="{142E5546-358D-4079-A227-C52622F64447}" destId="{4FE8F3A2-D970-4541-A0AF-08D38904335D}" srcOrd="3" destOrd="0" presId="urn:microsoft.com/office/officeart/2018/5/layout/IconLeafLabelList"/>
    <dgm:cxn modelId="{22E56C7E-8229-486B-943D-2CC9920A9A3F}" type="presParOf" srcId="{9617F9A3-5809-4A9C-8B06-2E16FEB62EF1}" destId="{E9AA9838-D7D4-4414-8DA9-9093112F2C68}" srcOrd="5" destOrd="0" presId="urn:microsoft.com/office/officeart/2018/5/layout/IconLeafLabelList"/>
    <dgm:cxn modelId="{ABFC3004-C17A-4721-8A09-BE45C1DD9DB5}" type="presParOf" srcId="{9617F9A3-5809-4A9C-8B06-2E16FEB62EF1}" destId="{B92F4A42-A83C-48A1-835F-EA4FEF45D730}" srcOrd="6" destOrd="0" presId="urn:microsoft.com/office/officeart/2018/5/layout/IconLeafLabelList"/>
    <dgm:cxn modelId="{707B9F7E-7BAC-4BCE-854B-19E05F7C29BA}" type="presParOf" srcId="{B92F4A42-A83C-48A1-835F-EA4FEF45D730}" destId="{D99977A5-C700-4EB1-A175-E8BB8CDB53F1}" srcOrd="0" destOrd="0" presId="urn:microsoft.com/office/officeart/2018/5/layout/IconLeafLabelList"/>
    <dgm:cxn modelId="{6C6F6949-130F-4597-97E8-011C004B02E6}" type="presParOf" srcId="{B92F4A42-A83C-48A1-835F-EA4FEF45D730}" destId="{9A3CDA29-6F5D-46B0-B5C5-4FDAFCB59FC8}" srcOrd="1" destOrd="0" presId="urn:microsoft.com/office/officeart/2018/5/layout/IconLeafLabelList"/>
    <dgm:cxn modelId="{658F3EB4-0D0A-4087-919C-99C7D5A2AF87}" type="presParOf" srcId="{B92F4A42-A83C-48A1-835F-EA4FEF45D730}" destId="{12FBB482-BA7A-4C56-9689-BC0A182482A0}" srcOrd="2" destOrd="0" presId="urn:microsoft.com/office/officeart/2018/5/layout/IconLeafLabelList"/>
    <dgm:cxn modelId="{E3944402-B70B-40BC-9E6E-6C52DB8DA884}" type="presParOf" srcId="{B92F4A42-A83C-48A1-835F-EA4FEF45D730}" destId="{C6264895-A6B8-446E-A4B4-5964C4060D09}" srcOrd="3" destOrd="0" presId="urn:microsoft.com/office/officeart/2018/5/layout/IconLeafLabelList"/>
    <dgm:cxn modelId="{D2E6B93A-1D0D-4168-BABF-D7FB0E4FEBCD}" type="presParOf" srcId="{9617F9A3-5809-4A9C-8B06-2E16FEB62EF1}" destId="{6E59D7AF-E13B-43FE-B8C6-8C2181A15D47}" srcOrd="7" destOrd="0" presId="urn:microsoft.com/office/officeart/2018/5/layout/IconLeafLabelList"/>
    <dgm:cxn modelId="{A80C67E8-967E-44CF-AFB4-C9BB0124D743}" type="presParOf" srcId="{9617F9A3-5809-4A9C-8B06-2E16FEB62EF1}" destId="{DFCFB715-14AE-4E93-89D9-EACE9B27450A}" srcOrd="8" destOrd="0" presId="urn:microsoft.com/office/officeart/2018/5/layout/IconLeafLabelList"/>
    <dgm:cxn modelId="{A44CBDDB-E07B-4EF7-B919-635A2D8D2FDF}" type="presParOf" srcId="{DFCFB715-14AE-4E93-89D9-EACE9B27450A}" destId="{8CE7DFAE-EF9A-4B4A-AD79-D084DE1C3489}" srcOrd="0" destOrd="0" presId="urn:microsoft.com/office/officeart/2018/5/layout/IconLeafLabelList"/>
    <dgm:cxn modelId="{A0252AD1-1D3E-4313-AD7D-E9B8D06D1C32}" type="presParOf" srcId="{DFCFB715-14AE-4E93-89D9-EACE9B27450A}" destId="{EAAAA7E3-2F24-43BD-A7ED-5EA21E0CD8A0}" srcOrd="1" destOrd="0" presId="urn:microsoft.com/office/officeart/2018/5/layout/IconLeafLabelList"/>
    <dgm:cxn modelId="{0588BD21-3E2B-4549-8671-64EE52C9B07A}" type="presParOf" srcId="{DFCFB715-14AE-4E93-89D9-EACE9B27450A}" destId="{EB0DC763-FC99-4010-B1FA-948349FD07FB}" srcOrd="2" destOrd="0" presId="urn:microsoft.com/office/officeart/2018/5/layout/IconLeafLabelList"/>
    <dgm:cxn modelId="{9A3EF12D-01E8-44CD-92B6-AF8D1056C0D9}" type="presParOf" srcId="{DFCFB715-14AE-4E93-89D9-EACE9B27450A}" destId="{F4727ACA-FC20-469C-8E37-25CAFF83EDCA}" srcOrd="3" destOrd="0" presId="urn:microsoft.com/office/officeart/2018/5/layout/IconLeafLabelList"/>
    <dgm:cxn modelId="{F6BE7330-5186-4EFB-806B-6103F3B39814}" type="presParOf" srcId="{9617F9A3-5809-4A9C-8B06-2E16FEB62EF1}" destId="{7F985E4E-1DCA-46FB-B30E-C60941BAD834}" srcOrd="9" destOrd="0" presId="urn:microsoft.com/office/officeart/2018/5/layout/IconLeafLabelList"/>
    <dgm:cxn modelId="{8427EA25-3AA2-4CC2-97B4-5786A73F767C}" type="presParOf" srcId="{9617F9A3-5809-4A9C-8B06-2E16FEB62EF1}" destId="{672301BE-C46D-415D-9E82-A17046953850}" srcOrd="10" destOrd="0" presId="urn:microsoft.com/office/officeart/2018/5/layout/IconLeafLabelList"/>
    <dgm:cxn modelId="{2FA169BD-F383-4A7D-A270-C9F09FBBDE40}" type="presParOf" srcId="{672301BE-C46D-415D-9E82-A17046953850}" destId="{AD9A337B-A876-4B9A-AAA6-4B95429CD2AD}" srcOrd="0" destOrd="0" presId="urn:microsoft.com/office/officeart/2018/5/layout/IconLeafLabelList"/>
    <dgm:cxn modelId="{F73FF7CC-384D-46A9-9C10-CAC4A035A66D}" type="presParOf" srcId="{672301BE-C46D-415D-9E82-A17046953850}" destId="{B5DB0570-DBED-496D-825B-6CEF98A33692}" srcOrd="1" destOrd="0" presId="urn:microsoft.com/office/officeart/2018/5/layout/IconLeafLabelList"/>
    <dgm:cxn modelId="{F87F588F-8FE8-4023-A283-AE21B0C99E5F}" type="presParOf" srcId="{672301BE-C46D-415D-9E82-A17046953850}" destId="{2D779CD7-B643-43DF-B2A2-3485E5C41209}" srcOrd="2" destOrd="0" presId="urn:microsoft.com/office/officeart/2018/5/layout/IconLeafLabelList"/>
    <dgm:cxn modelId="{4D18A279-6FBC-46FF-885D-139AEDC39958}" type="presParOf" srcId="{672301BE-C46D-415D-9E82-A17046953850}" destId="{368CD59B-38EE-4701-A297-859EFF2C8E0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F68CC2-A889-4531-ABBB-E38A223F9985}"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4213D9F6-4B22-4577-BB35-62A4BB61C495}">
      <dgm:prSet/>
      <dgm:spPr/>
      <dgm:t>
        <a:bodyPr/>
        <a:lstStyle/>
        <a:p>
          <a:pPr>
            <a:defRPr b="1"/>
          </a:pPr>
          <a:r>
            <a:rPr lang="en-US"/>
            <a:t>Mon. 2 Mar., 9:00 AM</a:t>
          </a:r>
        </a:p>
      </dgm:t>
    </dgm:pt>
    <dgm:pt modelId="{7FD04AB8-E418-450E-955E-FC43570C58A1}" type="parTrans" cxnId="{06FFEBE9-75A7-49EC-9401-056082A01D3C}">
      <dgm:prSet/>
      <dgm:spPr/>
      <dgm:t>
        <a:bodyPr/>
        <a:lstStyle/>
        <a:p>
          <a:endParaRPr lang="en-US"/>
        </a:p>
      </dgm:t>
    </dgm:pt>
    <dgm:pt modelId="{82C4FC94-9EC6-4C75-A37F-C6B71C4B6DD2}" type="sibTrans" cxnId="{06FFEBE9-75A7-49EC-9401-056082A01D3C}">
      <dgm:prSet/>
      <dgm:spPr/>
      <dgm:t>
        <a:bodyPr/>
        <a:lstStyle/>
        <a:p>
          <a:endParaRPr lang="en-US"/>
        </a:p>
      </dgm:t>
    </dgm:pt>
    <dgm:pt modelId="{F483E49C-EDCF-4CEE-BD90-C22D71062B59}">
      <dgm:prSet/>
      <dgm:spPr/>
      <dgm:t>
        <a:bodyPr/>
        <a:lstStyle/>
        <a:p>
          <a:r>
            <a:rPr lang="en-US" dirty="0"/>
            <a:t>Congressman Meek’s Clergy &amp; Community Breakfast – Monday March 2nd at 9AM – Robert Ross Johnson Family Life Center</a:t>
          </a:r>
        </a:p>
      </dgm:t>
    </dgm:pt>
    <dgm:pt modelId="{FC437126-FDA6-4D61-B5AE-4D8EA51D0EFA}" type="parTrans" cxnId="{21AC1165-D7D2-42C7-A6AB-51450B118D5D}">
      <dgm:prSet/>
      <dgm:spPr/>
      <dgm:t>
        <a:bodyPr/>
        <a:lstStyle/>
        <a:p>
          <a:endParaRPr lang="en-US"/>
        </a:p>
      </dgm:t>
    </dgm:pt>
    <dgm:pt modelId="{123AAE7E-A4BF-4F7A-B072-7E99656CE25E}" type="sibTrans" cxnId="{21AC1165-D7D2-42C7-A6AB-51450B118D5D}">
      <dgm:prSet/>
      <dgm:spPr/>
      <dgm:t>
        <a:bodyPr/>
        <a:lstStyle/>
        <a:p>
          <a:endParaRPr lang="en-US"/>
        </a:p>
      </dgm:t>
    </dgm:pt>
    <dgm:pt modelId="{BB73DF27-8DAC-42D1-8F2A-32432E1A03D3}">
      <dgm:prSet/>
      <dgm:spPr/>
      <dgm:t>
        <a:bodyPr/>
        <a:lstStyle/>
        <a:p>
          <a:pPr>
            <a:defRPr b="1"/>
          </a:pPr>
          <a:r>
            <a:rPr lang="en-US"/>
            <a:t>Tue. 3 Mar. 2026</a:t>
          </a:r>
        </a:p>
      </dgm:t>
    </dgm:pt>
    <dgm:pt modelId="{579B1BA5-DC8B-473D-83A2-7125058E9F76}" type="parTrans" cxnId="{3B9C1D40-97CC-4424-BAA3-E631B2B6BB25}">
      <dgm:prSet/>
      <dgm:spPr/>
      <dgm:t>
        <a:bodyPr/>
        <a:lstStyle/>
        <a:p>
          <a:endParaRPr lang="en-US"/>
        </a:p>
      </dgm:t>
    </dgm:pt>
    <dgm:pt modelId="{29A9D6EE-B02B-4B0A-B417-B465DCBEAA47}" type="sibTrans" cxnId="{3B9C1D40-97CC-4424-BAA3-E631B2B6BB25}">
      <dgm:prSet/>
      <dgm:spPr/>
      <dgm:t>
        <a:bodyPr/>
        <a:lstStyle/>
        <a:p>
          <a:endParaRPr lang="en-US"/>
        </a:p>
      </dgm:t>
    </dgm:pt>
    <dgm:pt modelId="{9D99AADE-66E7-42C9-AB30-42450FCD4AA4}">
      <dgm:prSet/>
      <dgm:spPr/>
      <dgm:t>
        <a:bodyPr/>
        <a:lstStyle/>
        <a:p>
          <a:r>
            <a:rPr lang="en-US"/>
            <a:t>United States Postal Service Presents – Muhammad Ali Memorial Stam Unveiling – Tuesday March 3, 2026, from 10:00AM – 2PM Robert Johnson Family Life Center. Keynote Speaker – Congressman Meeks</a:t>
          </a:r>
        </a:p>
      </dgm:t>
    </dgm:pt>
    <dgm:pt modelId="{7EA76ABD-A379-4E17-BB90-B5CEA3FCDB64}" type="parTrans" cxnId="{AF1B5078-B36A-4AD5-92DC-F8A79373BD7A}">
      <dgm:prSet/>
      <dgm:spPr/>
      <dgm:t>
        <a:bodyPr/>
        <a:lstStyle/>
        <a:p>
          <a:endParaRPr lang="en-US"/>
        </a:p>
      </dgm:t>
    </dgm:pt>
    <dgm:pt modelId="{C39387EB-3025-4C5A-AD38-292B0F53227D}" type="sibTrans" cxnId="{AF1B5078-B36A-4AD5-92DC-F8A79373BD7A}">
      <dgm:prSet/>
      <dgm:spPr/>
      <dgm:t>
        <a:bodyPr/>
        <a:lstStyle/>
        <a:p>
          <a:endParaRPr lang="en-US"/>
        </a:p>
      </dgm:t>
    </dgm:pt>
    <dgm:pt modelId="{3B739152-E07F-4F6B-A240-7C4A4BC701CD}">
      <dgm:prSet/>
      <dgm:spPr/>
      <dgm:t>
        <a:bodyPr/>
        <a:lstStyle/>
        <a:p>
          <a:pPr>
            <a:defRPr b="1"/>
          </a:pPr>
          <a:r>
            <a:rPr lang="en-US"/>
            <a:t>Tue. 2026 – 3 Mar. 2026</a:t>
          </a:r>
        </a:p>
      </dgm:t>
    </dgm:pt>
    <dgm:pt modelId="{B75BA884-A4AF-4E5E-A863-2DF381CE0F78}" type="parTrans" cxnId="{D3CE15C2-7FF7-4DD5-8D2E-AB7E3475AEC1}">
      <dgm:prSet/>
      <dgm:spPr/>
      <dgm:t>
        <a:bodyPr/>
        <a:lstStyle/>
        <a:p>
          <a:endParaRPr lang="en-US"/>
        </a:p>
      </dgm:t>
    </dgm:pt>
    <dgm:pt modelId="{C783FBF0-A409-4B65-A208-DD16FBF0F8C4}" type="sibTrans" cxnId="{D3CE15C2-7FF7-4DD5-8D2E-AB7E3475AEC1}">
      <dgm:prSet/>
      <dgm:spPr/>
      <dgm:t>
        <a:bodyPr/>
        <a:lstStyle/>
        <a:p>
          <a:endParaRPr lang="en-US"/>
        </a:p>
      </dgm:t>
    </dgm:pt>
    <dgm:pt modelId="{8C3459E2-FE88-4A15-80C9-38BA9F931232}">
      <dgm:prSet/>
      <dgm:spPr/>
      <dgm:t>
        <a:bodyPr/>
        <a:lstStyle/>
        <a:p>
          <a:r>
            <a:rPr lang="en-US" dirty="0"/>
            <a:t>Commercial Services Committee Meeting via Zoom – Tuesday – March 3, 2026, 7PM</a:t>
          </a:r>
        </a:p>
      </dgm:t>
    </dgm:pt>
    <dgm:pt modelId="{6A716D33-5A6E-48CC-AC4D-4D73CDE2048B}" type="parTrans" cxnId="{746E13EC-F75F-420E-BB31-73C5A43AA094}">
      <dgm:prSet/>
      <dgm:spPr/>
      <dgm:t>
        <a:bodyPr/>
        <a:lstStyle/>
        <a:p>
          <a:endParaRPr lang="en-US"/>
        </a:p>
      </dgm:t>
    </dgm:pt>
    <dgm:pt modelId="{3FCDF18E-F9BE-439A-A80A-2A438E4BD30F}" type="sibTrans" cxnId="{746E13EC-F75F-420E-BB31-73C5A43AA094}">
      <dgm:prSet/>
      <dgm:spPr/>
      <dgm:t>
        <a:bodyPr/>
        <a:lstStyle/>
        <a:p>
          <a:endParaRPr lang="en-US"/>
        </a:p>
      </dgm:t>
    </dgm:pt>
    <dgm:pt modelId="{3C82ACAD-E181-4743-88BD-F7D92129041E}">
      <dgm:prSet/>
      <dgm:spPr/>
      <dgm:t>
        <a:bodyPr/>
        <a:lstStyle/>
        <a:p>
          <a:pPr>
            <a:defRPr b="1"/>
          </a:pPr>
          <a:r>
            <a:rPr lang="en-US"/>
            <a:t>Wed. 4 Mar. 2026, 10:00 AM</a:t>
          </a:r>
        </a:p>
      </dgm:t>
    </dgm:pt>
    <dgm:pt modelId="{55F15E2F-7B0E-4B35-B3FF-2032A497BCAF}" type="parTrans" cxnId="{022969D8-F549-4320-A93F-DFA3D85B948B}">
      <dgm:prSet/>
      <dgm:spPr/>
      <dgm:t>
        <a:bodyPr/>
        <a:lstStyle/>
        <a:p>
          <a:endParaRPr lang="en-US"/>
        </a:p>
      </dgm:t>
    </dgm:pt>
    <dgm:pt modelId="{8CFE0116-ACC1-4F65-BF80-2339F9717929}" type="sibTrans" cxnId="{022969D8-F549-4320-A93F-DFA3D85B948B}">
      <dgm:prSet/>
      <dgm:spPr/>
      <dgm:t>
        <a:bodyPr/>
        <a:lstStyle/>
        <a:p>
          <a:endParaRPr lang="en-US"/>
        </a:p>
      </dgm:t>
    </dgm:pt>
    <dgm:pt modelId="{C5DF5FEC-9455-4A8D-8295-73E8F415D9E9}">
      <dgm:prSet/>
      <dgm:spPr/>
      <dgm:t>
        <a:bodyPr/>
        <a:lstStyle/>
        <a:p>
          <a:r>
            <a:rPr lang="en-US"/>
            <a:t>Senior Citizens Committee Meeting – Wednesday March 4, 2026, at 10AM – Grand Ballroom</a:t>
          </a:r>
        </a:p>
      </dgm:t>
    </dgm:pt>
    <dgm:pt modelId="{BF62CA9B-489E-4409-94C0-4D7B63D41EE4}" type="parTrans" cxnId="{A5904771-AFEA-4082-B462-75159E457354}">
      <dgm:prSet/>
      <dgm:spPr/>
      <dgm:t>
        <a:bodyPr/>
        <a:lstStyle/>
        <a:p>
          <a:endParaRPr lang="en-US"/>
        </a:p>
      </dgm:t>
    </dgm:pt>
    <dgm:pt modelId="{75B47577-CA6E-4D9A-91EF-B513359F8CAE}" type="sibTrans" cxnId="{A5904771-AFEA-4082-B462-75159E457354}">
      <dgm:prSet/>
      <dgm:spPr/>
      <dgm:t>
        <a:bodyPr/>
        <a:lstStyle/>
        <a:p>
          <a:endParaRPr lang="en-US"/>
        </a:p>
      </dgm:t>
    </dgm:pt>
    <dgm:pt modelId="{A0ACD465-976C-4EFE-9D59-A1128E9C95D7}">
      <dgm:prSet/>
      <dgm:spPr/>
      <dgm:t>
        <a:bodyPr/>
        <a:lstStyle/>
        <a:p>
          <a:pPr>
            <a:defRPr b="1"/>
          </a:pPr>
          <a:r>
            <a:rPr lang="en-US"/>
            <a:t>Thu. 5 Mar. 2026, 7:00 PM</a:t>
          </a:r>
        </a:p>
      </dgm:t>
    </dgm:pt>
    <dgm:pt modelId="{22BA020C-910C-4FD4-AA8A-5DCEA944EB01}" type="parTrans" cxnId="{6DB451BC-C553-4756-B64D-C45B39C9D88B}">
      <dgm:prSet/>
      <dgm:spPr/>
      <dgm:t>
        <a:bodyPr/>
        <a:lstStyle/>
        <a:p>
          <a:endParaRPr lang="en-US"/>
        </a:p>
      </dgm:t>
    </dgm:pt>
    <dgm:pt modelId="{3843DD31-C1BC-4D75-B7D5-4F617DB2626C}" type="sibTrans" cxnId="{6DB451BC-C553-4756-B64D-C45B39C9D88B}">
      <dgm:prSet/>
      <dgm:spPr/>
      <dgm:t>
        <a:bodyPr/>
        <a:lstStyle/>
        <a:p>
          <a:endParaRPr lang="en-US"/>
        </a:p>
      </dgm:t>
    </dgm:pt>
    <dgm:pt modelId="{13E7667E-6937-4FDD-B82A-013B1306DD59}">
      <dgm:prSet/>
      <dgm:spPr/>
      <dgm:t>
        <a:bodyPr/>
        <a:lstStyle/>
        <a:p>
          <a:r>
            <a:rPr lang="en-US"/>
            <a:t>Community Center Committee Meeting – Thursday March 5, 2026, at 7PM – Club Lounge</a:t>
          </a:r>
        </a:p>
      </dgm:t>
    </dgm:pt>
    <dgm:pt modelId="{70CCBA71-B06C-48E5-B80C-5091984BA459}" type="parTrans" cxnId="{6F6185D0-3F7F-4996-AC31-7A6843851011}">
      <dgm:prSet/>
      <dgm:spPr/>
      <dgm:t>
        <a:bodyPr/>
        <a:lstStyle/>
        <a:p>
          <a:endParaRPr lang="en-US"/>
        </a:p>
      </dgm:t>
    </dgm:pt>
    <dgm:pt modelId="{E2933DDA-CE6C-49CF-8CA5-B24414283B57}" type="sibTrans" cxnId="{6F6185D0-3F7F-4996-AC31-7A6843851011}">
      <dgm:prSet/>
      <dgm:spPr/>
      <dgm:t>
        <a:bodyPr/>
        <a:lstStyle/>
        <a:p>
          <a:endParaRPr lang="en-US"/>
        </a:p>
      </dgm:t>
    </dgm:pt>
    <dgm:pt modelId="{850F42D5-81F4-48E7-A536-21A06FE26D0C}">
      <dgm:prSet/>
      <dgm:spPr/>
      <dgm:t>
        <a:bodyPr/>
        <a:lstStyle/>
        <a:p>
          <a:pPr>
            <a:defRPr b="1"/>
          </a:pPr>
          <a:r>
            <a:rPr lang="en-US"/>
            <a:t>Sun. 8 Mar. 2026</a:t>
          </a:r>
        </a:p>
      </dgm:t>
    </dgm:pt>
    <dgm:pt modelId="{228A65C8-0D7A-4C95-B715-F42CC00FBD56}" type="parTrans" cxnId="{85868B96-4C71-430E-B746-F54B7BAF9312}">
      <dgm:prSet/>
      <dgm:spPr/>
      <dgm:t>
        <a:bodyPr/>
        <a:lstStyle/>
        <a:p>
          <a:endParaRPr lang="en-US"/>
        </a:p>
      </dgm:t>
    </dgm:pt>
    <dgm:pt modelId="{EC26F492-2563-42A2-80BB-C8A87B150E72}" type="sibTrans" cxnId="{85868B96-4C71-430E-B746-F54B7BAF9312}">
      <dgm:prSet/>
      <dgm:spPr/>
      <dgm:t>
        <a:bodyPr/>
        <a:lstStyle/>
        <a:p>
          <a:endParaRPr lang="en-US"/>
        </a:p>
      </dgm:t>
    </dgm:pt>
    <dgm:pt modelId="{E5C1407D-8ACC-461F-A976-DA4FEAAF34FA}">
      <dgm:prSet/>
      <dgm:spPr/>
      <dgm:t>
        <a:bodyPr/>
        <a:lstStyle/>
        <a:p>
          <a:r>
            <a:rPr lang="en-US"/>
            <a:t>Daylight Savings Time begins</a:t>
          </a:r>
        </a:p>
      </dgm:t>
    </dgm:pt>
    <dgm:pt modelId="{4EA080BF-6ECF-4F2E-866A-D37289883932}" type="parTrans" cxnId="{45DB721A-0596-4D4F-AF16-34B9288673DE}">
      <dgm:prSet/>
      <dgm:spPr/>
      <dgm:t>
        <a:bodyPr/>
        <a:lstStyle/>
        <a:p>
          <a:endParaRPr lang="en-US"/>
        </a:p>
      </dgm:t>
    </dgm:pt>
    <dgm:pt modelId="{CA647DCA-54E3-45C2-9531-2008954E6CAF}" type="sibTrans" cxnId="{45DB721A-0596-4D4F-AF16-34B9288673DE}">
      <dgm:prSet/>
      <dgm:spPr/>
      <dgm:t>
        <a:bodyPr/>
        <a:lstStyle/>
        <a:p>
          <a:endParaRPr lang="en-US"/>
        </a:p>
      </dgm:t>
    </dgm:pt>
    <dgm:pt modelId="{889E599A-DA7C-4547-B3F7-2688D0A51C1A}" type="pres">
      <dgm:prSet presAssocID="{F2F68CC2-A889-4531-ABBB-E38A223F9985}" presName="root" presStyleCnt="0">
        <dgm:presLayoutVars>
          <dgm:chMax/>
          <dgm:chPref/>
          <dgm:animLvl val="lvl"/>
        </dgm:presLayoutVars>
      </dgm:prSet>
      <dgm:spPr/>
    </dgm:pt>
    <dgm:pt modelId="{4FB5F7BE-EEBE-43D7-A48D-9360DD621763}" type="pres">
      <dgm:prSet presAssocID="{F2F68CC2-A889-4531-ABBB-E38A223F9985}" presName="divider" presStyleLbl="fgAcc1" presStyleIdx="0" presStyleCnt="1"/>
      <dgm:spPr/>
    </dgm:pt>
    <dgm:pt modelId="{73E29BC2-A53A-4E3D-B04E-E9C7A361E7CE}" type="pres">
      <dgm:prSet presAssocID="{F2F68CC2-A889-4531-ABBB-E38A223F9985}" presName="nodes" presStyleCnt="0">
        <dgm:presLayoutVars>
          <dgm:chMax/>
          <dgm:chPref/>
          <dgm:animLvl val="lvl"/>
        </dgm:presLayoutVars>
      </dgm:prSet>
      <dgm:spPr/>
    </dgm:pt>
    <dgm:pt modelId="{50D02164-076D-44B4-A333-DD8DCFE82F93}" type="pres">
      <dgm:prSet presAssocID="{4213D9F6-4B22-4577-BB35-62A4BB61C495}" presName="composite" presStyleCnt="0"/>
      <dgm:spPr/>
    </dgm:pt>
    <dgm:pt modelId="{767C2881-5A27-4CF2-A08D-A1FC8392FDA4}" type="pres">
      <dgm:prSet presAssocID="{4213D9F6-4B22-4577-BB35-62A4BB61C495}" presName="L1TextContainer" presStyleLbl="alignNode1" presStyleIdx="0" presStyleCnt="6">
        <dgm:presLayoutVars>
          <dgm:chMax val="1"/>
          <dgm:chPref val="1"/>
          <dgm:bulletEnabled val="1"/>
        </dgm:presLayoutVars>
      </dgm:prSet>
      <dgm:spPr/>
    </dgm:pt>
    <dgm:pt modelId="{1D784436-6372-4229-9E49-AD3307F1FA56}" type="pres">
      <dgm:prSet presAssocID="{4213D9F6-4B22-4577-BB35-62A4BB61C495}" presName="L2TextContainerWrapper" presStyleCnt="0">
        <dgm:presLayoutVars>
          <dgm:bulletEnabled val="1"/>
        </dgm:presLayoutVars>
      </dgm:prSet>
      <dgm:spPr/>
    </dgm:pt>
    <dgm:pt modelId="{4654EDD9-60E4-447D-946D-D37E99FCBEA6}" type="pres">
      <dgm:prSet presAssocID="{4213D9F6-4B22-4577-BB35-62A4BB61C495}" presName="L2TextContainer" presStyleLbl="bgAccFollowNode1" presStyleIdx="0" presStyleCnt="6"/>
      <dgm:spPr/>
    </dgm:pt>
    <dgm:pt modelId="{27433232-1378-4FAC-A56E-77B3903467D3}" type="pres">
      <dgm:prSet presAssocID="{4213D9F6-4B22-4577-BB35-62A4BB61C495}" presName="FlexibleEmptyPlaceHolder" presStyleCnt="0"/>
      <dgm:spPr/>
    </dgm:pt>
    <dgm:pt modelId="{55D4C466-F40D-423C-B9DF-5D94523121B4}" type="pres">
      <dgm:prSet presAssocID="{4213D9F6-4B22-4577-BB35-62A4BB61C495}" presName="ConnectLine" presStyleLbl="sibTrans1D1" presStyleIdx="0" presStyleCnt="6"/>
      <dgm:spPr/>
    </dgm:pt>
    <dgm:pt modelId="{795B1297-AC2A-43E9-8681-35C38DBB5AF9}" type="pres">
      <dgm:prSet presAssocID="{4213D9F6-4B22-4577-BB35-62A4BB61C495}" presName="ConnectorPoint" presStyleLbl="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FECB9794-688C-4AB9-BF48-5207F2CFB9F7}" type="pres">
      <dgm:prSet presAssocID="{4213D9F6-4B22-4577-BB35-62A4BB61C495}" presName="EmptyPlaceHolder" presStyleCnt="0"/>
      <dgm:spPr/>
    </dgm:pt>
    <dgm:pt modelId="{48E0EE4B-28B2-4B5F-AF26-D2A64B940F3F}" type="pres">
      <dgm:prSet presAssocID="{82C4FC94-9EC6-4C75-A37F-C6B71C4B6DD2}" presName="spaceBetweenRectangles" presStyleCnt="0"/>
      <dgm:spPr/>
    </dgm:pt>
    <dgm:pt modelId="{6FFBFBD9-0D14-49DA-ABE1-70F5C415C4B5}" type="pres">
      <dgm:prSet presAssocID="{BB73DF27-8DAC-42D1-8F2A-32432E1A03D3}" presName="composite" presStyleCnt="0"/>
      <dgm:spPr/>
    </dgm:pt>
    <dgm:pt modelId="{D7C1D554-24F0-4308-8E7B-44CF9E208B0F}" type="pres">
      <dgm:prSet presAssocID="{BB73DF27-8DAC-42D1-8F2A-32432E1A03D3}" presName="L1TextContainer" presStyleLbl="alignNode1" presStyleIdx="1" presStyleCnt="6">
        <dgm:presLayoutVars>
          <dgm:chMax val="1"/>
          <dgm:chPref val="1"/>
          <dgm:bulletEnabled val="1"/>
        </dgm:presLayoutVars>
      </dgm:prSet>
      <dgm:spPr/>
    </dgm:pt>
    <dgm:pt modelId="{A81C43C5-ACFC-4CB0-8A4A-26E056225066}" type="pres">
      <dgm:prSet presAssocID="{BB73DF27-8DAC-42D1-8F2A-32432E1A03D3}" presName="L2TextContainerWrapper" presStyleCnt="0">
        <dgm:presLayoutVars>
          <dgm:bulletEnabled val="1"/>
        </dgm:presLayoutVars>
      </dgm:prSet>
      <dgm:spPr/>
    </dgm:pt>
    <dgm:pt modelId="{B2801C1B-0133-48B4-9BDB-A2EE35C23A5F}" type="pres">
      <dgm:prSet presAssocID="{BB73DF27-8DAC-42D1-8F2A-32432E1A03D3}" presName="L2TextContainer" presStyleLbl="bgAccFollowNode1" presStyleIdx="1" presStyleCnt="6"/>
      <dgm:spPr/>
    </dgm:pt>
    <dgm:pt modelId="{E8BEB8A1-5536-4DE9-9E75-7727E76BFCBF}" type="pres">
      <dgm:prSet presAssocID="{BB73DF27-8DAC-42D1-8F2A-32432E1A03D3}" presName="FlexibleEmptyPlaceHolder" presStyleCnt="0"/>
      <dgm:spPr/>
    </dgm:pt>
    <dgm:pt modelId="{D4B5D71F-A66D-4A88-BB3A-12E24F259AF2}" type="pres">
      <dgm:prSet presAssocID="{BB73DF27-8DAC-42D1-8F2A-32432E1A03D3}" presName="ConnectLine" presStyleLbl="sibTrans1D1" presStyleIdx="1" presStyleCnt="6"/>
      <dgm:spPr/>
    </dgm:pt>
    <dgm:pt modelId="{7007B359-792F-4F89-8288-2143DCBC1624}" type="pres">
      <dgm:prSet presAssocID="{BB73DF27-8DAC-42D1-8F2A-32432E1A03D3}" presName="ConnectorPoint" presStyleLbl="node1" presStyleIdx="1" presStyleCnt="6"/>
      <dgm:spPr>
        <a:solidFill>
          <a:schemeClr val="accent2">
            <a:hueOff val="-1484934"/>
            <a:satOff val="484"/>
            <a:lumOff val="-431"/>
            <a:alphaOff val="0"/>
          </a:schemeClr>
        </a:solidFill>
        <a:ln w="6350" cap="flat" cmpd="sng" algn="ctr">
          <a:solidFill>
            <a:schemeClr val="lt1">
              <a:hueOff val="0"/>
              <a:satOff val="0"/>
              <a:lumOff val="0"/>
              <a:alphaOff val="0"/>
            </a:schemeClr>
          </a:solidFill>
          <a:prstDash val="solid"/>
        </a:ln>
        <a:effectLst/>
      </dgm:spPr>
    </dgm:pt>
    <dgm:pt modelId="{436356D4-42A6-4013-96EF-E150045B9BB3}" type="pres">
      <dgm:prSet presAssocID="{BB73DF27-8DAC-42D1-8F2A-32432E1A03D3}" presName="EmptyPlaceHolder" presStyleCnt="0"/>
      <dgm:spPr/>
    </dgm:pt>
    <dgm:pt modelId="{B020E11F-CFF4-4F40-AB05-675B55AEDAE6}" type="pres">
      <dgm:prSet presAssocID="{29A9D6EE-B02B-4B0A-B417-B465DCBEAA47}" presName="spaceBetweenRectangles" presStyleCnt="0"/>
      <dgm:spPr/>
    </dgm:pt>
    <dgm:pt modelId="{7CE1900D-5581-44AC-B80D-3DC68A480208}" type="pres">
      <dgm:prSet presAssocID="{3B739152-E07F-4F6B-A240-7C4A4BC701CD}" presName="composite" presStyleCnt="0"/>
      <dgm:spPr/>
    </dgm:pt>
    <dgm:pt modelId="{9BE2553D-70F5-41F1-8DD2-072C21F93530}" type="pres">
      <dgm:prSet presAssocID="{3B739152-E07F-4F6B-A240-7C4A4BC701CD}" presName="L1TextContainer" presStyleLbl="alignNode1" presStyleIdx="2" presStyleCnt="6">
        <dgm:presLayoutVars>
          <dgm:chMax val="1"/>
          <dgm:chPref val="1"/>
          <dgm:bulletEnabled val="1"/>
        </dgm:presLayoutVars>
      </dgm:prSet>
      <dgm:spPr/>
    </dgm:pt>
    <dgm:pt modelId="{6C6E3EE1-BA1A-4D3A-9050-C1C4C441991D}" type="pres">
      <dgm:prSet presAssocID="{3B739152-E07F-4F6B-A240-7C4A4BC701CD}" presName="L2TextContainerWrapper" presStyleCnt="0">
        <dgm:presLayoutVars>
          <dgm:bulletEnabled val="1"/>
        </dgm:presLayoutVars>
      </dgm:prSet>
      <dgm:spPr/>
    </dgm:pt>
    <dgm:pt modelId="{1FF1EB9B-924F-4514-9B20-39D1D4DEE7BB}" type="pres">
      <dgm:prSet presAssocID="{3B739152-E07F-4F6B-A240-7C4A4BC701CD}" presName="L2TextContainer" presStyleLbl="bgAccFollowNode1" presStyleIdx="2" presStyleCnt="6"/>
      <dgm:spPr/>
    </dgm:pt>
    <dgm:pt modelId="{CAB4E658-A499-47A7-9ECD-912EA2410206}" type="pres">
      <dgm:prSet presAssocID="{3B739152-E07F-4F6B-A240-7C4A4BC701CD}" presName="FlexibleEmptyPlaceHolder" presStyleCnt="0"/>
      <dgm:spPr/>
    </dgm:pt>
    <dgm:pt modelId="{DB103EEA-03E4-4B0F-8186-F6115EFA8A71}" type="pres">
      <dgm:prSet presAssocID="{3B739152-E07F-4F6B-A240-7C4A4BC701CD}" presName="ConnectLine" presStyleLbl="sibTrans1D1" presStyleIdx="2" presStyleCnt="6"/>
      <dgm:spPr/>
    </dgm:pt>
    <dgm:pt modelId="{F25D6476-EDA7-4AAF-BAE3-FA5CD698763D}" type="pres">
      <dgm:prSet presAssocID="{3B739152-E07F-4F6B-A240-7C4A4BC701CD}" presName="ConnectorPoint" presStyleLbl="node1" presStyleIdx="2" presStyleCnt="6"/>
      <dgm:spPr>
        <a:solidFill>
          <a:schemeClr val="accent2">
            <a:hueOff val="-2969867"/>
            <a:satOff val="969"/>
            <a:lumOff val="-863"/>
            <a:alphaOff val="0"/>
          </a:schemeClr>
        </a:solidFill>
        <a:ln w="6350" cap="flat" cmpd="sng" algn="ctr">
          <a:solidFill>
            <a:schemeClr val="lt1">
              <a:hueOff val="0"/>
              <a:satOff val="0"/>
              <a:lumOff val="0"/>
              <a:alphaOff val="0"/>
            </a:schemeClr>
          </a:solidFill>
          <a:prstDash val="solid"/>
        </a:ln>
        <a:effectLst/>
      </dgm:spPr>
    </dgm:pt>
    <dgm:pt modelId="{C3D6CE5A-9535-4BF2-A867-40168B47EA38}" type="pres">
      <dgm:prSet presAssocID="{3B739152-E07F-4F6B-A240-7C4A4BC701CD}" presName="EmptyPlaceHolder" presStyleCnt="0"/>
      <dgm:spPr/>
    </dgm:pt>
    <dgm:pt modelId="{AD6D7E8E-D753-4CC0-ACFB-97C0C37DA060}" type="pres">
      <dgm:prSet presAssocID="{C783FBF0-A409-4B65-A208-DD16FBF0F8C4}" presName="spaceBetweenRectangles" presStyleCnt="0"/>
      <dgm:spPr/>
    </dgm:pt>
    <dgm:pt modelId="{2BA901BF-4A90-4764-861D-46C1C010CD44}" type="pres">
      <dgm:prSet presAssocID="{3C82ACAD-E181-4743-88BD-F7D92129041E}" presName="composite" presStyleCnt="0"/>
      <dgm:spPr/>
    </dgm:pt>
    <dgm:pt modelId="{1CDE72D7-13A0-4C34-A113-61CA9B760B67}" type="pres">
      <dgm:prSet presAssocID="{3C82ACAD-E181-4743-88BD-F7D92129041E}" presName="L1TextContainer" presStyleLbl="alignNode1" presStyleIdx="3" presStyleCnt="6">
        <dgm:presLayoutVars>
          <dgm:chMax val="1"/>
          <dgm:chPref val="1"/>
          <dgm:bulletEnabled val="1"/>
        </dgm:presLayoutVars>
      </dgm:prSet>
      <dgm:spPr/>
    </dgm:pt>
    <dgm:pt modelId="{203DD040-B457-49E3-902D-7FDB18B442ED}" type="pres">
      <dgm:prSet presAssocID="{3C82ACAD-E181-4743-88BD-F7D92129041E}" presName="L2TextContainerWrapper" presStyleCnt="0">
        <dgm:presLayoutVars>
          <dgm:bulletEnabled val="1"/>
        </dgm:presLayoutVars>
      </dgm:prSet>
      <dgm:spPr/>
    </dgm:pt>
    <dgm:pt modelId="{9CFB97DA-35A5-4327-8634-6A4619D6CBFD}" type="pres">
      <dgm:prSet presAssocID="{3C82ACAD-E181-4743-88BD-F7D92129041E}" presName="L2TextContainer" presStyleLbl="bgAccFollowNode1" presStyleIdx="3" presStyleCnt="6"/>
      <dgm:spPr/>
    </dgm:pt>
    <dgm:pt modelId="{6B30F6F3-2684-45C6-8F5E-FDA43548031B}" type="pres">
      <dgm:prSet presAssocID="{3C82ACAD-E181-4743-88BD-F7D92129041E}" presName="FlexibleEmptyPlaceHolder" presStyleCnt="0"/>
      <dgm:spPr/>
    </dgm:pt>
    <dgm:pt modelId="{ACACF5E5-4939-49B4-80AB-177BF4D14A06}" type="pres">
      <dgm:prSet presAssocID="{3C82ACAD-E181-4743-88BD-F7D92129041E}" presName="ConnectLine" presStyleLbl="sibTrans1D1" presStyleIdx="3" presStyleCnt="6"/>
      <dgm:spPr/>
    </dgm:pt>
    <dgm:pt modelId="{26362048-7F55-4725-8FCB-60080E4CB97F}" type="pres">
      <dgm:prSet presAssocID="{3C82ACAD-E181-4743-88BD-F7D92129041E}" presName="ConnectorPoint" presStyleLbl="node1" presStyleIdx="3" presStyleCnt="6"/>
      <dgm:spPr>
        <a:solidFill>
          <a:schemeClr val="accent2">
            <a:hueOff val="-4454801"/>
            <a:satOff val="1453"/>
            <a:lumOff val="-1294"/>
            <a:alphaOff val="0"/>
          </a:schemeClr>
        </a:solidFill>
        <a:ln w="6350" cap="flat" cmpd="sng" algn="ctr">
          <a:solidFill>
            <a:schemeClr val="lt1">
              <a:hueOff val="0"/>
              <a:satOff val="0"/>
              <a:lumOff val="0"/>
              <a:alphaOff val="0"/>
            </a:schemeClr>
          </a:solidFill>
          <a:prstDash val="solid"/>
        </a:ln>
        <a:effectLst/>
      </dgm:spPr>
    </dgm:pt>
    <dgm:pt modelId="{A679F0C5-1B80-4195-83F4-8D65E69CB6EF}" type="pres">
      <dgm:prSet presAssocID="{3C82ACAD-E181-4743-88BD-F7D92129041E}" presName="EmptyPlaceHolder" presStyleCnt="0"/>
      <dgm:spPr/>
    </dgm:pt>
    <dgm:pt modelId="{E5570A9C-51C7-46E0-9E3C-5A7351F5CFC5}" type="pres">
      <dgm:prSet presAssocID="{8CFE0116-ACC1-4F65-BF80-2339F9717929}" presName="spaceBetweenRectangles" presStyleCnt="0"/>
      <dgm:spPr/>
    </dgm:pt>
    <dgm:pt modelId="{B734F27F-0138-43CC-A6D7-80EE0F7E0F3E}" type="pres">
      <dgm:prSet presAssocID="{A0ACD465-976C-4EFE-9D59-A1128E9C95D7}" presName="composite" presStyleCnt="0"/>
      <dgm:spPr/>
    </dgm:pt>
    <dgm:pt modelId="{88D6A05E-0F85-4696-B013-838C002C35D4}" type="pres">
      <dgm:prSet presAssocID="{A0ACD465-976C-4EFE-9D59-A1128E9C95D7}" presName="L1TextContainer" presStyleLbl="alignNode1" presStyleIdx="4" presStyleCnt="6">
        <dgm:presLayoutVars>
          <dgm:chMax val="1"/>
          <dgm:chPref val="1"/>
          <dgm:bulletEnabled val="1"/>
        </dgm:presLayoutVars>
      </dgm:prSet>
      <dgm:spPr/>
    </dgm:pt>
    <dgm:pt modelId="{936D5A6F-390C-4E2E-A99F-2C682C14EAA1}" type="pres">
      <dgm:prSet presAssocID="{A0ACD465-976C-4EFE-9D59-A1128E9C95D7}" presName="L2TextContainerWrapper" presStyleCnt="0">
        <dgm:presLayoutVars>
          <dgm:bulletEnabled val="1"/>
        </dgm:presLayoutVars>
      </dgm:prSet>
      <dgm:spPr/>
    </dgm:pt>
    <dgm:pt modelId="{C44C0DF8-13D9-4C98-A884-BF707DEC9221}" type="pres">
      <dgm:prSet presAssocID="{A0ACD465-976C-4EFE-9D59-A1128E9C95D7}" presName="L2TextContainer" presStyleLbl="bgAccFollowNode1" presStyleIdx="4" presStyleCnt="6"/>
      <dgm:spPr/>
    </dgm:pt>
    <dgm:pt modelId="{98FC174F-5348-4FD2-8966-A3A98EE769F4}" type="pres">
      <dgm:prSet presAssocID="{A0ACD465-976C-4EFE-9D59-A1128E9C95D7}" presName="FlexibleEmptyPlaceHolder" presStyleCnt="0"/>
      <dgm:spPr/>
    </dgm:pt>
    <dgm:pt modelId="{27D4DB53-7B97-4E76-B9DE-C3462D32A8B4}" type="pres">
      <dgm:prSet presAssocID="{A0ACD465-976C-4EFE-9D59-A1128E9C95D7}" presName="ConnectLine" presStyleLbl="sibTrans1D1" presStyleIdx="4" presStyleCnt="6"/>
      <dgm:spPr/>
    </dgm:pt>
    <dgm:pt modelId="{BBE8C9F1-6E57-4284-9263-69DF49FFC73F}" type="pres">
      <dgm:prSet presAssocID="{A0ACD465-976C-4EFE-9D59-A1128E9C95D7}" presName="ConnectorPoint" presStyleLbl="node1" presStyleIdx="4" presStyleCnt="6"/>
      <dgm:spPr>
        <a:solidFill>
          <a:schemeClr val="accent2">
            <a:hueOff val="-5939734"/>
            <a:satOff val="1938"/>
            <a:lumOff val="-1726"/>
            <a:alphaOff val="0"/>
          </a:schemeClr>
        </a:solidFill>
        <a:ln w="6350" cap="flat" cmpd="sng" algn="ctr">
          <a:solidFill>
            <a:schemeClr val="lt1">
              <a:hueOff val="0"/>
              <a:satOff val="0"/>
              <a:lumOff val="0"/>
              <a:alphaOff val="0"/>
            </a:schemeClr>
          </a:solidFill>
          <a:prstDash val="solid"/>
        </a:ln>
        <a:effectLst/>
      </dgm:spPr>
    </dgm:pt>
    <dgm:pt modelId="{0C9BB52D-2F4F-4FC9-8896-CF31E8A8420C}" type="pres">
      <dgm:prSet presAssocID="{A0ACD465-976C-4EFE-9D59-A1128E9C95D7}" presName="EmptyPlaceHolder" presStyleCnt="0"/>
      <dgm:spPr/>
    </dgm:pt>
    <dgm:pt modelId="{75AD549A-38C8-4E2C-889E-9A26E8EAE41C}" type="pres">
      <dgm:prSet presAssocID="{3843DD31-C1BC-4D75-B7D5-4F617DB2626C}" presName="spaceBetweenRectangles" presStyleCnt="0"/>
      <dgm:spPr/>
    </dgm:pt>
    <dgm:pt modelId="{206EAC04-BC45-4220-ABBA-E26F1A4E83A8}" type="pres">
      <dgm:prSet presAssocID="{850F42D5-81F4-48E7-A536-21A06FE26D0C}" presName="composite" presStyleCnt="0"/>
      <dgm:spPr/>
    </dgm:pt>
    <dgm:pt modelId="{544F5491-8A73-423D-95B9-6FFD197F0ADE}" type="pres">
      <dgm:prSet presAssocID="{850F42D5-81F4-48E7-A536-21A06FE26D0C}" presName="L1TextContainer" presStyleLbl="alignNode1" presStyleIdx="5" presStyleCnt="6">
        <dgm:presLayoutVars>
          <dgm:chMax val="1"/>
          <dgm:chPref val="1"/>
          <dgm:bulletEnabled val="1"/>
        </dgm:presLayoutVars>
      </dgm:prSet>
      <dgm:spPr/>
    </dgm:pt>
    <dgm:pt modelId="{F9F07BD1-E362-43A4-9058-7DCA8B102C93}" type="pres">
      <dgm:prSet presAssocID="{850F42D5-81F4-48E7-A536-21A06FE26D0C}" presName="L2TextContainerWrapper" presStyleCnt="0">
        <dgm:presLayoutVars>
          <dgm:bulletEnabled val="1"/>
        </dgm:presLayoutVars>
      </dgm:prSet>
      <dgm:spPr/>
    </dgm:pt>
    <dgm:pt modelId="{5CDB944C-9428-4186-8F69-86587DB0D86F}" type="pres">
      <dgm:prSet presAssocID="{850F42D5-81F4-48E7-A536-21A06FE26D0C}" presName="L2TextContainer" presStyleLbl="bgAccFollowNode1" presStyleIdx="5" presStyleCnt="6"/>
      <dgm:spPr/>
    </dgm:pt>
    <dgm:pt modelId="{F1F93C03-9850-4945-BDCE-B87B1972491F}" type="pres">
      <dgm:prSet presAssocID="{850F42D5-81F4-48E7-A536-21A06FE26D0C}" presName="FlexibleEmptyPlaceHolder" presStyleCnt="0"/>
      <dgm:spPr/>
    </dgm:pt>
    <dgm:pt modelId="{D5086FAE-714A-4A0E-833E-00828913D774}" type="pres">
      <dgm:prSet presAssocID="{850F42D5-81F4-48E7-A536-21A06FE26D0C}" presName="ConnectLine" presStyleLbl="sibTrans1D1" presStyleIdx="5" presStyleCnt="6"/>
      <dgm:spPr/>
    </dgm:pt>
    <dgm:pt modelId="{9926D898-5305-405D-BF2E-A81CC82E8BDB}" type="pres">
      <dgm:prSet presAssocID="{850F42D5-81F4-48E7-A536-21A06FE26D0C}" presName="ConnectorPoint" presStyleLbl="node1" presStyleIdx="5" presStyleCnt="6"/>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BFB41FF2-FECD-4615-AF1C-8CCC462A8559}" type="pres">
      <dgm:prSet presAssocID="{850F42D5-81F4-48E7-A536-21A06FE26D0C}" presName="EmptyPlaceHolder" presStyleCnt="0"/>
      <dgm:spPr/>
    </dgm:pt>
  </dgm:ptLst>
  <dgm:cxnLst>
    <dgm:cxn modelId="{6147C801-FDCC-4211-B7ED-3AD40F857B5A}" type="presOf" srcId="{F483E49C-EDCF-4CEE-BD90-C22D71062B59}" destId="{4654EDD9-60E4-447D-946D-D37E99FCBEA6}" srcOrd="0" destOrd="0" presId="urn:microsoft.com/office/officeart/2017/3/layout/HorizontalLabelsTimeline"/>
    <dgm:cxn modelId="{DA65FF0A-AD23-41AF-862F-03B9C5C467E8}" type="presOf" srcId="{850F42D5-81F4-48E7-A536-21A06FE26D0C}" destId="{544F5491-8A73-423D-95B9-6FFD197F0ADE}" srcOrd="0" destOrd="0" presId="urn:microsoft.com/office/officeart/2017/3/layout/HorizontalLabelsTimeline"/>
    <dgm:cxn modelId="{45DB721A-0596-4D4F-AF16-34B9288673DE}" srcId="{850F42D5-81F4-48E7-A536-21A06FE26D0C}" destId="{E5C1407D-8ACC-461F-A976-DA4FEAAF34FA}" srcOrd="0" destOrd="0" parTransId="{4EA080BF-6ECF-4F2E-866A-D37289883932}" sibTransId="{CA647DCA-54E3-45C2-9531-2008954E6CAF}"/>
    <dgm:cxn modelId="{3B9C1D40-97CC-4424-BAA3-E631B2B6BB25}" srcId="{F2F68CC2-A889-4531-ABBB-E38A223F9985}" destId="{BB73DF27-8DAC-42D1-8F2A-32432E1A03D3}" srcOrd="1" destOrd="0" parTransId="{579B1BA5-DC8B-473D-83A2-7125058E9F76}" sibTransId="{29A9D6EE-B02B-4B0A-B417-B465DCBEAA47}"/>
    <dgm:cxn modelId="{21AC1165-D7D2-42C7-A6AB-51450B118D5D}" srcId="{4213D9F6-4B22-4577-BB35-62A4BB61C495}" destId="{F483E49C-EDCF-4CEE-BD90-C22D71062B59}" srcOrd="0" destOrd="0" parTransId="{FC437126-FDA6-4D61-B5AE-4D8EA51D0EFA}" sibTransId="{123AAE7E-A4BF-4F7A-B072-7E99656CE25E}"/>
    <dgm:cxn modelId="{F448FD49-1050-463D-957B-3AD438F6508F}" type="presOf" srcId="{8C3459E2-FE88-4A15-80C9-38BA9F931232}" destId="{1FF1EB9B-924F-4514-9B20-39D1D4DEE7BB}" srcOrd="0" destOrd="0" presId="urn:microsoft.com/office/officeart/2017/3/layout/HorizontalLabelsTimeline"/>
    <dgm:cxn modelId="{F06DA16D-4637-4D35-B5C3-1B320D08D8CF}" type="presOf" srcId="{E5C1407D-8ACC-461F-A976-DA4FEAAF34FA}" destId="{5CDB944C-9428-4186-8F69-86587DB0D86F}" srcOrd="0" destOrd="0" presId="urn:microsoft.com/office/officeart/2017/3/layout/HorizontalLabelsTimeline"/>
    <dgm:cxn modelId="{A5904771-AFEA-4082-B462-75159E457354}" srcId="{3C82ACAD-E181-4743-88BD-F7D92129041E}" destId="{C5DF5FEC-9455-4A8D-8295-73E8F415D9E9}" srcOrd="0" destOrd="0" parTransId="{BF62CA9B-489E-4409-94C0-4D7B63D41EE4}" sibTransId="{75B47577-CA6E-4D9A-91EF-B513359F8CAE}"/>
    <dgm:cxn modelId="{AF1B5078-B36A-4AD5-92DC-F8A79373BD7A}" srcId="{BB73DF27-8DAC-42D1-8F2A-32432E1A03D3}" destId="{9D99AADE-66E7-42C9-AB30-42450FCD4AA4}" srcOrd="0" destOrd="0" parTransId="{7EA76ABD-A379-4E17-BB90-B5CEA3FCDB64}" sibTransId="{C39387EB-3025-4C5A-AD38-292B0F53227D}"/>
    <dgm:cxn modelId="{017CBC7C-8D0B-4BDF-A894-0E430B1EBBEA}" type="presOf" srcId="{C5DF5FEC-9455-4A8D-8295-73E8F415D9E9}" destId="{9CFB97DA-35A5-4327-8634-6A4619D6CBFD}" srcOrd="0" destOrd="0" presId="urn:microsoft.com/office/officeart/2017/3/layout/HorizontalLabelsTimeline"/>
    <dgm:cxn modelId="{85868B96-4C71-430E-B746-F54B7BAF9312}" srcId="{F2F68CC2-A889-4531-ABBB-E38A223F9985}" destId="{850F42D5-81F4-48E7-A536-21A06FE26D0C}" srcOrd="5" destOrd="0" parTransId="{228A65C8-0D7A-4C95-B715-F42CC00FBD56}" sibTransId="{EC26F492-2563-42A2-80BB-C8A87B150E72}"/>
    <dgm:cxn modelId="{01CEDAA0-88E9-4F4E-8CAD-98355587E5A8}" type="presOf" srcId="{9D99AADE-66E7-42C9-AB30-42450FCD4AA4}" destId="{B2801C1B-0133-48B4-9BDB-A2EE35C23A5F}" srcOrd="0" destOrd="0" presId="urn:microsoft.com/office/officeart/2017/3/layout/HorizontalLabelsTimeline"/>
    <dgm:cxn modelId="{6DB451BC-C553-4756-B64D-C45B39C9D88B}" srcId="{F2F68CC2-A889-4531-ABBB-E38A223F9985}" destId="{A0ACD465-976C-4EFE-9D59-A1128E9C95D7}" srcOrd="4" destOrd="0" parTransId="{22BA020C-910C-4FD4-AA8A-5DCEA944EB01}" sibTransId="{3843DD31-C1BC-4D75-B7D5-4F617DB2626C}"/>
    <dgm:cxn modelId="{D3CE15C2-7FF7-4DD5-8D2E-AB7E3475AEC1}" srcId="{F2F68CC2-A889-4531-ABBB-E38A223F9985}" destId="{3B739152-E07F-4F6B-A240-7C4A4BC701CD}" srcOrd="2" destOrd="0" parTransId="{B75BA884-A4AF-4E5E-A863-2DF381CE0F78}" sibTransId="{C783FBF0-A409-4B65-A208-DD16FBF0F8C4}"/>
    <dgm:cxn modelId="{5FDDC6CB-04AD-4F67-9F2F-67EB9DC128CE}" type="presOf" srcId="{3C82ACAD-E181-4743-88BD-F7D92129041E}" destId="{1CDE72D7-13A0-4C34-A113-61CA9B760B67}" srcOrd="0" destOrd="0" presId="urn:microsoft.com/office/officeart/2017/3/layout/HorizontalLabelsTimeline"/>
    <dgm:cxn modelId="{589AADCD-A43E-4B74-9F05-1B4A9ECEFD97}" type="presOf" srcId="{4213D9F6-4B22-4577-BB35-62A4BB61C495}" destId="{767C2881-5A27-4CF2-A08D-A1FC8392FDA4}" srcOrd="0" destOrd="0" presId="urn:microsoft.com/office/officeart/2017/3/layout/HorizontalLabelsTimeline"/>
    <dgm:cxn modelId="{6F6185D0-3F7F-4996-AC31-7A6843851011}" srcId="{A0ACD465-976C-4EFE-9D59-A1128E9C95D7}" destId="{13E7667E-6937-4FDD-B82A-013B1306DD59}" srcOrd="0" destOrd="0" parTransId="{70CCBA71-B06C-48E5-B80C-5091984BA459}" sibTransId="{E2933DDA-CE6C-49CF-8CA5-B24414283B57}"/>
    <dgm:cxn modelId="{38AE3DD1-42AB-47E0-AE0D-0380EB75D66C}" type="presOf" srcId="{13E7667E-6937-4FDD-B82A-013B1306DD59}" destId="{C44C0DF8-13D9-4C98-A884-BF707DEC9221}" srcOrd="0" destOrd="0" presId="urn:microsoft.com/office/officeart/2017/3/layout/HorizontalLabelsTimeline"/>
    <dgm:cxn modelId="{F3221ED5-1BC8-4741-ACAC-AAB43A7A0944}" type="presOf" srcId="{BB73DF27-8DAC-42D1-8F2A-32432E1A03D3}" destId="{D7C1D554-24F0-4308-8E7B-44CF9E208B0F}" srcOrd="0" destOrd="0" presId="urn:microsoft.com/office/officeart/2017/3/layout/HorizontalLabelsTimeline"/>
    <dgm:cxn modelId="{022969D8-F549-4320-A93F-DFA3D85B948B}" srcId="{F2F68CC2-A889-4531-ABBB-E38A223F9985}" destId="{3C82ACAD-E181-4743-88BD-F7D92129041E}" srcOrd="3" destOrd="0" parTransId="{55F15E2F-7B0E-4B35-B3FF-2032A497BCAF}" sibTransId="{8CFE0116-ACC1-4F65-BF80-2339F9717929}"/>
    <dgm:cxn modelId="{DC4EA3DA-38A1-4656-BD5D-B5A25DCCA376}" type="presOf" srcId="{A0ACD465-976C-4EFE-9D59-A1128E9C95D7}" destId="{88D6A05E-0F85-4696-B013-838C002C35D4}" srcOrd="0" destOrd="0" presId="urn:microsoft.com/office/officeart/2017/3/layout/HorizontalLabelsTimeline"/>
    <dgm:cxn modelId="{06FFEBE9-75A7-49EC-9401-056082A01D3C}" srcId="{F2F68CC2-A889-4531-ABBB-E38A223F9985}" destId="{4213D9F6-4B22-4577-BB35-62A4BB61C495}" srcOrd="0" destOrd="0" parTransId="{7FD04AB8-E418-450E-955E-FC43570C58A1}" sibTransId="{82C4FC94-9EC6-4C75-A37F-C6B71C4B6DD2}"/>
    <dgm:cxn modelId="{746E13EC-F75F-420E-BB31-73C5A43AA094}" srcId="{3B739152-E07F-4F6B-A240-7C4A4BC701CD}" destId="{8C3459E2-FE88-4A15-80C9-38BA9F931232}" srcOrd="0" destOrd="0" parTransId="{6A716D33-5A6E-48CC-AC4D-4D73CDE2048B}" sibTransId="{3FCDF18E-F9BE-439A-A80A-2A438E4BD30F}"/>
    <dgm:cxn modelId="{1620E8EF-9EEF-46C4-ABB5-8D43EF2A9D83}" type="presOf" srcId="{F2F68CC2-A889-4531-ABBB-E38A223F9985}" destId="{889E599A-DA7C-4547-B3F7-2688D0A51C1A}" srcOrd="0" destOrd="0" presId="urn:microsoft.com/office/officeart/2017/3/layout/HorizontalLabelsTimeline"/>
    <dgm:cxn modelId="{5FDBC7F2-FA29-47DC-9367-116AC554520E}" type="presOf" srcId="{3B739152-E07F-4F6B-A240-7C4A4BC701CD}" destId="{9BE2553D-70F5-41F1-8DD2-072C21F93530}" srcOrd="0" destOrd="0" presId="urn:microsoft.com/office/officeart/2017/3/layout/HorizontalLabelsTimeline"/>
    <dgm:cxn modelId="{B2976352-1492-4D4C-9E8B-9E721F7FEDEE}" type="presParOf" srcId="{889E599A-DA7C-4547-B3F7-2688D0A51C1A}" destId="{4FB5F7BE-EEBE-43D7-A48D-9360DD621763}" srcOrd="0" destOrd="0" presId="urn:microsoft.com/office/officeart/2017/3/layout/HorizontalLabelsTimeline"/>
    <dgm:cxn modelId="{D4C7300E-90B7-4586-986F-CCF04C82874D}" type="presParOf" srcId="{889E599A-DA7C-4547-B3F7-2688D0A51C1A}" destId="{73E29BC2-A53A-4E3D-B04E-E9C7A361E7CE}" srcOrd="1" destOrd="0" presId="urn:microsoft.com/office/officeart/2017/3/layout/HorizontalLabelsTimeline"/>
    <dgm:cxn modelId="{450C2A52-13A2-4370-9195-0F155FC57CB2}" type="presParOf" srcId="{73E29BC2-A53A-4E3D-B04E-E9C7A361E7CE}" destId="{50D02164-076D-44B4-A333-DD8DCFE82F93}" srcOrd="0" destOrd="0" presId="urn:microsoft.com/office/officeart/2017/3/layout/HorizontalLabelsTimeline"/>
    <dgm:cxn modelId="{6F61A5B6-50CC-40F7-935A-DA2DC2BF9A55}" type="presParOf" srcId="{50D02164-076D-44B4-A333-DD8DCFE82F93}" destId="{767C2881-5A27-4CF2-A08D-A1FC8392FDA4}" srcOrd="0" destOrd="0" presId="urn:microsoft.com/office/officeart/2017/3/layout/HorizontalLabelsTimeline"/>
    <dgm:cxn modelId="{6DB8A94B-0EA0-47CB-B609-7BE395508C95}" type="presParOf" srcId="{50D02164-076D-44B4-A333-DD8DCFE82F93}" destId="{1D784436-6372-4229-9E49-AD3307F1FA56}" srcOrd="1" destOrd="0" presId="urn:microsoft.com/office/officeart/2017/3/layout/HorizontalLabelsTimeline"/>
    <dgm:cxn modelId="{E7BF930E-7F2F-492A-934E-F7F17CB79D9D}" type="presParOf" srcId="{1D784436-6372-4229-9E49-AD3307F1FA56}" destId="{4654EDD9-60E4-447D-946D-D37E99FCBEA6}" srcOrd="0" destOrd="0" presId="urn:microsoft.com/office/officeart/2017/3/layout/HorizontalLabelsTimeline"/>
    <dgm:cxn modelId="{D6D909FE-BFAA-419E-BA48-E17BDD8ED764}" type="presParOf" srcId="{1D784436-6372-4229-9E49-AD3307F1FA56}" destId="{27433232-1378-4FAC-A56E-77B3903467D3}" srcOrd="1" destOrd="0" presId="urn:microsoft.com/office/officeart/2017/3/layout/HorizontalLabelsTimeline"/>
    <dgm:cxn modelId="{EB383955-A3B7-40E9-86F5-7026CA28B755}" type="presParOf" srcId="{50D02164-076D-44B4-A333-DD8DCFE82F93}" destId="{55D4C466-F40D-423C-B9DF-5D94523121B4}" srcOrd="2" destOrd="0" presId="urn:microsoft.com/office/officeart/2017/3/layout/HorizontalLabelsTimeline"/>
    <dgm:cxn modelId="{E5F5FE2D-BE05-4257-B623-28C8AF798126}" type="presParOf" srcId="{50D02164-076D-44B4-A333-DD8DCFE82F93}" destId="{795B1297-AC2A-43E9-8681-35C38DBB5AF9}" srcOrd="3" destOrd="0" presId="urn:microsoft.com/office/officeart/2017/3/layout/HorizontalLabelsTimeline"/>
    <dgm:cxn modelId="{1E1C8D68-8E12-4F96-A922-DA0C6AE21597}" type="presParOf" srcId="{50D02164-076D-44B4-A333-DD8DCFE82F93}" destId="{FECB9794-688C-4AB9-BF48-5207F2CFB9F7}" srcOrd="4" destOrd="0" presId="urn:microsoft.com/office/officeart/2017/3/layout/HorizontalLabelsTimeline"/>
    <dgm:cxn modelId="{6F5131AE-8E03-43D4-B850-CC7354C22FC8}" type="presParOf" srcId="{73E29BC2-A53A-4E3D-B04E-E9C7A361E7CE}" destId="{48E0EE4B-28B2-4B5F-AF26-D2A64B940F3F}" srcOrd="1" destOrd="0" presId="urn:microsoft.com/office/officeart/2017/3/layout/HorizontalLabelsTimeline"/>
    <dgm:cxn modelId="{AA9A8BAE-C823-48F3-876E-2D9C64A43A69}" type="presParOf" srcId="{73E29BC2-A53A-4E3D-B04E-E9C7A361E7CE}" destId="{6FFBFBD9-0D14-49DA-ABE1-70F5C415C4B5}" srcOrd="2" destOrd="0" presId="urn:microsoft.com/office/officeart/2017/3/layout/HorizontalLabelsTimeline"/>
    <dgm:cxn modelId="{243F2F4E-4381-41A3-BE98-021A3277BA1C}" type="presParOf" srcId="{6FFBFBD9-0D14-49DA-ABE1-70F5C415C4B5}" destId="{D7C1D554-24F0-4308-8E7B-44CF9E208B0F}" srcOrd="0" destOrd="0" presId="urn:microsoft.com/office/officeart/2017/3/layout/HorizontalLabelsTimeline"/>
    <dgm:cxn modelId="{B0169E11-0C78-4EE0-BAD0-EAF5DE66B991}" type="presParOf" srcId="{6FFBFBD9-0D14-49DA-ABE1-70F5C415C4B5}" destId="{A81C43C5-ACFC-4CB0-8A4A-26E056225066}" srcOrd="1" destOrd="0" presId="urn:microsoft.com/office/officeart/2017/3/layout/HorizontalLabelsTimeline"/>
    <dgm:cxn modelId="{7686A256-5D43-452B-B96D-4E1EB9BF67E8}" type="presParOf" srcId="{A81C43C5-ACFC-4CB0-8A4A-26E056225066}" destId="{B2801C1B-0133-48B4-9BDB-A2EE35C23A5F}" srcOrd="0" destOrd="0" presId="urn:microsoft.com/office/officeart/2017/3/layout/HorizontalLabelsTimeline"/>
    <dgm:cxn modelId="{2FDBE712-FDE8-48E7-9928-1C9660225808}" type="presParOf" srcId="{A81C43C5-ACFC-4CB0-8A4A-26E056225066}" destId="{E8BEB8A1-5536-4DE9-9E75-7727E76BFCBF}" srcOrd="1" destOrd="0" presId="urn:microsoft.com/office/officeart/2017/3/layout/HorizontalLabelsTimeline"/>
    <dgm:cxn modelId="{5C4AA4B8-40ED-4861-929D-F028771CCFEB}" type="presParOf" srcId="{6FFBFBD9-0D14-49DA-ABE1-70F5C415C4B5}" destId="{D4B5D71F-A66D-4A88-BB3A-12E24F259AF2}" srcOrd="2" destOrd="0" presId="urn:microsoft.com/office/officeart/2017/3/layout/HorizontalLabelsTimeline"/>
    <dgm:cxn modelId="{3907205E-DD5E-4799-882A-F222622D1E4A}" type="presParOf" srcId="{6FFBFBD9-0D14-49DA-ABE1-70F5C415C4B5}" destId="{7007B359-792F-4F89-8288-2143DCBC1624}" srcOrd="3" destOrd="0" presId="urn:microsoft.com/office/officeart/2017/3/layout/HorizontalLabelsTimeline"/>
    <dgm:cxn modelId="{016617F6-8289-424E-B878-1FD37AA83CEC}" type="presParOf" srcId="{6FFBFBD9-0D14-49DA-ABE1-70F5C415C4B5}" destId="{436356D4-42A6-4013-96EF-E150045B9BB3}" srcOrd="4" destOrd="0" presId="urn:microsoft.com/office/officeart/2017/3/layout/HorizontalLabelsTimeline"/>
    <dgm:cxn modelId="{DC665AD2-78C1-4FDD-8C46-EDB7051F223A}" type="presParOf" srcId="{73E29BC2-A53A-4E3D-B04E-E9C7A361E7CE}" destId="{B020E11F-CFF4-4F40-AB05-675B55AEDAE6}" srcOrd="3" destOrd="0" presId="urn:microsoft.com/office/officeart/2017/3/layout/HorizontalLabelsTimeline"/>
    <dgm:cxn modelId="{B4A7F764-6185-44EA-AB82-881F893EFFBB}" type="presParOf" srcId="{73E29BC2-A53A-4E3D-B04E-E9C7A361E7CE}" destId="{7CE1900D-5581-44AC-B80D-3DC68A480208}" srcOrd="4" destOrd="0" presId="urn:microsoft.com/office/officeart/2017/3/layout/HorizontalLabelsTimeline"/>
    <dgm:cxn modelId="{1FAA4A28-7D2F-4683-8E32-7EF219C6671E}" type="presParOf" srcId="{7CE1900D-5581-44AC-B80D-3DC68A480208}" destId="{9BE2553D-70F5-41F1-8DD2-072C21F93530}" srcOrd="0" destOrd="0" presId="urn:microsoft.com/office/officeart/2017/3/layout/HorizontalLabelsTimeline"/>
    <dgm:cxn modelId="{58801C31-79DF-480A-8378-852F4266D16D}" type="presParOf" srcId="{7CE1900D-5581-44AC-B80D-3DC68A480208}" destId="{6C6E3EE1-BA1A-4D3A-9050-C1C4C441991D}" srcOrd="1" destOrd="0" presId="urn:microsoft.com/office/officeart/2017/3/layout/HorizontalLabelsTimeline"/>
    <dgm:cxn modelId="{93BEF06A-114C-44EE-9DE4-3195E53D614F}" type="presParOf" srcId="{6C6E3EE1-BA1A-4D3A-9050-C1C4C441991D}" destId="{1FF1EB9B-924F-4514-9B20-39D1D4DEE7BB}" srcOrd="0" destOrd="0" presId="urn:microsoft.com/office/officeart/2017/3/layout/HorizontalLabelsTimeline"/>
    <dgm:cxn modelId="{73FCA5FB-00B1-482D-88D5-650D51824245}" type="presParOf" srcId="{6C6E3EE1-BA1A-4D3A-9050-C1C4C441991D}" destId="{CAB4E658-A499-47A7-9ECD-912EA2410206}" srcOrd="1" destOrd="0" presId="urn:microsoft.com/office/officeart/2017/3/layout/HorizontalLabelsTimeline"/>
    <dgm:cxn modelId="{00C88C8A-E617-4BF4-8320-E5DC64A21700}" type="presParOf" srcId="{7CE1900D-5581-44AC-B80D-3DC68A480208}" destId="{DB103EEA-03E4-4B0F-8186-F6115EFA8A71}" srcOrd="2" destOrd="0" presId="urn:microsoft.com/office/officeart/2017/3/layout/HorizontalLabelsTimeline"/>
    <dgm:cxn modelId="{96EDCCF3-89E1-4A24-A39C-058E3CA2CB52}" type="presParOf" srcId="{7CE1900D-5581-44AC-B80D-3DC68A480208}" destId="{F25D6476-EDA7-4AAF-BAE3-FA5CD698763D}" srcOrd="3" destOrd="0" presId="urn:microsoft.com/office/officeart/2017/3/layout/HorizontalLabelsTimeline"/>
    <dgm:cxn modelId="{4CE0E93A-8928-4F12-8AFF-08676169C86F}" type="presParOf" srcId="{7CE1900D-5581-44AC-B80D-3DC68A480208}" destId="{C3D6CE5A-9535-4BF2-A867-40168B47EA38}" srcOrd="4" destOrd="0" presId="urn:microsoft.com/office/officeart/2017/3/layout/HorizontalLabelsTimeline"/>
    <dgm:cxn modelId="{5B138A96-C4AC-4AC8-A93C-8D55AD4AE051}" type="presParOf" srcId="{73E29BC2-A53A-4E3D-B04E-E9C7A361E7CE}" destId="{AD6D7E8E-D753-4CC0-ACFB-97C0C37DA060}" srcOrd="5" destOrd="0" presId="urn:microsoft.com/office/officeart/2017/3/layout/HorizontalLabelsTimeline"/>
    <dgm:cxn modelId="{3E6C5700-DFE8-4499-A902-8D928AF043BC}" type="presParOf" srcId="{73E29BC2-A53A-4E3D-B04E-E9C7A361E7CE}" destId="{2BA901BF-4A90-4764-861D-46C1C010CD44}" srcOrd="6" destOrd="0" presId="urn:microsoft.com/office/officeart/2017/3/layout/HorizontalLabelsTimeline"/>
    <dgm:cxn modelId="{D70A973C-2B88-42D6-AEBD-5D80F445C726}" type="presParOf" srcId="{2BA901BF-4A90-4764-861D-46C1C010CD44}" destId="{1CDE72D7-13A0-4C34-A113-61CA9B760B67}" srcOrd="0" destOrd="0" presId="urn:microsoft.com/office/officeart/2017/3/layout/HorizontalLabelsTimeline"/>
    <dgm:cxn modelId="{BFFEBDFA-8338-4CDA-A4BA-72ABC6392646}" type="presParOf" srcId="{2BA901BF-4A90-4764-861D-46C1C010CD44}" destId="{203DD040-B457-49E3-902D-7FDB18B442ED}" srcOrd="1" destOrd="0" presId="urn:microsoft.com/office/officeart/2017/3/layout/HorizontalLabelsTimeline"/>
    <dgm:cxn modelId="{4F999C1D-29AA-43B0-9F20-5FA6885ABDB3}" type="presParOf" srcId="{203DD040-B457-49E3-902D-7FDB18B442ED}" destId="{9CFB97DA-35A5-4327-8634-6A4619D6CBFD}" srcOrd="0" destOrd="0" presId="urn:microsoft.com/office/officeart/2017/3/layout/HorizontalLabelsTimeline"/>
    <dgm:cxn modelId="{B2ACDF11-68CE-4B0B-BBB0-2707A1AD1307}" type="presParOf" srcId="{203DD040-B457-49E3-902D-7FDB18B442ED}" destId="{6B30F6F3-2684-45C6-8F5E-FDA43548031B}" srcOrd="1" destOrd="0" presId="urn:microsoft.com/office/officeart/2017/3/layout/HorizontalLabelsTimeline"/>
    <dgm:cxn modelId="{3826FE92-CAC7-4131-9EDE-4BB4C1C7D640}" type="presParOf" srcId="{2BA901BF-4A90-4764-861D-46C1C010CD44}" destId="{ACACF5E5-4939-49B4-80AB-177BF4D14A06}" srcOrd="2" destOrd="0" presId="urn:microsoft.com/office/officeart/2017/3/layout/HorizontalLabelsTimeline"/>
    <dgm:cxn modelId="{979E3F27-AF7A-4CC3-8FC6-46C1EF24FBCF}" type="presParOf" srcId="{2BA901BF-4A90-4764-861D-46C1C010CD44}" destId="{26362048-7F55-4725-8FCB-60080E4CB97F}" srcOrd="3" destOrd="0" presId="urn:microsoft.com/office/officeart/2017/3/layout/HorizontalLabelsTimeline"/>
    <dgm:cxn modelId="{994AC891-7315-468E-BEA1-233721D30012}" type="presParOf" srcId="{2BA901BF-4A90-4764-861D-46C1C010CD44}" destId="{A679F0C5-1B80-4195-83F4-8D65E69CB6EF}" srcOrd="4" destOrd="0" presId="urn:microsoft.com/office/officeart/2017/3/layout/HorizontalLabelsTimeline"/>
    <dgm:cxn modelId="{44158508-EBBA-4CC7-AE3A-419DED381B8E}" type="presParOf" srcId="{73E29BC2-A53A-4E3D-B04E-E9C7A361E7CE}" destId="{E5570A9C-51C7-46E0-9E3C-5A7351F5CFC5}" srcOrd="7" destOrd="0" presId="urn:microsoft.com/office/officeart/2017/3/layout/HorizontalLabelsTimeline"/>
    <dgm:cxn modelId="{620EA490-9164-4C4A-AADC-B0A2A577B257}" type="presParOf" srcId="{73E29BC2-A53A-4E3D-B04E-E9C7A361E7CE}" destId="{B734F27F-0138-43CC-A6D7-80EE0F7E0F3E}" srcOrd="8" destOrd="0" presId="urn:microsoft.com/office/officeart/2017/3/layout/HorizontalLabelsTimeline"/>
    <dgm:cxn modelId="{E5FAE7C2-BFAE-494D-907A-8C874D2D0A15}" type="presParOf" srcId="{B734F27F-0138-43CC-A6D7-80EE0F7E0F3E}" destId="{88D6A05E-0F85-4696-B013-838C002C35D4}" srcOrd="0" destOrd="0" presId="urn:microsoft.com/office/officeart/2017/3/layout/HorizontalLabelsTimeline"/>
    <dgm:cxn modelId="{B1DA3EBC-4A72-4E81-A4F2-E014A1518AEF}" type="presParOf" srcId="{B734F27F-0138-43CC-A6D7-80EE0F7E0F3E}" destId="{936D5A6F-390C-4E2E-A99F-2C682C14EAA1}" srcOrd="1" destOrd="0" presId="urn:microsoft.com/office/officeart/2017/3/layout/HorizontalLabelsTimeline"/>
    <dgm:cxn modelId="{815A1662-6F50-45E7-9DDE-5E518D04662B}" type="presParOf" srcId="{936D5A6F-390C-4E2E-A99F-2C682C14EAA1}" destId="{C44C0DF8-13D9-4C98-A884-BF707DEC9221}" srcOrd="0" destOrd="0" presId="urn:microsoft.com/office/officeart/2017/3/layout/HorizontalLabelsTimeline"/>
    <dgm:cxn modelId="{93042D92-C57B-4DE6-8919-E224914D90A9}" type="presParOf" srcId="{936D5A6F-390C-4E2E-A99F-2C682C14EAA1}" destId="{98FC174F-5348-4FD2-8966-A3A98EE769F4}" srcOrd="1" destOrd="0" presId="urn:microsoft.com/office/officeart/2017/3/layout/HorizontalLabelsTimeline"/>
    <dgm:cxn modelId="{6EE66493-C14C-4226-BC3D-2215C2FDACCE}" type="presParOf" srcId="{B734F27F-0138-43CC-A6D7-80EE0F7E0F3E}" destId="{27D4DB53-7B97-4E76-B9DE-C3462D32A8B4}" srcOrd="2" destOrd="0" presId="urn:microsoft.com/office/officeart/2017/3/layout/HorizontalLabelsTimeline"/>
    <dgm:cxn modelId="{44BC6657-28F1-437B-8CCE-06F7F3E3BB66}" type="presParOf" srcId="{B734F27F-0138-43CC-A6D7-80EE0F7E0F3E}" destId="{BBE8C9F1-6E57-4284-9263-69DF49FFC73F}" srcOrd="3" destOrd="0" presId="urn:microsoft.com/office/officeart/2017/3/layout/HorizontalLabelsTimeline"/>
    <dgm:cxn modelId="{AF86977C-E8E5-4789-9F37-9374C088AF2C}" type="presParOf" srcId="{B734F27F-0138-43CC-A6D7-80EE0F7E0F3E}" destId="{0C9BB52D-2F4F-4FC9-8896-CF31E8A8420C}" srcOrd="4" destOrd="0" presId="urn:microsoft.com/office/officeart/2017/3/layout/HorizontalLabelsTimeline"/>
    <dgm:cxn modelId="{EF4CE87A-8FCC-49DF-8A64-5B9436DAED22}" type="presParOf" srcId="{73E29BC2-A53A-4E3D-B04E-E9C7A361E7CE}" destId="{75AD549A-38C8-4E2C-889E-9A26E8EAE41C}" srcOrd="9" destOrd="0" presId="urn:microsoft.com/office/officeart/2017/3/layout/HorizontalLabelsTimeline"/>
    <dgm:cxn modelId="{E69FCC18-309A-40AB-BDAD-FC57CC2A60F2}" type="presParOf" srcId="{73E29BC2-A53A-4E3D-B04E-E9C7A361E7CE}" destId="{206EAC04-BC45-4220-ABBA-E26F1A4E83A8}" srcOrd="10" destOrd="0" presId="urn:microsoft.com/office/officeart/2017/3/layout/HorizontalLabelsTimeline"/>
    <dgm:cxn modelId="{E1000ED0-1BD7-46FF-9BD6-5C25EAA7B250}" type="presParOf" srcId="{206EAC04-BC45-4220-ABBA-E26F1A4E83A8}" destId="{544F5491-8A73-423D-95B9-6FFD197F0ADE}" srcOrd="0" destOrd="0" presId="urn:microsoft.com/office/officeart/2017/3/layout/HorizontalLabelsTimeline"/>
    <dgm:cxn modelId="{A73F2785-CB11-4496-973E-FCC820A0F2FA}" type="presParOf" srcId="{206EAC04-BC45-4220-ABBA-E26F1A4E83A8}" destId="{F9F07BD1-E362-43A4-9058-7DCA8B102C93}" srcOrd="1" destOrd="0" presId="urn:microsoft.com/office/officeart/2017/3/layout/HorizontalLabelsTimeline"/>
    <dgm:cxn modelId="{815D1D1F-B8F1-4903-9EF2-01916F4E03F3}" type="presParOf" srcId="{F9F07BD1-E362-43A4-9058-7DCA8B102C93}" destId="{5CDB944C-9428-4186-8F69-86587DB0D86F}" srcOrd="0" destOrd="0" presId="urn:microsoft.com/office/officeart/2017/3/layout/HorizontalLabelsTimeline"/>
    <dgm:cxn modelId="{75D3EE95-F263-4A44-A719-3FB091DCA1F9}" type="presParOf" srcId="{F9F07BD1-E362-43A4-9058-7DCA8B102C93}" destId="{F1F93C03-9850-4945-BDCE-B87B1972491F}" srcOrd="1" destOrd="0" presId="urn:microsoft.com/office/officeart/2017/3/layout/HorizontalLabelsTimeline"/>
    <dgm:cxn modelId="{62900B7E-1EE9-404C-8792-E1468957AC71}" type="presParOf" srcId="{206EAC04-BC45-4220-ABBA-E26F1A4E83A8}" destId="{D5086FAE-714A-4A0E-833E-00828913D774}" srcOrd="2" destOrd="0" presId="urn:microsoft.com/office/officeart/2017/3/layout/HorizontalLabelsTimeline"/>
    <dgm:cxn modelId="{E0F1F84E-D233-4AFC-8F67-5EC1AEF47FD5}" type="presParOf" srcId="{206EAC04-BC45-4220-ABBA-E26F1A4E83A8}" destId="{9926D898-5305-405D-BF2E-A81CC82E8BDB}" srcOrd="3" destOrd="0" presId="urn:microsoft.com/office/officeart/2017/3/layout/HorizontalLabelsTimeline"/>
    <dgm:cxn modelId="{F2378756-E838-4637-AD36-7230C89F1764}" type="presParOf" srcId="{206EAC04-BC45-4220-ABBA-E26F1A4E83A8}" destId="{BFB41FF2-FECD-4615-AF1C-8CCC462A8559}"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17724A-9F95-442A-92CF-7F1B5A206D28}"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2BD02DCA-6CB9-46E2-90AD-EC9CF338C475}">
      <dgm:prSet/>
      <dgm:spPr/>
      <dgm:t>
        <a:bodyPr/>
        <a:lstStyle/>
        <a:p>
          <a:r>
            <a:rPr lang="en-US"/>
            <a:t>Public Safety &amp; Parking Committee– Thursday, March 12, 2026, Club Lounge at 7PM</a:t>
          </a:r>
        </a:p>
      </dgm:t>
    </dgm:pt>
    <dgm:pt modelId="{39FAC63E-1D09-46F3-BCE3-7BBC061DF86E}" type="parTrans" cxnId="{DFB8ECA0-34E0-48A6-AAFE-07C3C2AF9F62}">
      <dgm:prSet/>
      <dgm:spPr/>
      <dgm:t>
        <a:bodyPr/>
        <a:lstStyle/>
        <a:p>
          <a:endParaRPr lang="en-US"/>
        </a:p>
      </dgm:t>
    </dgm:pt>
    <dgm:pt modelId="{6C6811B4-E917-4A61-97F8-AF70746735E2}" type="sibTrans" cxnId="{DFB8ECA0-34E0-48A6-AAFE-07C3C2AF9F62}">
      <dgm:prSet/>
      <dgm:spPr/>
      <dgm:t>
        <a:bodyPr/>
        <a:lstStyle/>
        <a:p>
          <a:endParaRPr lang="en-US"/>
        </a:p>
      </dgm:t>
    </dgm:pt>
    <dgm:pt modelId="{FE3888BD-60E9-49B8-B688-534F5F1EAF40}">
      <dgm:prSet/>
      <dgm:spPr/>
      <dgm:t>
        <a:bodyPr/>
        <a:lstStyle/>
        <a:p>
          <a:r>
            <a:rPr lang="en-US"/>
            <a:t>Maintenance &amp; Environ Conservation Committee – Thursday March 19, 2026, at 7PM – Club Lounge </a:t>
          </a:r>
        </a:p>
      </dgm:t>
    </dgm:pt>
    <dgm:pt modelId="{F6644A35-79B3-4C2F-90EF-175D3809DFE3}" type="parTrans" cxnId="{60B27981-2180-4A51-81B6-BFF0B592859C}">
      <dgm:prSet/>
      <dgm:spPr/>
      <dgm:t>
        <a:bodyPr/>
        <a:lstStyle/>
        <a:p>
          <a:endParaRPr lang="en-US"/>
        </a:p>
      </dgm:t>
    </dgm:pt>
    <dgm:pt modelId="{89AC4884-F615-4222-9143-B81CD77A9F37}" type="sibTrans" cxnId="{60B27981-2180-4A51-81B6-BFF0B592859C}">
      <dgm:prSet/>
      <dgm:spPr/>
      <dgm:t>
        <a:bodyPr/>
        <a:lstStyle/>
        <a:p>
          <a:endParaRPr lang="en-US"/>
        </a:p>
      </dgm:t>
    </dgm:pt>
    <dgm:pt modelId="{A06A6CA2-35E4-4226-B45D-C90A31EF058F}">
      <dgm:prSet/>
      <dgm:spPr/>
      <dgm:t>
        <a:bodyPr/>
        <a:lstStyle/>
        <a:p>
          <a:r>
            <a:rPr lang="en-US"/>
            <a:t>Friday, March 20, 2026 – Welcome Spring!!</a:t>
          </a:r>
        </a:p>
      </dgm:t>
    </dgm:pt>
    <dgm:pt modelId="{540875D7-E85B-43EC-B54B-A49C863BB0FA}" type="parTrans" cxnId="{963A3BEA-B6EB-46D2-9A87-95811A7ACD7D}">
      <dgm:prSet/>
      <dgm:spPr/>
      <dgm:t>
        <a:bodyPr/>
        <a:lstStyle/>
        <a:p>
          <a:endParaRPr lang="en-US"/>
        </a:p>
      </dgm:t>
    </dgm:pt>
    <dgm:pt modelId="{143686A4-FB5C-4AA6-A58F-B4E671DCF252}" type="sibTrans" cxnId="{963A3BEA-B6EB-46D2-9A87-95811A7ACD7D}">
      <dgm:prSet/>
      <dgm:spPr/>
      <dgm:t>
        <a:bodyPr/>
        <a:lstStyle/>
        <a:p>
          <a:endParaRPr lang="en-US"/>
        </a:p>
      </dgm:t>
    </dgm:pt>
    <dgm:pt modelId="{FBF6D81D-4057-490C-ACE7-097C9D8B29E9}">
      <dgm:prSet/>
      <dgm:spPr/>
      <dgm:t>
        <a:bodyPr/>
        <a:lstStyle/>
        <a:p>
          <a:r>
            <a:rPr lang="en-US"/>
            <a:t>Sunday March 22, 2026, from 3PM to 6PM – Women’s History Month Celebration – Community Relations Committee &amp; Senator Sander’s office – Grand Ballroom</a:t>
          </a:r>
        </a:p>
      </dgm:t>
    </dgm:pt>
    <dgm:pt modelId="{5B09A514-BBDF-4011-B30C-CAB0933B5E76}" type="parTrans" cxnId="{8CEF40F0-CB07-4CCF-880A-41FE7F3F88C7}">
      <dgm:prSet/>
      <dgm:spPr/>
      <dgm:t>
        <a:bodyPr/>
        <a:lstStyle/>
        <a:p>
          <a:endParaRPr lang="en-US"/>
        </a:p>
      </dgm:t>
    </dgm:pt>
    <dgm:pt modelId="{2483E1C1-3BE3-4902-A1AC-5976021FB6CD}" type="sibTrans" cxnId="{8CEF40F0-CB07-4CCF-880A-41FE7F3F88C7}">
      <dgm:prSet/>
      <dgm:spPr/>
      <dgm:t>
        <a:bodyPr/>
        <a:lstStyle/>
        <a:p>
          <a:endParaRPr lang="en-US"/>
        </a:p>
      </dgm:t>
    </dgm:pt>
    <dgm:pt modelId="{E276B836-4AF6-4337-994E-BCCA45FF5079}">
      <dgm:prSet/>
      <dgm:spPr/>
      <dgm:t>
        <a:bodyPr/>
        <a:lstStyle/>
        <a:p>
          <a:r>
            <a:rPr lang="en-US"/>
            <a:t>Monday, March 23, 2026, at 7PM – Board Meeting via Zoom!!!</a:t>
          </a:r>
        </a:p>
      </dgm:t>
    </dgm:pt>
    <dgm:pt modelId="{57D35636-F97A-4D5B-9FBF-5CA9EE58D564}" type="parTrans" cxnId="{7968AC92-386E-4A3C-BE0E-DCAA2523BB2A}">
      <dgm:prSet/>
      <dgm:spPr/>
      <dgm:t>
        <a:bodyPr/>
        <a:lstStyle/>
        <a:p>
          <a:endParaRPr lang="en-US"/>
        </a:p>
      </dgm:t>
    </dgm:pt>
    <dgm:pt modelId="{7515D4D0-DAEA-4D23-BDD2-FAA61407E97F}" type="sibTrans" cxnId="{7968AC92-386E-4A3C-BE0E-DCAA2523BB2A}">
      <dgm:prSet/>
      <dgm:spPr/>
      <dgm:t>
        <a:bodyPr/>
        <a:lstStyle/>
        <a:p>
          <a:endParaRPr lang="en-US"/>
        </a:p>
      </dgm:t>
    </dgm:pt>
    <dgm:pt modelId="{4C2C34D3-7236-4E14-9F10-61F27E3A48E4}">
      <dgm:prSet/>
      <dgm:spPr/>
      <dgm:t>
        <a:bodyPr/>
        <a:lstStyle/>
        <a:p>
          <a:r>
            <a:rPr lang="en-US" dirty="0"/>
            <a:t>Wednesday</a:t>
          </a:r>
          <a:r>
            <a:rPr lang="en-US"/>
            <a:t>, March 25</a:t>
          </a:r>
          <a:r>
            <a:rPr lang="en-US" baseline="30000"/>
            <a:t>th</a:t>
          </a:r>
          <a:r>
            <a:rPr lang="en-US"/>
            <a:t> Budget </a:t>
          </a:r>
          <a:r>
            <a:rPr lang="en-US" dirty="0"/>
            <a:t>&amp; Finance Committee Meeting – 7PM – Rooms 11/12/13</a:t>
          </a:r>
        </a:p>
      </dgm:t>
    </dgm:pt>
    <dgm:pt modelId="{E1624624-7EB2-41D6-8372-FE274557333D}" type="parTrans" cxnId="{F0D6A6D6-37C1-4CE0-92EA-1658BBB5AC58}">
      <dgm:prSet/>
      <dgm:spPr/>
      <dgm:t>
        <a:bodyPr/>
        <a:lstStyle/>
        <a:p>
          <a:endParaRPr lang="en-US"/>
        </a:p>
      </dgm:t>
    </dgm:pt>
    <dgm:pt modelId="{22268EF9-9F5D-497C-A3EC-EB8052BB03CE}" type="sibTrans" cxnId="{F0D6A6D6-37C1-4CE0-92EA-1658BBB5AC58}">
      <dgm:prSet/>
      <dgm:spPr/>
      <dgm:t>
        <a:bodyPr/>
        <a:lstStyle/>
        <a:p>
          <a:endParaRPr lang="en-US"/>
        </a:p>
      </dgm:t>
    </dgm:pt>
    <dgm:pt modelId="{37988854-24D6-4CA4-BDD9-D07356D78E6B}" type="pres">
      <dgm:prSet presAssocID="{7B17724A-9F95-442A-92CF-7F1B5A206D28}" presName="diagram" presStyleCnt="0">
        <dgm:presLayoutVars>
          <dgm:dir/>
          <dgm:resizeHandles val="exact"/>
        </dgm:presLayoutVars>
      </dgm:prSet>
      <dgm:spPr/>
    </dgm:pt>
    <dgm:pt modelId="{EFF432CB-B496-467A-BD64-00253287BBE5}" type="pres">
      <dgm:prSet presAssocID="{2BD02DCA-6CB9-46E2-90AD-EC9CF338C475}" presName="node" presStyleLbl="node1" presStyleIdx="0" presStyleCnt="6">
        <dgm:presLayoutVars>
          <dgm:bulletEnabled val="1"/>
        </dgm:presLayoutVars>
      </dgm:prSet>
      <dgm:spPr/>
    </dgm:pt>
    <dgm:pt modelId="{A8FB2588-7C02-4412-8E92-BB38E96882D9}" type="pres">
      <dgm:prSet presAssocID="{6C6811B4-E917-4A61-97F8-AF70746735E2}" presName="sibTrans" presStyleCnt="0"/>
      <dgm:spPr/>
    </dgm:pt>
    <dgm:pt modelId="{A7996B4A-8946-4F0B-8CC3-140871D623F8}" type="pres">
      <dgm:prSet presAssocID="{FE3888BD-60E9-49B8-B688-534F5F1EAF40}" presName="node" presStyleLbl="node1" presStyleIdx="1" presStyleCnt="6">
        <dgm:presLayoutVars>
          <dgm:bulletEnabled val="1"/>
        </dgm:presLayoutVars>
      </dgm:prSet>
      <dgm:spPr/>
    </dgm:pt>
    <dgm:pt modelId="{4680B3A8-CB69-4724-BBE4-3359A8DCA064}" type="pres">
      <dgm:prSet presAssocID="{89AC4884-F615-4222-9143-B81CD77A9F37}" presName="sibTrans" presStyleCnt="0"/>
      <dgm:spPr/>
    </dgm:pt>
    <dgm:pt modelId="{75B529E1-F11A-447C-A0DA-DBCDD9E96BA9}" type="pres">
      <dgm:prSet presAssocID="{A06A6CA2-35E4-4226-B45D-C90A31EF058F}" presName="node" presStyleLbl="node1" presStyleIdx="2" presStyleCnt="6">
        <dgm:presLayoutVars>
          <dgm:bulletEnabled val="1"/>
        </dgm:presLayoutVars>
      </dgm:prSet>
      <dgm:spPr/>
    </dgm:pt>
    <dgm:pt modelId="{9B51EE9C-2E57-4D9E-AC8A-5C7E57471990}" type="pres">
      <dgm:prSet presAssocID="{143686A4-FB5C-4AA6-A58F-B4E671DCF252}" presName="sibTrans" presStyleCnt="0"/>
      <dgm:spPr/>
    </dgm:pt>
    <dgm:pt modelId="{3CD78FBA-5FA3-45A2-9C8A-67C2B351883F}" type="pres">
      <dgm:prSet presAssocID="{FBF6D81D-4057-490C-ACE7-097C9D8B29E9}" presName="node" presStyleLbl="node1" presStyleIdx="3" presStyleCnt="6">
        <dgm:presLayoutVars>
          <dgm:bulletEnabled val="1"/>
        </dgm:presLayoutVars>
      </dgm:prSet>
      <dgm:spPr/>
    </dgm:pt>
    <dgm:pt modelId="{432064F0-8E7E-4D3F-B0E6-3AF48D3CA1B1}" type="pres">
      <dgm:prSet presAssocID="{2483E1C1-3BE3-4902-A1AC-5976021FB6CD}" presName="sibTrans" presStyleCnt="0"/>
      <dgm:spPr/>
    </dgm:pt>
    <dgm:pt modelId="{539D7DFB-C42E-48F0-A270-3BF03B639C73}" type="pres">
      <dgm:prSet presAssocID="{E276B836-4AF6-4337-994E-BCCA45FF5079}" presName="node" presStyleLbl="node1" presStyleIdx="4" presStyleCnt="6">
        <dgm:presLayoutVars>
          <dgm:bulletEnabled val="1"/>
        </dgm:presLayoutVars>
      </dgm:prSet>
      <dgm:spPr/>
    </dgm:pt>
    <dgm:pt modelId="{6CAE7638-A53F-44B8-8D4C-AABF8231460A}" type="pres">
      <dgm:prSet presAssocID="{7515D4D0-DAEA-4D23-BDD2-FAA61407E97F}" presName="sibTrans" presStyleCnt="0"/>
      <dgm:spPr/>
    </dgm:pt>
    <dgm:pt modelId="{C545568B-10B7-4FB2-8973-C661F4DF239C}" type="pres">
      <dgm:prSet presAssocID="{4C2C34D3-7236-4E14-9F10-61F27E3A48E4}" presName="node" presStyleLbl="node1" presStyleIdx="5" presStyleCnt="6">
        <dgm:presLayoutVars>
          <dgm:bulletEnabled val="1"/>
        </dgm:presLayoutVars>
      </dgm:prSet>
      <dgm:spPr/>
    </dgm:pt>
  </dgm:ptLst>
  <dgm:cxnLst>
    <dgm:cxn modelId="{36DBC20E-D80F-45B5-994A-B4ED16696038}" type="presOf" srcId="{FBF6D81D-4057-490C-ACE7-097C9D8B29E9}" destId="{3CD78FBA-5FA3-45A2-9C8A-67C2B351883F}" srcOrd="0" destOrd="0" presId="urn:microsoft.com/office/officeart/2005/8/layout/default"/>
    <dgm:cxn modelId="{E69D575D-0AE3-43B2-9C1F-F492B15CD070}" type="presOf" srcId="{E276B836-4AF6-4337-994E-BCCA45FF5079}" destId="{539D7DFB-C42E-48F0-A270-3BF03B639C73}" srcOrd="0" destOrd="0" presId="urn:microsoft.com/office/officeart/2005/8/layout/default"/>
    <dgm:cxn modelId="{A20C9B42-1A07-4C11-8F51-A496BB105546}" type="presOf" srcId="{4C2C34D3-7236-4E14-9F10-61F27E3A48E4}" destId="{C545568B-10B7-4FB2-8973-C661F4DF239C}" srcOrd="0" destOrd="0" presId="urn:microsoft.com/office/officeart/2005/8/layout/default"/>
    <dgm:cxn modelId="{8DE0E24B-C699-4C4E-B1AC-ACFFE6C9EB9F}" type="presOf" srcId="{7B17724A-9F95-442A-92CF-7F1B5A206D28}" destId="{37988854-24D6-4CA4-BDD9-D07356D78E6B}" srcOrd="0" destOrd="0" presId="urn:microsoft.com/office/officeart/2005/8/layout/default"/>
    <dgm:cxn modelId="{60B27981-2180-4A51-81B6-BFF0B592859C}" srcId="{7B17724A-9F95-442A-92CF-7F1B5A206D28}" destId="{FE3888BD-60E9-49B8-B688-534F5F1EAF40}" srcOrd="1" destOrd="0" parTransId="{F6644A35-79B3-4C2F-90EF-175D3809DFE3}" sibTransId="{89AC4884-F615-4222-9143-B81CD77A9F37}"/>
    <dgm:cxn modelId="{7968AC92-386E-4A3C-BE0E-DCAA2523BB2A}" srcId="{7B17724A-9F95-442A-92CF-7F1B5A206D28}" destId="{E276B836-4AF6-4337-994E-BCCA45FF5079}" srcOrd="4" destOrd="0" parTransId="{57D35636-F97A-4D5B-9FBF-5CA9EE58D564}" sibTransId="{7515D4D0-DAEA-4D23-BDD2-FAA61407E97F}"/>
    <dgm:cxn modelId="{DFB8ECA0-34E0-48A6-AAFE-07C3C2AF9F62}" srcId="{7B17724A-9F95-442A-92CF-7F1B5A206D28}" destId="{2BD02DCA-6CB9-46E2-90AD-EC9CF338C475}" srcOrd="0" destOrd="0" parTransId="{39FAC63E-1D09-46F3-BCE3-7BBC061DF86E}" sibTransId="{6C6811B4-E917-4A61-97F8-AF70746735E2}"/>
    <dgm:cxn modelId="{5735FECA-303D-4971-9043-5272392A8698}" type="presOf" srcId="{FE3888BD-60E9-49B8-B688-534F5F1EAF40}" destId="{A7996B4A-8946-4F0B-8CC3-140871D623F8}" srcOrd="0" destOrd="0" presId="urn:microsoft.com/office/officeart/2005/8/layout/default"/>
    <dgm:cxn modelId="{2F4136D3-51BD-46A1-B4B1-EB088A9A698B}" type="presOf" srcId="{2BD02DCA-6CB9-46E2-90AD-EC9CF338C475}" destId="{EFF432CB-B496-467A-BD64-00253287BBE5}" srcOrd="0" destOrd="0" presId="urn:microsoft.com/office/officeart/2005/8/layout/default"/>
    <dgm:cxn modelId="{F0D6A6D6-37C1-4CE0-92EA-1658BBB5AC58}" srcId="{7B17724A-9F95-442A-92CF-7F1B5A206D28}" destId="{4C2C34D3-7236-4E14-9F10-61F27E3A48E4}" srcOrd="5" destOrd="0" parTransId="{E1624624-7EB2-41D6-8372-FE274557333D}" sibTransId="{22268EF9-9F5D-497C-A3EC-EB8052BB03CE}"/>
    <dgm:cxn modelId="{F97446DA-DB1A-4698-AA3B-F119D169F7EE}" type="presOf" srcId="{A06A6CA2-35E4-4226-B45D-C90A31EF058F}" destId="{75B529E1-F11A-447C-A0DA-DBCDD9E96BA9}" srcOrd="0" destOrd="0" presId="urn:microsoft.com/office/officeart/2005/8/layout/default"/>
    <dgm:cxn modelId="{963A3BEA-B6EB-46D2-9A87-95811A7ACD7D}" srcId="{7B17724A-9F95-442A-92CF-7F1B5A206D28}" destId="{A06A6CA2-35E4-4226-B45D-C90A31EF058F}" srcOrd="2" destOrd="0" parTransId="{540875D7-E85B-43EC-B54B-A49C863BB0FA}" sibTransId="{143686A4-FB5C-4AA6-A58F-B4E671DCF252}"/>
    <dgm:cxn modelId="{8CEF40F0-CB07-4CCF-880A-41FE7F3F88C7}" srcId="{7B17724A-9F95-442A-92CF-7F1B5A206D28}" destId="{FBF6D81D-4057-490C-ACE7-097C9D8B29E9}" srcOrd="3" destOrd="0" parTransId="{5B09A514-BBDF-4011-B30C-CAB0933B5E76}" sibTransId="{2483E1C1-3BE3-4902-A1AC-5976021FB6CD}"/>
    <dgm:cxn modelId="{796D69DB-53A6-4B83-9559-F687D3BE2BD5}" type="presParOf" srcId="{37988854-24D6-4CA4-BDD9-D07356D78E6B}" destId="{EFF432CB-B496-467A-BD64-00253287BBE5}" srcOrd="0" destOrd="0" presId="urn:microsoft.com/office/officeart/2005/8/layout/default"/>
    <dgm:cxn modelId="{53486E3B-30F0-4044-8F89-88E29EDF3018}" type="presParOf" srcId="{37988854-24D6-4CA4-BDD9-D07356D78E6B}" destId="{A8FB2588-7C02-4412-8E92-BB38E96882D9}" srcOrd="1" destOrd="0" presId="urn:microsoft.com/office/officeart/2005/8/layout/default"/>
    <dgm:cxn modelId="{1DC2EA2B-1E77-462A-8672-6FF62A6FB159}" type="presParOf" srcId="{37988854-24D6-4CA4-BDD9-D07356D78E6B}" destId="{A7996B4A-8946-4F0B-8CC3-140871D623F8}" srcOrd="2" destOrd="0" presId="urn:microsoft.com/office/officeart/2005/8/layout/default"/>
    <dgm:cxn modelId="{A90C892C-23B0-49DA-82DF-B21600871245}" type="presParOf" srcId="{37988854-24D6-4CA4-BDD9-D07356D78E6B}" destId="{4680B3A8-CB69-4724-BBE4-3359A8DCA064}" srcOrd="3" destOrd="0" presId="urn:microsoft.com/office/officeart/2005/8/layout/default"/>
    <dgm:cxn modelId="{2848920A-87A9-4C99-B87C-0B4A6E3FEEAB}" type="presParOf" srcId="{37988854-24D6-4CA4-BDD9-D07356D78E6B}" destId="{75B529E1-F11A-447C-A0DA-DBCDD9E96BA9}" srcOrd="4" destOrd="0" presId="urn:microsoft.com/office/officeart/2005/8/layout/default"/>
    <dgm:cxn modelId="{D18205F4-39A1-4EFE-B072-2889FDDAD4C7}" type="presParOf" srcId="{37988854-24D6-4CA4-BDD9-D07356D78E6B}" destId="{9B51EE9C-2E57-4D9E-AC8A-5C7E57471990}" srcOrd="5" destOrd="0" presId="urn:microsoft.com/office/officeart/2005/8/layout/default"/>
    <dgm:cxn modelId="{ECB57902-AEA9-4D4B-89BD-62C3C397DA7B}" type="presParOf" srcId="{37988854-24D6-4CA4-BDD9-D07356D78E6B}" destId="{3CD78FBA-5FA3-45A2-9C8A-67C2B351883F}" srcOrd="6" destOrd="0" presId="urn:microsoft.com/office/officeart/2005/8/layout/default"/>
    <dgm:cxn modelId="{C0F88E34-4837-4817-A49B-093637B46D04}" type="presParOf" srcId="{37988854-24D6-4CA4-BDD9-D07356D78E6B}" destId="{432064F0-8E7E-4D3F-B0E6-3AF48D3CA1B1}" srcOrd="7" destOrd="0" presId="urn:microsoft.com/office/officeart/2005/8/layout/default"/>
    <dgm:cxn modelId="{858B573D-DA9D-4173-B8EC-815745A86E95}" type="presParOf" srcId="{37988854-24D6-4CA4-BDD9-D07356D78E6B}" destId="{539D7DFB-C42E-48F0-A270-3BF03B639C73}" srcOrd="8" destOrd="0" presId="urn:microsoft.com/office/officeart/2005/8/layout/default"/>
    <dgm:cxn modelId="{63EF6EFF-8D05-4EAD-A5EE-A2600BA0C170}" type="presParOf" srcId="{37988854-24D6-4CA4-BDD9-D07356D78E6B}" destId="{6CAE7638-A53F-44B8-8D4C-AABF8231460A}" srcOrd="9" destOrd="0" presId="urn:microsoft.com/office/officeart/2005/8/layout/default"/>
    <dgm:cxn modelId="{E28B2AA5-5A0D-4976-97FB-4AAD12D122BD}" type="presParOf" srcId="{37988854-24D6-4CA4-BDD9-D07356D78E6B}" destId="{C545568B-10B7-4FB2-8973-C661F4DF239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53E53-89C1-406C-9665-386379A693E2}">
      <dsp:nvSpPr>
        <dsp:cNvPr id="0" name=""/>
        <dsp:cNvSpPr/>
      </dsp:nvSpPr>
      <dsp:spPr>
        <a:xfrm>
          <a:off x="283834" y="487155"/>
          <a:ext cx="873896" cy="87389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0E7436-CB22-45BA-9E18-7D1754845D2D}">
      <dsp:nvSpPr>
        <dsp:cNvPr id="0" name=""/>
        <dsp:cNvSpPr/>
      </dsp:nvSpPr>
      <dsp:spPr>
        <a:xfrm>
          <a:off x="470074" y="673396"/>
          <a:ext cx="501416" cy="501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21354F-EC86-42BA-92B7-006540A68F14}">
      <dsp:nvSpPr>
        <dsp:cNvPr id="0" name=""/>
        <dsp:cNvSpPr/>
      </dsp:nvSpPr>
      <dsp:spPr>
        <a:xfrm>
          <a:off x="4473" y="1633249"/>
          <a:ext cx="1432617" cy="208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election season has begun. In New York, our 32</a:t>
          </a:r>
          <a:r>
            <a:rPr lang="en-US" sz="1100" kern="1200" baseline="30000"/>
            <a:t>nd</a:t>
          </a:r>
          <a:r>
            <a:rPr lang="en-US" sz="1100" kern="1200"/>
            <a:t> Assembly – the seat is open as Assemblywoman Vivan Cook will not seek re-election after 35 years of service.</a:t>
          </a:r>
        </a:p>
      </dsp:txBody>
      <dsp:txXfrm>
        <a:off x="4473" y="1633249"/>
        <a:ext cx="1432617" cy="2081072"/>
      </dsp:txXfrm>
    </dsp:sp>
    <dsp:sp modelId="{04420275-03FB-46B6-A5DC-6FB2EBED8FF3}">
      <dsp:nvSpPr>
        <dsp:cNvPr id="0" name=""/>
        <dsp:cNvSpPr/>
      </dsp:nvSpPr>
      <dsp:spPr>
        <a:xfrm>
          <a:off x="1967159" y="487155"/>
          <a:ext cx="873896" cy="87389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44AB8-44F8-46E0-8236-796ED93497B5}">
      <dsp:nvSpPr>
        <dsp:cNvPr id="0" name=""/>
        <dsp:cNvSpPr/>
      </dsp:nvSpPr>
      <dsp:spPr>
        <a:xfrm>
          <a:off x="2153399" y="673396"/>
          <a:ext cx="501416" cy="501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DE780B-9144-4977-B7BA-1D611CEE7A55}">
      <dsp:nvSpPr>
        <dsp:cNvPr id="0" name=""/>
        <dsp:cNvSpPr/>
      </dsp:nvSpPr>
      <dsp:spPr>
        <a:xfrm>
          <a:off x="1687799" y="1633249"/>
          <a:ext cx="1432617" cy="208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Note</a:t>
          </a:r>
          <a:r>
            <a:rPr lang="en-US" sz="1100" kern="1200" dirty="0"/>
            <a:t>: Rochdale Village Board of Directors does not endorse candidates. We will provide a forum for all candidates to share their platforms as perspective candidate once the petition cycle ends.</a:t>
          </a:r>
        </a:p>
      </dsp:txBody>
      <dsp:txXfrm>
        <a:off x="1687799" y="1633249"/>
        <a:ext cx="1432617" cy="2081072"/>
      </dsp:txXfrm>
    </dsp:sp>
    <dsp:sp modelId="{CB166CEA-953C-4DDC-9152-BFD3DE54299B}">
      <dsp:nvSpPr>
        <dsp:cNvPr id="0" name=""/>
        <dsp:cNvSpPr/>
      </dsp:nvSpPr>
      <dsp:spPr>
        <a:xfrm>
          <a:off x="3650484" y="487155"/>
          <a:ext cx="873896" cy="87389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FE263-64B8-47E0-8F44-E2763F373B4D}">
      <dsp:nvSpPr>
        <dsp:cNvPr id="0" name=""/>
        <dsp:cNvSpPr/>
      </dsp:nvSpPr>
      <dsp:spPr>
        <a:xfrm>
          <a:off x="3836724" y="673396"/>
          <a:ext cx="501416" cy="501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E8F3A2-D970-4541-A0AF-08D38904335D}">
      <dsp:nvSpPr>
        <dsp:cNvPr id="0" name=""/>
        <dsp:cNvSpPr/>
      </dsp:nvSpPr>
      <dsp:spPr>
        <a:xfrm>
          <a:off x="3371124" y="1633249"/>
          <a:ext cx="1432617" cy="208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Note</a:t>
          </a:r>
          <a:r>
            <a:rPr lang="en-US" sz="1100" kern="1200" dirty="0"/>
            <a:t>: Supporters seeking petitions should not be ringing doorbells – rather they can obtain signatures in the lobbies, outside of our buildings, and in our mall areas.</a:t>
          </a:r>
        </a:p>
      </dsp:txBody>
      <dsp:txXfrm>
        <a:off x="3371124" y="1633249"/>
        <a:ext cx="1432617" cy="2081072"/>
      </dsp:txXfrm>
    </dsp:sp>
    <dsp:sp modelId="{D99977A5-C700-4EB1-A175-E8BB8CDB53F1}">
      <dsp:nvSpPr>
        <dsp:cNvPr id="0" name=""/>
        <dsp:cNvSpPr/>
      </dsp:nvSpPr>
      <dsp:spPr>
        <a:xfrm>
          <a:off x="5333809" y="487155"/>
          <a:ext cx="873896" cy="873896"/>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CDA29-6F5D-46B0-B5C5-4FDAFCB59FC8}">
      <dsp:nvSpPr>
        <dsp:cNvPr id="0" name=""/>
        <dsp:cNvSpPr/>
      </dsp:nvSpPr>
      <dsp:spPr>
        <a:xfrm>
          <a:off x="5520050" y="673396"/>
          <a:ext cx="501416" cy="501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264895-A6B8-446E-A4B4-5964C4060D09}">
      <dsp:nvSpPr>
        <dsp:cNvPr id="0" name=""/>
        <dsp:cNvSpPr/>
      </dsp:nvSpPr>
      <dsp:spPr>
        <a:xfrm>
          <a:off x="5054449" y="1633249"/>
          <a:ext cx="1432617" cy="208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I am encouraging everyone to </a:t>
          </a:r>
          <a:r>
            <a:rPr lang="en-US" sz="1100" b="1" u="sng" kern="1200" dirty="0"/>
            <a:t>VOTE</a:t>
          </a:r>
          <a:r>
            <a:rPr lang="en-US" sz="1100" kern="1200" dirty="0"/>
            <a:t>! </a:t>
          </a:r>
        </a:p>
      </dsp:txBody>
      <dsp:txXfrm>
        <a:off x="5054449" y="1633249"/>
        <a:ext cx="1432617" cy="2081072"/>
      </dsp:txXfrm>
    </dsp:sp>
    <dsp:sp modelId="{8CE7DFAE-EF9A-4B4A-AD79-D084DE1C3489}">
      <dsp:nvSpPr>
        <dsp:cNvPr id="0" name=""/>
        <dsp:cNvSpPr/>
      </dsp:nvSpPr>
      <dsp:spPr>
        <a:xfrm>
          <a:off x="7017135" y="487155"/>
          <a:ext cx="873896" cy="873896"/>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AA7E3-2F24-43BD-A7ED-5EA21E0CD8A0}">
      <dsp:nvSpPr>
        <dsp:cNvPr id="0" name=""/>
        <dsp:cNvSpPr/>
      </dsp:nvSpPr>
      <dsp:spPr>
        <a:xfrm>
          <a:off x="7203375" y="673396"/>
          <a:ext cx="501416" cy="5014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727ACA-FC20-469C-8E37-25CAFF83EDCA}">
      <dsp:nvSpPr>
        <dsp:cNvPr id="0" name=""/>
        <dsp:cNvSpPr/>
      </dsp:nvSpPr>
      <dsp:spPr>
        <a:xfrm>
          <a:off x="6737774" y="1633249"/>
          <a:ext cx="1432617" cy="208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As the mid-term elections draw near there is a fear that the Trump administration will try to maneuver to not allow the elections of as a 17-page memo is being circulated in Congress to give Trump the authority to declare a national state of emergency and take over the elections.</a:t>
          </a:r>
        </a:p>
      </dsp:txBody>
      <dsp:txXfrm>
        <a:off x="6737774" y="1633249"/>
        <a:ext cx="1432617" cy="2081072"/>
      </dsp:txXfrm>
    </dsp:sp>
    <dsp:sp modelId="{AD9A337B-A876-4B9A-AAA6-4B95429CD2AD}">
      <dsp:nvSpPr>
        <dsp:cNvPr id="0" name=""/>
        <dsp:cNvSpPr/>
      </dsp:nvSpPr>
      <dsp:spPr>
        <a:xfrm>
          <a:off x="8700460" y="487155"/>
          <a:ext cx="873896" cy="87389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B0570-DBED-496D-825B-6CEF98A33692}">
      <dsp:nvSpPr>
        <dsp:cNvPr id="0" name=""/>
        <dsp:cNvSpPr/>
      </dsp:nvSpPr>
      <dsp:spPr>
        <a:xfrm>
          <a:off x="8886700" y="673396"/>
          <a:ext cx="501416" cy="5014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8CD59B-38EE-4701-A297-859EFF2C8E02}">
      <dsp:nvSpPr>
        <dsp:cNvPr id="0" name=""/>
        <dsp:cNvSpPr/>
      </dsp:nvSpPr>
      <dsp:spPr>
        <a:xfrm>
          <a:off x="8421099" y="1633249"/>
          <a:ext cx="1432617" cy="208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If your </a:t>
          </a:r>
          <a:r>
            <a:rPr lang="en-US" sz="1100" b="1" u="sng" kern="1200" dirty="0"/>
            <a:t>VOTE</a:t>
          </a:r>
          <a:r>
            <a:rPr lang="en-US" sz="1100" kern="1200" dirty="0"/>
            <a:t> did not matter, they would not be trying to silence it!</a:t>
          </a:r>
        </a:p>
      </dsp:txBody>
      <dsp:txXfrm>
        <a:off x="8421099" y="1633249"/>
        <a:ext cx="1432617" cy="2081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5F7BE-EEBE-43D7-A48D-9360DD621763}">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C2881-5A27-4CF2-A08D-A1FC8392FDA4}">
      <dsp:nvSpPr>
        <dsp:cNvPr id="0" name=""/>
        <dsp:cNvSpPr/>
      </dsp:nvSpPr>
      <dsp:spPr>
        <a:xfrm>
          <a:off x="170159" y="1302458"/>
          <a:ext cx="2478025"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Mon. 2 Mar., 9:00 AM</a:t>
          </a:r>
        </a:p>
      </dsp:txBody>
      <dsp:txXfrm>
        <a:off x="170159" y="1302458"/>
        <a:ext cx="2478025" cy="504177"/>
      </dsp:txXfrm>
    </dsp:sp>
    <dsp:sp modelId="{4654EDD9-60E4-447D-946D-D37E99FCBEA6}">
      <dsp:nvSpPr>
        <dsp:cNvPr id="0" name=""/>
        <dsp:cNvSpPr/>
      </dsp:nvSpPr>
      <dsp:spPr>
        <a:xfrm>
          <a:off x="170159" y="248281"/>
          <a:ext cx="2478025" cy="1054177"/>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Congressman Meek’s Clergy &amp; Community Breakfast – Monday March 2nd at 9AM – Robert Ross Johnson Family Life Center</a:t>
          </a:r>
        </a:p>
      </dsp:txBody>
      <dsp:txXfrm>
        <a:off x="170159" y="248281"/>
        <a:ext cx="2478025" cy="1054177"/>
      </dsp:txXfrm>
    </dsp:sp>
    <dsp:sp modelId="{55D4C466-F40D-423C-B9DF-5D94523121B4}">
      <dsp:nvSpPr>
        <dsp:cNvPr id="0" name=""/>
        <dsp:cNvSpPr/>
      </dsp:nvSpPr>
      <dsp:spPr>
        <a:xfrm>
          <a:off x="1409172"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C1D554-24F0-4308-8E7B-44CF9E208B0F}">
      <dsp:nvSpPr>
        <dsp:cNvPr id="0" name=""/>
        <dsp:cNvSpPr/>
      </dsp:nvSpPr>
      <dsp:spPr>
        <a:xfrm>
          <a:off x="1578128" y="2394842"/>
          <a:ext cx="2478025" cy="504177"/>
        </a:xfrm>
        <a:prstGeom prst="rect">
          <a:avLst/>
        </a:prstGeom>
        <a:solidFill>
          <a:schemeClr val="accent2">
            <a:hueOff val="-1484934"/>
            <a:satOff val="484"/>
            <a:lumOff val="-431"/>
            <a:alphaOff val="0"/>
          </a:schemeClr>
        </a:solidFill>
        <a:ln w="13970" cap="flat" cmpd="sng" algn="ctr">
          <a:solidFill>
            <a:schemeClr val="accent2">
              <a:hueOff val="-1484934"/>
              <a:satOff val="484"/>
              <a:lumOff val="-43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Tue. 3 Mar. 2026</a:t>
          </a:r>
        </a:p>
      </dsp:txBody>
      <dsp:txXfrm>
        <a:off x="1578128" y="2394842"/>
        <a:ext cx="2478025" cy="504177"/>
      </dsp:txXfrm>
    </dsp:sp>
    <dsp:sp modelId="{B2801C1B-0133-48B4-9BDB-A2EE35C23A5F}">
      <dsp:nvSpPr>
        <dsp:cNvPr id="0" name=""/>
        <dsp:cNvSpPr/>
      </dsp:nvSpPr>
      <dsp:spPr>
        <a:xfrm>
          <a:off x="1578128" y="2899019"/>
          <a:ext cx="2478025" cy="1302458"/>
        </a:xfrm>
        <a:prstGeom prst="rect">
          <a:avLst/>
        </a:prstGeom>
        <a:solidFill>
          <a:schemeClr val="accent2">
            <a:tint val="40000"/>
            <a:alpha val="90000"/>
            <a:hueOff val="-1481723"/>
            <a:satOff val="316"/>
            <a:lumOff val="-104"/>
            <a:alphaOff val="0"/>
          </a:schemeClr>
        </a:solidFill>
        <a:ln w="13970" cap="flat" cmpd="sng" algn="ctr">
          <a:solidFill>
            <a:schemeClr val="accent2">
              <a:tint val="40000"/>
              <a:alpha val="90000"/>
              <a:hueOff val="-1481723"/>
              <a:satOff val="316"/>
              <a:lumOff val="-1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United States Postal Service Presents – Muhammad Ali Memorial Stam Unveiling – Tuesday March 3, 2026, from 10:00AM – 2PM Robert Johnson Family Life Center. Keynote Speaker – Congressman Meeks</a:t>
          </a:r>
        </a:p>
      </dsp:txBody>
      <dsp:txXfrm>
        <a:off x="1578128" y="2899019"/>
        <a:ext cx="2478025" cy="1302458"/>
      </dsp:txXfrm>
    </dsp:sp>
    <dsp:sp modelId="{D4B5D71F-A66D-4A88-BB3A-12E24F259AF2}">
      <dsp:nvSpPr>
        <dsp:cNvPr id="0" name=""/>
        <dsp:cNvSpPr/>
      </dsp:nvSpPr>
      <dsp:spPr>
        <a:xfrm>
          <a:off x="2817141" y="2100738"/>
          <a:ext cx="0" cy="294103"/>
        </a:xfrm>
        <a:prstGeom prst="line">
          <a:avLst/>
        </a:prstGeom>
        <a:noFill/>
        <a:ln w="9525" cap="flat" cmpd="sng" algn="ctr">
          <a:solidFill>
            <a:schemeClr val="accent2">
              <a:hueOff val="-1484934"/>
              <a:satOff val="484"/>
              <a:lumOff val="-431"/>
              <a:alphaOff val="0"/>
            </a:schemeClr>
          </a:solidFill>
          <a:prstDash val="solid"/>
        </a:ln>
        <a:effectLst/>
      </dsp:spPr>
      <dsp:style>
        <a:lnRef idx="1">
          <a:scrgbClr r="0" g="0" b="0"/>
        </a:lnRef>
        <a:fillRef idx="0">
          <a:scrgbClr r="0" g="0" b="0"/>
        </a:fillRef>
        <a:effectRef idx="0">
          <a:scrgbClr r="0" g="0" b="0"/>
        </a:effectRef>
        <a:fontRef idx="minor"/>
      </dsp:style>
    </dsp:sp>
    <dsp:sp modelId="{795B1297-AC2A-43E9-8681-35C38DBB5AF9}">
      <dsp:nvSpPr>
        <dsp:cNvPr id="0" name=""/>
        <dsp:cNvSpPr/>
      </dsp:nvSpPr>
      <dsp:spPr>
        <a:xfrm rot="2700000">
          <a:off x="1376492"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007B359-792F-4F89-8288-2143DCBC1624}">
      <dsp:nvSpPr>
        <dsp:cNvPr id="0" name=""/>
        <dsp:cNvSpPr/>
      </dsp:nvSpPr>
      <dsp:spPr>
        <a:xfrm rot="2700000">
          <a:off x="2784461" y="2068059"/>
          <a:ext cx="65359" cy="65359"/>
        </a:xfrm>
        <a:prstGeom prst="rect">
          <a:avLst/>
        </a:prstGeom>
        <a:solidFill>
          <a:schemeClr val="accent2">
            <a:hueOff val="-1484934"/>
            <a:satOff val="484"/>
            <a:lumOff val="-431"/>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BE2553D-70F5-41F1-8DD2-072C21F93530}">
      <dsp:nvSpPr>
        <dsp:cNvPr id="0" name=""/>
        <dsp:cNvSpPr/>
      </dsp:nvSpPr>
      <dsp:spPr>
        <a:xfrm>
          <a:off x="2986098" y="1302458"/>
          <a:ext cx="2478025" cy="504177"/>
        </a:xfrm>
        <a:prstGeom prst="rect">
          <a:avLst/>
        </a:prstGeom>
        <a:solidFill>
          <a:schemeClr val="accent2">
            <a:hueOff val="-2969867"/>
            <a:satOff val="969"/>
            <a:lumOff val="-863"/>
            <a:alphaOff val="0"/>
          </a:schemeClr>
        </a:solidFill>
        <a:ln w="13970" cap="flat" cmpd="sng" algn="ctr">
          <a:solidFill>
            <a:schemeClr val="accent2">
              <a:hueOff val="-2969867"/>
              <a:satOff val="969"/>
              <a:lumOff val="-86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Tue. 2026 – 3 Mar. 2026</a:t>
          </a:r>
        </a:p>
      </dsp:txBody>
      <dsp:txXfrm>
        <a:off x="2986098" y="1302458"/>
        <a:ext cx="2478025" cy="504177"/>
      </dsp:txXfrm>
    </dsp:sp>
    <dsp:sp modelId="{1FF1EB9B-924F-4514-9B20-39D1D4DEE7BB}">
      <dsp:nvSpPr>
        <dsp:cNvPr id="0" name=""/>
        <dsp:cNvSpPr/>
      </dsp:nvSpPr>
      <dsp:spPr>
        <a:xfrm>
          <a:off x="2986098" y="572267"/>
          <a:ext cx="2478025" cy="730190"/>
        </a:xfrm>
        <a:prstGeom prst="rect">
          <a:avLst/>
        </a:prstGeom>
        <a:solidFill>
          <a:schemeClr val="accent2">
            <a:tint val="40000"/>
            <a:alpha val="90000"/>
            <a:hueOff val="-2963446"/>
            <a:satOff val="632"/>
            <a:lumOff val="-208"/>
            <a:alphaOff val="0"/>
          </a:schemeClr>
        </a:solidFill>
        <a:ln w="13970" cap="flat" cmpd="sng" algn="ctr">
          <a:solidFill>
            <a:schemeClr val="accent2">
              <a:tint val="40000"/>
              <a:alpha val="90000"/>
              <a:hueOff val="-2963446"/>
              <a:satOff val="632"/>
              <a:lumOff val="-2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Commercial Services Committee Meeting via Zoom – Tuesday – March 3, 2026, 7PM</a:t>
          </a:r>
        </a:p>
      </dsp:txBody>
      <dsp:txXfrm>
        <a:off x="2986098" y="572267"/>
        <a:ext cx="2478025" cy="730190"/>
      </dsp:txXfrm>
    </dsp:sp>
    <dsp:sp modelId="{DB103EEA-03E4-4B0F-8186-F6115EFA8A71}">
      <dsp:nvSpPr>
        <dsp:cNvPr id="0" name=""/>
        <dsp:cNvSpPr/>
      </dsp:nvSpPr>
      <dsp:spPr>
        <a:xfrm>
          <a:off x="4225110" y="1806635"/>
          <a:ext cx="0" cy="294103"/>
        </a:xfrm>
        <a:prstGeom prst="line">
          <a:avLst/>
        </a:prstGeom>
        <a:noFill/>
        <a:ln w="9525" cap="flat" cmpd="sng" algn="ctr">
          <a:solidFill>
            <a:schemeClr val="accent2">
              <a:hueOff val="-2969867"/>
              <a:satOff val="969"/>
              <a:lumOff val="-863"/>
              <a:alphaOff val="0"/>
            </a:schemeClr>
          </a:solidFill>
          <a:prstDash val="solid"/>
        </a:ln>
        <a:effectLst/>
      </dsp:spPr>
      <dsp:style>
        <a:lnRef idx="1">
          <a:scrgbClr r="0" g="0" b="0"/>
        </a:lnRef>
        <a:fillRef idx="0">
          <a:scrgbClr r="0" g="0" b="0"/>
        </a:fillRef>
        <a:effectRef idx="0">
          <a:scrgbClr r="0" g="0" b="0"/>
        </a:effectRef>
        <a:fontRef idx="minor"/>
      </dsp:style>
    </dsp:sp>
    <dsp:sp modelId="{1CDE72D7-13A0-4C34-A113-61CA9B760B67}">
      <dsp:nvSpPr>
        <dsp:cNvPr id="0" name=""/>
        <dsp:cNvSpPr/>
      </dsp:nvSpPr>
      <dsp:spPr>
        <a:xfrm>
          <a:off x="4394067" y="2394842"/>
          <a:ext cx="2478025" cy="504177"/>
        </a:xfrm>
        <a:prstGeom prst="rect">
          <a:avLst/>
        </a:prstGeom>
        <a:solidFill>
          <a:schemeClr val="accent2">
            <a:hueOff val="-4454801"/>
            <a:satOff val="1453"/>
            <a:lumOff val="-1294"/>
            <a:alphaOff val="0"/>
          </a:schemeClr>
        </a:solidFill>
        <a:ln w="13970" cap="flat" cmpd="sng" algn="ctr">
          <a:solidFill>
            <a:schemeClr val="accent2">
              <a:hueOff val="-4454801"/>
              <a:satOff val="1453"/>
              <a:lumOff val="-129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Wed. 4 Mar. 2026, 10:00 AM</a:t>
          </a:r>
        </a:p>
      </dsp:txBody>
      <dsp:txXfrm>
        <a:off x="4394067" y="2394842"/>
        <a:ext cx="2478025" cy="504177"/>
      </dsp:txXfrm>
    </dsp:sp>
    <dsp:sp modelId="{9CFB97DA-35A5-4327-8634-6A4619D6CBFD}">
      <dsp:nvSpPr>
        <dsp:cNvPr id="0" name=""/>
        <dsp:cNvSpPr/>
      </dsp:nvSpPr>
      <dsp:spPr>
        <a:xfrm>
          <a:off x="4394067" y="2899019"/>
          <a:ext cx="2478025" cy="888927"/>
        </a:xfrm>
        <a:prstGeom prst="rect">
          <a:avLst/>
        </a:prstGeom>
        <a:solidFill>
          <a:schemeClr val="accent2">
            <a:tint val="40000"/>
            <a:alpha val="90000"/>
            <a:hueOff val="-4445170"/>
            <a:satOff val="949"/>
            <a:lumOff val="-311"/>
            <a:alphaOff val="0"/>
          </a:schemeClr>
        </a:solidFill>
        <a:ln w="13970" cap="flat" cmpd="sng" algn="ctr">
          <a:solidFill>
            <a:schemeClr val="accent2">
              <a:tint val="40000"/>
              <a:alpha val="90000"/>
              <a:hueOff val="-4445170"/>
              <a:satOff val="949"/>
              <a:lumOff val="-3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Senior Citizens Committee Meeting – Wednesday March 4, 2026, at 10AM – Grand Ballroom</a:t>
          </a:r>
        </a:p>
      </dsp:txBody>
      <dsp:txXfrm>
        <a:off x="4394067" y="2899019"/>
        <a:ext cx="2478025" cy="888927"/>
      </dsp:txXfrm>
    </dsp:sp>
    <dsp:sp modelId="{ACACF5E5-4939-49B4-80AB-177BF4D14A06}">
      <dsp:nvSpPr>
        <dsp:cNvPr id="0" name=""/>
        <dsp:cNvSpPr/>
      </dsp:nvSpPr>
      <dsp:spPr>
        <a:xfrm>
          <a:off x="5633080" y="2100738"/>
          <a:ext cx="0" cy="294103"/>
        </a:xfrm>
        <a:prstGeom prst="line">
          <a:avLst/>
        </a:prstGeom>
        <a:noFill/>
        <a:ln w="9525" cap="flat" cmpd="sng" algn="ctr">
          <a:solidFill>
            <a:schemeClr val="accent2">
              <a:hueOff val="-4454801"/>
              <a:satOff val="1453"/>
              <a:lumOff val="-1294"/>
              <a:alphaOff val="0"/>
            </a:schemeClr>
          </a:solidFill>
          <a:prstDash val="solid"/>
        </a:ln>
        <a:effectLst/>
      </dsp:spPr>
      <dsp:style>
        <a:lnRef idx="1">
          <a:scrgbClr r="0" g="0" b="0"/>
        </a:lnRef>
        <a:fillRef idx="0">
          <a:scrgbClr r="0" g="0" b="0"/>
        </a:fillRef>
        <a:effectRef idx="0">
          <a:scrgbClr r="0" g="0" b="0"/>
        </a:effectRef>
        <a:fontRef idx="minor"/>
      </dsp:style>
    </dsp:sp>
    <dsp:sp modelId="{F25D6476-EDA7-4AAF-BAE3-FA5CD698763D}">
      <dsp:nvSpPr>
        <dsp:cNvPr id="0" name=""/>
        <dsp:cNvSpPr/>
      </dsp:nvSpPr>
      <dsp:spPr>
        <a:xfrm rot="2700000">
          <a:off x="4192431" y="2068059"/>
          <a:ext cx="65359" cy="65359"/>
        </a:xfrm>
        <a:prstGeom prst="rect">
          <a:avLst/>
        </a:prstGeom>
        <a:solidFill>
          <a:schemeClr val="accent2">
            <a:hueOff val="-2969867"/>
            <a:satOff val="969"/>
            <a:lumOff val="-863"/>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6362048-7F55-4725-8FCB-60080E4CB97F}">
      <dsp:nvSpPr>
        <dsp:cNvPr id="0" name=""/>
        <dsp:cNvSpPr/>
      </dsp:nvSpPr>
      <dsp:spPr>
        <a:xfrm rot="2700000">
          <a:off x="5600400" y="2068059"/>
          <a:ext cx="65359" cy="65359"/>
        </a:xfrm>
        <a:prstGeom prst="rect">
          <a:avLst/>
        </a:prstGeom>
        <a:solidFill>
          <a:schemeClr val="accent2">
            <a:hueOff val="-4454801"/>
            <a:satOff val="1453"/>
            <a:lumOff val="-1294"/>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8D6A05E-0F85-4696-B013-838C002C35D4}">
      <dsp:nvSpPr>
        <dsp:cNvPr id="0" name=""/>
        <dsp:cNvSpPr/>
      </dsp:nvSpPr>
      <dsp:spPr>
        <a:xfrm>
          <a:off x="5802036" y="1302458"/>
          <a:ext cx="2478025" cy="504177"/>
        </a:xfrm>
        <a:prstGeom prst="rect">
          <a:avLst/>
        </a:prstGeom>
        <a:solidFill>
          <a:schemeClr val="accent2">
            <a:hueOff val="-5939734"/>
            <a:satOff val="1938"/>
            <a:lumOff val="-1726"/>
            <a:alphaOff val="0"/>
          </a:schemeClr>
        </a:solidFill>
        <a:ln w="13970" cap="flat" cmpd="sng" algn="ctr">
          <a:solidFill>
            <a:schemeClr val="accent2">
              <a:hueOff val="-5939734"/>
              <a:satOff val="1938"/>
              <a:lumOff val="-172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Thu. 5 Mar. 2026, 7:00 PM</a:t>
          </a:r>
        </a:p>
      </dsp:txBody>
      <dsp:txXfrm>
        <a:off x="5802036" y="1302458"/>
        <a:ext cx="2478025" cy="504177"/>
      </dsp:txXfrm>
    </dsp:sp>
    <dsp:sp modelId="{C44C0DF8-13D9-4C98-A884-BF707DEC9221}">
      <dsp:nvSpPr>
        <dsp:cNvPr id="0" name=""/>
        <dsp:cNvSpPr/>
      </dsp:nvSpPr>
      <dsp:spPr>
        <a:xfrm>
          <a:off x="5802036" y="572267"/>
          <a:ext cx="2478025" cy="730190"/>
        </a:xfrm>
        <a:prstGeom prst="rect">
          <a:avLst/>
        </a:prstGeom>
        <a:solidFill>
          <a:schemeClr val="accent2">
            <a:tint val="40000"/>
            <a:alpha val="90000"/>
            <a:hueOff val="-5926892"/>
            <a:satOff val="1265"/>
            <a:lumOff val="-415"/>
            <a:alphaOff val="0"/>
          </a:schemeClr>
        </a:solidFill>
        <a:ln w="13970" cap="flat" cmpd="sng" algn="ctr">
          <a:solidFill>
            <a:schemeClr val="accent2">
              <a:tint val="40000"/>
              <a:alpha val="90000"/>
              <a:hueOff val="-5926892"/>
              <a:satOff val="1265"/>
              <a:lumOff val="-4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Community Center Committee Meeting – Thursday March 5, 2026, at 7PM – Club Lounge</a:t>
          </a:r>
        </a:p>
      </dsp:txBody>
      <dsp:txXfrm>
        <a:off x="5802036" y="572267"/>
        <a:ext cx="2478025" cy="730190"/>
      </dsp:txXfrm>
    </dsp:sp>
    <dsp:sp modelId="{27D4DB53-7B97-4E76-B9DE-C3462D32A8B4}">
      <dsp:nvSpPr>
        <dsp:cNvPr id="0" name=""/>
        <dsp:cNvSpPr/>
      </dsp:nvSpPr>
      <dsp:spPr>
        <a:xfrm>
          <a:off x="7041049" y="1806635"/>
          <a:ext cx="0" cy="294103"/>
        </a:xfrm>
        <a:prstGeom prst="line">
          <a:avLst/>
        </a:prstGeom>
        <a:noFill/>
        <a:ln w="9525" cap="flat" cmpd="sng" algn="ctr">
          <a:solidFill>
            <a:schemeClr val="accent2">
              <a:hueOff val="-5939734"/>
              <a:satOff val="1938"/>
              <a:lumOff val="-1726"/>
              <a:alphaOff val="0"/>
            </a:schemeClr>
          </a:solidFill>
          <a:prstDash val="solid"/>
        </a:ln>
        <a:effectLst/>
      </dsp:spPr>
      <dsp:style>
        <a:lnRef idx="1">
          <a:scrgbClr r="0" g="0" b="0"/>
        </a:lnRef>
        <a:fillRef idx="0">
          <a:scrgbClr r="0" g="0" b="0"/>
        </a:fillRef>
        <a:effectRef idx="0">
          <a:scrgbClr r="0" g="0" b="0"/>
        </a:effectRef>
        <a:fontRef idx="minor"/>
      </dsp:style>
    </dsp:sp>
    <dsp:sp modelId="{544F5491-8A73-423D-95B9-6FFD197F0ADE}">
      <dsp:nvSpPr>
        <dsp:cNvPr id="0" name=""/>
        <dsp:cNvSpPr/>
      </dsp:nvSpPr>
      <dsp:spPr>
        <a:xfrm>
          <a:off x="7210005" y="2394842"/>
          <a:ext cx="2478025"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Sun. 8 Mar. 2026</a:t>
          </a:r>
        </a:p>
      </dsp:txBody>
      <dsp:txXfrm>
        <a:off x="7210005" y="2394842"/>
        <a:ext cx="2478025" cy="504177"/>
      </dsp:txXfrm>
    </dsp:sp>
    <dsp:sp modelId="{5CDB944C-9428-4186-8F69-86587DB0D86F}">
      <dsp:nvSpPr>
        <dsp:cNvPr id="0" name=""/>
        <dsp:cNvSpPr/>
      </dsp:nvSpPr>
      <dsp:spPr>
        <a:xfrm>
          <a:off x="7210005" y="2899019"/>
          <a:ext cx="2478025" cy="507958"/>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Daylight Savings Time begins</a:t>
          </a:r>
        </a:p>
      </dsp:txBody>
      <dsp:txXfrm>
        <a:off x="7210005" y="2899019"/>
        <a:ext cx="2478025" cy="507958"/>
      </dsp:txXfrm>
    </dsp:sp>
    <dsp:sp modelId="{D5086FAE-714A-4A0E-833E-00828913D774}">
      <dsp:nvSpPr>
        <dsp:cNvPr id="0" name=""/>
        <dsp:cNvSpPr/>
      </dsp:nvSpPr>
      <dsp:spPr>
        <a:xfrm>
          <a:off x="8449018"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BBE8C9F1-6E57-4284-9263-69DF49FFC73F}">
      <dsp:nvSpPr>
        <dsp:cNvPr id="0" name=""/>
        <dsp:cNvSpPr/>
      </dsp:nvSpPr>
      <dsp:spPr>
        <a:xfrm rot="2700000">
          <a:off x="7008369" y="2068059"/>
          <a:ext cx="65359" cy="65359"/>
        </a:xfrm>
        <a:prstGeom prst="rect">
          <a:avLst/>
        </a:prstGeom>
        <a:solidFill>
          <a:schemeClr val="accent2">
            <a:hueOff val="-5939734"/>
            <a:satOff val="1938"/>
            <a:lumOff val="-1726"/>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926D898-5305-405D-BF2E-A81CC82E8BDB}">
      <dsp:nvSpPr>
        <dsp:cNvPr id="0" name=""/>
        <dsp:cNvSpPr/>
      </dsp:nvSpPr>
      <dsp:spPr>
        <a:xfrm rot="2700000">
          <a:off x="8416338"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432CB-B496-467A-BD64-00253287BBE5}">
      <dsp:nvSpPr>
        <dsp:cNvPr id="0" name=""/>
        <dsp:cNvSpPr/>
      </dsp:nvSpPr>
      <dsp:spPr>
        <a:xfrm>
          <a:off x="0" y="98293"/>
          <a:ext cx="3080684" cy="1848410"/>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Public Safety &amp; Parking Committee– Thursday, March 12, 2026, Club Lounge at 7PM</a:t>
          </a:r>
        </a:p>
      </dsp:txBody>
      <dsp:txXfrm>
        <a:off x="0" y="98293"/>
        <a:ext cx="3080684" cy="1848410"/>
      </dsp:txXfrm>
    </dsp:sp>
    <dsp:sp modelId="{A7996B4A-8946-4F0B-8CC3-140871D623F8}">
      <dsp:nvSpPr>
        <dsp:cNvPr id="0" name=""/>
        <dsp:cNvSpPr/>
      </dsp:nvSpPr>
      <dsp:spPr>
        <a:xfrm>
          <a:off x="3388753" y="98293"/>
          <a:ext cx="3080684" cy="1848410"/>
        </a:xfrm>
        <a:prstGeom prst="rect">
          <a:avLst/>
        </a:prstGeom>
        <a:solidFill>
          <a:schemeClr val="accent2">
            <a:hueOff val="-1484934"/>
            <a:satOff val="484"/>
            <a:lumOff val="-431"/>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Maintenance &amp; Environ Conservation Committee – Thursday March 19, 2026, at 7PM – Club Lounge </a:t>
          </a:r>
        </a:p>
      </dsp:txBody>
      <dsp:txXfrm>
        <a:off x="3388753" y="98293"/>
        <a:ext cx="3080684" cy="1848410"/>
      </dsp:txXfrm>
    </dsp:sp>
    <dsp:sp modelId="{75B529E1-F11A-447C-A0DA-DBCDD9E96BA9}">
      <dsp:nvSpPr>
        <dsp:cNvPr id="0" name=""/>
        <dsp:cNvSpPr/>
      </dsp:nvSpPr>
      <dsp:spPr>
        <a:xfrm>
          <a:off x="6777506" y="98293"/>
          <a:ext cx="3080684" cy="1848410"/>
        </a:xfrm>
        <a:prstGeom prst="rect">
          <a:avLst/>
        </a:prstGeom>
        <a:solidFill>
          <a:schemeClr val="accent2">
            <a:hueOff val="-2969867"/>
            <a:satOff val="969"/>
            <a:lumOff val="-863"/>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Friday, March 20, 2026 – Welcome Spring!!</a:t>
          </a:r>
        </a:p>
      </dsp:txBody>
      <dsp:txXfrm>
        <a:off x="6777506" y="98293"/>
        <a:ext cx="3080684" cy="1848410"/>
      </dsp:txXfrm>
    </dsp:sp>
    <dsp:sp modelId="{3CD78FBA-5FA3-45A2-9C8A-67C2B351883F}">
      <dsp:nvSpPr>
        <dsp:cNvPr id="0" name=""/>
        <dsp:cNvSpPr/>
      </dsp:nvSpPr>
      <dsp:spPr>
        <a:xfrm>
          <a:off x="0" y="2254773"/>
          <a:ext cx="3080684" cy="1848410"/>
        </a:xfrm>
        <a:prstGeom prst="rect">
          <a:avLst/>
        </a:prstGeom>
        <a:solidFill>
          <a:schemeClr val="accent2">
            <a:hueOff val="-4454801"/>
            <a:satOff val="1453"/>
            <a:lumOff val="-129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Sunday March 22, 2026, from 3PM to 6PM – Women’s History Month Celebration – Community Relations Committee &amp; Senator Sander’s office – Grand Ballroom</a:t>
          </a:r>
        </a:p>
      </dsp:txBody>
      <dsp:txXfrm>
        <a:off x="0" y="2254773"/>
        <a:ext cx="3080684" cy="1848410"/>
      </dsp:txXfrm>
    </dsp:sp>
    <dsp:sp modelId="{539D7DFB-C42E-48F0-A270-3BF03B639C73}">
      <dsp:nvSpPr>
        <dsp:cNvPr id="0" name=""/>
        <dsp:cNvSpPr/>
      </dsp:nvSpPr>
      <dsp:spPr>
        <a:xfrm>
          <a:off x="3388753" y="2254773"/>
          <a:ext cx="3080684" cy="1848410"/>
        </a:xfrm>
        <a:prstGeom prst="rect">
          <a:avLst/>
        </a:prstGeom>
        <a:solidFill>
          <a:schemeClr val="accent2">
            <a:hueOff val="-5939734"/>
            <a:satOff val="1938"/>
            <a:lumOff val="-1726"/>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Monday, March 23, 2026, at 7PM – Board Meeting via Zoom!!!</a:t>
          </a:r>
        </a:p>
      </dsp:txBody>
      <dsp:txXfrm>
        <a:off x="3388753" y="2254773"/>
        <a:ext cx="3080684" cy="1848410"/>
      </dsp:txXfrm>
    </dsp:sp>
    <dsp:sp modelId="{C545568B-10B7-4FB2-8973-C661F4DF239C}">
      <dsp:nvSpPr>
        <dsp:cNvPr id="0" name=""/>
        <dsp:cNvSpPr/>
      </dsp:nvSpPr>
      <dsp:spPr>
        <a:xfrm>
          <a:off x="6777506" y="2254773"/>
          <a:ext cx="3080684" cy="1848410"/>
        </a:xfrm>
        <a:prstGeom prst="rect">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Wednesday</a:t>
          </a:r>
          <a:r>
            <a:rPr lang="en-US" sz="1700" kern="1200"/>
            <a:t>, March 25</a:t>
          </a:r>
          <a:r>
            <a:rPr lang="en-US" sz="1700" kern="1200" baseline="30000"/>
            <a:t>th</a:t>
          </a:r>
          <a:r>
            <a:rPr lang="en-US" sz="1700" kern="1200"/>
            <a:t> Budget </a:t>
          </a:r>
          <a:r>
            <a:rPr lang="en-US" sz="1700" kern="1200" dirty="0"/>
            <a:t>&amp; Finance Committee Meeting – 7PM – Rooms 11/12/13</a:t>
          </a:r>
        </a:p>
      </dsp:txBody>
      <dsp:txXfrm>
        <a:off x="6777506" y="2254773"/>
        <a:ext cx="3080684" cy="184841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61BEF0D-F0BB-DE4B-95CE-6DB70DBA9567}" type="datetimeFigureOut">
              <a:rPr lang="en-US" smtClean="0"/>
              <a:pPr/>
              <a:t>3/1/2026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617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748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42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54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004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99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99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024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3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67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210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61BEF0D-F0BB-DE4B-95CE-6DB70DBA9567}" type="datetimeFigureOut">
              <a:rPr lang="en-US" smtClean="0"/>
              <a:pPr/>
              <a:t>3/1/2026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284532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tanding around a globe&#10;&#10;Description automatically generated with medium confidence">
            <a:extLst>
              <a:ext uri="{FF2B5EF4-FFF2-40B4-BE49-F238E27FC236}">
                <a16:creationId xmlns:a16="http://schemas.microsoft.com/office/drawing/2014/main" id="{9E9A3995-B077-4895-B187-FA44F94F2035}"/>
              </a:ext>
            </a:extLst>
          </p:cNvPr>
          <p:cNvPicPr>
            <a:picLocks noGrp="1" noChangeAspect="1"/>
          </p:cNvPicPr>
          <p:nvPr>
            <p:ph idx="1"/>
          </p:nvPr>
        </p:nvPicPr>
        <p:blipFill rotWithShape="1">
          <a:blip r:embed="rId2"/>
          <a:srcRect l="7609" r="22214" b="-3"/>
          <a:stretch/>
        </p:blipFill>
        <p:spPr>
          <a:xfrm>
            <a:off x="1261872" y="1193555"/>
            <a:ext cx="2556255" cy="25829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itle 1">
            <a:extLst>
              <a:ext uri="{FF2B5EF4-FFF2-40B4-BE49-F238E27FC236}">
                <a16:creationId xmlns:a16="http://schemas.microsoft.com/office/drawing/2014/main" id="{9B639016-8ABF-436E-BE35-008E64B7F6DE}"/>
              </a:ext>
            </a:extLst>
          </p:cNvPr>
          <p:cNvSpPr txBox="1">
            <a:spLocks/>
          </p:cNvSpPr>
          <p:nvPr/>
        </p:nvSpPr>
        <p:spPr>
          <a:xfrm>
            <a:off x="1261872" y="-131509"/>
            <a:ext cx="9866187" cy="105474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Verdana" panose="020B0604030504040204" pitchFamily="34" charset="0"/>
                <a:ea typeface="Verdana" panose="020B0604030504040204" pitchFamily="34" charset="0"/>
              </a:rPr>
              <a:t>Cooperators United for Reform</a:t>
            </a:r>
          </a:p>
        </p:txBody>
      </p:sp>
      <p:pic>
        <p:nvPicPr>
          <p:cNvPr id="9" name="Content Placeholder 4" descr="A group of people standing around a globe&#10;&#10;Description automatically generated with medium confidence">
            <a:extLst>
              <a:ext uri="{FF2B5EF4-FFF2-40B4-BE49-F238E27FC236}">
                <a16:creationId xmlns:a16="http://schemas.microsoft.com/office/drawing/2014/main" id="{9E9A3995-B077-4895-B187-FA44F94F2035}"/>
              </a:ext>
            </a:extLst>
          </p:cNvPr>
          <p:cNvPicPr>
            <a:picLocks noChangeAspect="1"/>
          </p:cNvPicPr>
          <p:nvPr/>
        </p:nvPicPr>
        <p:blipFill rotWithShape="1">
          <a:blip r:embed="rId2"/>
          <a:srcRect l="7609" r="22214" b="-3"/>
          <a:stretch/>
        </p:blipFill>
        <p:spPr>
          <a:xfrm>
            <a:off x="4737100" y="1114369"/>
            <a:ext cx="2557832" cy="2400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Content Placeholder 4" descr="A group of people standing around a globe&#10;&#10;Description automatically generated with medium confidence">
            <a:extLst>
              <a:ext uri="{FF2B5EF4-FFF2-40B4-BE49-F238E27FC236}">
                <a16:creationId xmlns:a16="http://schemas.microsoft.com/office/drawing/2014/main" id="{9E9A3995-B077-4895-B187-FA44F94F2035}"/>
              </a:ext>
            </a:extLst>
          </p:cNvPr>
          <p:cNvPicPr>
            <a:picLocks noChangeAspect="1"/>
          </p:cNvPicPr>
          <p:nvPr/>
        </p:nvPicPr>
        <p:blipFill rotWithShape="1">
          <a:blip r:embed="rId2"/>
          <a:srcRect l="7609" r="22214" b="-3"/>
          <a:stretch/>
        </p:blipFill>
        <p:spPr>
          <a:xfrm>
            <a:off x="8255000" y="1114369"/>
            <a:ext cx="2556255" cy="25829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2795765" y="4046873"/>
            <a:ext cx="6254762" cy="1508105"/>
          </a:xfrm>
          <a:prstGeom prst="rect">
            <a:avLst/>
          </a:prstGeom>
          <a:noFill/>
        </p:spPr>
        <p:txBody>
          <a:bodyPr wrap="square" rtlCol="0">
            <a:spAutoFit/>
          </a:bodyPr>
          <a:lstStyle/>
          <a:p>
            <a:pPr algn="ctr"/>
            <a:r>
              <a:rPr lang="en-US" sz="3200" b="1" dirty="0">
                <a:latin typeface="Verdana" panose="020B0604030504040204" pitchFamily="34" charset="0"/>
                <a:ea typeface="Verdana" panose="020B0604030504040204" pitchFamily="34" charset="0"/>
              </a:rPr>
              <a:t>Monthly Meeting</a:t>
            </a:r>
          </a:p>
          <a:p>
            <a:pPr algn="ctr"/>
            <a:r>
              <a:rPr lang="en-US" sz="3200" dirty="0">
                <a:latin typeface="Verdana" panose="020B0604030504040204" pitchFamily="34" charset="0"/>
                <a:ea typeface="Verdana" panose="020B0604030504040204" pitchFamily="34" charset="0"/>
              </a:rPr>
              <a:t>  Sunday,  March 1, 2026</a:t>
            </a:r>
          </a:p>
          <a:p>
            <a:pPr algn="ctr"/>
            <a:r>
              <a:rPr lang="en-US" sz="2800" b="1" dirty="0">
                <a:solidFill>
                  <a:srgbClr val="0070C0"/>
                </a:solidFill>
                <a:latin typeface="Verdana" panose="020B0604030504040204" pitchFamily="34" charset="0"/>
                <a:ea typeface="Verdana" panose="020B0604030504040204" pitchFamily="34" charset="0"/>
              </a:rPr>
              <a:t>Hosted by: Jean Hall</a:t>
            </a:r>
          </a:p>
        </p:txBody>
      </p:sp>
      <p:sp>
        <p:nvSpPr>
          <p:cNvPr id="12" name="TextBox 11"/>
          <p:cNvSpPr txBox="1"/>
          <p:nvPr/>
        </p:nvSpPr>
        <p:spPr>
          <a:xfrm>
            <a:off x="3484016" y="5561019"/>
            <a:ext cx="4878259" cy="1077218"/>
          </a:xfrm>
          <a:prstGeom prst="rect">
            <a:avLst/>
          </a:prstGeom>
          <a:noFill/>
        </p:spPr>
        <p:txBody>
          <a:bodyPr wrap="none" rtlCol="0">
            <a:spAutoFit/>
          </a:bodyPr>
          <a:lstStyle/>
          <a:p>
            <a:pPr algn="ctr"/>
            <a:r>
              <a:rPr lang="en-US" sz="3200" b="1" dirty="0"/>
              <a:t>Welcome!</a:t>
            </a:r>
          </a:p>
          <a:p>
            <a:pPr algn="ctr"/>
            <a:r>
              <a:rPr lang="en-US" sz="3200" b="1" dirty="0"/>
              <a:t>We will begin Shortly!</a:t>
            </a:r>
          </a:p>
        </p:txBody>
      </p:sp>
      <p:pic>
        <p:nvPicPr>
          <p:cNvPr id="16" name="Picture 15"/>
          <p:cNvPicPr>
            <a:picLocks noChangeAspect="1"/>
          </p:cNvPicPr>
          <p:nvPr/>
        </p:nvPicPr>
        <p:blipFill>
          <a:blip r:embed="rId3"/>
          <a:stretch>
            <a:fillRect/>
          </a:stretch>
        </p:blipFill>
        <p:spPr>
          <a:xfrm>
            <a:off x="8813800" y="4375546"/>
            <a:ext cx="3200400" cy="18474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159175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137EA03-26B6-8260-A11A-7B683E561342}"/>
              </a:ext>
            </a:extLst>
          </p:cNvPr>
          <p:cNvSpPr>
            <a:spLocks noGrp="1"/>
          </p:cNvSpPr>
          <p:nvPr>
            <p:ph type="title"/>
          </p:nvPr>
        </p:nvSpPr>
        <p:spPr>
          <a:xfrm>
            <a:off x="1261872" y="365760"/>
            <a:ext cx="9692640" cy="1325562"/>
          </a:xfrm>
        </p:spPr>
        <p:txBody>
          <a:bodyPr vert="horz" lIns="91440" tIns="45720" rIns="91440" bIns="45720" rtlCol="0" anchor="b">
            <a:normAutofit/>
          </a:bodyPr>
          <a:lstStyle/>
          <a:p>
            <a:r>
              <a:rPr lang="en-US">
                <a:solidFill>
                  <a:srgbClr val="FFFFFF"/>
                </a:solidFill>
              </a:rPr>
              <a:t>Chancellor’s Response Con’t</a:t>
            </a:r>
          </a:p>
        </p:txBody>
      </p:sp>
      <p:sp>
        <p:nvSpPr>
          <p:cNvPr id="3" name="TextBox 2">
            <a:extLst>
              <a:ext uri="{FF2B5EF4-FFF2-40B4-BE49-F238E27FC236}">
                <a16:creationId xmlns:a16="http://schemas.microsoft.com/office/drawing/2014/main" id="{1C5F63A4-9D71-35FB-8E1C-CC9BC0AF38A6}"/>
              </a:ext>
            </a:extLst>
          </p:cNvPr>
          <p:cNvSpPr txBox="1"/>
          <p:nvPr/>
        </p:nvSpPr>
        <p:spPr>
          <a:xfrm>
            <a:off x="1261872" y="2326990"/>
            <a:ext cx="8595360" cy="3853147"/>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buClr>
            </a:pPr>
            <a:r>
              <a:rPr lang="en-US" sz="1300" dirty="0">
                <a:solidFill>
                  <a:srgbClr val="FFFFFF"/>
                </a:solidFill>
              </a:rPr>
              <a:t>What happened at the meeting was a complete violation of those expectations, and we are providing support to the district to repair the harm done.</a:t>
            </a:r>
          </a:p>
          <a:p>
            <a:pPr indent="-182880" defTabSz="914400">
              <a:lnSpc>
                <a:spcPct val="90000"/>
              </a:lnSpc>
              <a:spcAft>
                <a:spcPts val="600"/>
              </a:spcAft>
              <a:buClr>
                <a:schemeClr val="accent1"/>
              </a:buClr>
            </a:pPr>
            <a:endParaRPr lang="en-US" sz="1300" dirty="0">
              <a:solidFill>
                <a:srgbClr val="FFFFFF"/>
              </a:solidFill>
            </a:endParaRPr>
          </a:p>
          <a:p>
            <a:pPr indent="-182880" defTabSz="914400">
              <a:lnSpc>
                <a:spcPct val="90000"/>
              </a:lnSpc>
              <a:spcAft>
                <a:spcPts val="600"/>
              </a:spcAft>
              <a:buClr>
                <a:schemeClr val="accent1"/>
              </a:buClr>
            </a:pPr>
            <a:r>
              <a:rPr lang="en-US" sz="1300" dirty="0">
                <a:solidFill>
                  <a:srgbClr val="FFFFFF"/>
                </a:solidFill>
              </a:rPr>
              <a:t>You have my word that behavior like what we saw at the District 3 CEC meeting will not be tolerated. We can and must do better.</a:t>
            </a:r>
          </a:p>
          <a:p>
            <a:pPr indent="-182880" defTabSz="914400">
              <a:lnSpc>
                <a:spcPct val="90000"/>
              </a:lnSpc>
              <a:spcAft>
                <a:spcPts val="600"/>
              </a:spcAft>
              <a:buClr>
                <a:schemeClr val="accent1"/>
              </a:buClr>
            </a:pPr>
            <a:endParaRPr lang="en-US" sz="1300" dirty="0">
              <a:solidFill>
                <a:srgbClr val="FFFFFF"/>
              </a:solidFill>
            </a:endParaRPr>
          </a:p>
          <a:p>
            <a:pPr indent="-182880" defTabSz="914400">
              <a:lnSpc>
                <a:spcPct val="90000"/>
              </a:lnSpc>
              <a:spcAft>
                <a:spcPts val="600"/>
              </a:spcAft>
              <a:buClr>
                <a:schemeClr val="accent1"/>
              </a:buClr>
            </a:pPr>
            <a:r>
              <a:rPr lang="en-US" sz="1300" dirty="0">
                <a:solidFill>
                  <a:srgbClr val="FFFFFF"/>
                </a:solidFill>
              </a:rPr>
              <a:t>We need to equip our staff to have courageous conversations focused on shifting attitudes and interrupting prejudice, addressing controversial issues, and coalition building.</a:t>
            </a:r>
          </a:p>
          <a:p>
            <a:pPr indent="-182880" defTabSz="914400">
              <a:lnSpc>
                <a:spcPct val="90000"/>
              </a:lnSpc>
              <a:spcAft>
                <a:spcPts val="600"/>
              </a:spcAft>
              <a:buClr>
                <a:schemeClr val="accent1"/>
              </a:buClr>
            </a:pPr>
            <a:endParaRPr lang="en-US" sz="1300" dirty="0">
              <a:solidFill>
                <a:srgbClr val="FFFFFF"/>
              </a:solidFill>
            </a:endParaRPr>
          </a:p>
          <a:p>
            <a:pPr indent="-182880" defTabSz="914400">
              <a:lnSpc>
                <a:spcPct val="90000"/>
              </a:lnSpc>
              <a:spcAft>
                <a:spcPts val="600"/>
              </a:spcAft>
              <a:buClr>
                <a:schemeClr val="accent1"/>
              </a:buClr>
            </a:pPr>
            <a:endParaRPr lang="en-US" sz="1300" dirty="0">
              <a:solidFill>
                <a:srgbClr val="FFFFFF"/>
              </a:solidFill>
            </a:endParaRPr>
          </a:p>
          <a:p>
            <a:pPr indent="-182880" defTabSz="914400">
              <a:lnSpc>
                <a:spcPct val="90000"/>
              </a:lnSpc>
              <a:spcAft>
                <a:spcPts val="600"/>
              </a:spcAft>
              <a:buClr>
                <a:schemeClr val="accent1"/>
              </a:buClr>
            </a:pPr>
            <a:r>
              <a:rPr lang="en-US" sz="1300" dirty="0">
                <a:solidFill>
                  <a:srgbClr val="FFFFFF"/>
                </a:solidFill>
              </a:rPr>
              <a:t>The teacher has been placed on leave by Hunter College. Hunter College opened an investigation under its conduct and nondiscrimination policies, reviewing whether her actions violated university standards.</a:t>
            </a:r>
          </a:p>
          <a:p>
            <a:pPr indent="-182880" defTabSz="914400">
              <a:lnSpc>
                <a:spcPct val="90000"/>
              </a:lnSpc>
              <a:spcAft>
                <a:spcPts val="600"/>
              </a:spcAft>
              <a:buClr>
                <a:schemeClr val="accent1"/>
              </a:buClr>
            </a:pPr>
            <a:endParaRPr lang="en-US" sz="1300" dirty="0">
              <a:solidFill>
                <a:srgbClr val="FFFFFF"/>
              </a:solidFill>
            </a:endParaRPr>
          </a:p>
          <a:p>
            <a:pPr indent="-182880" defTabSz="914400">
              <a:lnSpc>
                <a:spcPct val="90000"/>
              </a:lnSpc>
              <a:spcAft>
                <a:spcPts val="600"/>
              </a:spcAft>
              <a:buClr>
                <a:schemeClr val="accent1"/>
              </a:buClr>
            </a:pPr>
            <a:r>
              <a:rPr lang="en-US" sz="1300" dirty="0">
                <a:solidFill>
                  <a:srgbClr val="FFFFFF"/>
                </a:solidFill>
              </a:rPr>
              <a:t>Education is another tool used against us: What we must do is teach our own; ensure that we provide supplemental platforms to teach our children our history. And most important we must teach them “</a:t>
            </a:r>
            <a:r>
              <a:rPr lang="en-US" sz="1300" b="1" dirty="0">
                <a:solidFill>
                  <a:srgbClr val="FFFFFF"/>
                </a:solidFill>
              </a:rPr>
              <a:t>Critical Thought</a:t>
            </a:r>
            <a:r>
              <a:rPr lang="en-US" sz="1300" dirty="0">
                <a:solidFill>
                  <a:srgbClr val="FFFFFF"/>
                </a:solidFill>
              </a:rPr>
              <a:t>.” </a:t>
            </a:r>
          </a:p>
        </p:txBody>
      </p:sp>
    </p:spTree>
    <p:extLst>
      <p:ext uri="{BB962C8B-B14F-4D97-AF65-F5344CB8AC3E}">
        <p14:creationId xmlns:p14="http://schemas.microsoft.com/office/powerpoint/2010/main" val="83910274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8FBA1C-439F-D95F-8398-F9B39001F786}"/>
              </a:ext>
            </a:extLst>
          </p:cNvPr>
          <p:cNvSpPr>
            <a:spLocks noGrp="1"/>
          </p:cNvSpPr>
          <p:nvPr>
            <p:ph type="title"/>
          </p:nvPr>
        </p:nvSpPr>
        <p:spPr>
          <a:xfrm>
            <a:off x="965198" y="643466"/>
            <a:ext cx="3092718" cy="5528734"/>
          </a:xfrm>
          <a:noFill/>
        </p:spPr>
        <p:txBody>
          <a:bodyPr vert="horz" lIns="91440" tIns="45720" rIns="91440" bIns="45720" rtlCol="0" anchor="t">
            <a:normAutofit/>
          </a:bodyPr>
          <a:lstStyle/>
          <a:p>
            <a:r>
              <a:rPr lang="en-US" sz="2800">
                <a:solidFill>
                  <a:srgbClr val="FFFFFF"/>
                </a:solidFill>
              </a:rPr>
              <a:t>Legislator’s Weekend in Albany, NY</a:t>
            </a:r>
          </a:p>
        </p:txBody>
      </p:sp>
      <p:sp useBgFill="1">
        <p:nvSpPr>
          <p:cNvPr id="14" name="Rectangle 13">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07EDF8-0697-D036-6FD2-9126E9E82E44}"/>
              </a:ext>
            </a:extLst>
          </p:cNvPr>
          <p:cNvSpPr txBox="1"/>
          <p:nvPr/>
        </p:nvSpPr>
        <p:spPr>
          <a:xfrm>
            <a:off x="4821898" y="643466"/>
            <a:ext cx="5827472" cy="5571067"/>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buClr>
            </a:pPr>
            <a:r>
              <a:rPr lang="en-US" sz="1700" dirty="0"/>
              <a:t>Lawmakers and advocates used the weekend to spotlight urgent policy needs, especially around:</a:t>
            </a:r>
          </a:p>
          <a:p>
            <a:pPr indent="-182880" defTabSz="914400">
              <a:lnSpc>
                <a:spcPct val="90000"/>
              </a:lnSpc>
              <a:spcAft>
                <a:spcPts val="600"/>
              </a:spcAft>
              <a:buClr>
                <a:schemeClr val="accent1"/>
              </a:buClr>
            </a:pPr>
            <a:endParaRPr lang="en-US" sz="1700" dirty="0"/>
          </a:p>
          <a:p>
            <a:pPr marL="285750" indent="-182880" defTabSz="914400">
              <a:lnSpc>
                <a:spcPct val="90000"/>
              </a:lnSpc>
              <a:spcAft>
                <a:spcPts val="600"/>
              </a:spcAft>
              <a:buClr>
                <a:schemeClr val="accent1"/>
              </a:buClr>
              <a:buFont typeface="Arial" panose="020B0604020202020204" pitchFamily="34" charset="0"/>
              <a:buChar char="•"/>
            </a:pPr>
            <a:r>
              <a:rPr lang="en-US" sz="1700" dirty="0"/>
              <a:t>Education funding</a:t>
            </a:r>
          </a:p>
          <a:p>
            <a:pPr marL="285750" indent="-182880" defTabSz="914400">
              <a:lnSpc>
                <a:spcPct val="90000"/>
              </a:lnSpc>
              <a:spcAft>
                <a:spcPts val="600"/>
              </a:spcAft>
              <a:buClr>
                <a:schemeClr val="accent1"/>
              </a:buClr>
              <a:buFont typeface="Arial" panose="020B0604020202020204" pitchFamily="34" charset="0"/>
              <a:buChar char="•"/>
            </a:pPr>
            <a:r>
              <a:rPr lang="en-US" sz="1700" dirty="0"/>
              <a:t>Affordable housing</a:t>
            </a:r>
          </a:p>
          <a:p>
            <a:pPr marL="285750" indent="-182880" defTabSz="914400">
              <a:lnSpc>
                <a:spcPct val="90000"/>
              </a:lnSpc>
              <a:spcAft>
                <a:spcPts val="600"/>
              </a:spcAft>
              <a:buClr>
                <a:schemeClr val="accent1"/>
              </a:buClr>
              <a:buFont typeface="Arial" panose="020B0604020202020204" pitchFamily="34" charset="0"/>
              <a:buChar char="•"/>
            </a:pPr>
            <a:r>
              <a:rPr lang="en-US" sz="1700" dirty="0"/>
              <a:t>Sentencing reform and incarceration costs</a:t>
            </a:r>
          </a:p>
          <a:p>
            <a:pPr marL="285750" indent="-182880" defTabSz="914400">
              <a:lnSpc>
                <a:spcPct val="90000"/>
              </a:lnSpc>
              <a:spcAft>
                <a:spcPts val="600"/>
              </a:spcAft>
              <a:buClr>
                <a:schemeClr val="accent1"/>
              </a:buClr>
              <a:buFont typeface="Arial" panose="020B0604020202020204" pitchFamily="34" charset="0"/>
              <a:buChar char="•"/>
            </a:pPr>
            <a:r>
              <a:rPr lang="en-US" sz="1700" dirty="0"/>
              <a:t>Racial wealth gap and loss of Black homeownership</a:t>
            </a:r>
          </a:p>
          <a:p>
            <a:pPr marL="285750" indent="-182880" defTabSz="914400">
              <a:lnSpc>
                <a:spcPct val="90000"/>
              </a:lnSpc>
              <a:spcAft>
                <a:spcPts val="600"/>
              </a:spcAft>
              <a:buClr>
                <a:schemeClr val="accent1"/>
              </a:buClr>
              <a:buFont typeface="Arial" panose="020B0604020202020204" pitchFamily="34" charset="0"/>
              <a:buChar char="•"/>
            </a:pPr>
            <a:endParaRPr lang="en-US" sz="1700" dirty="0"/>
          </a:p>
          <a:p>
            <a:pPr indent="-182880" defTabSz="914400">
              <a:lnSpc>
                <a:spcPct val="90000"/>
              </a:lnSpc>
              <a:spcAft>
                <a:spcPts val="600"/>
              </a:spcAft>
              <a:buClr>
                <a:schemeClr val="accent1"/>
              </a:buClr>
            </a:pPr>
            <a:r>
              <a:rPr lang="en-US" sz="1700" dirty="0"/>
              <a:t>Assemblymember Michaelle Solages, chair of the Caucus, emphasized that New York spends over $3billion in incarceration instead of prevention, calling for a shift toward community investments.</a:t>
            </a:r>
          </a:p>
          <a:p>
            <a:pPr indent="-182880" defTabSz="914400">
              <a:lnSpc>
                <a:spcPct val="90000"/>
              </a:lnSpc>
              <a:spcAft>
                <a:spcPts val="600"/>
              </a:spcAft>
              <a:buClr>
                <a:schemeClr val="accent1"/>
              </a:buClr>
            </a:pPr>
            <a:endParaRPr lang="en-US" sz="1700" dirty="0"/>
          </a:p>
          <a:p>
            <a:pPr indent="-182880" defTabSz="914400">
              <a:lnSpc>
                <a:spcPct val="90000"/>
              </a:lnSpc>
              <a:spcAft>
                <a:spcPts val="600"/>
              </a:spcAft>
              <a:buClr>
                <a:schemeClr val="accent1"/>
              </a:buClr>
            </a:pPr>
            <a:r>
              <a:rPr lang="en-US" sz="1700" dirty="0"/>
              <a:t>The weekend marked the 100</a:t>
            </a:r>
            <a:r>
              <a:rPr lang="en-US" sz="1700" baseline="30000" dirty="0"/>
              <a:t>th</a:t>
            </a:r>
            <a:r>
              <a:rPr lang="en-US" sz="1700" dirty="0"/>
              <a:t> anniversary of Black History Month and the 55th year of the Caucus. Leaders connected today’s fight to the Caucus’s origins in 1966 when Black and Puerto Rican lawmakers started the “midnight walk” to demand power in Albany.</a:t>
            </a:r>
          </a:p>
        </p:txBody>
      </p:sp>
    </p:spTree>
    <p:extLst>
      <p:ext uri="{BB962C8B-B14F-4D97-AF65-F5344CB8AC3E}">
        <p14:creationId xmlns:p14="http://schemas.microsoft.com/office/powerpoint/2010/main" val="222416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9B1E15-83D3-74A1-60A7-5E8D3A4E420B}"/>
              </a:ext>
            </a:extLst>
          </p:cNvPr>
          <p:cNvSpPr txBox="1"/>
          <p:nvPr/>
        </p:nvSpPr>
        <p:spPr>
          <a:xfrm>
            <a:off x="4821898" y="643466"/>
            <a:ext cx="5827472" cy="5571067"/>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buClr>
            </a:pPr>
            <a:r>
              <a:rPr lang="en-US" sz="1500"/>
              <a:t>Caucus Weekend is intentionally held in the middle of the state budget process, giving legislators of color and their constituents a unified platform to push for changes before negotiations finalize. Assembly Member Latrice Walker highlighted that the timing is strategic for shaping the counter-offer to the governor’s budget.</a:t>
            </a:r>
          </a:p>
          <a:p>
            <a:pPr indent="-182880" defTabSz="914400">
              <a:lnSpc>
                <a:spcPct val="90000"/>
              </a:lnSpc>
              <a:spcAft>
                <a:spcPts val="600"/>
              </a:spcAft>
              <a:buClr>
                <a:schemeClr val="accent1"/>
              </a:buClr>
            </a:pPr>
            <a:endParaRPr lang="en-US" sz="1500"/>
          </a:p>
          <a:p>
            <a:pPr indent="-182880" defTabSz="914400">
              <a:lnSpc>
                <a:spcPct val="90000"/>
              </a:lnSpc>
              <a:spcAft>
                <a:spcPts val="600"/>
              </a:spcAft>
              <a:buClr>
                <a:schemeClr val="accent1"/>
              </a:buClr>
            </a:pPr>
            <a:r>
              <a:rPr lang="en-US" sz="1500"/>
              <a:t>The weekend included a youth summit featuring Gen Z rapper Cash Cobain, signaling a push to involve younger voices in policy conversations.</a:t>
            </a:r>
          </a:p>
          <a:p>
            <a:pPr indent="-182880" defTabSz="914400">
              <a:lnSpc>
                <a:spcPct val="90000"/>
              </a:lnSpc>
              <a:spcAft>
                <a:spcPts val="600"/>
              </a:spcAft>
              <a:buClr>
                <a:schemeClr val="accent1"/>
              </a:buClr>
            </a:pPr>
            <a:endParaRPr lang="en-US" sz="1500"/>
          </a:p>
          <a:p>
            <a:pPr indent="-182880" defTabSz="914400">
              <a:lnSpc>
                <a:spcPct val="90000"/>
              </a:lnSpc>
              <a:spcAft>
                <a:spcPts val="600"/>
              </a:spcAft>
              <a:buClr>
                <a:schemeClr val="accent1"/>
              </a:buClr>
            </a:pPr>
            <a:r>
              <a:rPr lang="en-US" sz="1500"/>
              <a:t>New York City Mayor Zohran Mamdani returned to Albany for a mayor’s forum alongside other mayors, moderated by Attorney General Letitia James. </a:t>
            </a:r>
          </a:p>
          <a:p>
            <a:pPr indent="-182880" defTabSz="914400">
              <a:lnSpc>
                <a:spcPct val="90000"/>
              </a:lnSpc>
              <a:spcAft>
                <a:spcPts val="600"/>
              </a:spcAft>
              <a:buClr>
                <a:schemeClr val="accent1"/>
              </a:buClr>
            </a:pPr>
            <a:endParaRPr lang="en-US" sz="1500"/>
          </a:p>
          <a:p>
            <a:pPr indent="-182880" defTabSz="914400">
              <a:lnSpc>
                <a:spcPct val="90000"/>
              </a:lnSpc>
              <a:spcAft>
                <a:spcPts val="600"/>
              </a:spcAft>
              <a:buClr>
                <a:schemeClr val="accent1"/>
              </a:buClr>
            </a:pPr>
            <a:r>
              <a:rPr lang="en-US" sz="1500"/>
              <a:t>The weekend featured:</a:t>
            </a:r>
          </a:p>
          <a:p>
            <a:pPr indent="-182880" defTabSz="914400">
              <a:lnSpc>
                <a:spcPct val="90000"/>
              </a:lnSpc>
              <a:spcAft>
                <a:spcPts val="600"/>
              </a:spcAft>
              <a:buClr>
                <a:schemeClr val="accent1"/>
              </a:buClr>
            </a:pPr>
            <a:endParaRPr lang="en-US" sz="1500"/>
          </a:p>
          <a:p>
            <a:pPr marL="285750" indent="-182880" defTabSz="914400">
              <a:lnSpc>
                <a:spcPct val="90000"/>
              </a:lnSpc>
              <a:spcAft>
                <a:spcPts val="600"/>
              </a:spcAft>
              <a:buClr>
                <a:schemeClr val="accent1"/>
              </a:buClr>
              <a:buFont typeface="Arial" panose="020B0604020202020204" pitchFamily="34" charset="0"/>
              <a:buChar char="•"/>
            </a:pPr>
            <a:r>
              <a:rPr lang="en-US" sz="1500"/>
              <a:t>82 policy workshops</a:t>
            </a:r>
          </a:p>
          <a:p>
            <a:pPr marL="285750" indent="-182880" defTabSz="914400">
              <a:lnSpc>
                <a:spcPct val="90000"/>
              </a:lnSpc>
              <a:spcAft>
                <a:spcPts val="600"/>
              </a:spcAft>
              <a:buClr>
                <a:schemeClr val="accent1"/>
              </a:buClr>
              <a:buFont typeface="Arial" panose="020B0604020202020204" pitchFamily="34" charset="0"/>
              <a:buChar char="•"/>
            </a:pPr>
            <a:r>
              <a:rPr lang="en-US" sz="1500"/>
              <a:t>A scholarship gala</a:t>
            </a:r>
          </a:p>
          <a:p>
            <a:pPr marL="285750" indent="-182880" defTabSz="914400">
              <a:lnSpc>
                <a:spcPct val="90000"/>
              </a:lnSpc>
              <a:spcAft>
                <a:spcPts val="600"/>
              </a:spcAft>
              <a:buClr>
                <a:schemeClr val="accent1"/>
              </a:buClr>
              <a:buFont typeface="Arial" panose="020B0604020202020204" pitchFamily="34" charset="0"/>
              <a:buChar char="•"/>
            </a:pPr>
            <a:r>
              <a:rPr lang="en-US" sz="1500"/>
              <a:t>Recognition of Black trailblazers</a:t>
            </a:r>
          </a:p>
          <a:p>
            <a:pPr marL="285750" indent="-182880" defTabSz="914400">
              <a:lnSpc>
                <a:spcPct val="90000"/>
              </a:lnSpc>
              <a:spcAft>
                <a:spcPts val="600"/>
              </a:spcAft>
              <a:buClr>
                <a:schemeClr val="accent1"/>
              </a:buClr>
              <a:buFont typeface="Arial" panose="020B0604020202020204" pitchFamily="34" charset="0"/>
              <a:buChar char="•"/>
            </a:pPr>
            <a:r>
              <a:rPr lang="en-US" sz="1500"/>
              <a:t>Advocacy gatherings drawing people from across the state</a:t>
            </a:r>
          </a:p>
        </p:txBody>
      </p:sp>
    </p:spTree>
    <p:extLst>
      <p:ext uri="{BB962C8B-B14F-4D97-AF65-F5344CB8AC3E}">
        <p14:creationId xmlns:p14="http://schemas.microsoft.com/office/powerpoint/2010/main" val="247464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7D774E-4CA1-3157-8486-46A29EFB2EF3}"/>
              </a:ext>
            </a:extLst>
          </p:cNvPr>
          <p:cNvSpPr txBox="1"/>
          <p:nvPr/>
        </p:nvSpPr>
        <p:spPr>
          <a:xfrm>
            <a:off x="650543" y="641445"/>
            <a:ext cx="9921923" cy="5355312"/>
          </a:xfrm>
          <a:prstGeom prst="rect">
            <a:avLst/>
          </a:prstGeom>
          <a:noFill/>
        </p:spPr>
        <p:txBody>
          <a:bodyPr wrap="square" rtlCol="0">
            <a:spAutoFit/>
          </a:bodyPr>
          <a:lstStyle/>
          <a:p>
            <a:r>
              <a:rPr lang="en-US" b="1" dirty="0"/>
              <a:t>State of our Finances</a:t>
            </a:r>
          </a:p>
          <a:p>
            <a:endParaRPr lang="en-US" dirty="0"/>
          </a:p>
          <a:p>
            <a:r>
              <a:rPr lang="en-US" dirty="0"/>
              <a:t>We are still facing significant financial challenges as we enter the end of our fiscal year – 2026 on March 31, 2026.</a:t>
            </a:r>
          </a:p>
          <a:p>
            <a:endParaRPr lang="en-US" dirty="0"/>
          </a:p>
          <a:p>
            <a:r>
              <a:rPr lang="en-US" dirty="0"/>
              <a:t>We enter FY-27 on 4/1/26 thru 3/31/27. There is no carrying charge increase scheduled for FY-27 – remembers it ends 3/31/27. However, we must be on-point as we address our revenues.</a:t>
            </a:r>
          </a:p>
          <a:p>
            <a:endParaRPr lang="en-US" dirty="0"/>
          </a:p>
          <a:p>
            <a:r>
              <a:rPr lang="en-US" dirty="0"/>
              <a:t>We will begin preparing for the next two-year fiscal budget during FY-27 with preliminary projections end of May/June 2026.</a:t>
            </a:r>
          </a:p>
          <a:p>
            <a:endParaRPr lang="en-US" dirty="0"/>
          </a:p>
          <a:p>
            <a:r>
              <a:rPr lang="en-US" dirty="0"/>
              <a:t>Immediate Concerns: Collections – during the month of November 2025 (first month of carrying charge increase – we were short by approx. $500,000) December 2025 we were again short by $500,000. That is 1 million dollars in two months is equal to at least a 1.5% carrying charge increase. We cannot afford that level of non-payments.</a:t>
            </a:r>
          </a:p>
          <a:p>
            <a:endParaRPr lang="en-US" dirty="0"/>
          </a:p>
          <a:p>
            <a:r>
              <a:rPr lang="en-US" dirty="0"/>
              <a:t>Therefore, this is an area that I have asked management to report out to the board and shareholders every month. </a:t>
            </a:r>
          </a:p>
        </p:txBody>
      </p:sp>
    </p:spTree>
    <p:extLst>
      <p:ext uri="{BB962C8B-B14F-4D97-AF65-F5344CB8AC3E}">
        <p14:creationId xmlns:p14="http://schemas.microsoft.com/office/powerpoint/2010/main" val="27276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64EAFB-C7FB-50F9-7802-DD2C9373E37B}"/>
              </a:ext>
            </a:extLst>
          </p:cNvPr>
          <p:cNvSpPr txBox="1"/>
          <p:nvPr/>
        </p:nvSpPr>
        <p:spPr>
          <a:xfrm>
            <a:off x="391236" y="359391"/>
            <a:ext cx="10445086" cy="5078313"/>
          </a:xfrm>
          <a:prstGeom prst="rect">
            <a:avLst/>
          </a:prstGeom>
          <a:noFill/>
        </p:spPr>
        <p:txBody>
          <a:bodyPr wrap="square" rtlCol="0">
            <a:spAutoFit/>
          </a:bodyPr>
          <a:lstStyle/>
          <a:p>
            <a:r>
              <a:rPr lang="en-US" dirty="0"/>
              <a:t>The Board has asked management to aggressively peruse those not paying and increase the number of evictions as required.</a:t>
            </a:r>
          </a:p>
          <a:p>
            <a:endParaRPr lang="en-US" dirty="0"/>
          </a:p>
          <a:p>
            <a:r>
              <a:rPr lang="en-US" dirty="0"/>
              <a:t>The Board has asked management to go after commercial tenants as well for non-payments.</a:t>
            </a:r>
          </a:p>
          <a:p>
            <a:endParaRPr lang="en-US" dirty="0"/>
          </a:p>
          <a:p>
            <a:r>
              <a:rPr lang="en-US" dirty="0"/>
              <a:t>Current Budget – We will need to make adjustments as our budget has been thrown out of </a:t>
            </a:r>
            <a:r>
              <a:rPr lang="en-US" dirty="0" err="1"/>
              <a:t>wack</a:t>
            </a:r>
            <a:r>
              <a:rPr lang="en-US" dirty="0"/>
              <a:t> by the level of spending on snow removal this year. In January we spent $155,000 on the first snowstorm. We spent $546,00 for the second storm. Both total $702,000. For the storm that just hit we are estimating an additional $650,000.</a:t>
            </a:r>
          </a:p>
          <a:p>
            <a:endParaRPr lang="en-US" dirty="0"/>
          </a:p>
          <a:p>
            <a:r>
              <a:rPr lang="en-US" dirty="0"/>
              <a:t>We budgeted $800,000 in the budget; actual expenses are $1.3 million. Therefore, we are approximately </a:t>
            </a:r>
            <a:r>
              <a:rPr lang="en-US" b="1" u="sng" dirty="0">
                <a:solidFill>
                  <a:srgbClr val="FF0000"/>
                </a:solidFill>
              </a:rPr>
              <a:t>$552,126 over budget. </a:t>
            </a:r>
          </a:p>
          <a:p>
            <a:pPr algn="ctr"/>
            <a:endParaRPr lang="en-US" b="1" dirty="0">
              <a:solidFill>
                <a:srgbClr val="FF0000"/>
              </a:solidFill>
            </a:endParaRPr>
          </a:p>
          <a:p>
            <a:pPr algn="ctr"/>
            <a:r>
              <a:rPr lang="en-US" b="1" dirty="0"/>
              <a:t>Funding – where can we get money!!!!!</a:t>
            </a:r>
          </a:p>
          <a:p>
            <a:endParaRPr lang="en-US" dirty="0"/>
          </a:p>
          <a:p>
            <a:r>
              <a:rPr lang="en-US" b="1" dirty="0"/>
              <a:t>Federal </a:t>
            </a:r>
            <a:r>
              <a:rPr lang="en-US" dirty="0"/>
              <a:t>– Congressman Meeks – Note: On Friday, 2/27/26 we received notification of funding opportunities available for Community Funding Project – the due date for submission is 3/6/26 at 5:00PM.</a:t>
            </a:r>
          </a:p>
        </p:txBody>
      </p:sp>
    </p:spTree>
    <p:extLst>
      <p:ext uri="{BB962C8B-B14F-4D97-AF65-F5344CB8AC3E}">
        <p14:creationId xmlns:p14="http://schemas.microsoft.com/office/powerpoint/2010/main" val="420376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4905-4DEC-C7C7-C2B3-F1C93635A036}"/>
              </a:ext>
            </a:extLst>
          </p:cNvPr>
          <p:cNvSpPr txBox="1"/>
          <p:nvPr/>
        </p:nvSpPr>
        <p:spPr>
          <a:xfrm>
            <a:off x="618699" y="541361"/>
            <a:ext cx="10112991" cy="5078313"/>
          </a:xfrm>
          <a:prstGeom prst="rect">
            <a:avLst/>
          </a:prstGeom>
          <a:noFill/>
        </p:spPr>
        <p:txBody>
          <a:bodyPr wrap="square" rtlCol="0">
            <a:spAutoFit/>
          </a:bodyPr>
          <a:lstStyle/>
          <a:p>
            <a:r>
              <a:rPr lang="en-US" b="1" dirty="0"/>
              <a:t>State Funding</a:t>
            </a:r>
            <a:r>
              <a:rPr lang="en-US" dirty="0"/>
              <a:t>:</a:t>
            </a:r>
          </a:p>
          <a:p>
            <a:endParaRPr lang="en-US" dirty="0"/>
          </a:p>
          <a:p>
            <a:r>
              <a:rPr lang="en-US" b="1" dirty="0"/>
              <a:t>NY Senate: </a:t>
            </a:r>
            <a:r>
              <a:rPr lang="en-US" dirty="0"/>
              <a:t>Senator James Sanders has indicated he has allocated 2million dollars – we are searching for those funds.</a:t>
            </a:r>
          </a:p>
          <a:p>
            <a:endParaRPr lang="en-US" dirty="0"/>
          </a:p>
          <a:p>
            <a:r>
              <a:rPr lang="en-US" b="1" dirty="0"/>
              <a:t>NY Assembly</a:t>
            </a:r>
            <a:r>
              <a:rPr lang="en-US" dirty="0"/>
              <a:t>: Assemblywoman Vivian Cook pledged 30 million to Rochdale – 5 million to operations and 25 million to capital work. We are trying to find out when these monies will be received.</a:t>
            </a:r>
          </a:p>
          <a:p>
            <a:r>
              <a:rPr lang="en-US" dirty="0"/>
              <a:t> </a:t>
            </a:r>
          </a:p>
          <a:p>
            <a:r>
              <a:rPr lang="en-US" b="1" dirty="0"/>
              <a:t>City Funding: </a:t>
            </a:r>
          </a:p>
          <a:p>
            <a:endParaRPr lang="en-US" dirty="0"/>
          </a:p>
          <a:p>
            <a:r>
              <a:rPr lang="en-US" b="1" dirty="0"/>
              <a:t>City: </a:t>
            </a:r>
            <a:r>
              <a:rPr lang="en-US" dirty="0"/>
              <a:t>It is anticipated that ongoing conversations will be held with City and Agency officials to address the water bill interest charges.</a:t>
            </a:r>
          </a:p>
          <a:p>
            <a:endParaRPr lang="en-US" dirty="0"/>
          </a:p>
          <a:p>
            <a:r>
              <a:rPr lang="en-US" dirty="0"/>
              <a:t>It is difficult because shareholders want action now, but the process of obtaining funding also requires the ability to effectively advocate on behalf of the community. That is the role of the elected Board of Directors. Therefore, it is important that as a community we speak as one voice. If we are not unified, we hurt the community as a whole.</a:t>
            </a:r>
          </a:p>
        </p:txBody>
      </p:sp>
    </p:spTree>
    <p:extLst>
      <p:ext uri="{BB962C8B-B14F-4D97-AF65-F5344CB8AC3E}">
        <p14:creationId xmlns:p14="http://schemas.microsoft.com/office/powerpoint/2010/main" val="590046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8C397E-C9BC-4DE8-986D-204E427AD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EA26A-51E3-9223-22B9-E2984F4EA9D8}"/>
              </a:ext>
            </a:extLst>
          </p:cNvPr>
          <p:cNvSpPr>
            <a:spLocks noGrp="1"/>
          </p:cNvSpPr>
          <p:nvPr>
            <p:ph type="title"/>
          </p:nvPr>
        </p:nvSpPr>
        <p:spPr>
          <a:xfrm>
            <a:off x="1261871" y="365760"/>
            <a:ext cx="9858383" cy="1325562"/>
          </a:xfrm>
        </p:spPr>
        <p:txBody>
          <a:bodyPr vert="horz" lIns="91440" tIns="45720" rIns="91440" bIns="45720" rtlCol="0" anchor="b">
            <a:normAutofit/>
          </a:bodyPr>
          <a:lstStyle/>
          <a:p>
            <a:r>
              <a:rPr lang="en-US" dirty="0"/>
              <a:t>Hot topics / Calendar</a:t>
            </a:r>
          </a:p>
        </p:txBody>
      </p:sp>
      <p:sp>
        <p:nvSpPr>
          <p:cNvPr id="15" name="Rectangle 14">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7" name="TextBox 4">
            <a:extLst>
              <a:ext uri="{FF2B5EF4-FFF2-40B4-BE49-F238E27FC236}">
                <a16:creationId xmlns:a16="http://schemas.microsoft.com/office/drawing/2014/main" id="{C0526745-4B21-F668-06B5-6E1DA98D8414}"/>
              </a:ext>
            </a:extLst>
          </p:cNvPr>
          <p:cNvGraphicFramePr/>
          <p:nvPr>
            <p:extLst>
              <p:ext uri="{D42A27DB-BD31-4B8C-83A1-F6EECF244321}">
                <p14:modId xmlns:p14="http://schemas.microsoft.com/office/powerpoint/2010/main" val="1601217987"/>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091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8C397E-C9BC-4DE8-986D-204E427AD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3" name="TextBox 1">
            <a:extLst>
              <a:ext uri="{FF2B5EF4-FFF2-40B4-BE49-F238E27FC236}">
                <a16:creationId xmlns:a16="http://schemas.microsoft.com/office/drawing/2014/main" id="{4927F3DD-A87F-0B83-D813-9AB00186E744}"/>
              </a:ext>
            </a:extLst>
          </p:cNvPr>
          <p:cNvGraphicFramePr/>
          <p:nvPr>
            <p:extLst>
              <p:ext uri="{D42A27DB-BD31-4B8C-83A1-F6EECF244321}">
                <p14:modId xmlns:p14="http://schemas.microsoft.com/office/powerpoint/2010/main" val="1095700987"/>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48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E7039-2741-1EB6-FD2F-4D76BD12EAE1}"/>
              </a:ext>
            </a:extLst>
          </p:cNvPr>
          <p:cNvSpPr>
            <a:spLocks noGrp="1"/>
          </p:cNvSpPr>
          <p:nvPr>
            <p:ph type="title"/>
          </p:nvPr>
        </p:nvSpPr>
        <p:spPr>
          <a:xfrm rot="16200000">
            <a:off x="-1322904" y="2514944"/>
            <a:ext cx="5054601" cy="1955108"/>
          </a:xfrm>
        </p:spPr>
        <p:txBody>
          <a:bodyPr vert="horz" lIns="91440" tIns="45720" rIns="91440" bIns="45720" rtlCol="0" anchor="b">
            <a:normAutofit/>
          </a:bodyPr>
          <a:lstStyle/>
          <a:p>
            <a:pPr algn="r"/>
            <a:r>
              <a:rPr lang="en-US" sz="4000">
                <a:solidFill>
                  <a:srgbClr val="FFFFFF"/>
                </a:solidFill>
              </a:rPr>
              <a:t>Celebrating Women’s History Month</a:t>
            </a:r>
          </a:p>
        </p:txBody>
      </p:sp>
      <p:sp>
        <p:nvSpPr>
          <p:cNvPr id="3" name="TextBox 2">
            <a:extLst>
              <a:ext uri="{FF2B5EF4-FFF2-40B4-BE49-F238E27FC236}">
                <a16:creationId xmlns:a16="http://schemas.microsoft.com/office/drawing/2014/main" id="{4F7A9D43-6727-8C8F-DB01-939AF99EC371}"/>
              </a:ext>
            </a:extLst>
          </p:cNvPr>
          <p:cNvSpPr txBox="1"/>
          <p:nvPr/>
        </p:nvSpPr>
        <p:spPr>
          <a:xfrm>
            <a:off x="3102654" y="965199"/>
            <a:ext cx="6670520" cy="5207002"/>
          </a:xfrm>
          <a:prstGeom prst="rect">
            <a:avLst/>
          </a:prstGeom>
          <a:noFill/>
        </p:spPr>
        <p:txBody>
          <a:bodyPr vert="horz" lIns="91440" tIns="45720" rIns="91440" bIns="45720" rtlCol="0" anchor="t">
            <a:normAutofit/>
          </a:bodyPr>
          <a:lstStyle/>
          <a:p>
            <a:pPr indent="-182880" defTabSz="914400">
              <a:lnSpc>
                <a:spcPct val="90000"/>
              </a:lnSpc>
              <a:spcAft>
                <a:spcPts val="600"/>
              </a:spcAft>
              <a:buClr>
                <a:schemeClr val="accent1"/>
              </a:buClr>
            </a:pPr>
            <a:r>
              <a:rPr lang="en-US" sz="2000" b="1"/>
              <a:t>2026 Theme – Leading the Change: Women Shaping a Sustainable Future.</a:t>
            </a:r>
          </a:p>
          <a:p>
            <a:pPr indent="-182880" defTabSz="914400">
              <a:lnSpc>
                <a:spcPct val="90000"/>
              </a:lnSpc>
              <a:spcAft>
                <a:spcPts val="600"/>
              </a:spcAft>
              <a:buClr>
                <a:schemeClr val="accent1"/>
              </a:buClr>
            </a:pPr>
            <a:endParaRPr lang="en-US" sz="2000"/>
          </a:p>
          <a:p>
            <a:pPr indent="-182880" defTabSz="914400">
              <a:lnSpc>
                <a:spcPct val="90000"/>
              </a:lnSpc>
              <a:spcAft>
                <a:spcPts val="600"/>
              </a:spcAft>
              <a:buClr>
                <a:schemeClr val="accent1"/>
              </a:buClr>
            </a:pPr>
            <a:r>
              <a:rPr lang="en-US" sz="2000"/>
              <a:t>This year’s theme is aimed at expanding our understanding of sustainability beyond just the environmental concerns. It encompasses financial sustainability, community resilience, leadership succession and intergenerational equity.</a:t>
            </a:r>
          </a:p>
          <a:p>
            <a:pPr indent="-182880" defTabSz="914400">
              <a:lnSpc>
                <a:spcPct val="90000"/>
              </a:lnSpc>
              <a:spcAft>
                <a:spcPts val="600"/>
              </a:spcAft>
              <a:buClr>
                <a:schemeClr val="accent1"/>
              </a:buClr>
            </a:pPr>
            <a:endParaRPr lang="en-US" sz="2000"/>
          </a:p>
          <a:p>
            <a:pPr indent="-182880" defTabSz="914400">
              <a:lnSpc>
                <a:spcPct val="90000"/>
              </a:lnSpc>
              <a:spcAft>
                <a:spcPts val="600"/>
              </a:spcAft>
              <a:buClr>
                <a:schemeClr val="accent1"/>
              </a:buClr>
            </a:pPr>
            <a:r>
              <a:rPr lang="en-US" sz="2000" b="1"/>
              <a:t>Goals and Objectives </a:t>
            </a:r>
            <a:r>
              <a:rPr lang="en-US" sz="2000"/>
              <a:t>include:</a:t>
            </a:r>
          </a:p>
          <a:p>
            <a:pPr indent="-182880" defTabSz="914400">
              <a:lnSpc>
                <a:spcPct val="90000"/>
              </a:lnSpc>
              <a:spcAft>
                <a:spcPts val="600"/>
              </a:spcAft>
              <a:buClr>
                <a:schemeClr val="accent1"/>
              </a:buClr>
            </a:pPr>
            <a:endParaRPr lang="en-US" sz="2000"/>
          </a:p>
          <a:p>
            <a:pPr indent="-182880" defTabSz="914400">
              <a:lnSpc>
                <a:spcPct val="90000"/>
              </a:lnSpc>
              <a:spcAft>
                <a:spcPts val="600"/>
              </a:spcAft>
              <a:buClr>
                <a:schemeClr val="accent1"/>
              </a:buClr>
            </a:pPr>
            <a:r>
              <a:rPr lang="en-US" sz="2000" b="1"/>
              <a:t>Honor</a:t>
            </a:r>
            <a:r>
              <a:rPr lang="en-US" sz="2000"/>
              <a:t> – celebrate the diverse contributions of women</a:t>
            </a:r>
          </a:p>
          <a:p>
            <a:pPr indent="-182880" defTabSz="914400">
              <a:lnSpc>
                <a:spcPct val="90000"/>
              </a:lnSpc>
              <a:spcAft>
                <a:spcPts val="600"/>
              </a:spcAft>
              <a:buClr>
                <a:schemeClr val="accent1"/>
              </a:buClr>
            </a:pPr>
            <a:r>
              <a:rPr lang="en-US" sz="2000" b="1"/>
              <a:t>Educate</a:t>
            </a:r>
            <a:r>
              <a:rPr lang="en-US" sz="2000"/>
              <a:t> – Raise awareness about the important historical and contemporary roles of women</a:t>
            </a:r>
          </a:p>
          <a:p>
            <a:pPr indent="-182880" defTabSz="914400">
              <a:lnSpc>
                <a:spcPct val="90000"/>
              </a:lnSpc>
              <a:spcAft>
                <a:spcPts val="600"/>
              </a:spcAft>
              <a:buClr>
                <a:schemeClr val="accent1"/>
              </a:buClr>
            </a:pPr>
            <a:r>
              <a:rPr lang="en-US" sz="2000" b="1"/>
              <a:t>Inspire</a:t>
            </a:r>
            <a:r>
              <a:rPr lang="en-US" sz="2000"/>
              <a:t>, </a:t>
            </a:r>
            <a:r>
              <a:rPr lang="en-US" sz="2000" b="1"/>
              <a:t>Connect</a:t>
            </a:r>
            <a:r>
              <a:rPr lang="en-US" sz="2000"/>
              <a:t>, and </a:t>
            </a:r>
            <a:r>
              <a:rPr lang="en-US" sz="2000" b="1"/>
              <a:t>Envision</a:t>
            </a:r>
            <a:r>
              <a:rPr lang="en-US" sz="2000"/>
              <a:t> – Women Power throughout our Nation!</a:t>
            </a:r>
          </a:p>
        </p:txBody>
      </p:sp>
      <p:sp>
        <p:nvSpPr>
          <p:cNvPr id="14" name="Rectangle 13">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7942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8569869" y="3235871"/>
            <a:ext cx="6659486" cy="584775"/>
          </a:xfrm>
          <a:prstGeom prst="rect">
            <a:avLst/>
          </a:prstGeom>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rPr>
              <a:t>Cooperators United for Reform</a:t>
            </a:r>
          </a:p>
        </p:txBody>
      </p:sp>
      <p:pic>
        <p:nvPicPr>
          <p:cNvPr id="13314" name="Picture 2" descr="question mark typography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3085" y="1206720"/>
            <a:ext cx="4360333" cy="523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26923" y="0"/>
            <a:ext cx="4426212"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Questions?</a:t>
            </a:r>
          </a:p>
        </p:txBody>
      </p:sp>
      <p:pic>
        <p:nvPicPr>
          <p:cNvPr id="13316" name="Picture 4" descr="question mark typography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309127">
            <a:off x="1641438" y="1778000"/>
            <a:ext cx="3474394" cy="416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4527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945" y="78395"/>
            <a:ext cx="10353762" cy="970450"/>
          </a:xfrm>
        </p:spPr>
        <p:txBody>
          <a:bodyPr>
            <a:normAutofit/>
          </a:bodyPr>
          <a:lstStyle/>
          <a:p>
            <a:pPr algn="ctr"/>
            <a:r>
              <a:rPr lang="en-US" sz="4000">
                <a:latin typeface="Verdana" panose="020B0604030504040204" pitchFamily="34" charset="0"/>
                <a:ea typeface="Verdana" panose="020B0604030504040204" pitchFamily="34" charset="0"/>
              </a:rPr>
              <a:t>Zoom Mobile Access</a:t>
            </a:r>
            <a:endParaRPr lang="en-US" sz="4000" dirty="0">
              <a:latin typeface="Verdana" panose="020B0604030504040204" pitchFamily="34" charset="0"/>
              <a:ea typeface="Verdana" panose="020B0604030504040204"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8571" y="1562101"/>
            <a:ext cx="3032566" cy="4911810"/>
          </a:xfrm>
          <a:solidFill>
            <a:srgbClr val="00B050"/>
          </a:solidFill>
          <a:ln>
            <a:solidFill>
              <a:srgbClr val="00B050"/>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949" y="1706281"/>
            <a:ext cx="3019675" cy="5028993"/>
          </a:xfrm>
          <a:prstGeom prst="rect">
            <a:avLst/>
          </a:prstGeom>
          <a:ln>
            <a:solidFill>
              <a:srgbClr val="00B050"/>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678" y="1854199"/>
            <a:ext cx="2750720" cy="4619712"/>
          </a:xfrm>
          <a:prstGeom prst="rect">
            <a:avLst/>
          </a:prstGeom>
          <a:ln>
            <a:solidFill>
              <a:srgbClr val="00B050"/>
            </a:solidFill>
          </a:ln>
        </p:spPr>
      </p:pic>
      <p:sp>
        <p:nvSpPr>
          <p:cNvPr id="12" name="Oval 11"/>
          <p:cNvSpPr/>
          <p:nvPr/>
        </p:nvSpPr>
        <p:spPr>
          <a:xfrm>
            <a:off x="2719137" y="5911516"/>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307678" y="5647742"/>
            <a:ext cx="1381754"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274303" y="4106779"/>
            <a:ext cx="2784095" cy="369332"/>
          </a:xfrm>
          <a:prstGeom prst="rect">
            <a:avLst/>
          </a:prstGeom>
          <a:noFill/>
        </p:spPr>
        <p:txBody>
          <a:bodyPr wrap="square" rtlCol="0">
            <a:spAutoFit/>
          </a:bodyPr>
          <a:lstStyle/>
          <a:p>
            <a:r>
              <a:rPr lang="en-US" b="1" dirty="0">
                <a:solidFill>
                  <a:srgbClr val="FF0000"/>
                </a:solidFill>
              </a:rPr>
              <a:t>Type your answer in chat </a:t>
            </a:r>
          </a:p>
        </p:txBody>
      </p:sp>
      <p:sp>
        <p:nvSpPr>
          <p:cNvPr id="15" name="Down Arrow 14"/>
          <p:cNvSpPr/>
          <p:nvPr/>
        </p:nvSpPr>
        <p:spPr>
          <a:xfrm>
            <a:off x="9425366" y="4476111"/>
            <a:ext cx="481967" cy="978408"/>
          </a:xfrm>
          <a:prstGeom prst="downArrow">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6" name="Oval 15"/>
          <p:cNvSpPr/>
          <p:nvPr/>
        </p:nvSpPr>
        <p:spPr>
          <a:xfrm>
            <a:off x="212254" y="5911516"/>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571" y="3278304"/>
            <a:ext cx="3032566" cy="161925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191" y="2296517"/>
            <a:ext cx="3032566" cy="1619250"/>
          </a:xfrm>
          <a:prstGeom prst="rect">
            <a:avLst/>
          </a:prstGeom>
        </p:spPr>
      </p:pic>
      <p:sp>
        <p:nvSpPr>
          <p:cNvPr id="11" name="Oval 10"/>
          <p:cNvSpPr/>
          <p:nvPr/>
        </p:nvSpPr>
        <p:spPr>
          <a:xfrm>
            <a:off x="5492863" y="3763578"/>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5575" y="2468679"/>
            <a:ext cx="2772823" cy="1619250"/>
          </a:xfrm>
          <a:prstGeom prst="rect">
            <a:avLst/>
          </a:prstGeom>
        </p:spPr>
      </p:pic>
      <p:sp>
        <p:nvSpPr>
          <p:cNvPr id="19" name="Rectangle 18"/>
          <p:cNvSpPr/>
          <p:nvPr/>
        </p:nvSpPr>
        <p:spPr>
          <a:xfrm rot="5400000">
            <a:off x="8443157" y="3203785"/>
            <a:ext cx="6659486" cy="584775"/>
          </a:xfrm>
          <a:prstGeom prst="rect">
            <a:avLst/>
          </a:prstGeom>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rPr>
              <a:t>Cooperators United for Reform</a:t>
            </a:r>
          </a:p>
        </p:txBody>
      </p:sp>
      <p:cxnSp>
        <p:nvCxnSpPr>
          <p:cNvPr id="20" name="Straight Connector 19"/>
          <p:cNvCxnSpPr/>
          <p:nvPr/>
        </p:nvCxnSpPr>
        <p:spPr>
          <a:xfrm>
            <a:off x="309372" y="989804"/>
            <a:ext cx="5215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0223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ank U GIF by Deny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33974" y="507999"/>
            <a:ext cx="4873625" cy="48736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tay Home Carry On GIF by Havelock One Interio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1006475"/>
            <a:ext cx="257175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5400000">
            <a:off x="8455569" y="3235870"/>
            <a:ext cx="6659486" cy="584775"/>
          </a:xfrm>
          <a:prstGeom prst="rect">
            <a:avLst/>
          </a:prstGeom>
        </p:spPr>
        <p:txBody>
          <a:bodyPr wrap="square">
            <a:spAutoFit/>
          </a:bodyPr>
          <a:lstStyle/>
          <a:p>
            <a:r>
              <a:rPr lang="en-US" sz="3200">
                <a:solidFill>
                  <a:schemeClr val="bg1"/>
                </a:solidFill>
                <a:latin typeface="Verdana" panose="020B0604030504040204" pitchFamily="34" charset="0"/>
                <a:ea typeface="Verdana" panose="020B0604030504040204" pitchFamily="34" charset="0"/>
              </a:rPr>
              <a:t>Cooperators United for Reform</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2041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Vision and Mission - Proximous 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0"/>
            <a:ext cx="3860800" cy="6672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22E177-4458-409D-A6BC-3A1F941063FC}"/>
              </a:ext>
            </a:extLst>
          </p:cNvPr>
          <p:cNvSpPr>
            <a:spLocks noGrp="1"/>
          </p:cNvSpPr>
          <p:nvPr>
            <p:ph type="title"/>
          </p:nvPr>
        </p:nvSpPr>
        <p:spPr>
          <a:xfrm>
            <a:off x="204834" y="-335758"/>
            <a:ext cx="9692640" cy="1325562"/>
          </a:xfrm>
        </p:spPr>
        <p:txBody>
          <a:bodyPr/>
          <a:lstStyle/>
          <a:p>
            <a:r>
              <a:rPr lang="en-US" dirty="0">
                <a:latin typeface="Verdana" panose="020B0604030504040204" pitchFamily="34" charset="0"/>
                <a:ea typeface="Verdana" panose="020B0604030504040204" pitchFamily="34" charset="0"/>
              </a:rPr>
              <a:t>Mission Statement</a:t>
            </a:r>
          </a:p>
        </p:txBody>
      </p:sp>
      <p:sp>
        <p:nvSpPr>
          <p:cNvPr id="3" name="Content Placeholder 2">
            <a:extLst>
              <a:ext uri="{FF2B5EF4-FFF2-40B4-BE49-F238E27FC236}">
                <a16:creationId xmlns:a16="http://schemas.microsoft.com/office/drawing/2014/main" id="{572D619B-ABE0-4309-A9A8-1496038F01B6}"/>
              </a:ext>
            </a:extLst>
          </p:cNvPr>
          <p:cNvSpPr>
            <a:spLocks noGrp="1"/>
          </p:cNvSpPr>
          <p:nvPr>
            <p:ph idx="1"/>
          </p:nvPr>
        </p:nvSpPr>
        <p:spPr>
          <a:xfrm>
            <a:off x="204834" y="327023"/>
            <a:ext cx="8151766" cy="5715000"/>
          </a:xfrm>
        </p:spPr>
        <p:txBody>
          <a:bodyPr>
            <a:normAutofit/>
          </a:bodyPr>
          <a:lstStyle/>
          <a:p>
            <a:pPr>
              <a:lnSpc>
                <a:spcPct val="150000"/>
              </a:lnSpc>
            </a:pPr>
            <a:endParaRPr lang="en-US" sz="2400" dirty="0">
              <a:latin typeface="Verdana" panose="020B0604030504040204" pitchFamily="34" charset="0"/>
              <a:ea typeface="Verdana" panose="020B0604030504040204" pitchFamily="34" charset="0"/>
            </a:endParaRPr>
          </a:p>
          <a:p>
            <a:pPr marL="0" indent="0">
              <a:lnSpc>
                <a:spcPct val="150000"/>
              </a:lnSpc>
              <a:buNone/>
            </a:pPr>
            <a:r>
              <a:rPr lang="en-US" sz="2400" dirty="0">
                <a:latin typeface="Verdana" panose="020B0604030504040204" pitchFamily="34" charset="0"/>
                <a:ea typeface="Verdana" panose="020B0604030504040204" pitchFamily="34" charset="0"/>
              </a:rPr>
              <a:t>As shareholders of Rochdale Village Inc., </a:t>
            </a:r>
            <a:r>
              <a:rPr lang="en-US" sz="2400" b="1" dirty="0">
                <a:solidFill>
                  <a:srgbClr val="0070C0"/>
                </a:solidFill>
                <a:latin typeface="Verdana" panose="020B0604030504040204" pitchFamily="34" charset="0"/>
                <a:ea typeface="Verdana" panose="020B0604030504040204" pitchFamily="34" charset="0"/>
              </a:rPr>
              <a:t>we</a:t>
            </a:r>
            <a:r>
              <a:rPr lang="en-US" sz="2400" dirty="0">
                <a:latin typeface="Verdana" panose="020B0604030504040204" pitchFamily="34" charset="0"/>
                <a:ea typeface="Verdana" panose="020B0604030504040204" pitchFamily="34" charset="0"/>
              </a:rPr>
              <a:t> recognize the need for </a:t>
            </a:r>
            <a:r>
              <a:rPr lang="en-US" sz="2400" b="1" dirty="0">
                <a:solidFill>
                  <a:srgbClr val="0070C0"/>
                </a:solidFill>
                <a:latin typeface="Verdana" panose="020B0604030504040204" pitchFamily="34" charset="0"/>
                <a:ea typeface="Verdana" panose="020B0604030504040204" pitchFamily="34" charset="0"/>
              </a:rPr>
              <a:t>community involvement. </a:t>
            </a:r>
            <a:r>
              <a:rPr lang="en-US" sz="2400" dirty="0">
                <a:latin typeface="Verdana" panose="020B0604030504040204" pitchFamily="34" charset="0"/>
                <a:ea typeface="Verdana" panose="020B0604030504040204" pitchFamily="34" charset="0"/>
              </a:rPr>
              <a:t>Therefore, </a:t>
            </a:r>
            <a:r>
              <a:rPr lang="en-US" sz="2400" b="1" dirty="0">
                <a:solidFill>
                  <a:srgbClr val="0070C0"/>
                </a:solidFill>
                <a:latin typeface="Verdana" panose="020B0604030504040204" pitchFamily="34" charset="0"/>
                <a:ea typeface="Verdana" panose="020B0604030504040204" pitchFamily="34" charset="0"/>
              </a:rPr>
              <a:t>we</a:t>
            </a:r>
            <a:r>
              <a:rPr lang="en-US" sz="2400" dirty="0">
                <a:solidFill>
                  <a:srgbClr val="0070C0"/>
                </a:solidFill>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are committed to being informed and taking an active role in the decisions that impact </a:t>
            </a:r>
            <a:r>
              <a:rPr lang="en-US" sz="2400" b="1" dirty="0">
                <a:solidFill>
                  <a:srgbClr val="0070C0"/>
                </a:solidFill>
                <a:latin typeface="Verdana" panose="020B0604030504040204" pitchFamily="34" charset="0"/>
                <a:ea typeface="Verdana" panose="020B0604030504040204" pitchFamily="34" charset="0"/>
              </a:rPr>
              <a:t>our</a:t>
            </a:r>
            <a:r>
              <a:rPr lang="en-US" sz="2400" dirty="0">
                <a:latin typeface="Verdana" panose="020B0604030504040204" pitchFamily="34" charset="0"/>
                <a:ea typeface="Verdana" panose="020B0604030504040204" pitchFamily="34" charset="0"/>
              </a:rPr>
              <a:t> quality of life. </a:t>
            </a:r>
            <a:r>
              <a:rPr lang="en-US" sz="2400" b="1" dirty="0">
                <a:solidFill>
                  <a:srgbClr val="0070C0"/>
                </a:solidFill>
                <a:latin typeface="Verdana" panose="020B0604030504040204" pitchFamily="34" charset="0"/>
                <a:ea typeface="Verdana" panose="020B0604030504040204" pitchFamily="34" charset="0"/>
              </a:rPr>
              <a:t>We</a:t>
            </a:r>
            <a:r>
              <a:rPr lang="en-US" sz="2400" dirty="0">
                <a:latin typeface="Verdana" panose="020B0604030504040204" pitchFamily="34" charset="0"/>
                <a:ea typeface="Verdana" panose="020B0604030504040204" pitchFamily="34" charset="0"/>
              </a:rPr>
              <a:t> value each other’s experiences, abilities, and different points of view. </a:t>
            </a:r>
            <a:r>
              <a:rPr lang="en-US" sz="2400" b="1" dirty="0">
                <a:solidFill>
                  <a:srgbClr val="0070C0"/>
                </a:solidFill>
                <a:latin typeface="Verdana" panose="020B0604030504040204" pitchFamily="34" charset="0"/>
                <a:ea typeface="Verdana" panose="020B0604030504040204" pitchFamily="34" charset="0"/>
              </a:rPr>
              <a:t>Together we </a:t>
            </a:r>
            <a:r>
              <a:rPr lang="en-US" sz="2400" dirty="0">
                <a:latin typeface="Verdana" panose="020B0604030504040204" pitchFamily="34" charset="0"/>
                <a:ea typeface="Verdana" panose="020B0604030504040204" pitchFamily="34" charset="0"/>
              </a:rPr>
              <a:t>will work to elect qualified directors and for the overall good of </a:t>
            </a:r>
            <a:r>
              <a:rPr lang="en-US" sz="2400" b="1" dirty="0">
                <a:solidFill>
                  <a:srgbClr val="0070C0"/>
                </a:solidFill>
                <a:latin typeface="Verdana" panose="020B0604030504040204" pitchFamily="34" charset="0"/>
                <a:ea typeface="Verdana" panose="020B0604030504040204" pitchFamily="34" charset="0"/>
              </a:rPr>
              <a:t>our community.</a:t>
            </a:r>
          </a:p>
        </p:txBody>
      </p:sp>
      <p:sp>
        <p:nvSpPr>
          <p:cNvPr id="4" name="Rectangle 3"/>
          <p:cNvSpPr/>
          <p:nvPr/>
        </p:nvSpPr>
        <p:spPr>
          <a:xfrm rot="5400000">
            <a:off x="8520054" y="3126887"/>
            <a:ext cx="6505692" cy="584775"/>
          </a:xfrm>
          <a:prstGeom prst="rect">
            <a:avLst/>
          </a:prstGeom>
        </p:spPr>
        <p:txBody>
          <a:bodyPr wrap="none">
            <a:spAutoFit/>
          </a:bodyPr>
          <a:lstStyle/>
          <a:p>
            <a:r>
              <a:rPr lang="en-US" sz="3200" dirty="0">
                <a:solidFill>
                  <a:schemeClr val="bg1"/>
                </a:solidFill>
                <a:latin typeface="Verdana" panose="020B0604030504040204" pitchFamily="34" charset="0"/>
                <a:ea typeface="Verdana" panose="020B0604030504040204" pitchFamily="34" charset="0"/>
              </a:rPr>
              <a:t>Cooperators United for Reform</a:t>
            </a:r>
          </a:p>
        </p:txBody>
      </p:sp>
      <p:cxnSp>
        <p:nvCxnSpPr>
          <p:cNvPr id="6" name="Straight Connector 5"/>
          <p:cNvCxnSpPr/>
          <p:nvPr/>
        </p:nvCxnSpPr>
        <p:spPr>
          <a:xfrm>
            <a:off x="309372" y="989804"/>
            <a:ext cx="5215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2253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BED5-9A95-430C-8450-AFDBFA0BFE77}"/>
              </a:ext>
            </a:extLst>
          </p:cNvPr>
          <p:cNvSpPr>
            <a:spLocks noGrp="1"/>
          </p:cNvSpPr>
          <p:nvPr>
            <p:ph type="title"/>
          </p:nvPr>
        </p:nvSpPr>
        <p:spPr>
          <a:xfrm>
            <a:off x="461772" y="-228281"/>
            <a:ext cx="9692640" cy="1325562"/>
          </a:xfrm>
        </p:spPr>
        <p:txBody>
          <a:bodyPr/>
          <a:lstStyle/>
          <a:p>
            <a:r>
              <a:rPr lang="en-US" dirty="0">
                <a:latin typeface="Verdana" panose="020B0604030504040204" pitchFamily="34" charset="0"/>
                <a:ea typeface="Verdana" panose="020B0604030504040204" pitchFamily="34" charset="0"/>
              </a:rPr>
              <a:t>Meeting and Dues</a:t>
            </a:r>
          </a:p>
        </p:txBody>
      </p:sp>
      <p:sp>
        <p:nvSpPr>
          <p:cNvPr id="3" name="Content Placeholder 2">
            <a:extLst>
              <a:ext uri="{FF2B5EF4-FFF2-40B4-BE49-F238E27FC236}">
                <a16:creationId xmlns:a16="http://schemas.microsoft.com/office/drawing/2014/main" id="{561B6627-A66F-4046-929A-4A83F115F544}"/>
              </a:ext>
            </a:extLst>
          </p:cNvPr>
          <p:cNvSpPr>
            <a:spLocks noGrp="1"/>
          </p:cNvSpPr>
          <p:nvPr>
            <p:ph idx="1"/>
          </p:nvPr>
        </p:nvSpPr>
        <p:spPr>
          <a:xfrm>
            <a:off x="317500" y="1498600"/>
            <a:ext cx="10642600" cy="4660900"/>
          </a:xfrm>
        </p:spPr>
        <p:txBody>
          <a:bodyPr>
            <a:normAutofit fontScale="92500" lnSpcReduction="20000"/>
          </a:bodyPr>
          <a:lstStyle/>
          <a:p>
            <a:pPr>
              <a:lnSpc>
                <a:spcPct val="150000"/>
              </a:lnSpc>
            </a:pPr>
            <a:r>
              <a:rPr lang="en-US" sz="2200" b="1" dirty="0">
                <a:solidFill>
                  <a:srgbClr val="0070C0"/>
                </a:solidFill>
                <a:latin typeface="Verdana" panose="020B0604030504040204" pitchFamily="34" charset="0"/>
                <a:ea typeface="Verdana" panose="020B0604030504040204" pitchFamily="34" charset="0"/>
              </a:rPr>
              <a:t>We meet on the first Sunday of each month normally at 3:30PM</a:t>
            </a:r>
            <a:r>
              <a:rPr lang="en-US" sz="2200" dirty="0">
                <a:latin typeface="Verdana" panose="020B0604030504040204" pitchFamily="34" charset="0"/>
                <a:ea typeface="Verdana" panose="020B0604030504040204" pitchFamily="34" charset="0"/>
              </a:rPr>
              <a:t>.Since COVID-19 in 2020 we have been meeting via Zoom. It is time for us to begin in-person meetings. I will work with the keyholders of building 1 to have our first Sunday date. I anticipate we will begin either April or May. Will also explore if I can hold hybrid for those you wish not to come out.</a:t>
            </a:r>
          </a:p>
          <a:p>
            <a:pPr>
              <a:lnSpc>
                <a:spcPct val="150000"/>
              </a:lnSpc>
            </a:pPr>
            <a:r>
              <a:rPr lang="en-US" sz="2200" dirty="0">
                <a:latin typeface="Verdana" panose="020B0604030504040204" pitchFamily="34" charset="0"/>
                <a:ea typeface="Verdana" panose="020B0604030504040204" pitchFamily="34" charset="0"/>
              </a:rPr>
              <a:t> </a:t>
            </a:r>
            <a:r>
              <a:rPr lang="en-US" sz="2200" b="1" dirty="0">
                <a:solidFill>
                  <a:srgbClr val="0070C0"/>
                </a:solidFill>
                <a:latin typeface="Verdana" panose="020B0604030504040204" pitchFamily="34" charset="0"/>
                <a:ea typeface="Verdana" panose="020B0604030504040204" pitchFamily="34" charset="0"/>
              </a:rPr>
              <a:t>Our</a:t>
            </a:r>
            <a:r>
              <a:rPr lang="en-US" sz="2200" dirty="0">
                <a:solidFill>
                  <a:srgbClr val="0070C0"/>
                </a:solidFill>
                <a:latin typeface="Verdana" panose="020B0604030504040204" pitchFamily="34" charset="0"/>
                <a:ea typeface="Verdana" panose="020B0604030504040204" pitchFamily="34" charset="0"/>
              </a:rPr>
              <a:t> yearly </a:t>
            </a:r>
            <a:r>
              <a:rPr lang="en-US" sz="2200" b="1" dirty="0">
                <a:solidFill>
                  <a:srgbClr val="0070C0"/>
                </a:solidFill>
                <a:latin typeface="Verdana" panose="020B0604030504040204" pitchFamily="34" charset="0"/>
                <a:ea typeface="Verdana" panose="020B0604030504040204" pitchFamily="34" charset="0"/>
              </a:rPr>
              <a:t>dues are $60.00</a:t>
            </a:r>
            <a:r>
              <a:rPr lang="en-US" sz="2200" dirty="0">
                <a:solidFill>
                  <a:srgbClr val="0070C0"/>
                </a:solidFill>
                <a:latin typeface="Verdana" panose="020B0604030504040204" pitchFamily="34" charset="0"/>
                <a:ea typeface="Verdana" panose="020B0604030504040204" pitchFamily="34" charset="0"/>
              </a:rPr>
              <a:t>. </a:t>
            </a:r>
            <a:r>
              <a:rPr lang="en-US" sz="2200" b="1" dirty="0">
                <a:solidFill>
                  <a:srgbClr val="0070C0"/>
                </a:solidFill>
                <a:latin typeface="Verdana" panose="020B0604030504040204" pitchFamily="34" charset="0"/>
                <a:ea typeface="Verdana" panose="020B0604030504040204" pitchFamily="34" charset="0"/>
              </a:rPr>
              <a:t>We</a:t>
            </a:r>
            <a:r>
              <a:rPr lang="en-US" sz="2200" dirty="0">
                <a:solidFill>
                  <a:srgbClr val="0070C0"/>
                </a:solidFill>
                <a:latin typeface="Verdana" panose="020B0604030504040204" pitchFamily="34" charset="0"/>
                <a:ea typeface="Verdana" panose="020B0604030504040204" pitchFamily="34" charset="0"/>
              </a:rPr>
              <a:t> use the proceeds for </a:t>
            </a:r>
            <a:r>
              <a:rPr lang="en-US" sz="2200" u="sng" dirty="0">
                <a:solidFill>
                  <a:srgbClr val="0070C0"/>
                </a:solidFill>
                <a:latin typeface="Verdana" panose="020B0604030504040204" pitchFamily="34" charset="0"/>
                <a:ea typeface="Verdana" panose="020B0604030504040204" pitchFamily="34" charset="0"/>
              </a:rPr>
              <a:t>administrative materials, printing, monthly meeting expenses, birthday, get well and sympathy cards/expressions</a:t>
            </a:r>
            <a:r>
              <a:rPr lang="en-US" sz="2200" dirty="0">
                <a:solidFill>
                  <a:srgbClr val="0070C0"/>
                </a:solidFill>
                <a:latin typeface="Verdana" panose="020B0604030504040204" pitchFamily="34" charset="0"/>
                <a:ea typeface="Verdana" panose="020B0604030504040204" pitchFamily="34" charset="0"/>
              </a:rPr>
              <a:t>.</a:t>
            </a:r>
          </a:p>
          <a:p>
            <a:pPr>
              <a:lnSpc>
                <a:spcPct val="150000"/>
              </a:lnSpc>
            </a:pPr>
            <a:r>
              <a:rPr lang="en-US" sz="2200" dirty="0">
                <a:solidFill>
                  <a:srgbClr val="0070C0"/>
                </a:solidFill>
                <a:latin typeface="Verdana" panose="020B0604030504040204" pitchFamily="34" charset="0"/>
                <a:ea typeface="Verdana" panose="020B0604030504040204" pitchFamily="34" charset="0"/>
              </a:rPr>
              <a:t> </a:t>
            </a:r>
            <a:r>
              <a:rPr lang="en-US" sz="2200" b="1" dirty="0">
                <a:solidFill>
                  <a:srgbClr val="0070C0"/>
                </a:solidFill>
                <a:latin typeface="Verdana" panose="020B0604030504040204" pitchFamily="34" charset="0"/>
                <a:ea typeface="Verdana" panose="020B0604030504040204" pitchFamily="34" charset="0"/>
              </a:rPr>
              <a:t>We</a:t>
            </a:r>
            <a:r>
              <a:rPr lang="en-US" sz="2200" dirty="0">
                <a:solidFill>
                  <a:srgbClr val="0070C0"/>
                </a:solidFill>
                <a:latin typeface="Verdana" panose="020B0604030504040204" pitchFamily="34" charset="0"/>
                <a:ea typeface="Verdana" panose="020B0604030504040204" pitchFamily="34" charset="0"/>
              </a:rPr>
              <a:t> also want to raise funds to </a:t>
            </a:r>
            <a:r>
              <a:rPr lang="en-US" sz="2200" b="1" dirty="0">
                <a:solidFill>
                  <a:srgbClr val="0070C0"/>
                </a:solidFill>
                <a:latin typeface="Verdana" panose="020B0604030504040204" pitchFamily="34" charset="0"/>
                <a:ea typeface="Verdana" panose="020B0604030504040204" pitchFamily="34" charset="0"/>
              </a:rPr>
              <a:t>support qualified candidates </a:t>
            </a:r>
            <a:r>
              <a:rPr lang="en-US" sz="2200" dirty="0">
                <a:solidFill>
                  <a:srgbClr val="0070C0"/>
                </a:solidFill>
                <a:latin typeface="Verdana" panose="020B0604030504040204" pitchFamily="34" charset="0"/>
                <a:ea typeface="Verdana" panose="020B0604030504040204" pitchFamily="34" charset="0"/>
              </a:rPr>
              <a:t>running for the Board of Directors. </a:t>
            </a:r>
            <a:r>
              <a:rPr lang="en-US" sz="2600" dirty="0">
                <a:solidFill>
                  <a:srgbClr val="0070C0"/>
                </a:solidFill>
                <a:latin typeface="Verdana" panose="020B0604030504040204" pitchFamily="34" charset="0"/>
                <a:ea typeface="Verdana" panose="020B0604030504040204" pitchFamily="34" charset="0"/>
              </a:rPr>
              <a:t>You can cash app $JHallCU4R or Zelle Me. </a:t>
            </a:r>
          </a:p>
          <a:p>
            <a:endParaRPr lang="en-US" b="1" dirty="0">
              <a:solidFill>
                <a:srgbClr val="0070C0"/>
              </a:solidFill>
            </a:endParaRPr>
          </a:p>
        </p:txBody>
      </p:sp>
      <p:cxnSp>
        <p:nvCxnSpPr>
          <p:cNvPr id="4" name="Straight Connector 3"/>
          <p:cNvCxnSpPr/>
          <p:nvPr/>
        </p:nvCxnSpPr>
        <p:spPr>
          <a:xfrm>
            <a:off x="576072" y="1097281"/>
            <a:ext cx="5215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5400000">
            <a:off x="8443157" y="3203785"/>
            <a:ext cx="6659486" cy="584775"/>
          </a:xfrm>
          <a:prstGeom prst="rect">
            <a:avLst/>
          </a:prstGeom>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rPr>
              <a:t>Cooperators United for Reform</a:t>
            </a:r>
          </a:p>
        </p:txBody>
      </p:sp>
    </p:spTree>
    <p:extLst>
      <p:ext uri="{BB962C8B-B14F-4D97-AF65-F5344CB8AC3E}">
        <p14:creationId xmlns:p14="http://schemas.microsoft.com/office/powerpoint/2010/main" val="1521936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004" y="919897"/>
            <a:ext cx="12065996" cy="6804107"/>
          </a:xfrm>
          <a:prstGeom prst="rect">
            <a:avLst/>
          </a:prstGeom>
        </p:spPr>
        <p:txBody>
          <a:bodyPr wrap="square">
            <a:spAutoFit/>
          </a:bodyPr>
          <a:lstStyle/>
          <a:p>
            <a:pPr marL="342900" indent="-342900">
              <a:lnSpc>
                <a:spcPct val="150000"/>
              </a:lnSpc>
              <a:buFont typeface="Wingdings" panose="05000000000000000000" pitchFamily="2" charset="2"/>
              <a:buChar char="q"/>
            </a:pPr>
            <a:endParaRPr lang="en-US" sz="2200" dirty="0">
              <a:latin typeface="Verdana" panose="020B0604030504040204" pitchFamily="34" charset="0"/>
              <a:ea typeface="Verdana" panose="020B0604030504040204" pitchFamily="34" charset="0"/>
            </a:endParaRPr>
          </a:p>
          <a:p>
            <a:pPr marL="342900" indent="-342900">
              <a:lnSpc>
                <a:spcPct val="150000"/>
              </a:lnSpc>
              <a:buFont typeface="Wingdings" panose="05000000000000000000" pitchFamily="2" charset="2"/>
              <a:buChar char="q"/>
            </a:pPr>
            <a:r>
              <a:rPr lang="en-US" sz="2200" dirty="0">
                <a:latin typeface="Verdana" panose="020B0604030504040204" pitchFamily="34" charset="0"/>
                <a:ea typeface="Verdana" panose="020B0604030504040204" pitchFamily="34" charset="0"/>
              </a:rPr>
              <a:t>Report on Legislator’s Weekend in Albany NY </a:t>
            </a:r>
          </a:p>
          <a:p>
            <a:pPr>
              <a:lnSpc>
                <a:spcPct val="150000"/>
              </a:lnSpc>
            </a:pPr>
            <a:endParaRPr lang="en-US" sz="2200" dirty="0">
              <a:latin typeface="Verdana" panose="020B0604030504040204" pitchFamily="34" charset="0"/>
              <a:ea typeface="Verdana" panose="020B0604030504040204" pitchFamily="34" charset="0"/>
            </a:endParaRPr>
          </a:p>
          <a:p>
            <a:pPr marL="342900" indent="-342900">
              <a:lnSpc>
                <a:spcPct val="150000"/>
              </a:lnSpc>
              <a:buFont typeface="Wingdings" panose="05000000000000000000" pitchFamily="2" charset="2"/>
              <a:buChar char="q"/>
            </a:pPr>
            <a:r>
              <a:rPr lang="en-US" sz="2200" dirty="0">
                <a:latin typeface="Verdana" panose="020B0604030504040204" pitchFamily="34" charset="0"/>
                <a:ea typeface="Verdana" panose="020B0604030504040204" pitchFamily="34" charset="0"/>
              </a:rPr>
              <a:t>State of our Finances</a:t>
            </a:r>
          </a:p>
          <a:p>
            <a:pPr marL="342900" indent="-342900">
              <a:lnSpc>
                <a:spcPct val="150000"/>
              </a:lnSpc>
              <a:buFont typeface="Wingdings" panose="05000000000000000000" pitchFamily="2" charset="2"/>
              <a:buChar char="q"/>
            </a:pPr>
            <a:endParaRPr lang="en-US" sz="2200" dirty="0">
              <a:latin typeface="Verdana" panose="020B0604030504040204" pitchFamily="34" charset="0"/>
              <a:ea typeface="Verdana" panose="020B0604030504040204" pitchFamily="34" charset="0"/>
            </a:endParaRPr>
          </a:p>
          <a:p>
            <a:pPr marL="342900" indent="-342900">
              <a:lnSpc>
                <a:spcPct val="150000"/>
              </a:lnSpc>
              <a:buFont typeface="Wingdings" panose="05000000000000000000" pitchFamily="2" charset="2"/>
              <a:buChar char="q"/>
            </a:pPr>
            <a:r>
              <a:rPr lang="en-US" sz="2200" dirty="0">
                <a:latin typeface="Verdana" panose="020B0604030504040204" pitchFamily="34" charset="0"/>
                <a:ea typeface="Verdana" panose="020B0604030504040204" pitchFamily="34" charset="0"/>
              </a:rPr>
              <a:t>Hot Topics </a:t>
            </a:r>
          </a:p>
          <a:p>
            <a:pPr>
              <a:lnSpc>
                <a:spcPct val="150000"/>
              </a:lnSpc>
            </a:pPr>
            <a:r>
              <a:rPr lang="en-US" sz="2200" dirty="0">
                <a:latin typeface="Verdana" panose="020B0604030504040204" pitchFamily="34" charset="0"/>
                <a:ea typeface="Verdana" panose="020B0604030504040204" pitchFamily="34" charset="0"/>
              </a:rPr>
              <a:t>   </a:t>
            </a:r>
          </a:p>
          <a:p>
            <a:pPr marL="342900" indent="-342900">
              <a:lnSpc>
                <a:spcPct val="150000"/>
              </a:lnSpc>
              <a:buFont typeface="Wingdings" panose="05000000000000000000" pitchFamily="2" charset="2"/>
              <a:buChar char="q"/>
            </a:pPr>
            <a:r>
              <a:rPr lang="en-US" sz="2200" dirty="0">
                <a:latin typeface="Verdana" panose="020B0604030504040204" pitchFamily="34" charset="0"/>
                <a:ea typeface="Verdana" panose="020B0604030504040204" pitchFamily="34" charset="0"/>
              </a:rPr>
              <a:t>Open!</a:t>
            </a:r>
          </a:p>
          <a:p>
            <a:pPr>
              <a:lnSpc>
                <a:spcPct val="150000"/>
              </a:lnSpc>
            </a:pPr>
            <a:r>
              <a:rPr lang="en-US" sz="2200" dirty="0">
                <a:latin typeface="Verdana" panose="020B0604030504040204" pitchFamily="34" charset="0"/>
                <a:ea typeface="Verdana" panose="020B0604030504040204" pitchFamily="34" charset="0"/>
              </a:rPr>
              <a:t>					</a:t>
            </a:r>
          </a:p>
          <a:p>
            <a:pPr>
              <a:lnSpc>
                <a:spcPct val="150000"/>
              </a:lnSpc>
            </a:pPr>
            <a:endParaRPr lang="en-US" sz="2400" b="1" dirty="0">
              <a:solidFill>
                <a:srgbClr val="0070C0"/>
              </a:solidFill>
              <a:latin typeface="Verdana" panose="020B0604030504040204" pitchFamily="34" charset="0"/>
              <a:ea typeface="Verdana" panose="020B0604030504040204" pitchFamily="34" charset="0"/>
            </a:endParaRPr>
          </a:p>
          <a:p>
            <a:pPr>
              <a:lnSpc>
                <a:spcPct val="150000"/>
              </a:lnSpc>
            </a:pPr>
            <a:endParaRPr lang="en-US" sz="2400" b="1" dirty="0">
              <a:solidFill>
                <a:srgbClr val="0070C0"/>
              </a:solidFill>
              <a:latin typeface="Verdana" panose="020B0604030504040204" pitchFamily="34" charset="0"/>
              <a:ea typeface="Verdana" panose="020B0604030504040204" pitchFamily="34" charset="0"/>
            </a:endParaRPr>
          </a:p>
          <a:p>
            <a:pPr>
              <a:lnSpc>
                <a:spcPct val="150000"/>
              </a:lnSpc>
            </a:pPr>
            <a:endParaRPr lang="en-US" sz="2400" b="1" dirty="0">
              <a:solidFill>
                <a:srgbClr val="0070C0"/>
              </a:solidFill>
              <a:latin typeface="Verdana" panose="020B0604030504040204" pitchFamily="34" charset="0"/>
              <a:ea typeface="Verdana" panose="020B0604030504040204" pitchFamily="34" charset="0"/>
            </a:endParaRPr>
          </a:p>
          <a:p>
            <a:pPr>
              <a:lnSpc>
                <a:spcPct val="150000"/>
              </a:lnSpc>
            </a:pPr>
            <a:r>
              <a:rPr lang="en-US" sz="2400" b="1" dirty="0">
                <a:solidFill>
                  <a:srgbClr val="0070C0"/>
                </a:solidFill>
                <a:latin typeface="Verdana" panose="020B0604030504040204" pitchFamily="34" charset="0"/>
                <a:ea typeface="Verdana" panose="020B0604030504040204" pitchFamily="34" charset="0"/>
              </a:rPr>
              <a:t>This is a meeting where your VOICES will be heard!</a:t>
            </a:r>
          </a:p>
        </p:txBody>
      </p:sp>
      <p:sp>
        <p:nvSpPr>
          <p:cNvPr id="4" name="TextBox 3"/>
          <p:cNvSpPr txBox="1"/>
          <p:nvPr/>
        </p:nvSpPr>
        <p:spPr>
          <a:xfrm>
            <a:off x="355600" y="88900"/>
            <a:ext cx="2715808" cy="830997"/>
          </a:xfrm>
          <a:prstGeom prst="rect">
            <a:avLst/>
          </a:prstGeom>
          <a:noFill/>
        </p:spPr>
        <p:txBody>
          <a:bodyPr wrap="none" rtlCol="0">
            <a:spAutoFit/>
          </a:bodyPr>
          <a:lstStyle/>
          <a:p>
            <a:pPr algn="ctr"/>
            <a:r>
              <a:rPr lang="en-US" sz="4800" dirty="0">
                <a:latin typeface="Verdana" panose="020B0604030504040204" pitchFamily="34" charset="0"/>
                <a:ea typeface="Verdana" panose="020B0604030504040204" pitchFamily="34" charset="0"/>
              </a:rPr>
              <a:t>Agenda </a:t>
            </a:r>
          </a:p>
        </p:txBody>
      </p:sp>
      <p:cxnSp>
        <p:nvCxnSpPr>
          <p:cNvPr id="5" name="Straight Connector 4"/>
          <p:cNvCxnSpPr/>
          <p:nvPr/>
        </p:nvCxnSpPr>
        <p:spPr>
          <a:xfrm>
            <a:off x="495300" y="901762"/>
            <a:ext cx="3340100" cy="18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descr="list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622632">
            <a:off x="6906060" y="3662578"/>
            <a:ext cx="2381250" cy="20336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5400000">
            <a:off x="8443157" y="3203785"/>
            <a:ext cx="6659486" cy="584775"/>
          </a:xfrm>
          <a:prstGeom prst="rect">
            <a:avLst/>
          </a:prstGeom>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rPr>
              <a:t>Cooperators United for Reform</a:t>
            </a:r>
          </a:p>
        </p:txBody>
      </p:sp>
    </p:spTree>
    <p:extLst>
      <p:ext uri="{BB962C8B-B14F-4D97-AF65-F5344CB8AC3E}">
        <p14:creationId xmlns:p14="http://schemas.microsoft.com/office/powerpoint/2010/main" val="186797632"/>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42EEA5-F199-31F4-43E9-E772935AAEEA}"/>
              </a:ext>
            </a:extLst>
          </p:cNvPr>
          <p:cNvSpPr txBox="1"/>
          <p:nvPr/>
        </p:nvSpPr>
        <p:spPr>
          <a:xfrm>
            <a:off x="935182" y="731520"/>
            <a:ext cx="9601200" cy="5355312"/>
          </a:xfrm>
          <a:prstGeom prst="rect">
            <a:avLst/>
          </a:prstGeom>
          <a:noFill/>
        </p:spPr>
        <p:txBody>
          <a:bodyPr wrap="square" rtlCol="0">
            <a:spAutoFit/>
          </a:bodyPr>
          <a:lstStyle/>
          <a:p>
            <a:pPr algn="ctr"/>
            <a:r>
              <a:rPr lang="en-US" b="1" u="sng" dirty="0"/>
              <a:t>Current Events in our Nation</a:t>
            </a:r>
          </a:p>
          <a:p>
            <a:endParaRPr lang="en-US" dirty="0"/>
          </a:p>
          <a:p>
            <a:r>
              <a:rPr lang="en-US" b="1" dirty="0"/>
              <a:t>On February 28, 2026, the Trump Administration along with Israel bombed Iran in a military operation. </a:t>
            </a:r>
          </a:p>
          <a:p>
            <a:endParaRPr lang="en-US" dirty="0"/>
          </a:p>
          <a:p>
            <a:r>
              <a:rPr lang="en-US" b="1" dirty="0"/>
              <a:t>This action was taken based on claims of “imminent threats” despite negotiations that were to resume tomorrow. No Congressional authority, lack of ongoing plans for the region, and no true explanation to the American public.</a:t>
            </a:r>
          </a:p>
          <a:p>
            <a:pPr marL="285750" indent="-285750">
              <a:buFont typeface="Arial" panose="020B0604020202020204" pitchFamily="34" charset="0"/>
              <a:buChar char="•"/>
            </a:pPr>
            <a:endParaRPr lang="en-US" b="1" dirty="0"/>
          </a:p>
          <a:p>
            <a:r>
              <a:rPr lang="en-US" b="1" dirty="0"/>
              <a:t>148 Iran children were killed in the attack. What threat did they pose to either the United States or Isreal? </a:t>
            </a:r>
          </a:p>
          <a:p>
            <a:endParaRPr lang="en-US" b="1" dirty="0"/>
          </a:p>
          <a:p>
            <a:r>
              <a:rPr lang="en-US" b="1" dirty="0"/>
              <a:t>Trump wants a Noble Peace Prize – yet his administration has attacked/bombed the following: Iran, Venezuela, Somalia, Iraq, Nigeria, Latin America and the Caribbean.</a:t>
            </a:r>
          </a:p>
          <a:p>
            <a:endParaRPr lang="en-US" b="1" dirty="0"/>
          </a:p>
          <a:p>
            <a:r>
              <a:rPr lang="en-US" b="1" dirty="0"/>
              <a:t>His actions are risking regional destabilization, civilian casualties, escalation risks, and damaging US relations with our allies.</a:t>
            </a:r>
          </a:p>
        </p:txBody>
      </p:sp>
    </p:spTree>
    <p:extLst>
      <p:ext uri="{BB962C8B-B14F-4D97-AF65-F5344CB8AC3E}">
        <p14:creationId xmlns:p14="http://schemas.microsoft.com/office/powerpoint/2010/main" val="3181815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8C397E-C9BC-4DE8-986D-204E427AD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85DD4-07E3-D3D0-5A41-0A267E5D4B52}"/>
              </a:ext>
            </a:extLst>
          </p:cNvPr>
          <p:cNvSpPr>
            <a:spLocks noGrp="1"/>
          </p:cNvSpPr>
          <p:nvPr>
            <p:ph type="title"/>
          </p:nvPr>
        </p:nvSpPr>
        <p:spPr>
          <a:xfrm>
            <a:off x="1261871" y="365760"/>
            <a:ext cx="9858383" cy="1325562"/>
          </a:xfrm>
        </p:spPr>
        <p:txBody>
          <a:bodyPr vert="horz" lIns="91440" tIns="45720" rIns="91440" bIns="45720" rtlCol="0" anchor="b">
            <a:normAutofit/>
          </a:bodyPr>
          <a:lstStyle/>
          <a:p>
            <a:r>
              <a:rPr lang="en-US" dirty="0"/>
              <a:t>Elections / Mid-Term Elections</a:t>
            </a:r>
          </a:p>
        </p:txBody>
      </p:sp>
      <p:sp>
        <p:nvSpPr>
          <p:cNvPr id="13" name="Rectangle 12">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4" name="TextBox 2">
            <a:extLst>
              <a:ext uri="{FF2B5EF4-FFF2-40B4-BE49-F238E27FC236}">
                <a16:creationId xmlns:a16="http://schemas.microsoft.com/office/drawing/2014/main" id="{B688ED88-1C2C-14D0-EE41-0E533D0C8619}"/>
              </a:ext>
            </a:extLst>
          </p:cNvPr>
          <p:cNvGraphicFramePr/>
          <p:nvPr>
            <p:extLst>
              <p:ext uri="{D42A27DB-BD31-4B8C-83A1-F6EECF244321}">
                <p14:modId xmlns:p14="http://schemas.microsoft.com/office/powerpoint/2010/main" val="2664422566"/>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62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AD0CB7F-DF07-2E2F-4B12-96FE20EF55FA}"/>
              </a:ext>
            </a:extLst>
          </p:cNvPr>
          <p:cNvSpPr>
            <a:spLocks noGrp="1"/>
          </p:cNvSpPr>
          <p:nvPr>
            <p:ph type="title"/>
          </p:nvPr>
        </p:nvSpPr>
        <p:spPr>
          <a:xfrm>
            <a:off x="1261872" y="365760"/>
            <a:ext cx="9692640" cy="1325562"/>
          </a:xfrm>
        </p:spPr>
        <p:txBody>
          <a:bodyPr vert="horz" lIns="91440" tIns="45720" rIns="91440" bIns="45720" rtlCol="0" anchor="b">
            <a:normAutofit/>
          </a:bodyPr>
          <a:lstStyle/>
          <a:p>
            <a:r>
              <a:rPr lang="en-US">
                <a:solidFill>
                  <a:srgbClr val="FFFFFF"/>
                </a:solidFill>
              </a:rPr>
              <a:t>Chancellor Kamar H Samuels Stands Tall!</a:t>
            </a:r>
          </a:p>
        </p:txBody>
      </p:sp>
      <p:sp>
        <p:nvSpPr>
          <p:cNvPr id="3" name="TextBox 2">
            <a:extLst>
              <a:ext uri="{FF2B5EF4-FFF2-40B4-BE49-F238E27FC236}">
                <a16:creationId xmlns:a16="http://schemas.microsoft.com/office/drawing/2014/main" id="{45B93489-DD6D-A323-1031-7FA46A13FEBD}"/>
              </a:ext>
            </a:extLst>
          </p:cNvPr>
          <p:cNvSpPr txBox="1"/>
          <p:nvPr/>
        </p:nvSpPr>
        <p:spPr>
          <a:xfrm>
            <a:off x="1261872" y="2326990"/>
            <a:ext cx="8595360" cy="3853147"/>
          </a:xfrm>
          <a:prstGeom prst="rect">
            <a:avLst/>
          </a:prstGeom>
        </p:spPr>
        <p:txBody>
          <a:bodyPr vert="horz" lIns="91440" tIns="45720" rIns="91440" bIns="45720" rtlCol="0">
            <a:normAutofit/>
          </a:bodyPr>
          <a:lstStyle/>
          <a:p>
            <a:pPr indent="-182880" defTabSz="914400">
              <a:spcAft>
                <a:spcPts val="600"/>
              </a:spcAft>
              <a:buClr>
                <a:schemeClr val="accent1"/>
              </a:buClr>
            </a:pPr>
            <a:r>
              <a:rPr lang="en-US" dirty="0">
                <a:solidFill>
                  <a:srgbClr val="FFFFFF"/>
                </a:solidFill>
              </a:rPr>
              <a:t>During the February 10, 2026, Community Education Council (CEC) District 3 meeting, </a:t>
            </a:r>
            <a:r>
              <a:rPr lang="en-US" b="1" dirty="0">
                <a:solidFill>
                  <a:srgbClr val="FFFFFF"/>
                </a:solidFill>
              </a:rPr>
              <a:t>Hunter College associate professor and district parent Allyson Friedman</a:t>
            </a:r>
            <a:r>
              <a:rPr lang="en-US" dirty="0">
                <a:solidFill>
                  <a:srgbClr val="FFFFFF"/>
                </a:solidFill>
              </a:rPr>
              <a:t> was caught on a live mic making the following remarks while a Black eighth‑grade student was speaking about saving her school from closure:</a:t>
            </a:r>
          </a:p>
          <a:p>
            <a:pPr indent="-182880" defTabSz="914400">
              <a:spcAft>
                <a:spcPts val="600"/>
              </a:spcAft>
              <a:buClr>
                <a:schemeClr val="accent1"/>
              </a:buClr>
            </a:pPr>
            <a:endParaRPr lang="en-US" dirty="0">
              <a:solidFill>
                <a:srgbClr val="FFFFFF"/>
              </a:solidFill>
            </a:endParaRPr>
          </a:p>
          <a:p>
            <a:pPr lvl="0" indent="-182880" defTabSz="914400">
              <a:spcAft>
                <a:spcPts val="600"/>
              </a:spcAft>
              <a:buClr>
                <a:schemeClr val="accent1"/>
              </a:buClr>
            </a:pPr>
            <a:r>
              <a:rPr lang="en-US" b="1" dirty="0">
                <a:solidFill>
                  <a:srgbClr val="FFFFFF"/>
                </a:solidFill>
              </a:rPr>
              <a:t>“They’re too dumb to know they’re in a bad school.”</a:t>
            </a:r>
            <a:endParaRPr lang="en-US" dirty="0">
              <a:solidFill>
                <a:srgbClr val="FFFFFF"/>
              </a:solidFill>
            </a:endParaRPr>
          </a:p>
          <a:p>
            <a:pPr lvl="0" indent="-182880" defTabSz="914400">
              <a:spcAft>
                <a:spcPts val="600"/>
              </a:spcAft>
              <a:buClr>
                <a:schemeClr val="accent1"/>
              </a:buClr>
            </a:pPr>
            <a:r>
              <a:rPr lang="en-US" b="1" dirty="0">
                <a:solidFill>
                  <a:srgbClr val="FFFFFF"/>
                </a:solidFill>
              </a:rPr>
              <a:t>“Apparently, Martin Luther King said it, like, ‘If you train a Black person well enough, they’ll know to use the back, you don’t have to tell them anymore.’”</a:t>
            </a:r>
          </a:p>
          <a:p>
            <a:pPr lvl="0" indent="-182880" defTabSz="914400">
              <a:spcAft>
                <a:spcPts val="600"/>
              </a:spcAft>
              <a:buClr>
                <a:schemeClr val="accent1"/>
              </a:buClr>
            </a:pPr>
            <a:endParaRPr lang="en-US" b="1" dirty="0">
              <a:solidFill>
                <a:srgbClr val="FFFFFF"/>
              </a:solidFill>
            </a:endParaRPr>
          </a:p>
          <a:p>
            <a:pPr lvl="0" indent="-182880" defTabSz="914400">
              <a:spcAft>
                <a:spcPts val="600"/>
              </a:spcAft>
              <a:buClr>
                <a:schemeClr val="accent1"/>
              </a:buClr>
            </a:pPr>
            <a:r>
              <a:rPr lang="en-US" dirty="0">
                <a:solidFill>
                  <a:srgbClr val="FFFFFF"/>
                </a:solidFill>
              </a:rPr>
              <a:t>District 3 represents the Upper West side, Morning Side Heights, Manhattan Valley and parts of West Harlem.</a:t>
            </a:r>
          </a:p>
        </p:txBody>
      </p:sp>
    </p:spTree>
    <p:extLst>
      <p:ext uri="{BB962C8B-B14F-4D97-AF65-F5344CB8AC3E}">
        <p14:creationId xmlns:p14="http://schemas.microsoft.com/office/powerpoint/2010/main" val="84410901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BB69522-8D60-0ACF-7DC5-0DCED003648C}"/>
              </a:ext>
            </a:extLst>
          </p:cNvPr>
          <p:cNvSpPr>
            <a:spLocks noGrp="1"/>
          </p:cNvSpPr>
          <p:nvPr>
            <p:ph type="title"/>
          </p:nvPr>
        </p:nvSpPr>
        <p:spPr>
          <a:xfrm>
            <a:off x="1261872" y="365760"/>
            <a:ext cx="9692640" cy="1325562"/>
          </a:xfrm>
        </p:spPr>
        <p:txBody>
          <a:bodyPr vert="horz" lIns="91440" tIns="45720" rIns="91440" bIns="45720" rtlCol="0" anchor="b">
            <a:normAutofit/>
          </a:bodyPr>
          <a:lstStyle/>
          <a:p>
            <a:r>
              <a:rPr lang="en-US">
                <a:solidFill>
                  <a:srgbClr val="FFFFFF"/>
                </a:solidFill>
              </a:rPr>
              <a:t>The Chancellor’s Response</a:t>
            </a:r>
          </a:p>
        </p:txBody>
      </p:sp>
      <p:sp>
        <p:nvSpPr>
          <p:cNvPr id="5" name="TextBox 4">
            <a:extLst>
              <a:ext uri="{FF2B5EF4-FFF2-40B4-BE49-F238E27FC236}">
                <a16:creationId xmlns:a16="http://schemas.microsoft.com/office/drawing/2014/main" id="{C53E26AA-C5F0-BD95-F381-ADC114BA93DC}"/>
              </a:ext>
            </a:extLst>
          </p:cNvPr>
          <p:cNvSpPr txBox="1"/>
          <p:nvPr/>
        </p:nvSpPr>
        <p:spPr>
          <a:xfrm>
            <a:off x="1261872" y="2326990"/>
            <a:ext cx="8595360" cy="3853147"/>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buClr>
            </a:pPr>
            <a:r>
              <a:rPr lang="en-US" sz="1100">
                <a:solidFill>
                  <a:srgbClr val="FFFFFF"/>
                </a:solidFill>
              </a:rPr>
              <a:t>Let me be clear: Anti-Black racism has no place in NYCPS – not in our classrooms, our community spaces, or anywhere in our city. The comment was a vile and reckless attack on a young person speaking her truth to power.</a:t>
            </a:r>
          </a:p>
          <a:p>
            <a:pPr indent="-182880" defTabSz="914400">
              <a:lnSpc>
                <a:spcPct val="90000"/>
              </a:lnSpc>
              <a:spcAft>
                <a:spcPts val="600"/>
              </a:spcAft>
              <a:buClr>
                <a:schemeClr val="accent1"/>
              </a:buClr>
            </a:pPr>
            <a:endParaRPr lang="en-US" sz="1100">
              <a:solidFill>
                <a:srgbClr val="FFFFFF"/>
              </a:solidFill>
            </a:endParaRPr>
          </a:p>
          <a:p>
            <a:pPr indent="-182880" defTabSz="914400">
              <a:lnSpc>
                <a:spcPct val="90000"/>
              </a:lnSpc>
              <a:spcAft>
                <a:spcPts val="600"/>
              </a:spcAft>
              <a:buClr>
                <a:schemeClr val="accent1"/>
              </a:buClr>
            </a:pPr>
            <a:r>
              <a:rPr lang="en-US" sz="1100">
                <a:solidFill>
                  <a:srgbClr val="FFFFFF"/>
                </a:solidFill>
              </a:rPr>
              <a:t>And most of all, I want to acknowledge the Community Action School and the brave student who spoke in the CEC meeting. We are providing support to her and her school community. No student should have to experience what she did.</a:t>
            </a:r>
          </a:p>
          <a:p>
            <a:pPr indent="-182880" defTabSz="914400">
              <a:lnSpc>
                <a:spcPct val="90000"/>
              </a:lnSpc>
              <a:spcAft>
                <a:spcPts val="600"/>
              </a:spcAft>
              <a:buClr>
                <a:schemeClr val="accent1"/>
              </a:buClr>
            </a:pPr>
            <a:endParaRPr lang="en-US" sz="1100">
              <a:solidFill>
                <a:srgbClr val="FFFFFF"/>
              </a:solidFill>
            </a:endParaRPr>
          </a:p>
          <a:p>
            <a:pPr indent="-182880" defTabSz="914400">
              <a:lnSpc>
                <a:spcPct val="90000"/>
              </a:lnSpc>
              <a:spcAft>
                <a:spcPts val="600"/>
              </a:spcAft>
              <a:buClr>
                <a:schemeClr val="accent1"/>
              </a:buClr>
            </a:pPr>
            <a:r>
              <a:rPr lang="en-US" sz="1100">
                <a:solidFill>
                  <a:srgbClr val="FFFFFF"/>
                </a:solidFill>
              </a:rPr>
              <a:t>To be confronted by such hateful and demeaning words is especially painful for me as a parent. I want to say to her what I would say to my own kids: She is brilliant. She has infinite potential. And any attempt to dimmish that potential will not stand while I am Chancellor.</a:t>
            </a:r>
          </a:p>
          <a:p>
            <a:pPr indent="-182880" defTabSz="914400">
              <a:lnSpc>
                <a:spcPct val="90000"/>
              </a:lnSpc>
              <a:spcAft>
                <a:spcPts val="600"/>
              </a:spcAft>
              <a:buClr>
                <a:schemeClr val="accent1"/>
              </a:buClr>
            </a:pPr>
            <a:endParaRPr lang="en-US" sz="1100">
              <a:solidFill>
                <a:srgbClr val="FFFFFF"/>
              </a:solidFill>
            </a:endParaRPr>
          </a:p>
          <a:p>
            <a:pPr indent="-182880" defTabSz="914400">
              <a:lnSpc>
                <a:spcPct val="90000"/>
              </a:lnSpc>
              <a:spcAft>
                <a:spcPts val="600"/>
              </a:spcAft>
              <a:buClr>
                <a:schemeClr val="accent1"/>
              </a:buClr>
            </a:pPr>
            <a:r>
              <a:rPr lang="en-US" sz="1100">
                <a:solidFill>
                  <a:srgbClr val="FFFFFF"/>
                </a:solidFill>
              </a:rPr>
              <a:t>New York City Public Schools does not tolerate racism or discrimination of any kind period. We take these matters very seriously, and the superintendent, as well as our Office of Family and Community Empowerment, are responding to this incident comprehensively.</a:t>
            </a:r>
          </a:p>
          <a:p>
            <a:pPr indent="-182880" defTabSz="914400">
              <a:lnSpc>
                <a:spcPct val="90000"/>
              </a:lnSpc>
              <a:spcAft>
                <a:spcPts val="600"/>
              </a:spcAft>
              <a:buClr>
                <a:schemeClr val="accent1"/>
              </a:buClr>
            </a:pPr>
            <a:endParaRPr lang="en-US" sz="1100">
              <a:solidFill>
                <a:srgbClr val="FFFFFF"/>
              </a:solidFill>
            </a:endParaRPr>
          </a:p>
          <a:p>
            <a:pPr indent="-182880" defTabSz="914400">
              <a:lnSpc>
                <a:spcPct val="90000"/>
              </a:lnSpc>
              <a:spcAft>
                <a:spcPts val="600"/>
              </a:spcAft>
              <a:buClr>
                <a:schemeClr val="accent1"/>
              </a:buClr>
            </a:pPr>
            <a:r>
              <a:rPr lang="en-US" sz="1100">
                <a:solidFill>
                  <a:srgbClr val="FFFFFF"/>
                </a:solidFill>
              </a:rPr>
              <a:t>Citywide and Community Education Councils are independent bodies, and their meetings are expected to be respectful spaces for students, families, and staff.</a:t>
            </a:r>
          </a:p>
        </p:txBody>
      </p:sp>
    </p:spTree>
    <p:extLst>
      <p:ext uri="{BB962C8B-B14F-4D97-AF65-F5344CB8AC3E}">
        <p14:creationId xmlns:p14="http://schemas.microsoft.com/office/powerpoint/2010/main" val="211977555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View</Template>
  <TotalTime>1253</TotalTime>
  <Words>2195</Words>
  <Application>Microsoft Office PowerPoint</Application>
  <PresentationFormat>Widescreen</PresentationFormat>
  <Paragraphs>167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Century Schoolbook</vt:lpstr>
      <vt:lpstr>Verdana</vt:lpstr>
      <vt:lpstr>Wingdings</vt:lpstr>
      <vt:lpstr>Wingdings 2</vt:lpstr>
      <vt:lpstr>View</vt:lpstr>
      <vt:lpstr>PowerPoint Presentation</vt:lpstr>
      <vt:lpstr>Zoom Mobile Access</vt:lpstr>
      <vt:lpstr>Mission Statement</vt:lpstr>
      <vt:lpstr>Meeting and Dues</vt:lpstr>
      <vt:lpstr>PowerPoint Presentation</vt:lpstr>
      <vt:lpstr>PowerPoint Presentation</vt:lpstr>
      <vt:lpstr>Elections / Mid-Term Elections</vt:lpstr>
      <vt:lpstr>Chancellor Kamar H Samuels Stands Tall!</vt:lpstr>
      <vt:lpstr>The Chancellor’s Response</vt:lpstr>
      <vt:lpstr>Chancellor’s Response Con’t</vt:lpstr>
      <vt:lpstr>Legislator’s Weekend in Albany, NY</vt:lpstr>
      <vt:lpstr>PowerPoint Presentation</vt:lpstr>
      <vt:lpstr>PowerPoint Presentation</vt:lpstr>
      <vt:lpstr>PowerPoint Presentation</vt:lpstr>
      <vt:lpstr>PowerPoint Presentation</vt:lpstr>
      <vt:lpstr>Hot topics / Calendar</vt:lpstr>
      <vt:lpstr>PowerPoint Presentation</vt:lpstr>
      <vt:lpstr>Celebrating Women’s History Month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Cooperators United for Reform Monthly Meeting</dc:title>
  <dc:creator>Jean Hall</dc:creator>
  <cp:lastModifiedBy>Jean Hall</cp:lastModifiedBy>
  <cp:revision>54</cp:revision>
  <dcterms:created xsi:type="dcterms:W3CDTF">2021-03-02T18:42:59Z</dcterms:created>
  <dcterms:modified xsi:type="dcterms:W3CDTF">2026-03-01T23:34:46Z</dcterms:modified>
</cp:coreProperties>
</file>