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9" r:id="rId4"/>
    <p:sldId id="260" r:id="rId5"/>
    <p:sldId id="262" r:id="rId6"/>
    <p:sldId id="261" r:id="rId7"/>
    <p:sldId id="264" r:id="rId8"/>
    <p:sldId id="265" r:id="rId9"/>
    <p:sldId id="266" r:id="rId10"/>
    <p:sldId id="267" r:id="rId11"/>
    <p:sldId id="275" r:id="rId12"/>
    <p:sldId id="277" r:id="rId13"/>
    <p:sldId id="274" r:id="rId14"/>
    <p:sldId id="276" r:id="rId15"/>
    <p:sldId id="269" r:id="rId16"/>
    <p:sldId id="278" r:id="rId17"/>
    <p:sldId id="268" r:id="rId18"/>
    <p:sldId id="279" r:id="rId19"/>
    <p:sldId id="270" r:id="rId20"/>
    <p:sldId id="273" r:id="rId21"/>
    <p:sldId id="25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na, Mauricio" initials="PM" lastIdx="1" clrIdx="0">
    <p:extLst>
      <p:ext uri="{19B8F6BF-5375-455C-9EA6-DF929625EA0E}">
        <p15:presenceInfo xmlns:p15="http://schemas.microsoft.com/office/powerpoint/2012/main" userId="Pena, Mauric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3" d="100"/>
          <a:sy n="83" d="100"/>
        </p:scale>
        <p:origin x="40" y="-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4T16:43:20.63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5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7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9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3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7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2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7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8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7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396D61-DF42-4821-919F-4295AA7A2E7E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F5399C2-5FD9-4C5B-94F4-7B7871170B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10E101-A3CF-45AD-95EE-9AA0B87F4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7" t="26250" r="17733" b="13611"/>
          <a:stretch/>
        </p:blipFill>
        <p:spPr>
          <a:xfrm>
            <a:off x="85725" y="66674"/>
            <a:ext cx="11952882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1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F4F6B6-104C-4C8D-A738-996E67D0D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4" t="24167" r="18672" b="14167"/>
          <a:stretch/>
        </p:blipFill>
        <p:spPr>
          <a:xfrm>
            <a:off x="-1" y="-1"/>
            <a:ext cx="11572875" cy="66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2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2603F2-33AD-4E33-9285-FB72DA6D2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24000" r="17417" b="13333"/>
          <a:stretch/>
        </p:blipFill>
        <p:spPr>
          <a:xfrm>
            <a:off x="0" y="0"/>
            <a:ext cx="11816080" cy="66026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D72CDB-045B-4025-9C59-BA2A4B391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9" t="58233" r="55386" b="30196"/>
          <a:stretch/>
        </p:blipFill>
        <p:spPr>
          <a:xfrm>
            <a:off x="2600960" y="1219200"/>
            <a:ext cx="8668512" cy="321056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E6EA25FF-77B6-45C0-A25C-D44A6056F326}"/>
              </a:ext>
            </a:extLst>
          </p:cNvPr>
          <p:cNvCxnSpPr/>
          <p:nvPr/>
        </p:nvCxnSpPr>
        <p:spPr>
          <a:xfrm>
            <a:off x="3281680" y="3301322"/>
            <a:ext cx="8300720" cy="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67535E5-6112-4CD6-B098-EBCA3CA6304B}"/>
              </a:ext>
            </a:extLst>
          </p:cNvPr>
          <p:cNvCxnSpPr>
            <a:cxnSpLocks/>
          </p:cNvCxnSpPr>
          <p:nvPr/>
        </p:nvCxnSpPr>
        <p:spPr>
          <a:xfrm flipH="1">
            <a:off x="1442720" y="1219200"/>
            <a:ext cx="1158240" cy="2438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F2923CE-97BF-4860-8408-B0CC13EB03AE}"/>
              </a:ext>
            </a:extLst>
          </p:cNvPr>
          <p:cNvCxnSpPr>
            <a:cxnSpLocks/>
          </p:cNvCxnSpPr>
          <p:nvPr/>
        </p:nvCxnSpPr>
        <p:spPr>
          <a:xfrm flipH="1">
            <a:off x="1586992" y="4429760"/>
            <a:ext cx="1013968" cy="329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17C53FD-4EF2-47BD-A7B4-14F9F52CE98E}"/>
              </a:ext>
            </a:extLst>
          </p:cNvPr>
          <p:cNvCxnSpPr>
            <a:cxnSpLocks/>
          </p:cNvCxnSpPr>
          <p:nvPr/>
        </p:nvCxnSpPr>
        <p:spPr>
          <a:xfrm flipH="1">
            <a:off x="4653280" y="4488519"/>
            <a:ext cx="6543040" cy="35780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29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B93D7B-76FD-4683-A98B-7B28F3CE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99" t="19999" r="34001" b="11853"/>
          <a:stretch/>
        </p:blipFill>
        <p:spPr>
          <a:xfrm rot="20185264">
            <a:off x="467510" y="1030784"/>
            <a:ext cx="4311929" cy="52473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D7953A-7DA8-4009-971B-0312FA018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7" t="18074" r="34083" b="11407"/>
          <a:stretch/>
        </p:blipFill>
        <p:spPr>
          <a:xfrm rot="1337597">
            <a:off x="7921018" y="1176591"/>
            <a:ext cx="3417763" cy="426996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2CBD4D8-8066-49FA-A5F0-ABE95DB58BA7}"/>
              </a:ext>
            </a:extLst>
          </p:cNvPr>
          <p:cNvSpPr/>
          <p:nvPr/>
        </p:nvSpPr>
        <p:spPr>
          <a:xfrm>
            <a:off x="3246720" y="387421"/>
            <a:ext cx="5850962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26 </a:t>
            </a:r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% </a:t>
            </a:r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INCENTIVO 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PARA ESTE 2020</a:t>
            </a:r>
          </a:p>
        </p:txBody>
      </p:sp>
    </p:spTree>
    <p:extLst>
      <p:ext uri="{BB962C8B-B14F-4D97-AF65-F5344CB8AC3E}">
        <p14:creationId xmlns:p14="http://schemas.microsoft.com/office/powerpoint/2010/main" val="289854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3F25E6-35C8-4727-90A0-B400A1C80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" t="18056" r="3281" b="6250"/>
          <a:stretch/>
        </p:blipFill>
        <p:spPr>
          <a:xfrm>
            <a:off x="-1" y="0"/>
            <a:ext cx="12192001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84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CFA297-CC65-485F-8ECE-D286B34C7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50" t="21185" r="10500" b="43852"/>
          <a:stretch/>
        </p:blipFill>
        <p:spPr>
          <a:xfrm>
            <a:off x="241801" y="1320703"/>
            <a:ext cx="1653866" cy="14297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BB4B0E-E97A-4428-B524-54179D258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7" t="30963" r="37917" b="20592"/>
          <a:stretch/>
        </p:blipFill>
        <p:spPr>
          <a:xfrm>
            <a:off x="3227796" y="1499518"/>
            <a:ext cx="1784083" cy="97394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0611FAD-F1FF-4B62-A868-B96E2016E139}"/>
              </a:ext>
            </a:extLst>
          </p:cNvPr>
          <p:cNvSpPr/>
          <p:nvPr/>
        </p:nvSpPr>
        <p:spPr>
          <a:xfrm>
            <a:off x="127716" y="2159615"/>
            <a:ext cx="1999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INCREMENTO </a:t>
            </a:r>
          </a:p>
          <a:p>
            <a:pPr algn="ctr"/>
            <a:r>
              <a: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VALOR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8B26CE2-B20A-48DB-B85A-1647F446B8F6}"/>
              </a:ext>
            </a:extLst>
          </p:cNvPr>
          <p:cNvSpPr/>
          <p:nvPr/>
        </p:nvSpPr>
        <p:spPr>
          <a:xfrm>
            <a:off x="2550687" y="2132181"/>
            <a:ext cx="33573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AHORRO L.P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EECF04-820D-4E53-AD8C-1BEDCAB4D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7" t="38222" r="48815" b="27852"/>
          <a:stretch/>
        </p:blipFill>
        <p:spPr>
          <a:xfrm>
            <a:off x="185653" y="4304158"/>
            <a:ext cx="2093318" cy="145064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9122FE4-F7AE-4E51-91A3-A54D9486092D}"/>
              </a:ext>
            </a:extLst>
          </p:cNvPr>
          <p:cNvSpPr/>
          <p:nvPr/>
        </p:nvSpPr>
        <p:spPr>
          <a:xfrm>
            <a:off x="0" y="5594193"/>
            <a:ext cx="25391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RECUPERAS </a:t>
            </a:r>
          </a:p>
          <a:p>
            <a:pPr algn="ctr"/>
            <a:r>
              <a:rPr lang="es-E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INVERSION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C9B1DC-C5EC-43B7-8A07-44905FBF6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99" t="19999" r="34001" b="11853"/>
          <a:stretch/>
        </p:blipFill>
        <p:spPr>
          <a:xfrm rot="20603731">
            <a:off x="2923131" y="4096514"/>
            <a:ext cx="1909930" cy="2324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D4D37E9-7100-4D96-ABCE-D22BE7D83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7" t="34666" r="32584" b="13482"/>
          <a:stretch/>
        </p:blipFill>
        <p:spPr>
          <a:xfrm>
            <a:off x="3429000" y="4335189"/>
            <a:ext cx="2002554" cy="105239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5C06476-82EB-4F48-BCE0-F4A0E6F08314}"/>
              </a:ext>
            </a:extLst>
          </p:cNvPr>
          <p:cNvSpPr/>
          <p:nvPr/>
        </p:nvSpPr>
        <p:spPr>
          <a:xfrm>
            <a:off x="2947140" y="5584979"/>
            <a:ext cx="24182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INCENTIVO </a:t>
            </a:r>
          </a:p>
          <a:p>
            <a:pPr algn="ctr"/>
            <a:r>
              <a:rPr lang="es-E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FISCAL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47E5C9-663C-4F9A-B42B-BF9798863D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17" t="26370" r="28000" b="45046"/>
          <a:stretch/>
        </p:blipFill>
        <p:spPr>
          <a:xfrm>
            <a:off x="1791454" y="3106129"/>
            <a:ext cx="3013825" cy="84888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C53482D-4B0E-4206-B441-62C334DCD949}"/>
              </a:ext>
            </a:extLst>
          </p:cNvPr>
          <p:cNvSpPr/>
          <p:nvPr/>
        </p:nvSpPr>
        <p:spPr>
          <a:xfrm>
            <a:off x="6421270" y="3027235"/>
            <a:ext cx="14847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8070CD3-E9F1-4A2A-B7DF-0EA3892FF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00" t="32599" r="17693" b="13333"/>
          <a:stretch/>
        </p:blipFill>
        <p:spPr>
          <a:xfrm>
            <a:off x="8135983" y="2681855"/>
            <a:ext cx="2810282" cy="136080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D2280EF-AA67-4C2B-A906-FC03CE32A7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889" t="13778" r="33333" b="12741"/>
          <a:stretch/>
        </p:blipFill>
        <p:spPr>
          <a:xfrm>
            <a:off x="9843788" y="2097590"/>
            <a:ext cx="1562787" cy="19707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2A4B6DD-F2C1-4CC6-B63D-E63A131DC9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62" t="38222" r="50000" b="28297"/>
          <a:stretch/>
        </p:blipFill>
        <p:spPr>
          <a:xfrm>
            <a:off x="9983502" y="1078250"/>
            <a:ext cx="2138944" cy="1462848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03D1068-9C5A-4F5B-B7C7-661592149EDA}"/>
              </a:ext>
            </a:extLst>
          </p:cNvPr>
          <p:cNvSpPr/>
          <p:nvPr/>
        </p:nvSpPr>
        <p:spPr>
          <a:xfrm>
            <a:off x="8135983" y="1071111"/>
            <a:ext cx="195508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VARIACION </a:t>
            </a:r>
          </a:p>
          <a:p>
            <a:pPr algn="ctr"/>
            <a:r>
              <a:rPr lang="es-E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PRECIO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FE527C6-C397-4403-A8A3-A88DFFD277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257" t="36834" r="33302" b="14793"/>
          <a:stretch/>
        </p:blipFill>
        <p:spPr>
          <a:xfrm>
            <a:off x="8745377" y="4025691"/>
            <a:ext cx="1879805" cy="193448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5A70050-722A-4083-A33E-1F1C7B5BA913}"/>
              </a:ext>
            </a:extLst>
          </p:cNvPr>
          <p:cNvSpPr txBox="1"/>
          <p:nvPr/>
        </p:nvSpPr>
        <p:spPr>
          <a:xfrm>
            <a:off x="1212772" y="11592"/>
            <a:ext cx="4335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VENTAJAS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ENERGIA LIMPIA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D6ED22A-D367-47F1-8A68-11FC8AAFD33C}"/>
              </a:ext>
            </a:extLst>
          </p:cNvPr>
          <p:cNvSpPr txBox="1"/>
          <p:nvPr/>
        </p:nvSpPr>
        <p:spPr>
          <a:xfrm>
            <a:off x="7785726" y="-50971"/>
            <a:ext cx="3799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DESVENTAJA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ENERGIA SUCIA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2AA858A-1C1B-4915-AF00-8DBC694DA7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889" t="13778" r="33333" b="12741"/>
          <a:stretch/>
        </p:blipFill>
        <p:spPr>
          <a:xfrm rot="1916995">
            <a:off x="10031355" y="4864788"/>
            <a:ext cx="334632" cy="42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4" grpId="0"/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FD78528-0D57-41A9-9FD4-D1D3C0797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3" t="22963" r="17166" b="13037"/>
          <a:stretch/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85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98FA06E6-FD4F-4CDF-BED9-DE02F38A5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733945"/>
            <a:ext cx="3654085" cy="10796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32E887-D7A0-4D47-8AB7-CDD6B358CBB9}"/>
              </a:ext>
            </a:extLst>
          </p:cNvPr>
          <p:cNvSpPr txBox="1"/>
          <p:nvPr/>
        </p:nvSpPr>
        <p:spPr>
          <a:xfrm>
            <a:off x="419100" y="1912620"/>
            <a:ext cx="2735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COMO PUEDES CALIFICAR PARA EL PROGRAMA DE PANELES SOLARES!!!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46CF0C-091B-45B4-9168-7CD8B3305EC4}"/>
              </a:ext>
            </a:extLst>
          </p:cNvPr>
          <p:cNvSpPr txBox="1"/>
          <p:nvPr/>
        </p:nvSpPr>
        <p:spPr>
          <a:xfrm>
            <a:off x="4221480" y="2133600"/>
            <a:ext cx="66217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1.- SER DUEÑO DE CASA</a:t>
            </a:r>
          </a:p>
          <a:p>
            <a:endParaRPr lang="en-US" sz="3200" dirty="0"/>
          </a:p>
          <a:p>
            <a:r>
              <a:rPr lang="en-US" sz="3200" dirty="0"/>
              <a:t>2.- PAGAR MAS DE $70 DLLS AL MES EN TU RECIBO DE LUZ</a:t>
            </a:r>
          </a:p>
          <a:p>
            <a:endParaRPr lang="en-US" sz="3200" dirty="0"/>
          </a:p>
          <a:p>
            <a:r>
              <a:rPr lang="en-US" sz="3200" dirty="0"/>
              <a:t>3.- TENER AL CORRIENTE SUS PAGOS</a:t>
            </a:r>
          </a:p>
        </p:txBody>
      </p:sp>
    </p:spTree>
    <p:extLst>
      <p:ext uri="{BB962C8B-B14F-4D97-AF65-F5344CB8AC3E}">
        <p14:creationId xmlns:p14="http://schemas.microsoft.com/office/powerpoint/2010/main" val="2952304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AE3797-7157-4F7A-B4EE-CAED4BFE4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6" t="24444" r="18000" b="13185"/>
          <a:stretch/>
        </p:blipFill>
        <p:spPr>
          <a:xfrm>
            <a:off x="-1" y="0"/>
            <a:ext cx="12185219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99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98FA06E6-FD4F-4CDF-BED9-DE02F38A5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733945"/>
            <a:ext cx="3654085" cy="10796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32E887-D7A0-4D47-8AB7-CDD6B358CBB9}"/>
              </a:ext>
            </a:extLst>
          </p:cNvPr>
          <p:cNvSpPr txBox="1"/>
          <p:nvPr/>
        </p:nvSpPr>
        <p:spPr>
          <a:xfrm>
            <a:off x="419100" y="1912620"/>
            <a:ext cx="27355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 INFORMACION QUE REQUERIMOS PARA GENERAR TU PROPUESTA ES: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46CF0C-091B-45B4-9168-7CD8B3305EC4}"/>
              </a:ext>
            </a:extLst>
          </p:cNvPr>
          <p:cNvSpPr txBox="1"/>
          <p:nvPr/>
        </p:nvSpPr>
        <p:spPr>
          <a:xfrm>
            <a:off x="4221480" y="2133600"/>
            <a:ext cx="66217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1.- NOMBRE COMPLETO</a:t>
            </a:r>
          </a:p>
          <a:p>
            <a:r>
              <a:rPr lang="en-US" sz="3600" dirty="0"/>
              <a:t>2.- CORREO ELECTRONICO</a:t>
            </a:r>
          </a:p>
          <a:p>
            <a:r>
              <a:rPr lang="en-US" sz="3600" dirty="0"/>
              <a:t>3.- DIRECCION DE LA VIVIENDA</a:t>
            </a:r>
          </a:p>
          <a:p>
            <a:r>
              <a:rPr lang="en-US" sz="3600" dirty="0"/>
              <a:t>4.- FOTO DE TU RECIBO DE LUZ DE ENFRENTE Y ATRAS COMPLETO</a:t>
            </a:r>
          </a:p>
          <a:p>
            <a:endParaRPr lang="en-US" sz="3600" dirty="0"/>
          </a:p>
          <a:p>
            <a:pPr algn="ctr"/>
            <a:r>
              <a:rPr lang="en-US" sz="3600" dirty="0"/>
              <a:t>LISTO….</a:t>
            </a:r>
          </a:p>
        </p:txBody>
      </p:sp>
    </p:spTree>
    <p:extLst>
      <p:ext uri="{BB962C8B-B14F-4D97-AF65-F5344CB8AC3E}">
        <p14:creationId xmlns:p14="http://schemas.microsoft.com/office/powerpoint/2010/main" val="148531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FA774D-C9DD-4D05-BFEC-F15B593B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DEF4D01-228A-4EAA-B651-72191CE379EA}"/>
              </a:ext>
            </a:extLst>
          </p:cNvPr>
          <p:cNvSpPr/>
          <p:nvPr/>
        </p:nvSpPr>
        <p:spPr>
          <a:xfrm>
            <a:off x="830580" y="160020"/>
            <a:ext cx="526542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E8376E-C717-4A36-A9DA-805080FCEB1C}"/>
              </a:ext>
            </a:extLst>
          </p:cNvPr>
          <p:cNvSpPr txBox="1"/>
          <p:nvPr/>
        </p:nvSpPr>
        <p:spPr>
          <a:xfrm flipH="1">
            <a:off x="1478279" y="311267"/>
            <a:ext cx="3970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 QUE BUSCAMOS ES DAR INFORMACION QUE LAS COMPAÑIAS DE LUZ NO VAN A PROPORCIONARTE</a:t>
            </a:r>
          </a:p>
          <a:p>
            <a:pPr algn="ctr"/>
            <a:r>
              <a:rPr lang="en-US" dirty="0"/>
              <a:t>Y QUE RECIBAS LOS BENEFICIOS DE PERTENECER AL PROGRAMA DE PANELES SOLARES.</a:t>
            </a:r>
          </a:p>
        </p:txBody>
      </p:sp>
    </p:spTree>
    <p:extLst>
      <p:ext uri="{BB962C8B-B14F-4D97-AF65-F5344CB8AC3E}">
        <p14:creationId xmlns:p14="http://schemas.microsoft.com/office/powerpoint/2010/main" val="91842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0A40B1-36DB-4D01-9F87-2F9D6F40E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4" t="21630" r="17250" b="13482"/>
          <a:stretch/>
        </p:blipFill>
        <p:spPr>
          <a:xfrm>
            <a:off x="228108" y="78105"/>
            <a:ext cx="11735783" cy="670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93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2BAFC7-80CC-4BDB-9197-4D266FF95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7" t="30963" r="4167" b="7852"/>
          <a:stretch/>
        </p:blipFill>
        <p:spPr>
          <a:xfrm>
            <a:off x="193040" y="436880"/>
            <a:ext cx="11536692" cy="6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3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F04C77-4C01-410E-B4E0-7B2423C25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4" t="22500" r="31797" b="13195"/>
          <a:stretch/>
        </p:blipFill>
        <p:spPr>
          <a:xfrm>
            <a:off x="0" y="0"/>
            <a:ext cx="12192000" cy="677047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9C17BFC-7FF1-4118-A3BD-1F9E8190B757}"/>
              </a:ext>
            </a:extLst>
          </p:cNvPr>
          <p:cNvSpPr/>
          <p:nvPr/>
        </p:nvSpPr>
        <p:spPr>
          <a:xfrm>
            <a:off x="2270760" y="87528"/>
            <a:ext cx="4655820" cy="1516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EDUCAMOS A MAS FAMILIAS EN DIFERENTES ESTADOS</a:t>
            </a:r>
          </a:p>
        </p:txBody>
      </p:sp>
    </p:spTree>
    <p:extLst>
      <p:ext uri="{BB962C8B-B14F-4D97-AF65-F5344CB8AC3E}">
        <p14:creationId xmlns:p14="http://schemas.microsoft.com/office/powerpoint/2010/main" val="3023294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71B5A-3DEC-4B24-AB5A-4694396E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90" y="1008577"/>
            <a:ext cx="3258684" cy="4601183"/>
          </a:xfrm>
        </p:spPr>
        <p:txBody>
          <a:bodyPr/>
          <a:lstStyle/>
          <a:p>
            <a:pPr algn="ctr"/>
            <a:r>
              <a:rPr lang="en-US" dirty="0"/>
              <a:t>RECIBE TU PROPUESTA ENVIANDO TU</a:t>
            </a:r>
            <a:br>
              <a:rPr lang="en-US" dirty="0"/>
            </a:br>
            <a:r>
              <a:rPr lang="en-US" dirty="0"/>
              <a:t>INFORMACION</a:t>
            </a:r>
            <a:br>
              <a:rPr lang="en-US" dirty="0"/>
            </a:br>
            <a:r>
              <a:rPr lang="en-US" dirty="0"/>
              <a:t>AQUI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B82ADB-DD47-4104-9055-AB4A6C3D2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Adobe Caslon Pro" panose="0205050205050A020403" pitchFamily="18" charset="0"/>
              </a:rPr>
              <a:t>TELEFONO: (469) 360-9175</a:t>
            </a:r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ENVIA INFORMACION A ESTE ENLACE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B0F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https://powur.com/ricardo.pena/solar</a:t>
            </a:r>
          </a:p>
        </p:txBody>
      </p:sp>
      <p:pic>
        <p:nvPicPr>
          <p:cNvPr id="4" name="Imagen 3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0F2DBE71-FEA8-4CB7-AFD1-274890BAD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75" y="469376"/>
            <a:ext cx="2672029" cy="7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6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BB24DB-863F-44E3-A1EC-205ED2A2E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0" t="24723" r="17031" b="12361"/>
          <a:stretch/>
        </p:blipFill>
        <p:spPr>
          <a:xfrm>
            <a:off x="0" y="0"/>
            <a:ext cx="12192000" cy="68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B19A18-BC10-4190-B8B6-AB9EF4FB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3" t="23750" r="17890" b="13889"/>
          <a:stretch/>
        </p:blipFill>
        <p:spPr>
          <a:xfrm>
            <a:off x="0" y="-1"/>
            <a:ext cx="12192000" cy="67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5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1D3815-FD45-4CA7-A28D-7EE50FA76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0" t="24583" r="17656" b="12917"/>
          <a:stretch/>
        </p:blipFill>
        <p:spPr>
          <a:xfrm>
            <a:off x="0" y="-1"/>
            <a:ext cx="12192000" cy="67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1DB97C-6122-4AF2-8506-759D8118A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4" t="23890" r="17579" b="13750"/>
          <a:stretch/>
        </p:blipFill>
        <p:spPr>
          <a:xfrm>
            <a:off x="-1" y="0"/>
            <a:ext cx="12212959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1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CEAF86-866B-4416-BC63-A45744029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23704" r="17416" b="12593"/>
          <a:stretch/>
        </p:blipFill>
        <p:spPr>
          <a:xfrm>
            <a:off x="-1" y="0"/>
            <a:ext cx="1213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79777C-3E96-4B9F-A4E3-C7CEEA416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6" t="23111" r="17833" b="12592"/>
          <a:stretch/>
        </p:blipFill>
        <p:spPr>
          <a:xfrm>
            <a:off x="0" y="0"/>
            <a:ext cx="1221939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2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ACE969-A8D8-438E-BD9C-18E4E949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23851" r="17500" b="14518"/>
          <a:stretch/>
        </p:blipFill>
        <p:spPr>
          <a:xfrm>
            <a:off x="0" y="0"/>
            <a:ext cx="12192000" cy="66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7560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Marco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392</TotalTime>
  <Words>170</Words>
  <Application>Microsoft Office PowerPoint</Application>
  <PresentationFormat>Panorámica</PresentationFormat>
  <Paragraphs>39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Adobe Gothic Std B</vt:lpstr>
      <vt:lpstr>Adobe Caslon Pro</vt:lpstr>
      <vt:lpstr>Corbel</vt:lpstr>
      <vt:lpstr>Wingdings 2</vt:lpstr>
      <vt:lpstr>Marco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RECIBE TU PROPUESTA ENVIANDO TU INFORMACION AQUI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Pena, Mauricio</dc:creator>
  <cp:lastModifiedBy>Pena, Mauricio</cp:lastModifiedBy>
  <cp:revision>26</cp:revision>
  <dcterms:created xsi:type="dcterms:W3CDTF">2020-03-24T16:32:25Z</dcterms:created>
  <dcterms:modified xsi:type="dcterms:W3CDTF">2020-03-24T23:04:40Z</dcterms:modified>
</cp:coreProperties>
</file>