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6858000" cx="12192000"/>
  <p:notesSz cx="6858000" cy="9144000"/>
  <p:embeddedFontLst>
    <p:embeddedFont>
      <p:font typeface="Montserrat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1" roundtripDataSignature="AMtx7mgr9WkKTOuLKITb39B+uH6FzM29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5CD3664F-DBBF-4C16-972E-0226DE8E29ED}">
  <a:tblStyle styleId="{5CD3664F-DBBF-4C16-972E-0226DE8E29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40cc154f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840cc154f0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40cc154f0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840cc154f0_0_1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83db3cf80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83db3cf80d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3f2bf79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83f2bf794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842e38b22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842e38b22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75463f211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75463f21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754cbf6fe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754cbf6f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463f211e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75463f211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5463f211e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5463f211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75463f211e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75463f211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83db3cf7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83db3cf77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75463f211e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75463f211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10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10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" name="Google Shape;25;p10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" name="Google Shape;26;p10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10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1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0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10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10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1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0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10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1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2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20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20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2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2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2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2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2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4"/>
          <p:cNvSpPr txBox="1"/>
          <p:nvPr>
            <p:ph idx="1" type="body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2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2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g840cc154f0_0_232"/>
          <p:cNvGrpSpPr/>
          <p:nvPr/>
        </p:nvGrpSpPr>
        <p:grpSpPr>
          <a:xfrm>
            <a:off x="-104" y="-8467"/>
            <a:ext cx="12192237" cy="6866580"/>
            <a:chOff x="-104" y="-8467"/>
            <a:chExt cx="12192237" cy="6866580"/>
          </a:xfrm>
        </p:grpSpPr>
        <p:cxnSp>
          <p:nvCxnSpPr>
            <p:cNvPr id="158" name="Google Shape;158;g840cc154f0_0_23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9" name="Google Shape;159;g840cc154f0_0_232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0" name="Google Shape;160;g840cc154f0_0_23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0"/>
              </a:schemeClr>
            </a:solidFill>
            <a:ln>
              <a:noFill/>
            </a:ln>
          </p:spPr>
        </p:sp>
        <p:sp>
          <p:nvSpPr>
            <p:cNvPr id="161" name="Google Shape;161;g840cc154f0_0_232"/>
            <p:cNvSpPr/>
            <p:nvPr/>
          </p:nvSpPr>
          <p:spPr>
            <a:xfrm>
              <a:off x="9603442" y="-8467"/>
              <a:ext cx="258617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62" name="Google Shape;162;g840cc154f0_0_232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g840cc154f0_0_232"/>
            <p:cNvSpPr/>
            <p:nvPr/>
          </p:nvSpPr>
          <p:spPr>
            <a:xfrm>
              <a:off x="9334500" y="-8467"/>
              <a:ext cx="2850868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0"/>
              </a:srgbClr>
            </a:solidFill>
            <a:ln>
              <a:noFill/>
            </a:ln>
          </p:spPr>
        </p:sp>
        <p:sp>
          <p:nvSpPr>
            <p:cNvPr id="164" name="Google Shape;164;g840cc154f0_0_232"/>
            <p:cNvSpPr/>
            <p:nvPr/>
          </p:nvSpPr>
          <p:spPr>
            <a:xfrm>
              <a:off x="10898730" y="-8467"/>
              <a:ext cx="1290094" cy="6858000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0"/>
              </a:srgbClr>
            </a:solidFill>
            <a:ln>
              <a:noFill/>
            </a:ln>
          </p:spPr>
        </p:sp>
        <p:sp>
          <p:nvSpPr>
            <p:cNvPr id="165" name="Google Shape;165;g840cc154f0_0_232"/>
            <p:cNvSpPr/>
            <p:nvPr/>
          </p:nvSpPr>
          <p:spPr>
            <a:xfrm>
              <a:off x="10938999" y="-8467"/>
              <a:ext cx="1249825" cy="6858000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9"/>
              </a:schemeClr>
            </a:solidFill>
            <a:ln>
              <a:noFill/>
            </a:ln>
          </p:spPr>
        </p:sp>
        <p:sp>
          <p:nvSpPr>
            <p:cNvPr id="166" name="Google Shape;166;g840cc154f0_0_232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g840cc154f0_0_232"/>
            <p:cNvSpPr/>
            <p:nvPr/>
          </p:nvSpPr>
          <p:spPr>
            <a:xfrm rot="10800000">
              <a:off x="-104" y="54"/>
              <a:ext cx="842700" cy="56661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" name="Google Shape;168;g840cc154f0_0_232"/>
          <p:cNvSpPr txBox="1"/>
          <p:nvPr>
            <p:ph type="ctrTitle"/>
          </p:nvPr>
        </p:nvSpPr>
        <p:spPr>
          <a:xfrm>
            <a:off x="1507067" y="2404534"/>
            <a:ext cx="7767000" cy="16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840cc154f0_0_232"/>
          <p:cNvSpPr txBox="1"/>
          <p:nvPr>
            <p:ph idx="1" type="subTitle"/>
          </p:nvPr>
        </p:nvSpPr>
        <p:spPr>
          <a:xfrm>
            <a:off x="1507067" y="4050833"/>
            <a:ext cx="7767000" cy="1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0" name="Google Shape;170;g840cc154f0_0_232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g840cc154f0_0_232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840cc154f0_0_232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40cc154f0_0_249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840cc154f0_0_249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76" name="Google Shape;176;g840cc154f0_0_249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g840cc154f0_0_249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g840cc154f0_0_249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40cc154f0_0_255"/>
          <p:cNvSpPr txBox="1"/>
          <p:nvPr>
            <p:ph type="title"/>
          </p:nvPr>
        </p:nvSpPr>
        <p:spPr>
          <a:xfrm>
            <a:off x="677335" y="2700867"/>
            <a:ext cx="8596800" cy="182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g840cc154f0_0_255"/>
          <p:cNvSpPr txBox="1"/>
          <p:nvPr>
            <p:ph idx="1" type="body"/>
          </p:nvPr>
        </p:nvSpPr>
        <p:spPr>
          <a:xfrm>
            <a:off x="677335" y="4527448"/>
            <a:ext cx="85968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2" name="Google Shape;182;g840cc154f0_0_255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g840cc154f0_0_255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g840cc154f0_0_255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40cc154f0_0_261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g840cc154f0_0_261"/>
          <p:cNvSpPr txBox="1"/>
          <p:nvPr>
            <p:ph idx="1" type="body"/>
          </p:nvPr>
        </p:nvSpPr>
        <p:spPr>
          <a:xfrm>
            <a:off x="677334" y="2160589"/>
            <a:ext cx="41841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88" name="Google Shape;188;g840cc154f0_0_261"/>
          <p:cNvSpPr txBox="1"/>
          <p:nvPr>
            <p:ph idx="2" type="body"/>
          </p:nvPr>
        </p:nvSpPr>
        <p:spPr>
          <a:xfrm>
            <a:off x="5089970" y="2160589"/>
            <a:ext cx="41841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89" name="Google Shape;189;g840cc154f0_0_261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g840cc154f0_0_261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g840cc154f0_0_261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40cc154f0_0_268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g840cc154f0_0_268"/>
          <p:cNvSpPr txBox="1"/>
          <p:nvPr>
            <p:ph idx="1" type="body"/>
          </p:nvPr>
        </p:nvSpPr>
        <p:spPr>
          <a:xfrm>
            <a:off x="675745" y="2160983"/>
            <a:ext cx="41856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5" name="Google Shape;195;g840cc154f0_0_268"/>
          <p:cNvSpPr txBox="1"/>
          <p:nvPr>
            <p:ph idx="2" type="body"/>
          </p:nvPr>
        </p:nvSpPr>
        <p:spPr>
          <a:xfrm>
            <a:off x="675745" y="2737245"/>
            <a:ext cx="41856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96" name="Google Shape;196;g840cc154f0_0_268"/>
          <p:cNvSpPr txBox="1"/>
          <p:nvPr>
            <p:ph idx="3" type="body"/>
          </p:nvPr>
        </p:nvSpPr>
        <p:spPr>
          <a:xfrm>
            <a:off x="5088383" y="2160983"/>
            <a:ext cx="41856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7" name="Google Shape;197;g840cc154f0_0_268"/>
          <p:cNvSpPr txBox="1"/>
          <p:nvPr>
            <p:ph idx="4" type="body"/>
          </p:nvPr>
        </p:nvSpPr>
        <p:spPr>
          <a:xfrm>
            <a:off x="5088384" y="2737245"/>
            <a:ext cx="41856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98" name="Google Shape;198;g840cc154f0_0_268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g840cc154f0_0_268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g840cc154f0_0_268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40cc154f0_0_277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g840cc154f0_0_277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g840cc154f0_0_277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g840cc154f0_0_277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40cc154f0_0_282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g840cc154f0_0_282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g840cc154f0_0_282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40cc154f0_0_286"/>
          <p:cNvSpPr txBox="1"/>
          <p:nvPr>
            <p:ph type="title"/>
          </p:nvPr>
        </p:nvSpPr>
        <p:spPr>
          <a:xfrm>
            <a:off x="677334" y="1498604"/>
            <a:ext cx="38544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g840cc154f0_0_286"/>
          <p:cNvSpPr txBox="1"/>
          <p:nvPr>
            <p:ph idx="1" type="body"/>
          </p:nvPr>
        </p:nvSpPr>
        <p:spPr>
          <a:xfrm>
            <a:off x="4760461" y="514924"/>
            <a:ext cx="4513500" cy="5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13" name="Google Shape;213;g840cc154f0_0_286"/>
          <p:cNvSpPr txBox="1"/>
          <p:nvPr>
            <p:ph idx="2" type="body"/>
          </p:nvPr>
        </p:nvSpPr>
        <p:spPr>
          <a:xfrm>
            <a:off x="677334" y="2777069"/>
            <a:ext cx="3854400" cy="25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rtl="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214" name="Google Shape;214;g840cc154f0_0_286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g840cc154f0_0_286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g840cc154f0_0_286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40cc154f0_0_293"/>
          <p:cNvSpPr txBox="1"/>
          <p:nvPr>
            <p:ph type="title"/>
          </p:nvPr>
        </p:nvSpPr>
        <p:spPr>
          <a:xfrm>
            <a:off x="677334" y="4800600"/>
            <a:ext cx="8596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g840cc154f0_0_293"/>
          <p:cNvSpPr/>
          <p:nvPr>
            <p:ph idx="2" type="pic"/>
          </p:nvPr>
        </p:nvSpPr>
        <p:spPr>
          <a:xfrm>
            <a:off x="677334" y="609600"/>
            <a:ext cx="8596800" cy="3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20" name="Google Shape;220;g840cc154f0_0_293"/>
          <p:cNvSpPr txBox="1"/>
          <p:nvPr>
            <p:ph idx="1" type="body"/>
          </p:nvPr>
        </p:nvSpPr>
        <p:spPr>
          <a:xfrm>
            <a:off x="677334" y="5367338"/>
            <a:ext cx="85968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21" name="Google Shape;221;g840cc154f0_0_293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g840cc154f0_0_293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g840cc154f0_0_293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40cc154f0_0_300"/>
          <p:cNvSpPr txBox="1"/>
          <p:nvPr>
            <p:ph type="title"/>
          </p:nvPr>
        </p:nvSpPr>
        <p:spPr>
          <a:xfrm>
            <a:off x="677335" y="609600"/>
            <a:ext cx="85968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g840cc154f0_0_300"/>
          <p:cNvSpPr txBox="1"/>
          <p:nvPr>
            <p:ph idx="1" type="body"/>
          </p:nvPr>
        </p:nvSpPr>
        <p:spPr>
          <a:xfrm>
            <a:off x="677335" y="4470400"/>
            <a:ext cx="8596800" cy="157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7" name="Google Shape;227;g840cc154f0_0_300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g840cc154f0_0_300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g840cc154f0_0_300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40cc154f0_0_306"/>
          <p:cNvSpPr txBox="1"/>
          <p:nvPr>
            <p:ph type="title"/>
          </p:nvPr>
        </p:nvSpPr>
        <p:spPr>
          <a:xfrm>
            <a:off x="931334" y="609600"/>
            <a:ext cx="8094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g840cc154f0_0_306"/>
          <p:cNvSpPr txBox="1"/>
          <p:nvPr>
            <p:ph idx="1" type="body"/>
          </p:nvPr>
        </p:nvSpPr>
        <p:spPr>
          <a:xfrm>
            <a:off x="1366139" y="3632200"/>
            <a:ext cx="7224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33" name="Google Shape;233;g840cc154f0_0_306"/>
          <p:cNvSpPr txBox="1"/>
          <p:nvPr>
            <p:ph idx="2" type="body"/>
          </p:nvPr>
        </p:nvSpPr>
        <p:spPr>
          <a:xfrm>
            <a:off x="677335" y="4470400"/>
            <a:ext cx="8596800" cy="157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4" name="Google Shape;234;g840cc154f0_0_306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g840cc154f0_0_306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g840cc154f0_0_306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g840cc154f0_0_306"/>
          <p:cNvSpPr txBox="1"/>
          <p:nvPr/>
        </p:nvSpPr>
        <p:spPr>
          <a:xfrm>
            <a:off x="541870" y="790378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38" name="Google Shape;238;g840cc154f0_0_306"/>
          <p:cNvSpPr txBox="1"/>
          <p:nvPr/>
        </p:nvSpPr>
        <p:spPr>
          <a:xfrm>
            <a:off x="8893011" y="2886556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40cc154f0_0_315"/>
          <p:cNvSpPr txBox="1"/>
          <p:nvPr>
            <p:ph type="title"/>
          </p:nvPr>
        </p:nvSpPr>
        <p:spPr>
          <a:xfrm>
            <a:off x="677335" y="1931988"/>
            <a:ext cx="8596800" cy="259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g840cc154f0_0_315"/>
          <p:cNvSpPr txBox="1"/>
          <p:nvPr>
            <p:ph idx="1" type="body"/>
          </p:nvPr>
        </p:nvSpPr>
        <p:spPr>
          <a:xfrm>
            <a:off x="677335" y="4527448"/>
            <a:ext cx="8596800" cy="1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2" name="Google Shape;242;g840cc154f0_0_315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g840cc154f0_0_315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g840cc154f0_0_315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40cc154f0_0_321"/>
          <p:cNvSpPr txBox="1"/>
          <p:nvPr>
            <p:ph type="title"/>
          </p:nvPr>
        </p:nvSpPr>
        <p:spPr>
          <a:xfrm>
            <a:off x="931334" y="609600"/>
            <a:ext cx="8094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g840cc154f0_0_321"/>
          <p:cNvSpPr txBox="1"/>
          <p:nvPr>
            <p:ph idx="1" type="body"/>
          </p:nvPr>
        </p:nvSpPr>
        <p:spPr>
          <a:xfrm>
            <a:off x="677332" y="4013200"/>
            <a:ext cx="859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48" name="Google Shape;248;g840cc154f0_0_321"/>
          <p:cNvSpPr txBox="1"/>
          <p:nvPr>
            <p:ph idx="2" type="body"/>
          </p:nvPr>
        </p:nvSpPr>
        <p:spPr>
          <a:xfrm>
            <a:off x="677335" y="4527448"/>
            <a:ext cx="8596800" cy="1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9" name="Google Shape;249;g840cc154f0_0_321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g840cc154f0_0_321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g840cc154f0_0_321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2" name="Google Shape;252;g840cc154f0_0_321"/>
          <p:cNvSpPr txBox="1"/>
          <p:nvPr/>
        </p:nvSpPr>
        <p:spPr>
          <a:xfrm>
            <a:off x="541870" y="790378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53" name="Google Shape;253;g840cc154f0_0_321"/>
          <p:cNvSpPr txBox="1"/>
          <p:nvPr/>
        </p:nvSpPr>
        <p:spPr>
          <a:xfrm>
            <a:off x="8893011" y="2886556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840cc154f0_0_330"/>
          <p:cNvSpPr txBox="1"/>
          <p:nvPr>
            <p:ph type="title"/>
          </p:nvPr>
        </p:nvSpPr>
        <p:spPr>
          <a:xfrm>
            <a:off x="685799" y="609600"/>
            <a:ext cx="85881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g840cc154f0_0_330"/>
          <p:cNvSpPr txBox="1"/>
          <p:nvPr>
            <p:ph idx="1" type="body"/>
          </p:nvPr>
        </p:nvSpPr>
        <p:spPr>
          <a:xfrm>
            <a:off x="677332" y="4013200"/>
            <a:ext cx="8596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57" name="Google Shape;257;g840cc154f0_0_330"/>
          <p:cNvSpPr txBox="1"/>
          <p:nvPr>
            <p:ph idx="2" type="body"/>
          </p:nvPr>
        </p:nvSpPr>
        <p:spPr>
          <a:xfrm>
            <a:off x="677335" y="4527448"/>
            <a:ext cx="8596800" cy="1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rt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8" name="Google Shape;258;g840cc154f0_0_330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g840cc154f0_0_330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g840cc154f0_0_330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40cc154f0_0_337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g840cc154f0_0_337"/>
          <p:cNvSpPr txBox="1"/>
          <p:nvPr>
            <p:ph idx="1" type="body"/>
          </p:nvPr>
        </p:nvSpPr>
        <p:spPr>
          <a:xfrm rot="5400000">
            <a:off x="3035202" y="-197411"/>
            <a:ext cx="3880800" cy="85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64" name="Google Shape;264;g840cc154f0_0_337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g840cc154f0_0_337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g840cc154f0_0_337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840cc154f0_0_343"/>
          <p:cNvSpPr txBox="1"/>
          <p:nvPr>
            <p:ph type="title"/>
          </p:nvPr>
        </p:nvSpPr>
        <p:spPr>
          <a:xfrm rot="5400000">
            <a:off x="5994316" y="2582999"/>
            <a:ext cx="5251500" cy="13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g840cc154f0_0_343"/>
          <p:cNvSpPr txBox="1"/>
          <p:nvPr>
            <p:ph idx="1" type="body"/>
          </p:nvPr>
        </p:nvSpPr>
        <p:spPr>
          <a:xfrm rot="5400000">
            <a:off x="1581635" y="-294750"/>
            <a:ext cx="5251500" cy="7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70" name="Google Shape;270;g840cc154f0_0_343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g840cc154f0_0_343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g840cc154f0_0_343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1" name="Google Shape;61;p14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3" name="Google Shape;63;p14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0" name="Google Shape;80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8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9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9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9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9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9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9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9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g840cc154f0_0_215"/>
          <p:cNvGrpSpPr/>
          <p:nvPr/>
        </p:nvGrpSpPr>
        <p:grpSpPr>
          <a:xfrm>
            <a:off x="0" y="-8467"/>
            <a:ext cx="12192133" cy="6866580"/>
            <a:chOff x="0" y="-8467"/>
            <a:chExt cx="12192133" cy="6866580"/>
          </a:xfrm>
        </p:grpSpPr>
        <p:cxnSp>
          <p:nvCxnSpPr>
            <p:cNvPr id="141" name="Google Shape;141;g840cc154f0_0_215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2" name="Google Shape;142;g840cc154f0_0_215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3" name="Google Shape;143;g840cc154f0_0_215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0"/>
              </a:schemeClr>
            </a:solidFill>
            <a:ln>
              <a:noFill/>
            </a:ln>
          </p:spPr>
        </p:sp>
        <p:sp>
          <p:nvSpPr>
            <p:cNvPr id="144" name="Google Shape;144;g840cc154f0_0_215"/>
            <p:cNvSpPr/>
            <p:nvPr/>
          </p:nvSpPr>
          <p:spPr>
            <a:xfrm>
              <a:off x="9603442" y="-8467"/>
              <a:ext cx="258617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45" name="Google Shape;145;g840cc154f0_0_215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g840cc154f0_0_215"/>
            <p:cNvSpPr/>
            <p:nvPr/>
          </p:nvSpPr>
          <p:spPr>
            <a:xfrm>
              <a:off x="9334500" y="-8467"/>
              <a:ext cx="2850868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0"/>
              </a:srgbClr>
            </a:solidFill>
            <a:ln>
              <a:noFill/>
            </a:ln>
          </p:spPr>
        </p:sp>
        <p:sp>
          <p:nvSpPr>
            <p:cNvPr id="147" name="Google Shape;147;g840cc154f0_0_215"/>
            <p:cNvSpPr/>
            <p:nvPr/>
          </p:nvSpPr>
          <p:spPr>
            <a:xfrm>
              <a:off x="10898730" y="-8467"/>
              <a:ext cx="1290094" cy="6858000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0"/>
              </a:srgbClr>
            </a:solidFill>
            <a:ln>
              <a:noFill/>
            </a:ln>
          </p:spPr>
        </p:sp>
        <p:sp>
          <p:nvSpPr>
            <p:cNvPr id="148" name="Google Shape;148;g840cc154f0_0_215"/>
            <p:cNvSpPr/>
            <p:nvPr/>
          </p:nvSpPr>
          <p:spPr>
            <a:xfrm>
              <a:off x="10938999" y="-8467"/>
              <a:ext cx="1249825" cy="6858000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9"/>
              </a:schemeClr>
            </a:solidFill>
            <a:ln>
              <a:noFill/>
            </a:ln>
          </p:spPr>
        </p:sp>
        <p:sp>
          <p:nvSpPr>
            <p:cNvPr id="149" name="Google Shape;149;g840cc154f0_0_215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g840cc154f0_0_215"/>
            <p:cNvSpPr/>
            <p:nvPr/>
          </p:nvSpPr>
          <p:spPr>
            <a:xfrm>
              <a:off x="0" y="4013200"/>
              <a:ext cx="448800" cy="28449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g840cc154f0_0_215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2" name="Google Shape;152;g840cc154f0_0_215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3" name="Google Shape;153;g840cc154f0_0_215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4" name="Google Shape;154;g840cc154f0_0_215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5" name="Google Shape;155;g840cc154f0_0_215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Relationship Id="rId8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5" Type="http://schemas.openxmlformats.org/officeDocument/2006/relationships/image" Target="../media/image33.png"/><Relationship Id="rId6" Type="http://schemas.openxmlformats.org/officeDocument/2006/relationships/image" Target="../media/image31.png"/><Relationship Id="rId7" Type="http://schemas.openxmlformats.org/officeDocument/2006/relationships/image" Target="../media/image40.png"/><Relationship Id="rId8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://www.vendeycompraventalatinas.com/" TargetMode="External"/><Relationship Id="rId10" Type="http://schemas.openxmlformats.org/officeDocument/2006/relationships/hyperlink" Target="https://www.facebook.com/Encuentraloenventalatina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ocs.google.com/presentation/d/1N-C2pXxJd7DX_dBbf_uoCWCIUuK2llQI/edit#slide=id.g83db3cf80d_0_0" TargetMode="External"/><Relationship Id="rId4" Type="http://schemas.openxmlformats.org/officeDocument/2006/relationships/hyperlink" Target="https://drive.google.com/file/d/1xJmHD3mWaXLF5SHaumVzhaehnlcNZqaD/view?usp=sharing" TargetMode="External"/><Relationship Id="rId9" Type="http://schemas.openxmlformats.org/officeDocument/2006/relationships/hyperlink" Target="https://www.facebook.com/Vende-y-Compra-en-Ventalatinas-Mexico-107826820903228/?__tn__=%2Cd%2CP-R&amp;eid=ARBhHa7nwuLBvWOow0jdgueDWmeqr_7yd1AUcx9pvJEgLpKxKXiDLrAf2FB4YL6v7-pO8kcVXQmOa_Ui" TargetMode="External"/><Relationship Id="rId5" Type="http://schemas.openxmlformats.org/officeDocument/2006/relationships/hyperlink" Target="https://drive.google.com/open?id=1SJZsaiCS9q7zCpCq60npbjWDOHCNX64J" TargetMode="External"/><Relationship Id="rId6" Type="http://schemas.openxmlformats.org/officeDocument/2006/relationships/hyperlink" Target="https://drive.google.com/open?id=1XVtaTgThEZ685Zx4KWgqqUnPGeVnK_1R" TargetMode="External"/><Relationship Id="rId7" Type="http://schemas.openxmlformats.org/officeDocument/2006/relationships/hyperlink" Target="https://cfpenayasociados.com/anunciate-con-nosotros" TargetMode="External"/><Relationship Id="rId8" Type="http://schemas.openxmlformats.org/officeDocument/2006/relationships/hyperlink" Target="https://www.facebook.com/ventas.latinas.549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Relationship Id="rId4" Type="http://schemas.openxmlformats.org/officeDocument/2006/relationships/image" Target="../media/image32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Relationship Id="rId7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jpg"/><Relationship Id="rId4" Type="http://schemas.openxmlformats.org/officeDocument/2006/relationships/image" Target="../media/image5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47.png"/><Relationship Id="rId5" Type="http://schemas.openxmlformats.org/officeDocument/2006/relationships/image" Target="../media/image46.png"/><Relationship Id="rId6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"/>
          <p:cNvSpPr txBox="1"/>
          <p:nvPr>
            <p:ph type="ctrTitle"/>
          </p:nvPr>
        </p:nvSpPr>
        <p:spPr>
          <a:xfrm>
            <a:off x="1957249" y="4542249"/>
            <a:ext cx="7673700" cy="108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rebuchet MS"/>
              <a:buNone/>
            </a:pPr>
            <a:r>
              <a:rPr b="1" lang="en-US" sz="4800">
                <a:solidFill>
                  <a:schemeClr val="dk1"/>
                </a:solidFill>
              </a:rPr>
              <a:t>CAPACITACIÓN EN LINEA </a:t>
            </a:r>
            <a:endParaRPr/>
          </a:p>
        </p:txBody>
      </p:sp>
      <p:pic>
        <p:nvPicPr>
          <p:cNvPr descr="A picture containing drawing&#10;&#10;Description automatically generated" id="278" name="Google Shape;27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0201" y="1678464"/>
            <a:ext cx="7625162" cy="257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40cc154f0_0_12"/>
          <p:cNvSpPr txBox="1"/>
          <p:nvPr/>
        </p:nvSpPr>
        <p:spPr>
          <a:xfrm>
            <a:off x="96658" y="305135"/>
            <a:ext cx="369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1.- Crear tu cuenta google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9" name="Google Shape;349;g840cc154f0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47" y="779174"/>
            <a:ext cx="3312362" cy="186229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840cc154f0_0_12"/>
          <p:cNvSpPr txBox="1"/>
          <p:nvPr/>
        </p:nvSpPr>
        <p:spPr>
          <a:xfrm>
            <a:off x="212414" y="2725454"/>
            <a:ext cx="369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2.- Crear tu perfil de FB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1" name="Google Shape;351;g840cc154f0_0_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417" y="3178718"/>
            <a:ext cx="2661805" cy="1496534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840cc154f0_0_12"/>
          <p:cNvSpPr txBox="1"/>
          <p:nvPr/>
        </p:nvSpPr>
        <p:spPr>
          <a:xfrm>
            <a:off x="340757" y="4759231"/>
            <a:ext cx="495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3.- Hacer Amigos Ventaslatinas y grupos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3" name="Google Shape;353;g840cc154f0_0_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2567" y="5212502"/>
            <a:ext cx="2236443" cy="125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840cc154f0_0_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6474" y="951332"/>
            <a:ext cx="2962065" cy="1665348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840cc154f0_0_12"/>
          <p:cNvSpPr txBox="1"/>
          <p:nvPr/>
        </p:nvSpPr>
        <p:spPr>
          <a:xfrm>
            <a:off x="4214145" y="305114"/>
            <a:ext cx="3600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4.- Dar Me gusta en Vende y </a:t>
            </a: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ompra </a:t>
            </a: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V</a:t>
            </a: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entalatinas Mex y Usa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6" name="Google Shape;356;g840cc154f0_0_12"/>
          <p:cNvSpPr txBox="1"/>
          <p:nvPr/>
        </p:nvSpPr>
        <p:spPr>
          <a:xfrm>
            <a:off x="4270995" y="2661033"/>
            <a:ext cx="3695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5.- Compartir Pagina de Vende y compra ventalatnas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7" name="Google Shape;357;g840cc154f0_0_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59579" y="3388843"/>
            <a:ext cx="2292247" cy="128876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840cc154f0_0_12"/>
          <p:cNvSpPr txBox="1"/>
          <p:nvPr/>
        </p:nvSpPr>
        <p:spPr>
          <a:xfrm>
            <a:off x="4559563" y="4759232"/>
            <a:ext cx="495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6.- Agregar Amigos 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9" name="Google Shape;359;g840cc154f0_0_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59573" y="5210152"/>
            <a:ext cx="2740855" cy="154097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840cc154f0_0_12"/>
          <p:cNvSpPr txBox="1"/>
          <p:nvPr/>
        </p:nvSpPr>
        <p:spPr>
          <a:xfrm>
            <a:off x="7966099" y="305115"/>
            <a:ext cx="22728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7.- Generacion invitacion por parte de Ventalas Latinas Mex y Usa al Perfil y Grupos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1" name="Google Shape;361;g840cc154f0_0_12"/>
          <p:cNvSpPr txBox="1"/>
          <p:nvPr/>
        </p:nvSpPr>
        <p:spPr>
          <a:xfrm>
            <a:off x="8166024" y="1782331"/>
            <a:ext cx="2272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8.- Sol</a:t>
            </a: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ic</a:t>
            </a: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itar ingreso a Grupos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2" name="Google Shape;362;g840cc154f0_0_12"/>
          <p:cNvSpPr txBox="1"/>
          <p:nvPr/>
        </p:nvSpPr>
        <p:spPr>
          <a:xfrm>
            <a:off x="8166021" y="2428518"/>
            <a:ext cx="22728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9.- Publicar Servicios de Ventalatinas con nuestro Tel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3" name="Google Shape;363;g840cc154f0_0_12"/>
          <p:cNvPicPr preferRelativeResize="0"/>
          <p:nvPr/>
        </p:nvPicPr>
        <p:blipFill rotWithShape="1">
          <a:blip r:embed="rId9">
            <a:alphaModFix/>
          </a:blip>
          <a:srcRect b="8488" l="40018" r="28891" t="37407"/>
          <a:stretch/>
        </p:blipFill>
        <p:spPr>
          <a:xfrm>
            <a:off x="10362338" y="2616686"/>
            <a:ext cx="1574991" cy="15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840cc154f0_0_12"/>
          <p:cNvSpPr txBox="1"/>
          <p:nvPr/>
        </p:nvSpPr>
        <p:spPr>
          <a:xfrm>
            <a:off x="8016033" y="4486091"/>
            <a:ext cx="25728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10- </a:t>
            </a: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P</a:t>
            </a: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ublicar sobre su perfil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11.- Sobre Paginas asignadas publicar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5" name="Google Shape;365;g840cc154f0_0_12"/>
          <p:cNvPicPr preferRelativeResize="0"/>
          <p:nvPr/>
        </p:nvPicPr>
        <p:blipFill rotWithShape="1">
          <a:blip r:embed="rId10">
            <a:alphaModFix/>
          </a:blip>
          <a:srcRect b="25334" l="39278" r="28892" t="29115"/>
          <a:stretch/>
        </p:blipFill>
        <p:spPr>
          <a:xfrm>
            <a:off x="10362352" y="4605749"/>
            <a:ext cx="1574974" cy="1267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840cc154f0_0_196"/>
          <p:cNvSpPr txBox="1"/>
          <p:nvPr>
            <p:ph type="title"/>
          </p:nvPr>
        </p:nvSpPr>
        <p:spPr>
          <a:xfrm>
            <a:off x="305509" y="33395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>
                <a:solidFill>
                  <a:srgbClr val="000000"/>
                </a:solidFill>
              </a:rPr>
              <a:t>Como publicar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71" name="Google Shape;371;g840cc154f0_0_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934" y="1654847"/>
            <a:ext cx="3712706" cy="2087378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840cc154f0_0_196"/>
          <p:cNvSpPr txBox="1"/>
          <p:nvPr/>
        </p:nvSpPr>
        <p:spPr>
          <a:xfrm>
            <a:off x="476994" y="1259465"/>
            <a:ext cx="450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1.- Publicar en Grupos aceptados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3" name="Google Shape;373;g840cc154f0_0_196"/>
          <p:cNvPicPr preferRelativeResize="0"/>
          <p:nvPr/>
        </p:nvPicPr>
        <p:blipFill rotWithShape="1">
          <a:blip r:embed="rId4">
            <a:alphaModFix/>
          </a:blip>
          <a:srcRect b="28137" l="31615" r="39191" t="21319"/>
          <a:stretch/>
        </p:blipFill>
        <p:spPr>
          <a:xfrm>
            <a:off x="4841487" y="1334713"/>
            <a:ext cx="2760669" cy="268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840cc154f0_0_196"/>
          <p:cNvPicPr preferRelativeResize="0"/>
          <p:nvPr/>
        </p:nvPicPr>
        <p:blipFill rotWithShape="1">
          <a:blip r:embed="rId5">
            <a:alphaModFix/>
          </a:blip>
          <a:srcRect b="39475" l="31961" r="39769" t="21319"/>
          <a:stretch/>
        </p:blipFill>
        <p:spPr>
          <a:xfrm>
            <a:off x="375249" y="4700366"/>
            <a:ext cx="2053883" cy="160142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840cc154f0_0_196"/>
          <p:cNvSpPr txBox="1"/>
          <p:nvPr/>
        </p:nvSpPr>
        <p:spPr>
          <a:xfrm>
            <a:off x="4539046" y="613263"/>
            <a:ext cx="4501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2.- publicar los Post de pagina con informacion del agente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6" name="Google Shape;376;g840cc154f0_0_196"/>
          <p:cNvSpPr txBox="1"/>
          <p:nvPr/>
        </p:nvSpPr>
        <p:spPr>
          <a:xfrm>
            <a:off x="405660" y="4097272"/>
            <a:ext cx="450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3.- Publicar en los Grupos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7" name="Google Shape;377;g840cc154f0_0_196"/>
          <p:cNvPicPr preferRelativeResize="0"/>
          <p:nvPr/>
        </p:nvPicPr>
        <p:blipFill rotWithShape="1">
          <a:blip r:embed="rId6">
            <a:alphaModFix/>
          </a:blip>
          <a:srcRect b="13783" l="21694" r="21881" t="9640"/>
          <a:stretch/>
        </p:blipFill>
        <p:spPr>
          <a:xfrm>
            <a:off x="4098551" y="4928181"/>
            <a:ext cx="2383643" cy="181874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840cc154f0_0_196"/>
          <p:cNvSpPr txBox="1"/>
          <p:nvPr/>
        </p:nvSpPr>
        <p:spPr>
          <a:xfrm>
            <a:off x="4539043" y="4332398"/>
            <a:ext cx="450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4.- Post dentro del Grupo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9" name="Google Shape;379;g840cc154f0_0_196"/>
          <p:cNvPicPr preferRelativeResize="0"/>
          <p:nvPr/>
        </p:nvPicPr>
        <p:blipFill rotWithShape="1">
          <a:blip r:embed="rId7">
            <a:alphaModFix/>
          </a:blip>
          <a:srcRect b="15262" l="32193" r="40222" t="23217"/>
          <a:stretch/>
        </p:blipFill>
        <p:spPr>
          <a:xfrm>
            <a:off x="8379282" y="1570175"/>
            <a:ext cx="1827011" cy="2050919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840cc154f0_0_196"/>
          <p:cNvSpPr txBox="1"/>
          <p:nvPr/>
        </p:nvSpPr>
        <p:spPr>
          <a:xfrm>
            <a:off x="8572707" y="678124"/>
            <a:ext cx="3374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5.- Despues de estar el Post en el grupo dar compartir a mas Grupos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1" name="Google Shape;381;g840cc154f0_0_196"/>
          <p:cNvSpPr txBox="1"/>
          <p:nvPr/>
        </p:nvSpPr>
        <p:spPr>
          <a:xfrm>
            <a:off x="7721885" y="4362351"/>
            <a:ext cx="3374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6.- De los Anuncios del perfil Compartir en grupos (celular)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82" name="Google Shape;382;g840cc154f0_0_196"/>
          <p:cNvPicPr preferRelativeResize="0"/>
          <p:nvPr/>
        </p:nvPicPr>
        <p:blipFill rotWithShape="1">
          <a:blip r:embed="rId8">
            <a:alphaModFix/>
          </a:blip>
          <a:srcRect b="15541" l="39221" r="25846" t="13526"/>
          <a:stretch/>
        </p:blipFill>
        <p:spPr>
          <a:xfrm>
            <a:off x="7308094" y="5053002"/>
            <a:ext cx="1483705" cy="169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840cc154f0_0_196"/>
          <p:cNvPicPr preferRelativeResize="0"/>
          <p:nvPr/>
        </p:nvPicPr>
        <p:blipFill rotWithShape="1">
          <a:blip r:embed="rId9">
            <a:alphaModFix/>
          </a:blip>
          <a:srcRect b="34862" l="35314" r="31901" t="12893"/>
          <a:stretch/>
        </p:blipFill>
        <p:spPr>
          <a:xfrm>
            <a:off x="8791798" y="5154602"/>
            <a:ext cx="1663795" cy="149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840cc154f0_0_196"/>
          <p:cNvPicPr preferRelativeResize="0"/>
          <p:nvPr/>
        </p:nvPicPr>
        <p:blipFill rotWithShape="1">
          <a:blip r:embed="rId10">
            <a:alphaModFix/>
          </a:blip>
          <a:srcRect b="24825" l="35177" r="34370" t="18353"/>
          <a:stretch/>
        </p:blipFill>
        <p:spPr>
          <a:xfrm>
            <a:off x="10684570" y="2809838"/>
            <a:ext cx="1180364" cy="123832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840cc154f0_0_196"/>
          <p:cNvSpPr txBox="1"/>
          <p:nvPr/>
        </p:nvSpPr>
        <p:spPr>
          <a:xfrm>
            <a:off x="10255143" y="1851131"/>
            <a:ext cx="2039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7.- Publicar en pagina asiganda en grupos y perfil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3db3cf80d_0_5"/>
          <p:cNvSpPr txBox="1"/>
          <p:nvPr/>
        </p:nvSpPr>
        <p:spPr>
          <a:xfrm>
            <a:off x="897400" y="544075"/>
            <a:ext cx="8900100" cy="8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000">
                <a:latin typeface="Trebuchet MS"/>
                <a:ea typeface="Trebuchet MS"/>
                <a:cs typeface="Trebuchet MS"/>
                <a:sym typeface="Trebuchet MS"/>
              </a:rPr>
              <a:t>LINKS DE APOYO</a:t>
            </a:r>
            <a:endParaRPr i="1"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aphicFrame>
        <p:nvGraphicFramePr>
          <p:cNvPr id="391" name="Google Shape;391;g83db3cf80d_0_5"/>
          <p:cNvGraphicFramePr/>
          <p:nvPr/>
        </p:nvGraphicFramePr>
        <p:xfrm>
          <a:off x="1070550" y="1205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{5CD3664F-DBBF-4C16-972E-0226DE8E29ED}</a:tableStyleId>
              </a:tblPr>
              <a:tblGrid>
                <a:gridCol w="3597225"/>
                <a:gridCol w="6689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NOMBRE DEL LINK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LINK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00FF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VL PRESENTACION: POWERPOINT DE VENTALATINAS 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hlinkClick r:id="rId3"/>
                        </a:rPr>
                        <a:t>https://docs.google.com/presentation/d/1N-C2pXxJd7DX_dBbf_uoCWCIUuK2llQI/edit#slide=id.g83db3cf80d_0_0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BASE DE DATOS VENTALATINAS: CAPTURA DE APLICACIONES Y PLAN DE TRABAJO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hlinkClick r:id="rId4"/>
                        </a:rPr>
                        <a:t>https://drive.google.com/file/d/1xJmHD3mWaXLF5SHaumVzhaehnlcNZqaD/view?usp=sharing 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APLICACION DE NEGOCIO Y AGENTE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hlinkClick r:id="rId5"/>
                        </a:rPr>
                        <a:t>https://drive.google.com/open?id=1SJZsaiCS9q7zCpCq60npbjWDOHCNX64J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BIENVEDIDO A NEGOCIOS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hlinkClick r:id="rId6"/>
                        </a:rPr>
                        <a:t>https://drive.google.com/open?id=1XVtaTgThEZ685Zx4KWgqqUnPGeVnK_1R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PAGINA WEB CFPENAYASOCIADOS. ANUCIATE CON NOSOTROS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hlinkClick r:id="rId7"/>
                        </a:rPr>
                        <a:t>https://cfpenayasociados.com/anunciate-con-nosotros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FACEBOOK VENTALATINAS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hlinkClick r:id="rId8"/>
                        </a:rPr>
                        <a:t>https://www.facebook.com/ventas.latinas.549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PAGINA FACEBOOK VENDE Y COMPRA VENTALATINAS USA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hlinkClick r:id="rId9"/>
                        </a:rPr>
                        <a:t>https://www.facebook.com/Vende-y-Compra-en-Ventalatinas-Mexico-107826820903228/?__tn__=%2Cd%2CP-R&amp;eid=ARBhHa7nwuLBvWOow0jdgueDWmeqr_7yd1AUcx9pvJEgLpKxKXiDLrAf2FB4YL6v7-pO8kcVXQmOa_Ui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PAGINA FACEBOOK VENTA Y COMPRA VENTALATINAS MEXICO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hlinkClick r:id="rId10"/>
                        </a:rPr>
                        <a:t>https://www.facebook.com/Encuentraloenventalatinas/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PAGINA WEB VENDEYCOMPRAVENTALATINAS,COM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chemeClr val="hlink"/>
                          </a:solidFill>
                          <a:hlinkClick r:id="rId11"/>
                        </a:rPr>
                        <a:t>http://www.vendeycompraventalatinas.com/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g83f2bf794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865"/>
            <a:ext cx="12192001" cy="656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g842e38b220_0_0"/>
          <p:cNvPicPr preferRelativeResize="0"/>
          <p:nvPr/>
        </p:nvPicPr>
        <p:blipFill rotWithShape="1">
          <a:blip r:embed="rId3">
            <a:alphaModFix/>
          </a:blip>
          <a:srcRect b="15849" l="33538" r="37295" t="21206"/>
          <a:stretch/>
        </p:blipFill>
        <p:spPr>
          <a:xfrm>
            <a:off x="1062675" y="1099725"/>
            <a:ext cx="3989676" cy="48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842e38b220_0_0"/>
          <p:cNvSpPr txBox="1"/>
          <p:nvPr/>
        </p:nvSpPr>
        <p:spPr>
          <a:xfrm>
            <a:off x="6256325" y="1006525"/>
            <a:ext cx="4166700" cy="49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F</a:t>
            </a: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ORMA DE POSTEAR AGENTE AUTORIZADOS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1.- GENERAR POST DENTRO DE TU PERFIL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2.- DENTRO DEL FACE DE VENDE Y COMPRA VENTALATINAS TOMA FOTA DEL SERVICIO QUE VAS A POSTEAR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3.-LAS FOTOS ESTAN AGRUPADAS POR TIPO DE SERVICIO DONDE PUEDES TOMARLA DE ACUERDO AL POST QUE VAS A REALIZAR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4.- HAY POST QUE NO CUENTAN CON EL NUMERO PARA QUE PUEDAS COLOCAR EL TUYO.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5.- POSTEA LA IMAGEN A DIFERENTES GRUPOS Y DENTRO DE TU PERFIL.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g75463f211e_0_0"/>
          <p:cNvPicPr preferRelativeResize="0"/>
          <p:nvPr/>
        </p:nvPicPr>
        <p:blipFill rotWithShape="1">
          <a:blip r:embed="rId3">
            <a:alphaModFix/>
          </a:blip>
          <a:srcRect b="18660" l="37723" r="39014" t="24724"/>
          <a:stretch/>
        </p:blipFill>
        <p:spPr>
          <a:xfrm>
            <a:off x="2987475" y="3441200"/>
            <a:ext cx="1994801" cy="272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75463f211e_0_0"/>
          <p:cNvPicPr preferRelativeResize="0"/>
          <p:nvPr/>
        </p:nvPicPr>
        <p:blipFill rotWithShape="1">
          <a:blip r:embed="rId4">
            <a:alphaModFix/>
          </a:blip>
          <a:srcRect b="36680" l="39434" r="39029" t="25011"/>
          <a:stretch/>
        </p:blipFill>
        <p:spPr>
          <a:xfrm>
            <a:off x="325100" y="827975"/>
            <a:ext cx="2077126" cy="207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75463f211e_0_0"/>
          <p:cNvPicPr preferRelativeResize="0"/>
          <p:nvPr/>
        </p:nvPicPr>
        <p:blipFill rotWithShape="1">
          <a:blip r:embed="rId5">
            <a:alphaModFix/>
          </a:blip>
          <a:srcRect b="49984" l="39316" r="39374" t="15856"/>
          <a:stretch/>
        </p:blipFill>
        <p:spPr>
          <a:xfrm>
            <a:off x="1121675" y="3609200"/>
            <a:ext cx="1994824" cy="17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75463f211e_0_0"/>
          <p:cNvPicPr preferRelativeResize="0"/>
          <p:nvPr/>
        </p:nvPicPr>
        <p:blipFill rotWithShape="1">
          <a:blip r:embed="rId6">
            <a:alphaModFix/>
          </a:blip>
          <a:srcRect b="14289" l="37342" r="40474" t="19647"/>
          <a:stretch/>
        </p:blipFill>
        <p:spPr>
          <a:xfrm>
            <a:off x="5063750" y="1294077"/>
            <a:ext cx="1817801" cy="30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75463f211e_0_0"/>
          <p:cNvSpPr txBox="1"/>
          <p:nvPr/>
        </p:nvSpPr>
        <p:spPr>
          <a:xfrm>
            <a:off x="923125" y="255475"/>
            <a:ext cx="45144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REFERIDO DE REPARACION DE PARABRISAS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2" name="Google Shape;412;g75463f211e_0_0"/>
          <p:cNvSpPr txBox="1"/>
          <p:nvPr/>
        </p:nvSpPr>
        <p:spPr>
          <a:xfrm>
            <a:off x="2290250" y="774775"/>
            <a:ext cx="25851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1.SOLICITUD DE SERVICIO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3" name="Google Shape;413;g75463f211e_0_0"/>
          <p:cNvSpPr txBox="1"/>
          <p:nvPr/>
        </p:nvSpPr>
        <p:spPr>
          <a:xfrm>
            <a:off x="2313950" y="2479900"/>
            <a:ext cx="2537700" cy="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2 REFERIR A NUESTROS CLIENTES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4" name="Google Shape;414;g75463f211e_0_0"/>
          <p:cNvSpPr txBox="1"/>
          <p:nvPr/>
        </p:nvSpPr>
        <p:spPr>
          <a:xfrm>
            <a:off x="4851650" y="526825"/>
            <a:ext cx="23373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3.- VER SU PERFIL PARA COMPARTIR SUS SERVICIOS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5" name="Google Shape;415;g75463f211e_0_0"/>
          <p:cNvSpPr txBox="1"/>
          <p:nvPr/>
        </p:nvSpPr>
        <p:spPr>
          <a:xfrm>
            <a:off x="7658625" y="2473338"/>
            <a:ext cx="23373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4.- SEGUIMIENTO CON EL CLIENTE DE SU </a:t>
            </a: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 COTIZACION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6" name="Google Shape;416;g75463f211e_0_0"/>
          <p:cNvPicPr preferRelativeResize="0"/>
          <p:nvPr/>
        </p:nvPicPr>
        <p:blipFill rotWithShape="1">
          <a:blip r:embed="rId7">
            <a:alphaModFix/>
          </a:blip>
          <a:srcRect b="16118" l="26065" r="27644" t="16722"/>
          <a:stretch/>
        </p:blipFill>
        <p:spPr>
          <a:xfrm>
            <a:off x="6963026" y="3504762"/>
            <a:ext cx="2460050" cy="20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754cbf6fe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567" y="1221575"/>
            <a:ext cx="5002675" cy="40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754cbf6fef_0_0"/>
          <p:cNvPicPr preferRelativeResize="0"/>
          <p:nvPr/>
        </p:nvPicPr>
        <p:blipFill rotWithShape="1">
          <a:blip r:embed="rId4">
            <a:alphaModFix/>
          </a:blip>
          <a:srcRect b="0" l="0" r="0" t="13845"/>
          <a:stretch/>
        </p:blipFill>
        <p:spPr>
          <a:xfrm>
            <a:off x="6493925" y="1221575"/>
            <a:ext cx="2613074" cy="40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75463f211e_0_11"/>
          <p:cNvPicPr preferRelativeResize="0"/>
          <p:nvPr/>
        </p:nvPicPr>
        <p:blipFill rotWithShape="1">
          <a:blip r:embed="rId3">
            <a:alphaModFix/>
          </a:blip>
          <a:srcRect b="17829" l="39202" r="39530" t="22117"/>
          <a:stretch/>
        </p:blipFill>
        <p:spPr>
          <a:xfrm>
            <a:off x="3777500" y="2168901"/>
            <a:ext cx="2762100" cy="438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75463f211e_0_11"/>
          <p:cNvPicPr preferRelativeResize="0"/>
          <p:nvPr/>
        </p:nvPicPr>
        <p:blipFill rotWithShape="1">
          <a:blip r:embed="rId4">
            <a:alphaModFix/>
          </a:blip>
          <a:srcRect b="16492" l="37933" r="39147" t="20823"/>
          <a:stretch/>
        </p:blipFill>
        <p:spPr>
          <a:xfrm>
            <a:off x="646050" y="1930986"/>
            <a:ext cx="2762100" cy="424727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75463f211e_0_11"/>
          <p:cNvSpPr txBox="1"/>
          <p:nvPr/>
        </p:nvSpPr>
        <p:spPr>
          <a:xfrm>
            <a:off x="1077275" y="721125"/>
            <a:ext cx="52410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rebuchet MS"/>
                <a:ea typeface="Trebuchet MS"/>
                <a:cs typeface="Trebuchet MS"/>
                <a:sym typeface="Trebuchet MS"/>
              </a:rPr>
              <a:t>SEGUIMIENTO DE PERSONAS DE NEGOCIO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rebuchet MS"/>
                <a:ea typeface="Trebuchet MS"/>
                <a:cs typeface="Trebuchet MS"/>
                <a:sym typeface="Trebuchet MS"/>
              </a:rPr>
              <a:t>PARA ENVIAR APLICACION DE VENTALATINAS Y OBTENER LA CONFIANZA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0" name="Google Shape;430;g75463f211e_0_11"/>
          <p:cNvPicPr preferRelativeResize="0"/>
          <p:nvPr/>
        </p:nvPicPr>
        <p:blipFill rotWithShape="1">
          <a:blip r:embed="rId5">
            <a:alphaModFix/>
          </a:blip>
          <a:srcRect b="37226" l="38118" r="37837" t="22567"/>
          <a:stretch/>
        </p:blipFill>
        <p:spPr>
          <a:xfrm>
            <a:off x="7944200" y="1545900"/>
            <a:ext cx="3505726" cy="3295926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75463f211e_0_11"/>
          <p:cNvSpPr txBox="1"/>
          <p:nvPr/>
        </p:nvSpPr>
        <p:spPr>
          <a:xfrm>
            <a:off x="8133125" y="768225"/>
            <a:ext cx="3316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REFERIR A NUESTROS SOCIOS O CLIENTES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75463f211e_0_24"/>
          <p:cNvPicPr preferRelativeResize="0"/>
          <p:nvPr/>
        </p:nvPicPr>
        <p:blipFill rotWithShape="1">
          <a:blip r:embed="rId3">
            <a:alphaModFix/>
          </a:blip>
          <a:srcRect b="24317" l="40618" r="39734" t="14981"/>
          <a:stretch/>
        </p:blipFill>
        <p:spPr>
          <a:xfrm>
            <a:off x="1688250" y="756575"/>
            <a:ext cx="3352277" cy="58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75463f211e_0_24"/>
          <p:cNvPicPr preferRelativeResize="0"/>
          <p:nvPr/>
        </p:nvPicPr>
        <p:blipFill rotWithShape="1">
          <a:blip r:embed="rId4">
            <a:alphaModFix/>
          </a:blip>
          <a:srcRect b="61213" l="38091" r="40814" t="14178"/>
          <a:stretch/>
        </p:blipFill>
        <p:spPr>
          <a:xfrm>
            <a:off x="5659100" y="2657613"/>
            <a:ext cx="3081723" cy="202122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75463f211e_0_24"/>
          <p:cNvSpPr txBox="1"/>
          <p:nvPr/>
        </p:nvSpPr>
        <p:spPr>
          <a:xfrm>
            <a:off x="1723675" y="95525"/>
            <a:ext cx="42495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SOLICITUD DE LIKES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g75463f211e_0_43"/>
          <p:cNvPicPr preferRelativeResize="0"/>
          <p:nvPr/>
        </p:nvPicPr>
        <p:blipFill rotWithShape="1">
          <a:blip r:embed="rId3">
            <a:alphaModFix/>
          </a:blip>
          <a:srcRect b="26835" l="37988" r="38010" t="29395"/>
          <a:stretch/>
        </p:blipFill>
        <p:spPr>
          <a:xfrm>
            <a:off x="1700101" y="1039850"/>
            <a:ext cx="4945774" cy="50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g83db3cf77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0" y="0"/>
            <a:ext cx="1217509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g75463f211e_0_35"/>
          <p:cNvPicPr preferRelativeResize="0"/>
          <p:nvPr/>
        </p:nvPicPr>
        <p:blipFill rotWithShape="1">
          <a:blip r:embed="rId3">
            <a:alphaModFix/>
          </a:blip>
          <a:srcRect b="14770" l="21729" r="37355" t="25427"/>
          <a:stretch/>
        </p:blipFill>
        <p:spPr>
          <a:xfrm>
            <a:off x="1527400" y="898200"/>
            <a:ext cx="4768726" cy="391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75463f211e_0_35"/>
          <p:cNvPicPr preferRelativeResize="0"/>
          <p:nvPr/>
        </p:nvPicPr>
        <p:blipFill rotWithShape="1">
          <a:blip r:embed="rId4">
            <a:alphaModFix/>
          </a:blip>
          <a:srcRect b="16459" l="60473" r="25345" t="48851"/>
          <a:stretch/>
        </p:blipFill>
        <p:spPr>
          <a:xfrm>
            <a:off x="6674725" y="1015075"/>
            <a:ext cx="2764600" cy="3801974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75463f211e_0_35"/>
          <p:cNvSpPr txBox="1"/>
          <p:nvPr/>
        </p:nvSpPr>
        <p:spPr>
          <a:xfrm>
            <a:off x="944625" y="201775"/>
            <a:ext cx="35412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Trebuchet MS"/>
                <a:ea typeface="Trebuchet MS"/>
                <a:cs typeface="Trebuchet MS"/>
                <a:sym typeface="Trebuchet MS"/>
              </a:rPr>
              <a:t>OFRECER NUESTRO SERVICIO</a:t>
            </a:r>
            <a:endParaRPr sz="19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ell phone&#10;&#10;Description automatically generated" id="288" name="Google Shape;28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61863"/>
            <a:ext cx="5547684" cy="34469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289" name="Google Shape;28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96479" y="1257327"/>
            <a:ext cx="2636055" cy="485146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"/>
          <p:cNvSpPr txBox="1"/>
          <p:nvPr/>
        </p:nvSpPr>
        <p:spPr>
          <a:xfrm>
            <a:off x="1080146" y="1826342"/>
            <a:ext cx="372665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Da like </a:t>
            </a:r>
            <a:r>
              <a:rPr b="0" i="0" lang="en-US" sz="2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/>
          </a:p>
        </p:txBody>
      </p:sp>
      <p:pic>
        <p:nvPicPr>
          <p:cNvPr id="291" name="Google Shape;29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7684" y="1396935"/>
            <a:ext cx="3726318" cy="485146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"/>
          <p:cNvSpPr txBox="1"/>
          <p:nvPr/>
        </p:nvSpPr>
        <p:spPr>
          <a:xfrm>
            <a:off x="570426" y="413556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lang="en-US" sz="320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1. CONOCE NUESTRA PAGINA PRINCIPAL DE FB Y LA PÁG. WEB</a:t>
            </a:r>
            <a:endParaRPr b="0" sz="360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"/>
          <p:cNvSpPr txBox="1"/>
          <p:nvPr>
            <p:ph type="title"/>
          </p:nvPr>
        </p:nvSpPr>
        <p:spPr>
          <a:xfrm>
            <a:off x="1758796" y="520389"/>
            <a:ext cx="79584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F2D29"/>
              </a:buClr>
              <a:buSzPts val="3200"/>
              <a:buFont typeface="Trebuchet MS"/>
              <a:buNone/>
            </a:pPr>
            <a:r>
              <a:rPr lang="en-US" sz="3200">
                <a:solidFill>
                  <a:srgbClr val="1F2D29"/>
                </a:solidFill>
              </a:rPr>
              <a:t>2. CONVIERTETE EN SOCIO</a:t>
            </a:r>
            <a:endParaRPr/>
          </a:p>
        </p:txBody>
      </p:sp>
      <p:pic>
        <p:nvPicPr>
          <p:cNvPr descr="A screenshot of a cell phone&#10;&#10;Description automatically generated" id="298" name="Google Shape;298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4814" y="2854640"/>
            <a:ext cx="6602314" cy="259401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"/>
          <p:cNvSpPr txBox="1"/>
          <p:nvPr/>
        </p:nvSpPr>
        <p:spPr>
          <a:xfrm>
            <a:off x="344696" y="2628152"/>
            <a:ext cx="2563906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Crea tu perfil de negocio para poder postear y empezar a vender y referir tu negocio y todos los que manejamos</a:t>
            </a: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"/>
          <p:cNvSpPr txBox="1"/>
          <p:nvPr/>
        </p:nvSpPr>
        <p:spPr>
          <a:xfrm>
            <a:off x="1078156" y="532260"/>
            <a:ext cx="8554661" cy="1191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rebuchet MS"/>
              <a:buNone/>
            </a:pPr>
            <a:r>
              <a:rPr b="0" i="0" lang="en-US" sz="2600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3. POSTS DIARIOS/SEMANALES DE LOS NEGOCIOS DE NUESTROS SOCIOS CON DISEÑO DE FLYERS</a:t>
            </a:r>
            <a:endParaRPr/>
          </a:p>
        </p:txBody>
      </p:sp>
      <p:pic>
        <p:nvPicPr>
          <p:cNvPr descr="A close up of a sign&#10;&#10;Description automatically generated" id="305" name="Google Shape;3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1036" y="1815022"/>
            <a:ext cx="3365478" cy="43869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306" name="Google Shape;30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6514" y="1570864"/>
            <a:ext cx="2707342" cy="3599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book&#10;&#10;Description automatically generated" id="307" name="Google Shape;307;p4"/>
          <p:cNvPicPr preferRelativeResize="0"/>
          <p:nvPr/>
        </p:nvPicPr>
        <p:blipFill rotWithShape="1">
          <a:blip r:embed="rId5">
            <a:alphaModFix/>
          </a:blip>
          <a:srcRect b="0" l="0" r="15784" t="0"/>
          <a:stretch/>
        </p:blipFill>
        <p:spPr>
          <a:xfrm>
            <a:off x="9499758" y="2672563"/>
            <a:ext cx="2692242" cy="3426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308" name="Google Shape;30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53000" y="5606975"/>
            <a:ext cx="6020900" cy="10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"/>
          <p:cNvSpPr txBox="1"/>
          <p:nvPr/>
        </p:nvSpPr>
        <p:spPr>
          <a:xfrm>
            <a:off x="870210" y="1997838"/>
            <a:ext cx="237053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ESTO AYUDARA A PODER COMPARTIRLO CON NUESTRA GENTE DEL FB DE NEGOCIO Y  EN GRUPOS PARA CONSEGUIR VENTAS.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"/>
          <p:cNvSpPr txBox="1"/>
          <p:nvPr/>
        </p:nvSpPr>
        <p:spPr>
          <a:xfrm>
            <a:off x="1069754" y="-179676"/>
            <a:ext cx="79584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2D29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1F2D29"/>
                </a:solidFill>
                <a:latin typeface="Trebuchet MS"/>
                <a:ea typeface="Trebuchet MS"/>
                <a:cs typeface="Trebuchet MS"/>
                <a:sym typeface="Trebuchet MS"/>
              </a:rPr>
              <a:t>FUNCIONES</a:t>
            </a:r>
            <a:endParaRPr sz="36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5" name="Google Shape;3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69070" y="4705350"/>
            <a:ext cx="1991100" cy="1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"/>
          <p:cNvSpPr txBox="1"/>
          <p:nvPr/>
        </p:nvSpPr>
        <p:spPr>
          <a:xfrm>
            <a:off x="397352" y="2022837"/>
            <a:ext cx="4833554" cy="45084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Crear tu perfil de negocio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Coloca nuestro logo para respaldo (en la portada de Facebook de negocio)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Postea en tu Facebook de negocio sobre tu negocio y los negocios de los socios de Venta Latinas para empezar a obtener referencias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Coloca tu num. de telefono dentro de los posts para que te contacten y ganes tus bonos o comisiones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Exparsir los posts con tus amigos agregados o en grupos de Facebook para alcanzar a mas gente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"/>
          <p:cNvSpPr txBox="1"/>
          <p:nvPr/>
        </p:nvSpPr>
        <p:spPr>
          <a:xfrm>
            <a:off x="5010152" y="1995750"/>
            <a:ext cx="5058918" cy="3980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Generar posts continuamente para publicar en la pag. principal de FB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Promocionar los posts y compartirlos en grupos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Atender llamadas y clientes, e identificar si es referido para dar bono/comision al socio correspondiente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Revisar las aplicaciones llenadas para empezar a trabajar de cerca con los nuevos socios para capacitacion y guianza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 el seguimiento apropiado con los clientes para ver si la venta o servicio dado por los Socios fue lo esperado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Evaluacion cada mes para mejora y tener control de base de datos tanto de clientes como Socios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"/>
          <p:cNvSpPr txBox="1"/>
          <p:nvPr/>
        </p:nvSpPr>
        <p:spPr>
          <a:xfrm>
            <a:off x="2189379" y="1182499"/>
            <a:ext cx="12495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SOCIO</a:t>
            </a:r>
            <a:endParaRPr b="1" i="0" sz="23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"/>
          <p:cNvSpPr txBox="1"/>
          <p:nvPr/>
        </p:nvSpPr>
        <p:spPr>
          <a:xfrm>
            <a:off x="6970202" y="1128325"/>
            <a:ext cx="1249500" cy="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ADMIN. </a:t>
            </a:r>
            <a:endParaRPr b="1" i="0" sz="23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bird&#10;&#10;Description automatically generated" id="324" name="Google Shape;324;p6"/>
          <p:cNvPicPr preferRelativeResize="0"/>
          <p:nvPr/>
        </p:nvPicPr>
        <p:blipFill rotWithShape="1">
          <a:blip r:embed="rId3">
            <a:alphaModFix/>
          </a:blip>
          <a:srcRect b="0" l="0" r="0" t="21096"/>
          <a:stretch/>
        </p:blipFill>
        <p:spPr>
          <a:xfrm>
            <a:off x="1109235" y="1181644"/>
            <a:ext cx="4491793" cy="177820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"/>
          <p:cNvSpPr txBox="1"/>
          <p:nvPr>
            <p:ph type="title"/>
          </p:nvPr>
        </p:nvSpPr>
        <p:spPr>
          <a:xfrm>
            <a:off x="1613647" y="405879"/>
            <a:ext cx="7751394" cy="565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ebuchet MS"/>
              <a:buNone/>
            </a:pPr>
            <a:r>
              <a:rPr lang="en-US" sz="2800">
                <a:solidFill>
                  <a:schemeClr val="dk1"/>
                </a:solidFill>
              </a:rPr>
              <a:t>4. HAZ VENTAS Y OBTEN BONO/ COMISION</a:t>
            </a:r>
            <a:br>
              <a:rPr lang="en-US" sz="2800">
                <a:solidFill>
                  <a:schemeClr val="dk1"/>
                </a:solidFill>
              </a:rPr>
            </a:br>
            <a:r>
              <a:rPr lang="en-US" sz="2800">
                <a:solidFill>
                  <a:schemeClr val="dk1"/>
                </a:solidFill>
              </a:rPr>
              <a:t>  POR REFERIR</a:t>
            </a:r>
            <a:endParaRPr/>
          </a:p>
        </p:txBody>
      </p:sp>
      <p:pic>
        <p:nvPicPr>
          <p:cNvPr descr="A screenshot of a cell phone&#10;&#10;Description automatically generated" id="326" name="Google Shape;326;p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3647" y="2967575"/>
            <a:ext cx="3987381" cy="389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6"/>
          <p:cNvSpPr/>
          <p:nvPr/>
        </p:nvSpPr>
        <p:spPr>
          <a:xfrm rot="5400000">
            <a:off x="5392988" y="1600974"/>
            <a:ext cx="928683" cy="120067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rnd" cmpd="sng" w="19050">
            <a:solidFill>
              <a:srgbClr val="698D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A screenshot of a cell phone&#10;&#10;Description automatically generated" id="328" name="Google Shape;32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6794" y="1265794"/>
            <a:ext cx="4491793" cy="5172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"/>
          <p:cNvSpPr txBox="1"/>
          <p:nvPr/>
        </p:nvSpPr>
        <p:spPr>
          <a:xfrm>
            <a:off x="457499" y="306200"/>
            <a:ext cx="7149000" cy="19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ESTAR PENDIENTES DE LO QUE LA GENTE NECESITA PARA PROMOCIONAR A NUESTROS SOCIOS</a:t>
            </a:r>
            <a:endParaRPr sz="31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4" name="Google Shape;3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300" y="377800"/>
            <a:ext cx="3842259" cy="610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7"/>
          <p:cNvPicPr preferRelativeResize="0"/>
          <p:nvPr/>
        </p:nvPicPr>
        <p:blipFill rotWithShape="1">
          <a:blip r:embed="rId4">
            <a:alphaModFix/>
          </a:blip>
          <a:srcRect b="0" l="0" r="7800" t="0"/>
          <a:stretch/>
        </p:blipFill>
        <p:spPr>
          <a:xfrm>
            <a:off x="3989488" y="1541875"/>
            <a:ext cx="4055650" cy="429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150" y="1373875"/>
            <a:ext cx="3436974" cy="307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950" y="4289025"/>
            <a:ext cx="3589376" cy="2191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alm trees&#10;&#10;Description automatically generated" id="342" name="Google Shape;342;p8"/>
          <p:cNvPicPr preferRelativeResize="0"/>
          <p:nvPr/>
        </p:nvPicPr>
        <p:blipFill rotWithShape="1">
          <a:blip r:embed="rId3">
            <a:alphaModFix amt="50000"/>
          </a:blip>
          <a:srcRect b="7214" l="0" r="-1" t="15463"/>
          <a:stretch/>
        </p:blipFill>
        <p:spPr>
          <a:xfrm>
            <a:off x="19965" y="-2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8"/>
          <p:cNvSpPr txBox="1"/>
          <p:nvPr>
            <p:ph type="ctrTitle"/>
          </p:nvPr>
        </p:nvSpPr>
        <p:spPr>
          <a:xfrm>
            <a:off x="991350" y="1162885"/>
            <a:ext cx="9941100" cy="468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Trebuchet MS"/>
              <a:buNone/>
            </a:pPr>
            <a:r>
              <a:rPr b="1" lang="en-US" sz="8800">
                <a:solidFill>
                  <a:schemeClr val="dk1"/>
                </a:solidFill>
              </a:rPr>
              <a:t>5. UNETE Y HAGAMOS CRECER LA RED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2020-04-20T21:53:36Z</dcterms:created>
  <dc:creator>Peña Cruz, Ailyn Paola</dc:creator>
</cp:coreProperties>
</file>