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package.core-properties+xml" PartName="/docProps/core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autoCompressPictures="0" saveSubsetFonts="1">
  <p:sldMasterIdLst>
    <p:sldMasterId r:id="rId2" id="2147483648"/>
    <p:sldMasterId r:id="rId3" id="2147483665"/>
  </p:sldMasterIdLst>
  <p:notesMasterIdLst>
    <p:notesMasterId r:id="rId4"/>
  </p:notesMasterIdLst>
  <p:sldIdLst>
    <p:sldId r:id="rId5" id="256"/>
    <p:sldId r:id="rId6" id="257"/>
    <p:sldId r:id="rId7" id="258"/>
    <p:sldId r:id="rId8" id="259"/>
    <p:sldId r:id="rId9" id="260"/>
    <p:sldId r:id="rId10" id="261"/>
    <p:sldId r:id="rId11" id="262"/>
    <p:sldId r:id="rId12" id="263"/>
    <p:sldId r:id="rId13" id="264"/>
  </p:sldIdLst>
  <p:sldSz cx="12192000" cy="6858000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slideMasters/slideMaster1.xml" Type="http://schemas.openxmlformats.org/officeDocument/2006/relationships/slideMaster"></Relationship><Relationship Id="rId3" Target="slideMasters/slideMaster2.xml" Type="http://schemas.openxmlformats.org/officeDocument/2006/relationships/slideMaster"></Relationship><Relationship Id="rId4" Target="notesMasters/notesMaster1.xml" Type="http://schemas.openxmlformats.org/officeDocument/2006/relationships/notesMaster"></Relationship><Relationship Id="rId5" Target="slides/slide1.xml" Type="http://schemas.openxmlformats.org/officeDocument/2006/relationships/slide"></Relationship><Relationship Id="rId6" Target="slides/slide2.xml" Type="http://schemas.openxmlformats.org/officeDocument/2006/relationships/slide"></Relationship><Relationship Id="rId7" Target="slides/slide3.xml" Type="http://schemas.openxmlformats.org/officeDocument/2006/relationships/slide"></Relationship><Relationship Id="rId8" Target="slides/slide4.xml" Type="http://schemas.openxmlformats.org/officeDocument/2006/relationships/slide"></Relationship><Relationship Id="rId9" Target="slides/slide5.xml" Type="http://schemas.openxmlformats.org/officeDocument/2006/relationships/slide"></Relationship><Relationship Id="rId10" Target="slides/slide6.xml" Type="http://schemas.openxmlformats.org/officeDocument/2006/relationships/slide"></Relationship><Relationship Id="rId11" Target="slides/slide7.xml" Type="http://schemas.openxmlformats.org/officeDocument/2006/relationships/slide"></Relationship><Relationship Id="rId12" Target="slides/slide8.xml" Type="http://schemas.openxmlformats.org/officeDocument/2006/relationships/slide"></Relationship><Relationship Id="rId13" Target="slides/slide9.xml" Type="http://schemas.openxmlformats.org/officeDocument/2006/relationships/slide"></Relationship><Relationship Id="rId14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3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hape 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Google Shape;3;n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225" y="685800"/>
            <a:ext cx="4572225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Google Shape;4;n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9pPr>
          </a:lstStyle>
          <a:p/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dk2" folHlink="folHlink" hlink="hlink" tx1="dk1" tx2="lt2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.xml.rels><?xml version="1.0" standalone="yes" ?><Relationships xmlns="http://schemas.openxmlformats.org/package/2006/relationships"><Relationship Id="rId1" Target="../slides/slide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.xml.rels><?xml version="1.0" standalone="yes" ?><Relationships xmlns="http://schemas.openxmlformats.org/package/2006/relationships"><Relationship Id="rId1" Target="../slides/slide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.xml.rels><?xml version="1.0" standalone="yes" ?><Relationships xmlns="http://schemas.openxmlformats.org/package/2006/relationships"><Relationship Id="rId1" Target="../slides/slide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6.xml.rels><?xml version="1.0" standalone="yes" ?><Relationships xmlns="http://schemas.openxmlformats.org/package/2006/relationships"><Relationship Id="rId1" Target="../slides/slide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7.xml.rels><?xml version="1.0" standalone="yes" ?><Relationships xmlns="http://schemas.openxmlformats.org/package/2006/relationships"><Relationship Id="rId1" Target="../slides/slide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8.xml.rels><?xml version="1.0" standalone="yes" ?><Relationships xmlns="http://schemas.openxmlformats.org/package/2006/relationships"><Relationship Id="rId1" Target="../slides/slide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9.xml.rels><?xml version="1.0" standalone="yes" ?><Relationships xmlns="http://schemas.openxmlformats.org/package/2006/relationships"><Relationship Id="rId1" Target="../slides/slide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7" name="Shape 22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8" name="Google Shape;228;p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9" name="Google Shape;229;p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225" y="685800"/>
            <a:ext cx="4572225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3" name="Shape 23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4" name="Google Shape;234;p2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5" name="Google Shape;235;p2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225" y="685800"/>
            <a:ext cx="4572225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2" name="Shape 25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3" name="Google Shape;253;p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4" name="Google Shape;254;p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225" y="685800"/>
            <a:ext cx="4572225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8" name="Shape 28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9" name="Google Shape;289;p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0" name="Google Shape;290;p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225" y="685800"/>
            <a:ext cx="4572225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7" name="Shape 29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8" name="Google Shape;298;p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9" name="Google Shape;299;p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225" y="685800"/>
            <a:ext cx="4572225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6" name="Shape 30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7" name="Google Shape;307;p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8" name="Google Shape;308;p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225" y="685800"/>
            <a:ext cx="4572225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4" name="Shape 31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5" name="Google Shape;315;p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6" name="Google Shape;316;p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225" y="685800"/>
            <a:ext cx="4572225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3" name="Shape 32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4" name="Google Shape;324;p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5" name="Google Shape;325;p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225" y="685800"/>
            <a:ext cx="4572225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8" name="Shape 32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9" name="Google Shape;329;p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0" name="Google Shape;330;p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225" y="685800"/>
            <a:ext cx="4572225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7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8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9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0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1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2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3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4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5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6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7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8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Sp="0" type="title">
  <p:cSld name="TITL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Shape 2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Google Shape;23;p11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ext cx="12192000" cy="6866467"/>
            <a:chExt cx="12192000" cy="6866467"/>
          </a:xfrm>
        </p:grpSpPr>
        <p:cxnSp>
          <p:nvCxn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Google Shape;24;p11"/>
  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Cxn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type="none" w="sm"/>
              <a:tailEnd len="sm" type="none" w="sm"/>
            </a:ln>
          </p:spPr>
        </p:cxnSp>
        <p:cxnSp>
          <p:nvCxn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" name="Google Shape;25;p11"/>
  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Cxn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type="none" w="sm"/>
              <a:tailEnd len="sm" type="none" w="sm"/>
            </a:ln>
          </p:spPr>
        </p:cxn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" name="Google Shape;26;p1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9181476" y="-8467"/>
              <a:ext cx="3007349" cy="6866467"/>
            </a:xfrm>
            <a:custGeom>
              <a:ahLst/>
              <a:cxnLst/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" name="Google Shape;27;p1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9603442" y="-8467"/>
              <a:ext cx="2588558" cy="6866467"/>
            </a:xfrm>
            <a:custGeom>
              <a:ahLst/>
              <a:cxnLst/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Google Shape;28;p1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Google Shape;29;p1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9334500" y="-8467"/>
              <a:ext cx="2854326" cy="6866467"/>
            </a:xfrm>
            <a:custGeom>
              <a:ahLst/>
              <a:cxnLst/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" name="Google Shape;30;p1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0898730" y="-8467"/>
              <a:ext cx="1290094" cy="6866467"/>
            </a:xfrm>
            <a:custGeom>
              <a:ahLst/>
              <a:cxnLst/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" name="Google Shape;31;p1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0938999" y="-8467"/>
              <a:ext cx="1249825" cy="6866467"/>
            </a:xfrm>
            <a:custGeom>
              <a:ahLst/>
              <a:cxnLst/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" name="Google Shape;32;p1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" name="Google Shape;33;p1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>
                <a:uFillTx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" name="Google Shape;34;p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" name="Google Shape;35;p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r" lvl="0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  <a:uFillTx/>
              </a:defRPr>
            </a:lvl1pPr>
            <a:lvl2pPr algn="ctr" lvl="1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  <a:uFillTx/>
              </a:defRPr>
            </a:lvl2pPr>
            <a:lvl3pPr algn="ctr" lvl="2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  <a:uFillTx/>
              </a:defRPr>
            </a:lvl3pPr>
            <a:lvl4pPr algn="ctr" lvl="3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  <a:uFillTx/>
              </a:defRPr>
            </a:lvl4pPr>
            <a:lvl5pPr algn="ctr" lvl="4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  <a:uFillTx/>
              </a:defRPr>
            </a:lvl5pPr>
            <a:lvl6pPr algn="ctr" lvl="5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  <a:uFillTx/>
              </a:defRPr>
            </a:lvl6pPr>
            <a:lvl7pPr algn="ctr" lvl="6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  <a:uFillTx/>
              </a:defRPr>
            </a:lvl7pPr>
            <a:lvl8pPr algn="ctr" lvl="7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  <a:uFillTx/>
              </a:defRPr>
            </a:lvl8pPr>
            <a:lvl9pPr algn="ctr" lvl="8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" name="Google Shape;36;p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" name="Google Shape;37;p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" name="Google Shape;38;p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picTx">
  <p:cSld name="PICTURE_WITH_CAPTION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" name="Shape 9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3" name="Google Shape;93;p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4" name="Google Shape;94;p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ctr" lvl="0" marR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cap="none" i="0" strike="noStrike" sz="1600" u="none">
                <a:solidFill>
                  <a:srgbClr val="3F3F3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lvl="1" marR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cap="none" i="0" strike="noStrike" sz="1600" u="none">
                <a:solidFill>
                  <a:srgbClr val="3F3F3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lvl="2" marR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cap="none" i="0" strike="noStrike" sz="1600" u="none">
                <a:solidFill>
                  <a:srgbClr val="3F3F3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lvl="3" marR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cap="none" i="0" strike="noStrike" sz="1600" u="none">
                <a:solidFill>
                  <a:srgbClr val="3F3F3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lvl="4" marR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cap="none" i="0" strike="noStrike" sz="1600" u="none">
                <a:solidFill>
                  <a:srgbClr val="3F3F3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lvl="5" marR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cap="none" i="0" strike="noStrike" sz="1600" u="none">
                <a:solidFill>
                  <a:srgbClr val="3F3F3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lvl="6" marR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cap="none" i="0" strike="noStrike" sz="1600" u="none">
                <a:solidFill>
                  <a:srgbClr val="3F3F3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lvl="7" marR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cap="none" i="0" strike="noStrike" sz="1600" u="none">
                <a:solidFill>
                  <a:srgbClr val="3F3F3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lvl="8" marR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cap="none" i="0" strike="noStrike" sz="1600" u="none">
                <a:solidFill>
                  <a:srgbClr val="3F3F3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" name="Google Shape;95;p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uFillTx/>
              </a:defRPr>
            </a:lvl1pPr>
            <a:lvl2pPr algn="l" indent="-228600" lvl="1" marL="914400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uFillTx/>
              </a:defRPr>
            </a:lvl2pPr>
            <a:lvl3pPr algn="l" indent="-228600" lvl="2" marL="1371600">
              <a:spcBef>
                <a:spcPts val="1000"/>
              </a:spcBef>
              <a:spcAft>
                <a:spcPts val="0"/>
              </a:spcAft>
              <a:buSzPts val="800"/>
              <a:buNone/>
              <a:defRPr sz="1000">
                <a:uFillTx/>
              </a:defRPr>
            </a:lvl3pPr>
            <a:lvl4pPr algn="l" indent="-228600" lvl="3" marL="1828800">
              <a:spcBef>
                <a:spcPts val="1000"/>
              </a:spcBef>
              <a:spcAft>
                <a:spcPts val="0"/>
              </a:spcAft>
              <a:buSzPts val="720"/>
              <a:buNone/>
              <a:defRPr sz="900">
                <a:uFillTx/>
              </a:defRPr>
            </a:lvl4pPr>
            <a:lvl5pPr algn="l" indent="-228600" lvl="4" marL="2286000">
              <a:spcBef>
                <a:spcPts val="1000"/>
              </a:spcBef>
              <a:spcAft>
                <a:spcPts val="0"/>
              </a:spcAft>
              <a:buSzPts val="720"/>
              <a:buNone/>
              <a:defRPr sz="900">
                <a:uFillTx/>
              </a:defRPr>
            </a:lvl5pPr>
            <a:lvl6pPr algn="l" indent="-228600" lvl="5" marL="2743200">
              <a:spcBef>
                <a:spcPts val="1000"/>
              </a:spcBef>
              <a:spcAft>
                <a:spcPts val="0"/>
              </a:spcAft>
              <a:buSzPts val="720"/>
              <a:buNone/>
              <a:defRPr sz="900">
                <a:uFillTx/>
              </a:defRPr>
            </a:lvl6pPr>
            <a:lvl7pPr algn="l" indent="-228600" lvl="6" marL="3200400">
              <a:spcBef>
                <a:spcPts val="1000"/>
              </a:spcBef>
              <a:spcAft>
                <a:spcPts val="0"/>
              </a:spcAft>
              <a:buSzPts val="720"/>
              <a:buNone/>
              <a:defRPr sz="900">
                <a:uFillTx/>
              </a:defRPr>
            </a:lvl7pPr>
            <a:lvl8pPr algn="l" indent="-228600" lvl="7" marL="3657600">
              <a:spcBef>
                <a:spcPts val="1000"/>
              </a:spcBef>
              <a:spcAft>
                <a:spcPts val="0"/>
              </a:spcAft>
              <a:buSzPts val="720"/>
              <a:buNone/>
              <a:defRPr sz="900">
                <a:uFillTx/>
              </a:defRPr>
            </a:lvl8pPr>
            <a:lvl9pPr algn="l" indent="-228600" lvl="8" marL="4114800">
              <a:spcBef>
                <a:spcPts val="1000"/>
              </a:spcBef>
              <a:spcAft>
                <a:spcPts val="0"/>
              </a:spcAft>
              <a:buSzPts val="720"/>
              <a:buNone/>
              <a:defRPr sz="9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6" name="Google Shape;96;p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7" name="Google Shape;97;p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8" name="Google Shape;98;p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Title and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9" name="Shape 9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0" name="Google Shape;100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cap="none" sz="4400"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1" name="Google Shape;101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l" indent="-228600" lvl="0" marL="45720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  <a:uFillTx/>
              </a:defRPr>
            </a:lvl1pPr>
            <a:lvl2pPr algn="l" indent="-228600" lvl="1" marL="91440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  <a:uFillTx/>
              </a:defRPr>
            </a:lvl2pPr>
            <a:lvl3pPr algn="l" indent="-228600" lvl="2" marL="137160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  <a:uFillTx/>
              </a:defRPr>
            </a:lvl3pPr>
            <a:lvl4pPr algn="l" indent="-228600" lvl="3" marL="18288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4pPr>
            <a:lvl5pPr algn="l" indent="-228600" lvl="4" marL="22860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5pPr>
            <a:lvl6pPr algn="l" indent="-228600" lvl="5" marL="27432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6pPr>
            <a:lvl7pPr algn="l" indent="-228600" lvl="6" marL="32004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7pPr>
            <a:lvl8pPr algn="l" indent="-228600" lvl="7" marL="36576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8pPr>
            <a:lvl9pPr algn="l" indent="-228600" lvl="8" marL="41148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" name="Google Shape;102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" name="Google Shape;103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4" name="Google Shape;104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Name Card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5" name="Shape 10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6" name="Google Shape;106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cap="none" sz="4400"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7" name="Google Shape;107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  <a:uFillTx/>
              </a:defRPr>
            </a:lvl1pPr>
            <a:lvl2pPr algn="l" indent="-228600" lvl="1" marL="91440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  <a:uFillTx/>
              </a:defRPr>
            </a:lvl2pPr>
            <a:lvl3pPr algn="l" indent="-228600" lvl="2" marL="137160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  <a:uFillTx/>
              </a:defRPr>
            </a:lvl3pPr>
            <a:lvl4pPr algn="l" indent="-228600" lvl="3" marL="18288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4pPr>
            <a:lvl5pPr algn="l" indent="-228600" lvl="4" marL="22860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5pPr>
            <a:lvl6pPr algn="l" indent="-228600" lvl="5" marL="27432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6pPr>
            <a:lvl7pPr algn="l" indent="-228600" lvl="6" marL="32004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7pPr>
            <a:lvl8pPr algn="l" indent="-228600" lvl="7" marL="36576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8pPr>
            <a:lvl9pPr algn="l" indent="-228600" lvl="8" marL="41148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8" name="Google Shape;108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9" name="Google Shape;109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0" name="Google Shape;110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Quote Name Card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1" name="Shape 11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2" name="Google Shape;112;p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cap="none" sz="4400"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3" name="Google Shape;113;p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Autofit/>
          </a:bodyPr>
          <a:lstStyle>
            <a:lvl1pPr algn="l" indent="-228600" lvl="0" marL="457200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  <a:uFillTx/>
              </a:defRPr>
            </a:lvl1pPr>
            <a:lvl2pPr algn="l" indent="-228600" lvl="1" marL="914400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>
                <a:uFillTx/>
              </a:defRPr>
            </a:lvl2pPr>
            <a:lvl3pPr algn="l" indent="-228600" lvl="2" marL="1371600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>
                <a:uFillTx/>
              </a:defRPr>
            </a:lvl3pPr>
            <a:lvl4pPr algn="l" indent="-228600" lvl="3" marL="1828800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>
                <a:uFillTx/>
              </a:defRPr>
            </a:lvl4pPr>
            <a:lvl5pPr algn="l" indent="-228600" lvl="4" marL="2286000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>
                <a:uFillTx/>
              </a:defRPr>
            </a:lvl5pPr>
            <a:lvl6pPr algn="l" indent="-320039" lvl="5" marL="27432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6pPr>
            <a:lvl7pPr algn="l" indent="-320039" lvl="6" marL="32004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7pPr>
            <a:lvl8pPr algn="l" indent="-320040" lvl="7" marL="36576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8pPr>
            <a:lvl9pPr algn="l" indent="-320040" lvl="8" marL="41148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4" name="Google Shape;114;p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  <a:uFillTx/>
              </a:defRPr>
            </a:lvl1pPr>
            <a:lvl2pPr algn="l" indent="-228600" lvl="1" marL="91440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  <a:uFillTx/>
              </a:defRPr>
            </a:lvl2pPr>
            <a:lvl3pPr algn="l" indent="-228600" lvl="2" marL="137160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  <a:uFillTx/>
              </a:defRPr>
            </a:lvl3pPr>
            <a:lvl4pPr algn="l" indent="-228600" lvl="3" marL="18288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4pPr>
            <a:lvl5pPr algn="l" indent="-228600" lvl="4" marL="22860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5pPr>
            <a:lvl6pPr algn="l" indent="-228600" lvl="5" marL="27432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6pPr>
            <a:lvl7pPr algn="l" indent="-228600" lvl="6" marL="32004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7pPr>
            <a:lvl8pPr algn="l" indent="-228600" lvl="7" marL="36576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8pPr>
            <a:lvl9pPr algn="l" indent="-228600" lvl="8" marL="41148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5" name="Google Shape;115;p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6" name="Google Shape;116;p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7" name="Google Shape;117;p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8" name="Google Shape;118;p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en-US" strike="noStrike" sz="8000" u="none">
                <a:solidFill>
                  <a:srgbClr val="BFE471"/>
                </a:solidFill>
                <a:uFillTx/>
                <a:latin typeface="Arial"/>
                <a:ea typeface="Arial"/>
                <a:cs typeface="Arial"/>
                <a:sym typeface="Arial"/>
              </a:rPr>
              <a:t>“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9" name="Google Shape;119;p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en-US" strike="noStrike" sz="8000" u="none">
                <a:solidFill>
                  <a:srgbClr val="BFE471"/>
                </a:solidFill>
                <a:uFillTx/>
                <a:latin typeface="Arial"/>
                <a:ea typeface="Arial"/>
                <a:cs typeface="Arial"/>
                <a:sym typeface="Arial"/>
              </a:rPr>
              <a:t>”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True or Fals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0" name="Shape 12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1" name="Google Shape;121;p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cap="none" sz="4400"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2" name="Google Shape;122;p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Autofit/>
          </a:bodyPr>
          <a:lstStyle>
            <a:lvl1pPr algn="l" indent="-228600" lvl="0" marL="457200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  <a:uFillTx/>
              </a:defRPr>
            </a:lvl1pPr>
            <a:lvl2pPr algn="l" indent="-228600" lvl="1" marL="914400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>
                <a:uFillTx/>
              </a:defRPr>
            </a:lvl2pPr>
            <a:lvl3pPr algn="l" indent="-228600" lvl="2" marL="1371600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>
                <a:uFillTx/>
              </a:defRPr>
            </a:lvl3pPr>
            <a:lvl4pPr algn="l" indent="-228600" lvl="3" marL="1828800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>
                <a:uFillTx/>
              </a:defRPr>
            </a:lvl4pPr>
            <a:lvl5pPr algn="l" indent="-228600" lvl="4" marL="2286000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>
                <a:uFillTx/>
              </a:defRPr>
            </a:lvl5pPr>
            <a:lvl6pPr algn="l" indent="-320039" lvl="5" marL="27432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6pPr>
            <a:lvl7pPr algn="l" indent="-320039" lvl="6" marL="32004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7pPr>
            <a:lvl8pPr algn="l" indent="-320040" lvl="7" marL="36576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8pPr>
            <a:lvl9pPr algn="l" indent="-320040" lvl="8" marL="41148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3" name="Google Shape;123;p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  <a:uFillTx/>
              </a:defRPr>
            </a:lvl1pPr>
            <a:lvl2pPr algn="l" indent="-228600" lvl="1" marL="91440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  <a:uFillTx/>
              </a:defRPr>
            </a:lvl2pPr>
            <a:lvl3pPr algn="l" indent="-228600" lvl="2" marL="137160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  <a:uFillTx/>
              </a:defRPr>
            </a:lvl3pPr>
            <a:lvl4pPr algn="l" indent="-228600" lvl="3" marL="18288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4pPr>
            <a:lvl5pPr algn="l" indent="-228600" lvl="4" marL="22860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5pPr>
            <a:lvl6pPr algn="l" indent="-228600" lvl="5" marL="27432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6pPr>
            <a:lvl7pPr algn="l" indent="-228600" lvl="6" marL="32004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7pPr>
            <a:lvl8pPr algn="l" indent="-228600" lvl="7" marL="36576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8pPr>
            <a:lvl9pPr algn="l" indent="-228600" lvl="8" marL="41148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4" name="Google Shape;124;p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5" name="Google Shape;125;p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6" name="Google Shape;126;p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vertTx">
  <p:cSld name="VERTICAL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7" name="Shape 12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8" name="Google Shape;128;p2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9" name="Google Shape;129;p2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320040" lvl="0" marL="4572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1pPr>
            <a:lvl2pPr algn="l" indent="-320040" lvl="1" marL="9144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2pPr>
            <a:lvl3pPr algn="l" indent="-320039" lvl="2" marL="13716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3pPr>
            <a:lvl4pPr algn="l" indent="-320039" lvl="3" marL="18288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4pPr>
            <a:lvl5pPr algn="l" indent="-320039" lvl="4" marL="22860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5pPr>
            <a:lvl6pPr algn="l" indent="-320039" lvl="5" marL="27432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6pPr>
            <a:lvl7pPr algn="l" indent="-320039" lvl="6" marL="32004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7pPr>
            <a:lvl8pPr algn="l" indent="-320040" lvl="7" marL="36576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8pPr>
            <a:lvl9pPr algn="l" indent="-320040" lvl="8" marL="41148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0" name="Google Shape;130;p2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1" name="Google Shape;131;p2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2" name="Google Shape;132;p2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vertTitleAndTx">
  <p:cSld name="VERTICAL_TITLE_AND_VERTICAL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3" name="Shape 13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4" name="Google Shape;134;p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5" name="Google Shape;135;p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320040" lvl="0" marL="4572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1pPr>
            <a:lvl2pPr algn="l" indent="-320040" lvl="1" marL="9144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2pPr>
            <a:lvl3pPr algn="l" indent="-320039" lvl="2" marL="13716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3pPr>
            <a:lvl4pPr algn="l" indent="-320039" lvl="3" marL="18288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4pPr>
            <a:lvl5pPr algn="l" indent="-320039" lvl="4" marL="22860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5pPr>
            <a:lvl6pPr algn="l" indent="-320039" lvl="5" marL="27432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6pPr>
            <a:lvl7pPr algn="l" indent="-320039" lvl="6" marL="32004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7pPr>
            <a:lvl8pPr algn="l" indent="-320040" lvl="7" marL="36576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8pPr>
            <a:lvl9pPr algn="l" indent="-320040" lvl="8" marL="41148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6" name="Google Shape;136;p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7" name="Google Shape;137;p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8" name="Google Shape;138;p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itle">
  <p:cSld name="TITL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5" name="Shape 14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Tag=AccentColor Flavor=Light Target=Fill" id="146" name="Google Shape;146;p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2599854" y="527562"/>
            <a:ext cx="6992292" cy="5102484"/>
          </a:xfrm>
          <a:custGeom>
            <a:ahLst/>
            <a:cxnLst/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dk1"/>
              </a:solidFill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" name="Google Shape;147;p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08760" y="1591056"/>
            <a:ext cx="5705856" cy="326440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" name="Google Shape;148;p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0" y="4928616"/>
            <a:ext cx="5705856" cy="99669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cap="none" sz="2400">
                <a:uFillTx/>
              </a:defRPr>
            </a:lvl1pPr>
            <a:lvl2pPr algn="ctr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uFillTx/>
              </a:defRPr>
            </a:lvl2pPr>
            <a:lvl3pPr algn="ctr" lvl="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uFillTx/>
              </a:defRPr>
            </a:lvl3pPr>
            <a:lvl4pPr algn="ctr" lvl="3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4pPr>
            <a:lvl5pPr algn="ctr" lvl="4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5pPr>
            <a:lvl6pPr algn="ctr" lvl="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6pPr>
            <a:lvl7pPr algn="ctr" lvl="6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7pPr>
            <a:lvl8pPr algn="ctr" lvl="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8pPr>
            <a:lvl9pPr algn="ctr" lvl="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9" name="Google Shape;149;p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0" name="Google Shape;150;p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1" name="Google Shape;151;p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obj">
  <p:cSld name="OBJEC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2" name="Shape 15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Tag=AccentColor Flavor=Light Target=Fill" id="153" name="Google Shape;153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1" y="315111"/>
            <a:ext cx="3021543" cy="1435442"/>
          </a:xfrm>
          <a:custGeom>
            <a:ahLst/>
            <a:cxnLst/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dk1"/>
              </a:solidFill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4" name="Google Shape;154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5" name="Google Shape;155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algn="l" indent="-34290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algn="l" indent="-34290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algn="l" indent="-34290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algn="l" indent="-34290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6" name="Google Shape;156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7" name="Google Shape;157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8" name="Google Shape;158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secHead">
  <p:cSld name="SECTION_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9" name="Shape 15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Tag=AccentColor Flavor=Light Target=Fill" id="160" name="Google Shape;160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09816" y="0"/>
            <a:ext cx="4143984" cy="5747660"/>
          </a:xfrm>
          <a:custGeom>
            <a:ahLst/>
            <a:cxnLst/>
            <a:rect b="b" l="l" r="r" t="t"/>
            <a:pathLst>
              <a:path extrusionOk="0" h="5956080" w="384375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dk1"/>
              </a:solidFill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1" name="Google Shape;161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1850" y="1078991"/>
            <a:ext cx="5266944" cy="313639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2" name="Google Shape;162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1850" y="4279392"/>
            <a:ext cx="5266944" cy="150018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cap="none" sz="2400">
                <a:solidFill>
                  <a:schemeClr val="dk1"/>
                </a:solidFill>
                <a:uFillTx/>
              </a:defRPr>
            </a:lvl1pPr>
            <a:lvl2pPr algn="l" indent="-22860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uFillTx/>
              </a:defRPr>
            </a:lvl2pPr>
            <a:lvl3pPr algn="l" indent="-22860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uFillTx/>
              </a:defRPr>
            </a:lvl3pPr>
            <a:lvl4pPr algn="l" indent="-22860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4pPr>
            <a:lvl5pPr algn="l" indent="-22860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3" name="Google Shape;163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4" name="Google Shape;164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5" name="Google Shape;165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obj">
  <p:cSld name="OBJEC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" name="Shape 3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" name="Google Shape;40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" name="Google Shape;41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320040" lvl="0" marL="4572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1pPr>
            <a:lvl2pPr algn="l" indent="-320040" lvl="1" marL="9144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2pPr>
            <a:lvl3pPr algn="l" indent="-320039" lvl="2" marL="13716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3pPr>
            <a:lvl4pPr algn="l" indent="-320039" lvl="3" marL="18288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4pPr>
            <a:lvl5pPr algn="l" indent="-320039" lvl="4" marL="22860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5pPr>
            <a:lvl6pPr algn="l" indent="-320039" lvl="5" marL="27432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6pPr>
            <a:lvl7pPr algn="l" indent="-320039" lvl="6" marL="32004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7pPr>
            <a:lvl8pPr algn="l" indent="-320040" lvl="7" marL="36576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8pPr>
            <a:lvl9pPr algn="l" indent="-320040" lvl="8" marL="41148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" name="Google Shape;42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" name="Google Shape;43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" name="Google Shape;44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woObj">
  <p:cSld name="TWO_OBJECTS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6" name="Shape 16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Tag=AccentColor Flavor=Light Target=Fill" id="167" name="Google Shape;167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1" y="315111"/>
            <a:ext cx="3021543" cy="1435442"/>
          </a:xfrm>
          <a:custGeom>
            <a:ahLst/>
            <a:cxnLst/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dk1"/>
              </a:solidFill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8" name="Google Shape;168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9" name="Google Shape;169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algn="l" indent="-34290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algn="l" indent="-34290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algn="l" indent="-34290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algn="l" indent="-34290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0" name="Google Shape;170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19088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algn="l" indent="-34290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algn="l" indent="-34290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algn="l" indent="-34290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algn="l" indent="-34290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1" name="Google Shape;171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2" name="Google Shape;172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3" name="Google Shape;173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woTxTwoObj">
  <p:cSld name="TWO_OBJECTS_WITH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4" name="Shape 17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Tag=AccentColor Flavor=Light Target=Fill" id="175" name="Google Shape;175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1" y="315111"/>
            <a:ext cx="3021543" cy="1435442"/>
          </a:xfrm>
          <a:custGeom>
            <a:ahLst/>
            <a:cxnLst/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dk1"/>
              </a:solidFill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6" name="Google Shape;176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7" name="Google Shape;177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uFillTx/>
              </a:defRPr>
            </a:lvl1pPr>
            <a:lvl2pPr algn="l" indent="-22860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uFillTx/>
              </a:defRPr>
            </a:lvl2pPr>
            <a:lvl3pPr algn="l" indent="-22860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uFillTx/>
              </a:defRPr>
            </a:lvl3pPr>
            <a:lvl4pPr algn="l" indent="-22860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4pPr>
            <a:lvl5pPr algn="l" indent="-22860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8" name="Google Shape;178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algn="l" indent="-34290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algn="l" indent="-34290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algn="l" indent="-34290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algn="l" indent="-34290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9" name="Google Shape;179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3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190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uFillTx/>
              </a:defRPr>
            </a:lvl1pPr>
            <a:lvl2pPr algn="l" indent="-22860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uFillTx/>
              </a:defRPr>
            </a:lvl2pPr>
            <a:lvl3pPr algn="l" indent="-22860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uFillTx/>
              </a:defRPr>
            </a:lvl3pPr>
            <a:lvl4pPr algn="l" indent="-22860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4pPr>
            <a:lvl5pPr algn="l" indent="-22860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0" name="Google Shape;180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190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algn="l" indent="-34290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algn="l" indent="-34290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algn="l" indent="-34290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algn="l" indent="-34290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1" name="Google Shape;181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2" name="Google Shape;182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3" name="Google Shape;183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itleOnly">
  <p:cSld name="TITLE_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4" name="Shape 18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Tag=AccentColor Flavor=Light Target=Fill" id="185" name="Google Shape;185;p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1969639" y="181596"/>
            <a:ext cx="8252722" cy="6022258"/>
          </a:xfrm>
          <a:custGeom>
            <a:ahLst/>
            <a:cxnLst/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dk1"/>
              </a:solidFill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6" name="Google Shape;186;p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843784" y="1572768"/>
            <a:ext cx="6501384" cy="409651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7" name="Google Shape;187;p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8" name="Google Shape;188;p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9" name="Google Shape;189;p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0" name="Shape 19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1" name="Google Shape;191;p3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2" name="Google Shape;192;p3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3" name="Google Shape;193;p3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Blank 2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4" name="Shape 19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Mask ID= Mask position=bottom, center Mask family= brushstroke, landscape, wide" id="195" name="Google Shape;195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68100" y="-1"/>
            <a:ext cx="10423900" cy="5920155"/>
          </a:xfrm>
          <a:custGeom>
            <a:ahLst/>
            <a:cxnLst/>
            <a:rect b="b" l="l" r="r" t="t"/>
            <a:pathLst>
              <a:path extrusionOk="0" h="5491534" w="1042390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dk1"/>
              </a:solidFill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6" name="Google Shape;196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7" name="Google Shape;197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8" name="Google Shape;198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objTx">
  <p:cSld name="OBJECT_WITH_CAPTION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9" name="Shape 19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Tag=AccentColor Flavor=Light Target=Fill" id="200" name="Google Shape;200;p3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26728" y="0"/>
            <a:ext cx="7472381" cy="6858000"/>
          </a:xfrm>
          <a:custGeom>
            <a:ahLst/>
            <a:cxnLst/>
            <a:rect b="b" l="l" r="r" t="t"/>
            <a:pathLst>
              <a:path extrusionOk="0" h="6886575" w="7472381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dk1"/>
              </a:solidFill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1" name="Google Shape;201;p3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2" name="Google Shape;202;p3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l" indent="-431800" lvl="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uFillTx/>
              </a:defRPr>
            </a:lvl1pPr>
            <a:lvl2pPr algn="l" indent="-40640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uFillTx/>
              </a:defRPr>
            </a:lvl2pPr>
            <a:lvl3pPr algn="l" indent="-38100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3pPr>
            <a:lvl4pPr algn="l" indent="-35560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4pPr>
            <a:lvl5pPr algn="l" indent="-35560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5pPr>
            <a:lvl6pPr algn="l" indent="-355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6pPr>
            <a:lvl7pPr algn="l" indent="-355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7pPr>
            <a:lvl8pPr algn="l" indent="-355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8pPr>
            <a:lvl9pPr algn="l" indent="-355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3" name="Google Shape;203;p3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1pPr>
            <a:lvl2pPr algn="l" indent="-22860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2pPr>
            <a:lvl3pPr algn="l" indent="-22860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3pPr>
            <a:lvl4pPr algn="l" indent="-22860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4pPr>
            <a:lvl5pPr algn="l" indent="-22860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4" name="Google Shape;204;p3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5" name="Google Shape;205;p3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6" name="Google Shape;206;p3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picTx">
  <p:cSld name="PICTURE_WITH_CAPTION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7" name="Shape 20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Tag=AccentColor Flavor=Light Target=Fill" id="208" name="Google Shape;208;p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4965" y="1332237"/>
            <a:ext cx="5263732" cy="3841102"/>
          </a:xfrm>
          <a:custGeom>
            <a:ahLst/>
            <a:cxnLst/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dk1"/>
              </a:solidFill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9" name="Google Shape;209;p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99032" y="2523744"/>
            <a:ext cx="3831336" cy="145389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0" name="Google Shape;210;p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11696" y="640079"/>
            <a:ext cx="4837176" cy="556869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lvl="0" marR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cap="none" i="0" strike="noStrike" sz="32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algn="l" lvl="1" marR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algn="l" lvl="2" marR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algn="l" lvl="3" marR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algn="l" lvl="4" marR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algn="l" lvl="5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algn="l" lvl="6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algn="l" lvl="7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algn="l" lvl="8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1" name="Google Shape;211;p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55064" y="4087368"/>
            <a:ext cx="3319272" cy="64922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ctr" indent="-228600" lvl="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cap="none" sz="2000">
                <a:uFillTx/>
              </a:defRPr>
            </a:lvl1pPr>
            <a:lvl2pPr algn="l" indent="-22860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2pPr>
            <a:lvl3pPr algn="l" indent="-22860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3pPr>
            <a:lvl4pPr algn="l" indent="-22860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4pPr>
            <a:lvl5pPr algn="l" indent="-22860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2" name="Google Shape;212;p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3" name="Google Shape;213;p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4" name="Google Shape;214;p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vertTx">
  <p:cSld name="VERTICAL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5" name="Shape 21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6" name="Google Shape;216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7" name="Google Shape;217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algn="l" indent="-34290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algn="l" indent="-34290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algn="l" indent="-34290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algn="l" indent="-34290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8" name="Google Shape;218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9" name="Google Shape;219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0" name="Google Shape;220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vertTitleAndTx">
  <p:cSld name="VERTICAL_TITLE_AND_VERTICAL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1" name="Shape 22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2" name="Google Shape;222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3" name="Google Shape;223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algn="l" indent="-34290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algn="l" indent="-34290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algn="l" indent="-34290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algn="l" indent="-34290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4" name="Google Shape;224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5" name="Google Shape;225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6" name="Google Shape;226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itleOnly">
  <p:cSld name="TITLE_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" name="Shape 4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" name="Google Shape;46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" name="Google Shape;47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" name="Google Shape;48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9" name="Google Shape;49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Quot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0" name="Shape 5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" name="Google Shape;51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cap="none" sz="4400"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2" name="Google Shape;52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indent="-228600" lvl="0" marL="457200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  <a:uFillTx/>
              </a:defRPr>
            </a:lvl1pPr>
            <a:lvl2pPr algn="l" indent="-228600" lvl="1" marL="914400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>
                <a:uFillTx/>
              </a:defRPr>
            </a:lvl2pPr>
            <a:lvl3pPr algn="l" indent="-228600" lvl="2" marL="1371600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>
                <a:uFillTx/>
              </a:defRPr>
            </a:lvl3pPr>
            <a:lvl4pPr algn="l" indent="-228600" lvl="3" marL="1828800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>
                <a:uFillTx/>
              </a:defRPr>
            </a:lvl4pPr>
            <a:lvl5pPr algn="l" indent="-228600" lvl="4" marL="2286000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>
                <a:uFillTx/>
              </a:defRPr>
            </a:lvl5pPr>
            <a:lvl6pPr algn="l" indent="-320039" lvl="5" marL="27432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6pPr>
            <a:lvl7pPr algn="l" indent="-320039" lvl="6" marL="32004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7pPr>
            <a:lvl8pPr algn="l" indent="-320040" lvl="7" marL="36576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8pPr>
            <a:lvl9pPr algn="l" indent="-320040" lvl="8" marL="41148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3" name="Google Shape;53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l" indent="-228600" lvl="0" marL="45720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  <a:uFillTx/>
              </a:defRPr>
            </a:lvl1pPr>
            <a:lvl2pPr algn="l" indent="-228600" lvl="1" marL="91440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  <a:uFillTx/>
              </a:defRPr>
            </a:lvl2pPr>
            <a:lvl3pPr algn="l" indent="-228600" lvl="2" marL="137160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  <a:uFillTx/>
              </a:defRPr>
            </a:lvl3pPr>
            <a:lvl4pPr algn="l" indent="-228600" lvl="3" marL="18288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4pPr>
            <a:lvl5pPr algn="l" indent="-228600" lvl="4" marL="22860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5pPr>
            <a:lvl6pPr algn="l" indent="-228600" lvl="5" marL="27432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6pPr>
            <a:lvl7pPr algn="l" indent="-228600" lvl="6" marL="32004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7pPr>
            <a:lvl8pPr algn="l" indent="-228600" lvl="7" marL="36576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8pPr>
            <a:lvl9pPr algn="l" indent="-228600" lvl="8" marL="41148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4" name="Google Shape;54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5" name="Google Shape;55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6" name="Google Shape;56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7" name="Google Shape;57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en-US" strike="noStrike" sz="8000" u="none">
                <a:solidFill>
                  <a:srgbClr val="BFE471"/>
                </a:solidFill>
                <a:uFillTx/>
                <a:latin typeface="Arial"/>
                <a:ea typeface="Arial"/>
                <a:cs typeface="Arial"/>
                <a:sym typeface="Arial"/>
              </a:rPr>
              <a:t>“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8" name="Google Shape;58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en-US" strike="noStrike" sz="8000" u="none">
                <a:solidFill>
                  <a:srgbClr val="BFE471"/>
                </a:solidFill>
                <a:uFillTx/>
                <a:latin typeface="Arial"/>
                <a:ea typeface="Arial"/>
                <a:cs typeface="Arial"/>
                <a:sym typeface="Arial"/>
              </a:rPr>
              <a:t>”</a:t>
            </a:r>
            <a:endParaRPr b="0" cap="none" i="0" strike="noStrike" sz="1800" u="none">
              <a:solidFill>
                <a:srgbClr val="BFE471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secHead">
  <p:cSld name="SECTION_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9" name="Shape 5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0" name="Google Shape;60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cap="none" sz="4000"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" name="Google Shape;61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  <a:uFillTx/>
              </a:defRPr>
            </a:lvl1pPr>
            <a:lvl2pPr algn="l" indent="-228600" lvl="1" marL="91440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  <a:uFillTx/>
              </a:defRPr>
            </a:lvl2pPr>
            <a:lvl3pPr algn="l" indent="-228600" lvl="2" marL="137160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  <a:uFillTx/>
              </a:defRPr>
            </a:lvl3pPr>
            <a:lvl4pPr algn="l" indent="-228600" lvl="3" marL="18288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4pPr>
            <a:lvl5pPr algn="l" indent="-228600" lvl="4" marL="22860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5pPr>
            <a:lvl6pPr algn="l" indent="-228600" lvl="5" marL="27432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6pPr>
            <a:lvl7pPr algn="l" indent="-228600" lvl="6" marL="32004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7pPr>
            <a:lvl8pPr algn="l" indent="-228600" lvl="7" marL="36576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8pPr>
            <a:lvl9pPr algn="l" indent="-228600" lvl="8" marL="41148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2" name="Google Shape;62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3" name="Google Shape;63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4" name="Google Shape;64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woObj">
  <p:cSld name="TWO_OBJECTS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5" name="Shape 6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6" name="Google Shape;66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7" name="Google Shape;67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320040" lvl="0" marL="4572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1pPr>
            <a:lvl2pPr algn="l" indent="-320040" lvl="1" marL="9144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2pPr>
            <a:lvl3pPr algn="l" indent="-320039" lvl="2" marL="13716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3pPr>
            <a:lvl4pPr algn="l" indent="-320039" lvl="3" marL="18288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4pPr>
            <a:lvl5pPr algn="l" indent="-320039" lvl="4" marL="22860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5pPr>
            <a:lvl6pPr algn="l" indent="-320039" lvl="5" marL="27432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6pPr>
            <a:lvl7pPr algn="l" indent="-320039" lvl="6" marL="32004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7pPr>
            <a:lvl8pPr algn="l" indent="-320040" lvl="7" marL="36576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8pPr>
            <a:lvl9pPr algn="l" indent="-320040" lvl="8" marL="41148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8" name="Google Shape;68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320040" lvl="0" marL="4572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1pPr>
            <a:lvl2pPr algn="l" indent="-320040" lvl="1" marL="9144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2pPr>
            <a:lvl3pPr algn="l" indent="-320039" lvl="2" marL="13716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3pPr>
            <a:lvl4pPr algn="l" indent="-320039" lvl="3" marL="18288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4pPr>
            <a:lvl5pPr algn="l" indent="-320039" lvl="4" marL="22860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5pPr>
            <a:lvl6pPr algn="l" indent="-320039" lvl="5" marL="27432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6pPr>
            <a:lvl7pPr algn="l" indent="-320039" lvl="6" marL="32004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7pPr>
            <a:lvl8pPr algn="l" indent="-320040" lvl="7" marL="36576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8pPr>
            <a:lvl9pPr algn="l" indent="-320040" lvl="8" marL="41148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9" name="Google Shape;69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0" name="Google Shape;70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" name="Google Shape;71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woTxTwoObj">
  <p:cSld name="TWO_OBJECTS_WITH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2" name="Shape 7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3" name="Google Shape;73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4" name="Google Shape;74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Autofit/>
          </a:bodyPr>
          <a:lstStyle>
            <a:lvl1pPr algn="l" indent="-228600" lvl="0" marL="457200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uFillTx/>
              </a:defRPr>
            </a:lvl1pPr>
            <a:lvl2pPr algn="l" indent="-228600" lvl="1" marL="914400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>
                <a:uFillTx/>
              </a:defRPr>
            </a:lvl2pPr>
            <a:lvl3pPr algn="l" indent="-228600" lvl="2" marL="1371600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>
                <a:uFillTx/>
              </a:defRPr>
            </a:lvl3pPr>
            <a:lvl4pPr algn="l" indent="-228600" lvl="3" marL="1828800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>
                <a:uFillTx/>
              </a:defRPr>
            </a:lvl4pPr>
            <a:lvl5pPr algn="l" indent="-228600" lvl="4" marL="2286000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>
                <a:uFillTx/>
              </a:defRPr>
            </a:lvl5pPr>
            <a:lvl6pPr algn="l" indent="-228600" lvl="5" marL="2743200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>
                <a:uFillTx/>
              </a:defRPr>
            </a:lvl6pPr>
            <a:lvl7pPr algn="l" indent="-228600" lvl="6" marL="3200400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>
                <a:uFillTx/>
              </a:defRPr>
            </a:lvl7pPr>
            <a:lvl8pPr algn="l" indent="-228600" lvl="7" marL="3657600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>
                <a:uFillTx/>
              </a:defRPr>
            </a:lvl8pPr>
            <a:lvl9pPr algn="l" indent="-228600" lvl="8" marL="4114800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5" name="Google Shape;75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320040" lvl="0" marL="4572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1pPr>
            <a:lvl2pPr algn="l" indent="-320040" lvl="1" marL="9144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2pPr>
            <a:lvl3pPr algn="l" indent="-320039" lvl="2" marL="13716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3pPr>
            <a:lvl4pPr algn="l" indent="-320039" lvl="3" marL="18288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4pPr>
            <a:lvl5pPr algn="l" indent="-320039" lvl="4" marL="22860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5pPr>
            <a:lvl6pPr algn="l" indent="-320039" lvl="5" marL="27432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6pPr>
            <a:lvl7pPr algn="l" indent="-320039" lvl="6" marL="32004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7pPr>
            <a:lvl8pPr algn="l" indent="-320040" lvl="7" marL="36576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8pPr>
            <a:lvl9pPr algn="l" indent="-320040" lvl="8" marL="41148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6" name="Google Shape;76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3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Autofit/>
          </a:bodyPr>
          <a:lstStyle>
            <a:lvl1pPr algn="l" indent="-228600" lvl="0" marL="457200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uFillTx/>
              </a:defRPr>
            </a:lvl1pPr>
            <a:lvl2pPr algn="l" indent="-228600" lvl="1" marL="914400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>
                <a:uFillTx/>
              </a:defRPr>
            </a:lvl2pPr>
            <a:lvl3pPr algn="l" indent="-228600" lvl="2" marL="1371600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>
                <a:uFillTx/>
              </a:defRPr>
            </a:lvl3pPr>
            <a:lvl4pPr algn="l" indent="-228600" lvl="3" marL="1828800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>
                <a:uFillTx/>
              </a:defRPr>
            </a:lvl4pPr>
            <a:lvl5pPr algn="l" indent="-228600" lvl="4" marL="2286000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>
                <a:uFillTx/>
              </a:defRPr>
            </a:lvl5pPr>
            <a:lvl6pPr algn="l" indent="-228600" lvl="5" marL="2743200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>
                <a:uFillTx/>
              </a:defRPr>
            </a:lvl6pPr>
            <a:lvl7pPr algn="l" indent="-228600" lvl="6" marL="3200400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>
                <a:uFillTx/>
              </a:defRPr>
            </a:lvl7pPr>
            <a:lvl8pPr algn="l" indent="-228600" lvl="7" marL="3657600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>
                <a:uFillTx/>
              </a:defRPr>
            </a:lvl8pPr>
            <a:lvl9pPr algn="l" indent="-228600" lvl="8" marL="4114800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7" name="Google Shape;77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320040" lvl="0" marL="4572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1pPr>
            <a:lvl2pPr algn="l" indent="-320040" lvl="1" marL="9144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2pPr>
            <a:lvl3pPr algn="l" indent="-320039" lvl="2" marL="13716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3pPr>
            <a:lvl4pPr algn="l" indent="-320039" lvl="3" marL="18288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4pPr>
            <a:lvl5pPr algn="l" indent="-320039" lvl="4" marL="22860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5pPr>
            <a:lvl6pPr algn="l" indent="-320039" lvl="5" marL="27432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6pPr>
            <a:lvl7pPr algn="l" indent="-320039" lvl="6" marL="32004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7pPr>
            <a:lvl8pPr algn="l" indent="-320040" lvl="7" marL="36576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8pPr>
            <a:lvl9pPr algn="l" indent="-320040" lvl="8" marL="41148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8" name="Google Shape;78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9" name="Google Shape;79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0" name="Google Shape;80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" name="Shape 8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2" name="Google Shape;82;p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3" name="Google Shape;83;p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4" name="Google Shape;84;p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objTx">
  <p:cSld name="OBJECT_WITH_CAPTION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5" name="Shape 8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6" name="Google Shape;86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7" name="Google Shape;87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320040" lvl="0" marL="4572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1pPr>
            <a:lvl2pPr algn="l" indent="-320040" lvl="1" marL="9144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2pPr>
            <a:lvl3pPr algn="l" indent="-320039" lvl="2" marL="13716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3pPr>
            <a:lvl4pPr algn="l" indent="-320039" lvl="3" marL="18288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4pPr>
            <a:lvl5pPr algn="l" indent="-320039" lvl="4" marL="22860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5pPr>
            <a:lvl6pPr algn="l" indent="-320039" lvl="5" marL="27432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6pPr>
            <a:lvl7pPr algn="l" indent="-320039" lvl="6" marL="32004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7pPr>
            <a:lvl8pPr algn="l" indent="-320040" lvl="7" marL="36576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8pPr>
            <a:lvl9pPr algn="l" indent="-320040" lvl="8" marL="4114800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8" name="Google Shape;88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uFillTx/>
              </a:defRPr>
            </a:lvl1pPr>
            <a:lvl2pPr algn="l" indent="-228600" lvl="1" marL="91440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uFillTx/>
              </a:defRPr>
            </a:lvl2pPr>
            <a:lvl3pPr algn="l" indent="-228600" lvl="2" marL="1371600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uFillTx/>
              </a:defRPr>
            </a:lvl3pPr>
            <a:lvl4pPr algn="l" indent="-228600" lvl="3" marL="1828800">
              <a:spcBef>
                <a:spcPts val="1000"/>
              </a:spcBef>
              <a:spcAft>
                <a:spcPts val="0"/>
              </a:spcAft>
              <a:buSzPts val="800"/>
              <a:buNone/>
              <a:defRPr sz="1000">
                <a:uFillTx/>
              </a:defRPr>
            </a:lvl4pPr>
            <a:lvl5pPr algn="l" indent="-228600" lvl="4" marL="2286000">
              <a:spcBef>
                <a:spcPts val="1000"/>
              </a:spcBef>
              <a:spcAft>
                <a:spcPts val="0"/>
              </a:spcAft>
              <a:buSzPts val="800"/>
              <a:buNone/>
              <a:defRPr sz="1000">
                <a:uFillTx/>
              </a:defRPr>
            </a:lvl5pPr>
            <a:lvl6pPr algn="l" indent="-228600" lvl="5" marL="2743200">
              <a:spcBef>
                <a:spcPts val="1000"/>
              </a:spcBef>
              <a:spcAft>
                <a:spcPts val="0"/>
              </a:spcAft>
              <a:buSzPts val="800"/>
              <a:buNone/>
              <a:defRPr sz="1000">
                <a:uFillTx/>
              </a:defRPr>
            </a:lvl6pPr>
            <a:lvl7pPr algn="l" indent="-228600" lvl="6" marL="3200400">
              <a:spcBef>
                <a:spcPts val="1000"/>
              </a:spcBef>
              <a:spcAft>
                <a:spcPts val="0"/>
              </a:spcAft>
              <a:buSzPts val="800"/>
              <a:buNone/>
              <a:defRPr sz="1000">
                <a:uFillTx/>
              </a:defRPr>
            </a:lvl7pPr>
            <a:lvl8pPr algn="l" indent="-228600" lvl="7" marL="3657600">
              <a:spcBef>
                <a:spcPts val="1000"/>
              </a:spcBef>
              <a:spcAft>
                <a:spcPts val="0"/>
              </a:spcAft>
              <a:buSzPts val="800"/>
              <a:buNone/>
              <a:defRPr sz="1000">
                <a:uFillTx/>
              </a:defRPr>
            </a:lvl8pPr>
            <a:lvl9pPr algn="l" indent="-228600" lvl="8" marL="4114800">
              <a:spcBef>
                <a:spcPts val="1000"/>
              </a:spcBef>
              <a:spcAft>
                <a:spcPts val="0"/>
              </a:spcAft>
              <a:buSzPts val="800"/>
              <a:buNone/>
              <a:defRPr sz="10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9" name="Google Shape;89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0" name="Google Shape;90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1" name="Google Shape;91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slideLayouts/slideLayout12.xml" Type="http://schemas.openxmlformats.org/officeDocument/2006/relationships/slideLayout"></Relationship><Relationship Id="rId13" Target="../slideLayouts/slideLayout13.xml" Type="http://schemas.openxmlformats.org/officeDocument/2006/relationships/slideLayout"></Relationship><Relationship Id="rId14" Target="../slideLayouts/slideLayout14.xml" Type="http://schemas.openxmlformats.org/officeDocument/2006/relationships/slideLayout"></Relationship><Relationship Id="rId15" Target="../slideLayouts/slideLayout15.xml" Type="http://schemas.openxmlformats.org/officeDocument/2006/relationships/slideLayout"></Relationship><Relationship Id="rId16" Target="../slideLayouts/slideLayout16.xml" Type="http://schemas.openxmlformats.org/officeDocument/2006/relationships/slideLayout"></Relationship><Relationship Id="rId17" Target="../theme/theme1.xml" Type="http://schemas.openxmlformats.org/officeDocument/2006/relationships/theme"></Relationship></Relationships>
</file>

<file path=ppt/slideMasters/_rels/slideMaster2.xml.rels><?xml version="1.0" standalone="yes" ?><Relationships xmlns="http://schemas.openxmlformats.org/package/2006/relationships"><Relationship Id="rId1" Target="../slideLayouts/slideLayout17.xml" Type="http://schemas.openxmlformats.org/officeDocument/2006/relationships/slideLayout"></Relationship><Relationship Id="rId2" Target="../slideLayouts/slideLayout18.xml" Type="http://schemas.openxmlformats.org/officeDocument/2006/relationships/slideLayout"></Relationship><Relationship Id="rId3" Target="../slideLayouts/slideLayout19.xml" Type="http://schemas.openxmlformats.org/officeDocument/2006/relationships/slideLayout"></Relationship><Relationship Id="rId4" Target="../slideLayouts/slideLayout20.xml" Type="http://schemas.openxmlformats.org/officeDocument/2006/relationships/slideLayout"></Relationship><Relationship Id="rId5" Target="../slideLayouts/slideLayout21.xml" Type="http://schemas.openxmlformats.org/officeDocument/2006/relationships/slideLayout"></Relationship><Relationship Id="rId6" Target="../slideLayouts/slideLayout22.xml" Type="http://schemas.openxmlformats.org/officeDocument/2006/relationships/slideLayout"></Relationship><Relationship Id="rId7" Target="../slideLayouts/slideLayout23.xml" Type="http://schemas.openxmlformats.org/officeDocument/2006/relationships/slideLayout"></Relationship><Relationship Id="rId8" Target="../slideLayouts/slideLayout24.xml" Type="http://schemas.openxmlformats.org/officeDocument/2006/relationships/slideLayout"></Relationship><Relationship Id="rId9" Target="../slideLayouts/slideLayout25.xml" Type="http://schemas.openxmlformats.org/officeDocument/2006/relationships/slideLayout"></Relationship><Relationship Id="rId10" Target="../slideLayouts/slideLayout26.xml" Type="http://schemas.openxmlformats.org/officeDocument/2006/relationships/slideLayout"></Relationship><Relationship Id="rId11" Target="../slideLayouts/slideLayout27.xml" Type="http://schemas.openxmlformats.org/officeDocument/2006/relationships/slideLayout"></Relationship><Relationship Id="rId12" Target="../slideLayouts/slideLayout28.xml" Type="http://schemas.openxmlformats.org/officeDocument/2006/relationships/slideLayout"></Relationship><Relationship Id="rId13" Target="../theme/theme2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lt1"/>
        </a:solidFill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hape 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Google Shape;6;p10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ext cx="12192000" cy="6866467"/>
            <a:chExt cx="12192000" cy="6866467"/>
          </a:xfrm>
        </p:grpSpPr>
        <p:cxnSp>
          <p:nvCxn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Google Shape;7;p10"/>
  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Cxn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type="none" w="sm"/>
              <a:tailEnd len="sm" type="none" w="sm"/>
            </a:ln>
          </p:spPr>
        </p:cxnSp>
        <p:cxnSp>
          <p:nvCxn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Google Shape;8;p10"/>
  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Cxn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type="none" w="sm"/>
              <a:tailEnd len="sm" type="none" w="sm"/>
            </a:ln>
          </p:spPr>
        </p:cxn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Google Shape;9;p1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9181476" y="-8467"/>
              <a:ext cx="3007349" cy="6866467"/>
            </a:xfrm>
            <a:custGeom>
              <a:ahLst/>
              <a:cxnLst/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Google Shape;10;p1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9603442" y="-8467"/>
              <a:ext cx="2588558" cy="6866467"/>
            </a:xfrm>
            <a:custGeom>
              <a:ahLst/>
              <a:cxnLst/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Google Shape;11;p1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Google Shape;12;p1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9334500" y="-8467"/>
              <a:ext cx="2854326" cy="6866467"/>
            </a:xfrm>
            <a:custGeom>
              <a:ahLst/>
              <a:cxnLst/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Google Shape;13;p1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0898730" y="-8467"/>
              <a:ext cx="1290094" cy="6866467"/>
            </a:xfrm>
            <a:custGeom>
              <a:ahLst/>
              <a:cxnLst/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Google Shape;14;p1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0938999" y="-8467"/>
              <a:ext cx="1249825" cy="6866467"/>
            </a:xfrm>
            <a:custGeom>
              <a:ahLst/>
              <a:cxnLst/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Google Shape;15;p1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Google Shape;16;p1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>
                <a:uFillTx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Google Shape;17;p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cap="none" i="0" strike="noStrike" sz="3600" u="none"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Google Shape;18;p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320040" lvl="0" marL="457200" marR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cap="none" i="0" strike="noStrike" sz="1800" u="none">
                <a:solidFill>
                  <a:srgbClr val="3F3F3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indent="-309880" lvl="1" marL="914400" marR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cap="none" i="0" strike="noStrike" sz="1600" u="none">
                <a:solidFill>
                  <a:srgbClr val="3F3F3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indent="-299719" lvl="2" marL="1371600" marR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cap="none" i="0" strike="noStrike" sz="1400" u="none">
                <a:solidFill>
                  <a:srgbClr val="3F3F3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indent="-289560" lvl="3" marL="1828800" marR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cap="none" i="0" strike="noStrike" sz="1200" u="none">
                <a:solidFill>
                  <a:srgbClr val="3F3F3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indent="-289560" lvl="4" marL="2286000" marR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cap="none" i="0" strike="noStrike" sz="1200" u="none">
                <a:solidFill>
                  <a:srgbClr val="3F3F3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indent="-289560" lvl="5" marL="2743200" marR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cap="none" i="0" strike="noStrike" sz="1200" u="none">
                <a:solidFill>
                  <a:srgbClr val="3F3F3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indent="-289560" lvl="6" marL="3200400" marR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cap="none" i="0" strike="noStrike" sz="1200" u="none">
                <a:solidFill>
                  <a:srgbClr val="3F3F3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indent="-289559" lvl="7" marL="3657600" marR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cap="none" i="0" strike="noStrike" sz="1200" u="none">
                <a:solidFill>
                  <a:srgbClr val="3F3F3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indent="-289559" lvl="8" marL="4114800" marR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cap="none" i="0" strike="noStrike" sz="1200" u="none">
                <a:solidFill>
                  <a:srgbClr val="3F3F3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Google Shape;19;p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900" u="none"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Google Shape;20;p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900" u="none"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Google Shape;21;p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i="0" strike="noStrike" sz="900" u="none"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i="0" strike="noStrike" sz="900" u="none"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i="0" strike="noStrike" sz="900" u="none"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i="0" strike="noStrike" sz="900" u="none"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i="0" strike="noStrike" sz="900" u="none"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i="0" strike="noStrike" sz="900" u="none"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i="0" strike="noStrike" sz="900" u="none"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i="0" strike="noStrike" sz="900" u="none"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i="0" strike="noStrike" sz="900" u="none"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dk2" folHlink="folHlink" hlink="hlink" tx1="dk1" tx2="lt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  <p:sldLayoutId r:id="rId12" id="2147483672"/>
    <p:sldLayoutId r:id="rId13" id="2147483673"/>
    <p:sldLayoutId r:id="rId14" id="2147483674"/>
    <p:sldLayoutId r:id="rId15" id="2147483675"/>
    <p:sldLayoutId r:id="rId16" id="2147483676"/>
  </p:sldLayoutIdLst>
  <p:hf dt="0" ftr="0" hdr="0" sldNum="0"/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lt1"/>
        </a:solidFill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9" name="Shape 13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0" name="Google Shape;140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l"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b="0" cap="none" i="1" strike="noStrike" sz="4400" u="none">
                <a:solidFill>
                  <a:schemeClr val="dk1"/>
                </a:solidFill>
                <a:uFillTx/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1" name="Google Shape;141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406400" lvl="0" marL="457200" marR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cap="none" i="0" strike="noStrike" sz="2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algn="l" indent="-381000" lvl="1" marL="914400" marR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algn="l" indent="-355600" lvl="2" marL="1371600" marR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algn="l" indent="-342900" lvl="3" marL="1828800" marR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algn="l" indent="-342900" lvl="4" marL="2286000" marR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algn="l" indent="-342900" lvl="5" marL="2743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algn="l" indent="-342900" lvl="6" marL="3200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algn="l" indent="-342900" lvl="7" marL="3657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algn="l" indent="-342900" lvl="8" marL="4114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2" name="Google Shape;142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3" name="Google Shape;143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4" name="Google Shape;144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dk2" folHlink="folHlink" hlink="hlink" tx1="dk1" tx2="lt2"/>
  <p:sldLayoutIdLst>
    <p:sldLayoutId r:id="rId1" id="2147483678"/>
    <p:sldLayoutId r:id="rId2" id="2147483679"/>
    <p:sldLayoutId r:id="rId3" id="2147483680"/>
    <p:sldLayoutId r:id="rId4" id="2147483681"/>
    <p:sldLayoutId r:id="rId5" id="2147483682"/>
    <p:sldLayoutId r:id="rId6" id="2147483683"/>
    <p:sldLayoutId r:id="rId7" id="2147483684"/>
    <p:sldLayoutId r:id="rId8" id="2147483685"/>
    <p:sldLayoutId r:id="rId9" id="2147483686"/>
    <p:sldLayoutId r:id="rId10" id="2147483687"/>
    <p:sldLayoutId r:id="rId11" id="2147483688"/>
    <p:sldLayoutId r:id="rId12" id="2147483689"/>
  </p:sldLayoutIdLst>
  <p:hf dt="0" ftr="0" hdr="0" sldNum="0"/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1.xml" Type="http://schemas.openxmlformats.org/officeDocument/2006/relationships/notesSlide"></Relationship><Relationship Id="rId3" Target="../media/image13.jp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2.xml" Type="http://schemas.openxmlformats.org/officeDocument/2006/relationships/notesSlide"></Relationship><Relationship Id="rId3" Target="../media/image18.png" Type="http://schemas.openxmlformats.org/officeDocument/2006/relationships/image"></Relationship><Relationship Id="rId4" Target="../media/image12.png" Type="http://schemas.openxmlformats.org/officeDocument/2006/relationships/image"></Relationship><Relationship Id="rId5" Target="../media/image1.pn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3.xml" Type="http://schemas.openxmlformats.org/officeDocument/2006/relationships/notesSlide"></Relationship><Relationship Id="rId3" Target="../media/image3.jpg" Type="http://schemas.openxmlformats.org/officeDocument/2006/relationships/image"></Relationship><Relationship Id="rId4" Target="../media/image8.jpg" Type="http://schemas.openxmlformats.org/officeDocument/2006/relationships/image"></Relationship><Relationship Id="rId5" Target="../media/image6.jpg" Type="http://schemas.openxmlformats.org/officeDocument/2006/relationships/image"></Relationship><Relationship Id="rId6" Target="../media/image4.jpg" Type="http://schemas.openxmlformats.org/officeDocument/2006/relationships/image"></Relationship><Relationship Id="rId7" Target="../media/image11.jpg" Type="http://schemas.openxmlformats.org/officeDocument/2006/relationships/image"></Relationship><Relationship Id="rId8" Target="../media/image2.pn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4.xml" Type="http://schemas.openxmlformats.org/officeDocument/2006/relationships/notesSlide"></Relationship><Relationship Id="rId3" Target="../media/image16.png" Type="http://schemas.openxmlformats.org/officeDocument/2006/relationships/image"></Relationship><Relationship Id="rId4" Target="../media/image5.png" Type="http://schemas.openxmlformats.org/officeDocument/2006/relationships/image"></Relationship><Relationship Id="rId5" Target="https://img1.wsimg.com/blobby/go/67f5c9b0-70ec-492d-9b5c-c5957a83cb64/downloads/BIENVENIDA%20PDF%20VENTALATINAS.pdf?ver=1587406585494" TargetMode="External" Type="http://schemas.openxmlformats.org/officeDocument/2006/relationships/hyperlink"></Relationship></Relationships>
</file>

<file path=ppt/slides/_rels/slide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5.xml" Type="http://schemas.openxmlformats.org/officeDocument/2006/relationships/notesSlide"></Relationship><Relationship Id="rId3" Target="../media/image14.png" Type="http://schemas.openxmlformats.org/officeDocument/2006/relationships/image"></Relationship><Relationship Id="rId4" Target="../media/image19.pn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6.xml" Type="http://schemas.openxmlformats.org/officeDocument/2006/relationships/notesSlide"></Relationship><Relationship Id="rId3" Target="../media/image7.png" Type="http://schemas.openxmlformats.org/officeDocument/2006/relationships/image"></Relationship><Relationship Id="rId4" Target="../media/image9.pn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7.xml" Type="http://schemas.openxmlformats.org/officeDocument/2006/relationships/notesSlide"></Relationship><Relationship Id="rId3" Target="../media/image10.jpg" Type="http://schemas.openxmlformats.org/officeDocument/2006/relationships/image"></Relationship><Relationship Id="rId4" Target="../media/image15.pn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8.xml" Type="http://schemas.openxmlformats.org/officeDocument/2006/relationships/notesSlide"></Relationship><Relationship Id="rId3" Target="../media/image17.pn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notesSlides/notesSlide9.xml" Type="http://schemas.openxmlformats.org/officeDocument/2006/relationships/notesSlide"></Relationship><Relationship Id="rId3" Target="../media/image13.jp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lt1"/>
        </a:solidFill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0" name="Shape 23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1" name="Google Shape;231;p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58503" y="4604512"/>
            <a:ext cx="8288032" cy="109631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en-US" strike="noStrike" sz="6600" u="none"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rPr>
              <a:t>BIENVENIDO </a:t>
            </a:r>
            <a:endParaRPr b="1" cap="none" i="0" strike="noStrike" sz="6600" u="none">
              <a:solidFill>
                <a:schemeClr val="accent1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drawing  Description automatically generated" id="232" name="Google Shape;232;p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85968" y="1436460"/>
            <a:ext cx="8288033" cy="2797211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lt1"/>
        </a:solidFill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6" name="Shape 23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7" name="Google Shape;237;p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8" name="Google Shape;238;p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9" name="Google Shape;239;p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11313" y="0"/>
            <a:ext cx="1219200" cy="6858000"/>
          </a:xfrm>
          <a:prstGeom prst="straightConnector1">
            <a:avLst/>
          </a:prstGeom>
          <a:noFill/>
          <a:ln cap="flat" cmpd="sng" w="9525">
            <a:solidFill>
              <a:srgbClr val="6C911C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0" name="Google Shape;240;p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3290979" y="3681413"/>
            <a:ext cx="4763558" cy="3176587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80000"/>
              </a:srgbClr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1" name="Google Shape;241;p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82568" y="-8467"/>
            <a:ext cx="3007349" cy="6866467"/>
          </a:xfrm>
          <a:custGeom>
            <a:ahLst/>
            <a:cxnLst/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2" name="Google Shape;242;p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04534" y="-8467"/>
            <a:ext cx="2588558" cy="6866467"/>
          </a:xfrm>
          <a:custGeom>
            <a:ahLst/>
            <a:cxnLst/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3" name="Google Shape;243;p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233425" y="3048000"/>
            <a:ext cx="3259667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4" name="Google Shape;244;p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35592" y="-8467"/>
            <a:ext cx="2854326" cy="6866467"/>
          </a:xfrm>
          <a:custGeom>
            <a:ahLst/>
            <a:cxnLst/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3F7818">
              <a:alpha val="69803"/>
            </a:srgbClr>
          </a:solidFill>
          <a:ln>
            <a:noFill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5" name="Google Shape;245;p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72758" y="3589867"/>
            <a:ext cx="1817159" cy="3268133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6" name="Google Shape;246;p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97631" y="-8467"/>
            <a:ext cx="5994369" cy="6866467"/>
          </a:xfrm>
          <a:custGeom>
            <a:ahLst/>
            <a:cxnLst/>
            <a:rect b="b" l="l" r="r" t="t"/>
            <a:pathLst>
              <a:path extrusionOk="0" h="6866467" w="5994369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rgbClr val="3F7818"/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7" name="Google Shape;247;p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9574" y="-461955"/>
            <a:ext cx="7160374" cy="228155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en-US" strike="noStrike" sz="3600" u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rPr>
              <a:t>QUE ES VENTA LATINAS?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8" name="Google Shape;248;p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72203" y="646858"/>
            <a:ext cx="5785435" cy="621960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ctr" indent="-342900" lvl="0" marL="342900" rtl="0">
              <a:spcBef>
                <a:spcPts val="0"/>
              </a:spcBef>
              <a:spcAft>
                <a:spcPts val="0"/>
              </a:spcAft>
              <a:buSzPts val="2000"/>
              <a:buChar char="►"/>
            </a:pPr>
            <a:r>
              <a:rPr b="1" lang="en-US" sz="2500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Somos una empresa que tiene como objetivo ayudar a emprendedores, negocios desde pequeños, medianos y grandes a alcanzar mas clientes con la ayuda de nuestros agentes y referidores que estan activos tanto en redes sociales y el campo pasando la voz y recomendado todos los socios confiables que forman parte de Nuestra Red. </a:t>
            </a:r>
            <a:endParaRPr>
              <a:uFillTx/>
            </a:endParaRPr>
          </a:p>
          <a:p>
            <a:pPr algn="ctr" indent="-342900" lvl="0" marL="342900" rtl="0">
              <a:spcBef>
                <a:spcPts val="1000"/>
              </a:spcBef>
              <a:spcAft>
                <a:spcPts val="0"/>
              </a:spcAft>
              <a:buSzPts val="2000"/>
              <a:buChar char="►"/>
            </a:pPr>
            <a:r>
              <a:rPr b="1" lang="en-US" sz="2500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Deseamos tener socios con negocios de todo tipo desde construcción, estilistas, mecanicos, abogados, contadores, entre otros. </a:t>
            </a:r>
            <a:endParaRPr>
              <a:uFillTx/>
            </a:endParaRPr>
          </a:p>
          <a:p>
            <a:pPr algn="ctr" indent="-215900" lvl="0" marL="342900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>
                <a:uFillTx/>
              </a:rPr>
              <a:t/>
            </a:r>
            <a:endParaRPr sz="2500">
              <a:solidFill>
                <a:srgbClr val="FFFFFF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screenshot of a cell phone  Description automatically generated" id="249" name="Google Shape;249;p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6550" y="1140444"/>
            <a:ext cx="4829260" cy="3000552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0" name="Google Shape;250;p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 b="28534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59528" y="3695334"/>
            <a:ext cx="3139116" cy="2821039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1" name="Google Shape;251;p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5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23609" y="6263230"/>
            <a:ext cx="5277687" cy="523219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5" name="Shape 25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6" name="Google Shape;256;p3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ext cx="8774513" cy="6118727"/>
            <a:chExt cx="8774513" cy="6118727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7" name="Google Shape;257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5400000">
              <a:off x="3330044" y="1066433"/>
              <a:ext cx="835072" cy="950700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D1E3BB"/>
            </a:solidFill>
            <a:ln cap="rnd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8" name="Google Shape;258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2910586" y="32288"/>
              <a:ext cx="1802197" cy="1200895"/>
            </a:xfrm>
            <a:prstGeom prst="roundRect">
              <a:avLst>
                <a:gd fmla="val 16670" name="adj"/>
              </a:avLst>
            </a:prstGeom>
            <a:gradFill>
              <a:gsLst>
                <a:gs pos="0">
                  <a:srgbClr val="D2E4BB"/>
                </a:gs>
                <a:gs pos="88000">
                  <a:srgbClr val="9FC95E"/>
                </a:gs>
                <a:gs pos="100000">
                  <a:srgbClr val="9FC95E"/>
                </a:gs>
              </a:gsLst>
              <a:lin ang="5400000" scaled="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9" name="Google Shape;259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2969219" y="90921"/>
              <a:ext cx="1684931" cy="1083629"/>
            </a:xfrm>
            <a:prstGeom prst="rect">
              <a:avLst/>
            </a:prstGeom>
            <a:noFill/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57150" lIns="57150" rIns="57150" spcFirstLastPara="1" tIns="5715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rebuchet MS"/>
                <a:buNone/>
              </a:pPr>
              <a:r>
                <a:rPr b="0" cap="none" i="0" lang="en-US" strike="noStrike" sz="1500" u="none">
                  <a:solidFill>
                    <a:schemeClr val="dk1"/>
                  </a:solidFill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VENTA LATINAS</a:t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0" name="Google Shape;260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4662684" y="159492"/>
              <a:ext cx="1633393" cy="795307"/>
            </a:xfrm>
            <a:prstGeom prst="rect">
              <a:avLst/>
            </a:prstGeom>
            <a:noFill/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1" name="Google Shape;261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4662684" y="159492"/>
              <a:ext cx="1633393" cy="795307"/>
            </a:xfrm>
            <a:prstGeom prst="rect">
              <a:avLst/>
            </a:prstGeom>
            <a:noFill/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60950" lIns="60950" rIns="60950" spcFirstLastPara="1" tIns="60950" wrap="square">
              <a:noAutofit/>
            </a:bodyPr>
            <a:lstStyle/>
            <a:p>
              <a:pPr algn="l" indent="-171450" lvl="1" marL="17145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b="0" cap="none" i="0" lang="en-US" strike="noStrike" sz="1600" u="none">
                  <a:solidFill>
                    <a:schemeClr val="dk1"/>
                  </a:solidFill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APLICA</a:t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2" name="Google Shape;262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5400000">
              <a:off x="4648465" y="2261390"/>
              <a:ext cx="835072" cy="950700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D1E3BB"/>
            </a:solidFill>
            <a:ln cap="rnd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3" name="Google Shape;263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4317895" y="1246088"/>
              <a:ext cx="1624424" cy="1163208"/>
            </a:xfrm>
            <a:prstGeom prst="roundRect">
              <a:avLst>
                <a:gd fmla="val 16670" name="adj"/>
              </a:avLst>
            </a:prstGeom>
            <a:gradFill>
              <a:gsLst>
                <a:gs pos="0">
                  <a:srgbClr val="D2E4BB"/>
                </a:gs>
                <a:gs pos="88000">
                  <a:srgbClr val="9FC95E"/>
                </a:gs>
                <a:gs pos="100000">
                  <a:srgbClr val="9FC95E"/>
                </a:gs>
              </a:gsLst>
              <a:lin ang="5400000" scaled="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4" name="Google Shape;264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4374688" y="1302881"/>
              <a:ext cx="1510838" cy="1049622"/>
            </a:xfrm>
            <a:prstGeom prst="rect">
              <a:avLst/>
            </a:prstGeom>
            <a:noFill/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57150" lIns="57150" rIns="57150" spcFirstLastPara="1" tIns="57150" wrap="square">
              <a:noAutofit/>
            </a:bodyPr>
            <a:lstStyle/>
            <a:p>
              <a:pPr algn="ctr" indent="0" lvl="0" marL="0" marR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rebuchet MS"/>
                <a:buNone/>
              </a:pPr>
              <a:r>
                <a:rPr b="0" cap="none" i="0" lang="en-US" strike="noStrike" sz="1500" u="none">
                  <a:solidFill>
                    <a:schemeClr val="dk1"/>
                  </a:solidFill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TE REFERIMOS TU NEGOCIO</a:t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5" name="Google Shape;265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5889507" y="1523762"/>
              <a:ext cx="1670956" cy="795307"/>
            </a:xfrm>
            <a:prstGeom prst="rect">
              <a:avLst/>
            </a:prstGeom>
            <a:noFill/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6" name="Google Shape;266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5889507" y="1523762"/>
              <a:ext cx="1670956" cy="795307"/>
            </a:xfrm>
            <a:prstGeom prst="rect">
              <a:avLst/>
            </a:prstGeom>
            <a:noFill/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60950" lIns="60950" rIns="60950" spcFirstLastPara="1" tIns="60950" wrap="square">
              <a:noAutofit/>
            </a:bodyPr>
            <a:lstStyle/>
            <a:p>
              <a:pPr algn="l" indent="-171450" lvl="1" marL="17145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b="0" cap="none" i="0" lang="en-US" strike="noStrike" sz="1600" u="none">
                  <a:solidFill>
                    <a:schemeClr val="dk1"/>
                  </a:solidFill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SOCIOS Y CLIENTES</a:t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7" name="Google Shape;267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5400000">
              <a:off x="6132135" y="3485346"/>
              <a:ext cx="835072" cy="950700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D1E3BB"/>
            </a:solidFill>
            <a:ln cap="rnd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8" name="Google Shape;268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5650810" y="2404618"/>
              <a:ext cx="1777146" cy="1221205"/>
            </a:xfrm>
            <a:prstGeom prst="roundRect">
              <a:avLst>
                <a:gd fmla="val 16670" name="adj"/>
              </a:avLst>
            </a:prstGeom>
            <a:gradFill>
              <a:gsLst>
                <a:gs pos="0">
                  <a:srgbClr val="D2E4BB"/>
                </a:gs>
                <a:gs pos="88000">
                  <a:srgbClr val="9FC95E"/>
                </a:gs>
                <a:gs pos="100000">
                  <a:srgbClr val="9FC95E"/>
                </a:gs>
              </a:gsLst>
              <a:lin ang="5400000" scaled="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9" name="Google Shape;269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5710435" y="2464243"/>
              <a:ext cx="1657896" cy="1101955"/>
            </a:xfrm>
            <a:prstGeom prst="rect">
              <a:avLst/>
            </a:prstGeom>
            <a:noFill/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57150" lIns="57150" rIns="57150" spcFirstLastPara="1" tIns="57150" wrap="square">
              <a:noAutofit/>
            </a:bodyPr>
            <a:lstStyle/>
            <a:p>
              <a:pPr algn="ctr" indent="0" lvl="0" marL="0" marR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rebuchet MS"/>
                <a:buNone/>
              </a:pPr>
              <a:r>
                <a:rPr b="0" cap="none" i="0" lang="en-US" strike="noStrike" sz="1500" u="none">
                  <a:solidFill>
                    <a:schemeClr val="dk1"/>
                  </a:solidFill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VENTA DE TU SERVICIO O PRODUCTO</a:t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0" name="Google Shape;270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7438724" y="2570897"/>
              <a:ext cx="1412263" cy="795307"/>
            </a:xfrm>
            <a:prstGeom prst="rect">
              <a:avLst/>
            </a:prstGeom>
            <a:noFill/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1" name="Google Shape;271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7438724" y="2570897"/>
              <a:ext cx="1412263" cy="795307"/>
            </a:xfrm>
            <a:prstGeom prst="rect">
              <a:avLst/>
            </a:prstGeom>
            <a:noFill/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60950" lIns="60950" rIns="60950" spcFirstLastPara="1" tIns="60950" wrap="square">
              <a:noAutofit/>
            </a:bodyPr>
            <a:lstStyle/>
            <a:p>
              <a:pPr algn="l" indent="-171450" lvl="1" marL="17145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b="0" cap="none" i="0" lang="en-US" strike="noStrike" sz="1600" u="none">
                  <a:solidFill>
                    <a:schemeClr val="dk1"/>
                  </a:solidFill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DAS TU SERVICIO</a:t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2" name="Google Shape;272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5400000">
              <a:off x="7500166" y="4742949"/>
              <a:ext cx="835072" cy="950700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D1E3BB"/>
            </a:solidFill>
            <a:ln cap="rnd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3" name="Google Shape;273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7132512" y="3665001"/>
              <a:ext cx="1698592" cy="1288500"/>
            </a:xfrm>
            <a:prstGeom prst="roundRect">
              <a:avLst>
                <a:gd fmla="val 16670" name="adj"/>
              </a:avLst>
            </a:prstGeom>
            <a:gradFill>
              <a:gsLst>
                <a:gs pos="0">
                  <a:srgbClr val="D2E4BB"/>
                </a:gs>
                <a:gs pos="88000">
                  <a:srgbClr val="9FC95E"/>
                </a:gs>
                <a:gs pos="100000">
                  <a:srgbClr val="9FC95E"/>
                </a:gs>
              </a:gsLst>
              <a:lin ang="5400000" scaled="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4" name="Google Shape;274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7195423" y="3727912"/>
              <a:ext cx="1572770" cy="1162678"/>
            </a:xfrm>
            <a:prstGeom prst="rect">
              <a:avLst/>
            </a:prstGeom>
            <a:noFill/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57150" lIns="57150" rIns="57150" spcFirstLastPara="1" tIns="57150" wrap="square">
              <a:noAutofit/>
            </a:bodyPr>
            <a:lstStyle/>
            <a:p>
              <a:pPr algn="ctr" indent="0" lvl="0" marL="0" marR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rebuchet MS"/>
                <a:buNone/>
              </a:pPr>
              <a:r>
                <a:rPr b="0" cap="none" i="0" lang="en-US" strike="noStrike" sz="1500" u="none">
                  <a:solidFill>
                    <a:schemeClr val="dk1"/>
                  </a:solidFill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INCREMENTAS TUS VENTAS </a:t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5" name="Google Shape;275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9008500" y="3908905"/>
              <a:ext cx="1791132" cy="795307"/>
            </a:xfrm>
            <a:prstGeom prst="rect">
              <a:avLst/>
            </a:prstGeom>
            <a:noFill/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6" name="Google Shape;276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9008500" y="3908905"/>
              <a:ext cx="1791132" cy="795307"/>
            </a:xfrm>
            <a:prstGeom prst="rect">
              <a:avLst/>
            </a:prstGeom>
            <a:noFill/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60950" lIns="60950" rIns="60950" spcFirstLastPara="1" tIns="60950" wrap="square">
              <a:noAutofit/>
            </a:bodyPr>
            <a:lstStyle/>
            <a:p>
              <a:pPr algn="l" indent="-171450" lvl="1" marL="17145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b="0" cap="none" i="0" lang="en-US" strike="noStrike" sz="1600" u="none">
                  <a:solidFill>
                    <a:schemeClr val="dk1"/>
                  </a:solidFill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NUEVOS CLIENTES</a:t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7" name="Google Shape;277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8746412" y="4954892"/>
              <a:ext cx="1801649" cy="1196123"/>
            </a:xfrm>
            <a:prstGeom prst="roundRect">
              <a:avLst>
                <a:gd fmla="val 16670" name="adj"/>
              </a:avLst>
            </a:prstGeom>
            <a:gradFill>
              <a:gsLst>
                <a:gs pos="0">
                  <a:srgbClr val="D2E4BB"/>
                </a:gs>
                <a:gs pos="88000">
                  <a:srgbClr val="9FC95E"/>
                </a:gs>
                <a:gs pos="100000">
                  <a:srgbClr val="9FC95E"/>
                </a:gs>
              </a:gsLst>
              <a:lin ang="5400000" scaled="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8" name="Google Shape;278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8804812" y="5013292"/>
              <a:ext cx="1684849" cy="1079323"/>
            </a:xfrm>
            <a:prstGeom prst="rect">
              <a:avLst/>
            </a:prstGeom>
            <a:noFill/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57150" lIns="57150" rIns="57150" spcFirstLastPara="1" tIns="57150" wrap="square">
              <a:noAutofit/>
            </a:bodyPr>
            <a:lstStyle/>
            <a:p>
              <a:pPr algn="ctr" indent="0" lvl="0" marL="0" marR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rebuchet MS"/>
                <a:buNone/>
              </a:pPr>
              <a:r>
                <a:rPr b="0" cap="none" i="0" lang="en-US" strike="noStrike" sz="1500" u="none">
                  <a:solidFill>
                    <a:schemeClr val="dk1"/>
                  </a:solidFill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REFERENCIA A NUESTRO SOCIO</a:t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9" name="Google Shape;279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0662676" y="5125418"/>
              <a:ext cx="1022423" cy="795307"/>
            </a:xfrm>
            <a:prstGeom prst="rect">
              <a:avLst/>
            </a:prstGeom>
            <a:noFill/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0" name="Google Shape;280;p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0662676" y="5125418"/>
              <a:ext cx="1022423" cy="795307"/>
            </a:xfrm>
            <a:prstGeom prst="rect">
              <a:avLst/>
            </a:prstGeom>
            <a:noFill/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60950" lIns="60950" rIns="60950" spcFirstLastPara="1" tIns="60950" wrap="square">
              <a:noAutofit/>
            </a:bodyPr>
            <a:lstStyle/>
            <a:p>
              <a:pPr algn="l" indent="-171450" lvl="1" marL="17145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b="0" cap="none" i="0" lang="en-US" strike="noStrike" sz="1600" u="none">
                  <a:solidFill>
                    <a:schemeClr val="dk1"/>
                  </a:solidFill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BONO</a:t>
              </a:r>
              <a:endParaRPr>
                <a:uFillTx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1" name="Google Shape;281;p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31860" y="0"/>
            <a:ext cx="4937576" cy="194322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en-US" strike="noStrike" sz="3200" u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rPr>
              <a:t>PUBLICIDAD PARA TU NEGOCIO</a:t>
            </a:r>
            <a:endParaRPr>
              <a:uFillTx/>
            </a:endParaRPr>
          </a:p>
          <a:p>
            <a:pPr algn="ctr" indent="0" lvl="0" marL="0" marR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cap="none" i="0" lang="en-US" strike="noStrike" sz="3200" u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rPr>
              <a:t>PASOS PARA SER PARTE </a:t>
            </a:r>
            <a:endParaRPr b="1" cap="none" i="0" strike="noStrike" sz="3200" u="none">
              <a:solidFill>
                <a:schemeClr val="dk1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close up of a sign  Description automatically generated" id="282" name="Google Shape;282;p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800" y="1674386"/>
            <a:ext cx="1405467" cy="1267883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drawing  Description automatically generated" id="283" name="Google Shape;283;p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56267" y="3285474"/>
            <a:ext cx="1741270" cy="1260515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clock  Description automatically generated" id="284" name="Google Shape;284;p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5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11417" y="4889194"/>
            <a:ext cx="2020443" cy="1260515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drawing  Description automatically generated" id="285" name="Google Shape;285;p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6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47566" y="3108551"/>
            <a:ext cx="2044700" cy="1143927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room, bedroom  Description automatically generated" id="286" name="Google Shape;286;p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7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18276" y="4514120"/>
            <a:ext cx="1630257" cy="1217598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andshake" id="287" name="Google Shape;287;p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8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82745" y="1316249"/>
            <a:ext cx="2044700" cy="2044700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lt1"/>
        </a:solidFill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1" name="Shape 29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screenshot of a cell phone  Description automatically generated" id="292" name="Google Shape;292;p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>
            <p:ph idx="1" type="body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52731" y="1948385"/>
            <a:ext cx="3315753" cy="3413151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3" name="Google Shape;293;p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08181" y="311716"/>
            <a:ext cx="4897468" cy="633790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4" name="Google Shape;294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28788" y="6480339"/>
            <a:ext cx="6096000" cy="33855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en-US" strike="noStrike" sz="800" u="sng">
                <a:solidFill>
                  <a:srgbClr val="7F7F7F"/>
                </a:solidFill>
                <a:uFillTx/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https://img1.wsimg.com/blobby/go/67f5c9b0-70ec-492d-9b5c-c5957a83cb64/downloads/BIENVENIDA%20PDF%20VENTALATINAS.pdf?ver=1587406585494</a:t>
            </a:r>
            <a:endParaRPr b="0" cap="none" i="0" strike="noStrike" sz="800" u="none">
              <a:solidFill>
                <a:srgbClr val="7F7F7F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5" name="Google Shape;295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2419" y="311716"/>
            <a:ext cx="4653487" cy="146335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cap="none" lang="en-US" sz="240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rPr>
              <a:t>APLICA PARA SER SOCIO Y EMPEZAR A PROMOCIONAR TU NEGOCIO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6" name="Google Shape;296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15980" y="5597772"/>
            <a:ext cx="3892201" cy="101566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en-US" strike="noStrike" sz="20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Contacta a nuestros agentes para ayudarte a llenar la aplicación y para una explicación detallada 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0" name="Shape 30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1" name="Google Shape;301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15918" y="1261439"/>
            <a:ext cx="5973251" cy="83099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ctr" indent="-342900" lvl="0" marL="342900" rtl="0">
              <a:spcBef>
                <a:spcPts val="0"/>
              </a:spcBef>
              <a:spcAft>
                <a:spcPts val="0"/>
              </a:spcAft>
              <a:buSzPts val="1760"/>
              <a:buChar char="►"/>
            </a:pPr>
            <a:r>
              <a:rPr lang="en-US" sz="2200">
                <a:uFillTx/>
                <a:latin typeface="Calibri"/>
                <a:ea typeface="Calibri"/>
                <a:cs typeface="Calibri"/>
                <a:sym typeface="Calibri"/>
              </a:rPr>
              <a:t>Nuestros agentes y referidores  ayudarán a promocionar tu negocio vía redes sociales y pasando la voz con la gente a nuestro alrededor atrayendo nuevos clientes para tu negocio. 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2" name="Google Shape;302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21619" y="84959"/>
            <a:ext cx="7553981" cy="146335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cap="none" i="0" lang="en-US" strike="noStrike" sz="3600" u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rPr>
              <a:t>POMOCIONAMOS TU NEGOCIO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screenshot of a cell phone  Description automatically generated" id="303" name="Google Shape;303;p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13548" y="2880673"/>
            <a:ext cx="3610852" cy="3769783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screenshot of a cell phone  Description automatically generated" id="304" name="Google Shape;304;p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21991" y="1299586"/>
            <a:ext cx="4107217" cy="3912792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5" name="Google Shape;305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757333" y="5558414"/>
            <a:ext cx="4165600" cy="83099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en-US" strike="noStrike" sz="24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Crearemos tu flyer digital para poder empezar a distribuirlo 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lt1"/>
        </a:solidFill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9" name="Shape 30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0" name="Google Shape;310;p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335" y="609599"/>
            <a:ext cx="3064932" cy="577426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cap="none" i="0" lang="en-US" strike="noStrike" sz="3600" u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rPr>
              <a:t>OBTIENES NUEVOS CLIENTES Y AUMENTA TUS VENTAS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Bar graph with upward trend" id="311" name="Google Shape;311;p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03723" y="609600"/>
            <a:ext cx="1992444" cy="1992444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Money" id="312" name="Google Shape;312;p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28294" y="623740"/>
            <a:ext cx="1992444" cy="1992444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3" name="Google Shape;313;p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56462" y="2836001"/>
            <a:ext cx="5341538" cy="370026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/>
          <a:p>
            <a:pPr algn="l" indent="-342900" lvl="0" marL="3429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24"/>
              <a:buChar char="►"/>
            </a:pPr>
            <a:r>
              <a:rPr lang="en-US" sz="2405">
                <a:uFillTx/>
                <a:latin typeface="Calibri"/>
                <a:ea typeface="Calibri"/>
                <a:cs typeface="Calibri"/>
                <a:sym typeface="Calibri"/>
              </a:rPr>
              <a:t>Al conseguir un cliente que necesita un servicio lo contactamos inmediatamente con nuestro Socio especializado para realizar la venta. Asi ayudamos al cliente con el mejor servicio y al Socio a aumentar sus ventas.</a:t>
            </a:r>
            <a:endParaRPr>
              <a:uFillTx/>
            </a:endParaRPr>
          </a:p>
          <a:p>
            <a:pPr algn="l" indent="-342900" lvl="0" marL="342900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924"/>
              <a:buChar char="►"/>
            </a:pPr>
            <a:r>
              <a:rPr lang="en-US" sz="2405">
                <a:uFillTx/>
                <a:latin typeface="Calibri"/>
                <a:ea typeface="Calibri"/>
                <a:cs typeface="Calibri"/>
                <a:sym typeface="Calibri"/>
              </a:rPr>
              <a:t>Nuestro compromiso es que el proceso de venta de producto o servicio halla sido realizado con excelencia.</a:t>
            </a:r>
            <a:endParaRPr>
              <a:uFillTx/>
            </a:endParaRPr>
          </a:p>
          <a:p>
            <a:pPr algn="l" indent="-258318" lvl="0" marL="342900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>
                <a:uFillTx/>
              </a:rPr>
              <a:t/>
            </a:r>
            <a:endParaRPr sz="1665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7" name="Shape 31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8" name="Google Shape;318;p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0819" y="-19187"/>
            <a:ext cx="7553981" cy="146335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cap="none" i="0" lang="en-US" strike="noStrike" sz="3600" u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rPr>
              <a:t>BONO DE REFERENCIA 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ird  Description automatically generated" id="319" name="Google Shape;319;p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 t="21096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09235" y="1181644"/>
            <a:ext cx="4491793" cy="1778204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screenshot of a cell phone  Description automatically generated" id="320" name="Google Shape;320;p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06794" y="1265794"/>
            <a:ext cx="4491793" cy="5172635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1" name="Google Shape;321;p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5392988" y="1600974"/>
            <a:ext cx="928683" cy="120067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2" name="Google Shape;322;p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09235" y="3615266"/>
            <a:ext cx="4834365" cy="230832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en-US" strike="noStrike" sz="24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Despues de la venta realizada exitosamente da al agente o referidor su bono por referirte y traer un cliente nuevo de acuerdo a lo especificado en la aplicación.</a:t>
            </a:r>
            <a:endParaRPr>
              <a:uFillTx/>
            </a:endParaRPr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2400" u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6" name="Shape 32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screenshot of a cell phone  Description automatically generated" id="327" name="Google Shape;327;p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17599" y="23544"/>
            <a:ext cx="7433733" cy="6834455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1" name="Shape 33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2" name="Google Shape;332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56070" y="4946797"/>
            <a:ext cx="7913328" cy="109682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b="1" lang="en-US" sz="1400">
                <a:uFillTx/>
                <a:latin typeface="Arial"/>
                <a:ea typeface="Arial"/>
                <a:cs typeface="Arial"/>
                <a:sym typeface="Arial"/>
              </a:rPr>
              <a:t>CEO: RICARDO PEÑA </a:t>
            </a:r>
            <a:endParaRPr>
              <a:uFillTx/>
            </a:endParaRPr>
          </a:p>
          <a:p>
            <a:pPr algn="r" indent="0" lvl="0" marL="0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b="1" lang="en-US" sz="1400">
                <a:uFillTx/>
                <a:latin typeface="Arial"/>
                <a:ea typeface="Arial"/>
                <a:cs typeface="Arial"/>
                <a:sym typeface="Arial"/>
              </a:rPr>
              <a:t>DIRECTORA: KARINA ORTEGA</a:t>
            </a:r>
            <a:endParaRPr>
              <a:uFillTx/>
            </a:endParaRPr>
          </a:p>
          <a:p>
            <a:pPr algn="r" indent="0" lvl="0" marL="0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b="1" lang="en-US" sz="1400">
                <a:uFillTx/>
                <a:latin typeface="Arial"/>
                <a:ea typeface="Arial"/>
                <a:cs typeface="Arial"/>
                <a:sym typeface="Arial"/>
              </a:rPr>
              <a:t>TEL: 469-360-9175</a:t>
            </a:r>
            <a:endParaRPr>
              <a:uFillTx/>
            </a:endParaRPr>
          </a:p>
          <a:p>
            <a:pPr algn="r" indent="0" lvl="0" marL="0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b="1" lang="en-US" sz="1400">
                <a:uFillTx/>
                <a:latin typeface="Arial"/>
                <a:ea typeface="Arial"/>
                <a:cs typeface="Arial"/>
                <a:sym typeface="Arial"/>
              </a:rPr>
              <a:t>ventaslatinasusa@gmail.com </a:t>
            </a:r>
            <a:endParaRPr>
              <a:uFillTx/>
            </a:endParaRPr>
          </a:p>
          <a:p>
            <a:pPr algn="r" indent="0" lvl="0" marL="0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b="1" lang="en-US" sz="1400">
                <a:uFillTx/>
                <a:latin typeface="Arial"/>
                <a:ea typeface="Arial"/>
                <a:cs typeface="Arial"/>
                <a:sym typeface="Arial"/>
              </a:rPr>
              <a:t>FB: VENDE Y COMPRA EN VENTALATINAS </a:t>
            </a:r>
            <a:endParaRPr>
              <a:uFillTx/>
            </a:endParaRPr>
          </a:p>
          <a:p>
            <a:pPr algn="r" indent="0" lvl="0" marL="0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b="1" lang="en-US" sz="1400">
                <a:uFillTx/>
                <a:latin typeface="Arial"/>
                <a:ea typeface="Arial"/>
                <a:cs typeface="Arial"/>
                <a:sym typeface="Arial"/>
              </a:rPr>
              <a:t>@Encuentraloenventalatinas</a:t>
            </a:r>
            <a:endParaRPr b="1" sz="1400">
              <a:uFillTx/>
              <a:latin typeface="Arial"/>
              <a:ea typeface="Arial"/>
              <a:cs typeface="Arial"/>
              <a:sym typeface="Arial"/>
            </a:endParaRPr>
          </a:p>
          <a:p>
            <a:pPr algn="r" indent="0" lvl="0" marL="0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b="1" lang="en-US" sz="1400">
                <a:uFillTx/>
                <a:latin typeface="Arial"/>
                <a:ea typeface="Arial"/>
                <a:cs typeface="Arial"/>
                <a:sym typeface="Arial"/>
              </a:rPr>
              <a:t> WEB: http://www.vendeycompraventalatinas.com/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3" name="Google Shape;333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7782" y="1339871"/>
            <a:ext cx="9694594" cy="101566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en-US" strike="noStrike" sz="6000" u="none">
                <a:solidFill>
                  <a:srgbClr val="3F7818"/>
                </a:solidFill>
                <a:uFillTx/>
                <a:latin typeface="Trebuchet MS"/>
                <a:ea typeface="Trebuchet MS"/>
                <a:cs typeface="Trebuchet MS"/>
                <a:sym typeface="Trebuchet MS"/>
              </a:rPr>
              <a:t>HAGAMOS CRECER LA RED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drawing  Description automatically generated" id="334" name="Google Shape;334;p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140" y="2971800"/>
            <a:ext cx="5415048" cy="1786904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BrushVTI">
  <a:themeElements>
    <a:clrScheme name="AnalogousFromDarkSeedLeftStep">
      <a:dk1>
        <a:srgbClr val="000000"/>
      </a:dk1>
      <a:lt1>
        <a:srgbClr val="FFFFFF"/>
      </a:lt1>
      <a:dk2>
        <a:srgbClr val="323820"/>
      </a:dk2>
      <a:lt2>
        <a:srgbClr val="E8E2E3"/>
      </a:lt2>
      <a:accent1>
        <a:srgbClr val="20B4A7"/>
      </a:accent1>
      <a:accent2>
        <a:srgbClr val="14B765"/>
      </a:accent2>
      <a:accent3>
        <a:srgbClr val="21B92D"/>
      </a:accent3>
      <a:accent4>
        <a:srgbClr val="4AB614"/>
      </a:accent4>
      <a:accent5>
        <a:srgbClr val="8AAD1F"/>
      </a:accent5>
      <a:accent6>
        <a:srgbClr val="BB9F14"/>
      </a:accent6>
      <a:hlink>
        <a:srgbClr val="658B2E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extraClrSchemeLst/>
</a:theme>
</file>

<file path=ppt/theme/theme3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extraClrSchemeLst/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2020-04-22T01:32:26Z</dcterms:created>
  <dc:creator>Peña Cruz, Ailyn Paola</dc:creator>
</cp:coreProperties>
</file>