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96" r:id="rId4"/>
    <p:sldId id="298" r:id="rId5"/>
    <p:sldId id="299" r:id="rId6"/>
    <p:sldId id="297" r:id="rId7"/>
    <p:sldId id="300" r:id="rId8"/>
    <p:sldId id="301" r:id="rId9"/>
    <p:sldId id="272" r:id="rId10"/>
    <p:sldId id="295" r:id="rId11"/>
    <p:sldId id="30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90" d="100"/>
          <a:sy n="90" d="100"/>
        </p:scale>
        <p:origin x="72" y="7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3A516-CE4B-47E4-9DF2-10F09A755E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Mr. Jesse Woods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C283A6-CD0B-475A-837F-95452435D5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 Royal History!</a:t>
            </a:r>
          </a:p>
        </p:txBody>
      </p:sp>
    </p:spTree>
    <p:extLst>
      <p:ext uri="{BB962C8B-B14F-4D97-AF65-F5344CB8AC3E}">
        <p14:creationId xmlns:p14="http://schemas.microsoft.com/office/powerpoint/2010/main" val="2413877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0950"/>
    </mc:Choice>
    <mc:Fallback>
      <p:transition spd="slow" advTm="13095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F7F5FE5-0EB5-4821-B382-A419835343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1035" y="871537"/>
            <a:ext cx="5355430" cy="1357313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Producer:</a:t>
            </a:r>
          </a:p>
          <a:p>
            <a:pPr algn="ctr">
              <a:lnSpc>
                <a:spcPct val="90000"/>
              </a:lnSpc>
            </a:pP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4A85FB-06E6-44F0-9BD5-6FE70A827E5D}"/>
              </a:ext>
            </a:extLst>
          </p:cNvPr>
          <p:cNvSpPr txBox="1"/>
          <p:nvPr/>
        </p:nvSpPr>
        <p:spPr>
          <a:xfrm>
            <a:off x="128588" y="2764631"/>
            <a:ext cx="9386887" cy="3596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lnSpc>
                <a:spcPct val="90000"/>
              </a:lnSpc>
              <a:spcBef>
                <a:spcPts val="1000"/>
              </a:spcBef>
            </a:pP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Young</a:t>
            </a:r>
          </a:p>
          <a:p>
            <a:pPr lvl="0" algn="ctr" defTabSz="914400">
              <a:lnSpc>
                <a:spcPct val="90000"/>
              </a:lnSpc>
              <a:spcBef>
                <a:spcPts val="1000"/>
              </a:spcBef>
            </a:pP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Performing</a:t>
            </a:r>
          </a:p>
          <a:p>
            <a:pPr lvl="0" algn="ctr" defTabSz="914400">
              <a:lnSpc>
                <a:spcPct val="90000"/>
              </a:lnSpc>
              <a:spcBef>
                <a:spcPts val="1000"/>
              </a:spcBef>
            </a:pP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Artists (YPA</a:t>
            </a:r>
            <a:r>
              <a:rPr lang="en-US" sz="3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Inc.</a:t>
            </a:r>
          </a:p>
          <a:p>
            <a:pPr lvl="0" algn="ctr" defTabSz="914400">
              <a:lnSpc>
                <a:spcPct val="90000"/>
              </a:lnSpc>
              <a:spcBef>
                <a:spcPts val="1000"/>
              </a:spcBef>
            </a:pPr>
            <a:endParaRPr lang="en-US" sz="4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914400">
              <a:lnSpc>
                <a:spcPct val="90000"/>
              </a:lnSpc>
              <a:spcBef>
                <a:spcPts val="1000"/>
              </a:spcBef>
            </a:pPr>
            <a:r>
              <a:rPr lang="en-US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www.youngperformingartists.org</a:t>
            </a:r>
          </a:p>
        </p:txBody>
      </p:sp>
    </p:spTree>
    <p:extLst>
      <p:ext uri="{BB962C8B-B14F-4D97-AF65-F5344CB8AC3E}">
        <p14:creationId xmlns:p14="http://schemas.microsoft.com/office/powerpoint/2010/main" val="1128457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103"/>
    </mc:Choice>
    <mc:Fallback>
      <p:transition spd="slow" advTm="6103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4">
            <a:extLst>
              <a:ext uri="{FF2B5EF4-FFF2-40B4-BE49-F238E27FC236}">
                <a16:creationId xmlns:a16="http://schemas.microsoft.com/office/drawing/2014/main" id="{EB22A480-6F83-4672-835B-074CE3E5FF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21" r="-1" b="27758"/>
          <a:stretch>
            <a:fillRect/>
          </a:stretch>
        </p:blipFill>
        <p:spPr>
          <a:xfrm>
            <a:off x="139122" y="10"/>
            <a:ext cx="4640047" cy="6857990"/>
          </a:xfrm>
          <a:prstGeom prst="rect">
            <a:avLst/>
          </a:prstGeom>
          <a:solidFill>
            <a:srgbClr val="FFFFFF">
              <a:shade val="85000"/>
            </a:srgbClr>
          </a:solidFill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650E9C7-4C38-44CC-9963-78FBE736FC58}"/>
              </a:ext>
            </a:extLst>
          </p:cNvPr>
          <p:cNvSpPr/>
          <p:nvPr/>
        </p:nvSpPr>
        <p:spPr>
          <a:xfrm>
            <a:off x="5086350" y="5064028"/>
            <a:ext cx="6966528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sz="7200" dirty="0">
                <a:solidFill>
                  <a:schemeClr val="bg1"/>
                </a:solidFill>
                <a:ea typeface="+mj-ea"/>
                <a:cs typeface="+mj-cs"/>
              </a:rPr>
              <a:t>Mr. Jesse Woods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F7E0C6-24B5-4FCB-950D-798259D91D08}"/>
              </a:ext>
            </a:extLst>
          </p:cNvPr>
          <p:cNvSpPr txBox="1"/>
          <p:nvPr/>
        </p:nvSpPr>
        <p:spPr>
          <a:xfrm>
            <a:off x="5022056" y="171450"/>
            <a:ext cx="7030822" cy="42473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“But he </a:t>
            </a:r>
            <a:r>
              <a:rPr lang="en-US" sz="5400" dirty="0" err="1">
                <a:solidFill>
                  <a:schemeClr val="bg1"/>
                </a:solidFill>
              </a:rPr>
              <a:t>knoweth</a:t>
            </a:r>
            <a:r>
              <a:rPr lang="en-US" sz="5400" dirty="0">
                <a:solidFill>
                  <a:schemeClr val="bg1"/>
                </a:solidFill>
              </a:rPr>
              <a:t> the way that I take: when he hath tried me, I shall come forth as gold.”  Job 23: 10</a:t>
            </a:r>
          </a:p>
        </p:txBody>
      </p:sp>
    </p:spTree>
    <p:extLst>
      <p:ext uri="{BB962C8B-B14F-4D97-AF65-F5344CB8AC3E}">
        <p14:creationId xmlns:p14="http://schemas.microsoft.com/office/powerpoint/2010/main" val="2746360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9230"/>
    </mc:Choice>
    <mc:Fallback>
      <p:transition spd="slow" advTm="30923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4">
            <a:extLst>
              <a:ext uri="{FF2B5EF4-FFF2-40B4-BE49-F238E27FC236}">
                <a16:creationId xmlns:a16="http://schemas.microsoft.com/office/drawing/2014/main" id="{EB22A480-6F83-4672-835B-074CE3E5FF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21" r="-1" b="27758"/>
          <a:stretch>
            <a:fillRect/>
          </a:stretch>
        </p:blipFill>
        <p:spPr>
          <a:xfrm>
            <a:off x="89116" y="10"/>
            <a:ext cx="5941327" cy="6857990"/>
          </a:xfrm>
          <a:prstGeom prst="rect">
            <a:avLst/>
          </a:prstGeom>
          <a:solidFill>
            <a:srgbClr val="FFFFFF">
              <a:shade val="85000"/>
            </a:srgbClr>
          </a:solidFill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1436F01-BED6-4747-8504-2B086F46C5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024"/>
          <a:stretch>
            <a:fillRect/>
          </a:stretch>
        </p:blipFill>
        <p:spPr>
          <a:xfrm>
            <a:off x="6094412" y="50005"/>
            <a:ext cx="6097588" cy="435054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650E9C7-4C38-44CC-9963-78FBE736FC58}"/>
              </a:ext>
            </a:extLst>
          </p:cNvPr>
          <p:cNvSpPr/>
          <p:nvPr/>
        </p:nvSpPr>
        <p:spPr>
          <a:xfrm>
            <a:off x="5086350" y="5064028"/>
            <a:ext cx="6966528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sz="7200" dirty="0">
                <a:solidFill>
                  <a:schemeClr val="bg1"/>
                </a:solidFill>
                <a:ea typeface="+mj-ea"/>
                <a:cs typeface="+mj-cs"/>
              </a:rPr>
              <a:t>Mr. Jesse Woods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325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81979"/>
    </mc:Choice>
    <mc:Fallback>
      <p:transition spd="slow" advTm="681979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4">
            <a:extLst>
              <a:ext uri="{FF2B5EF4-FFF2-40B4-BE49-F238E27FC236}">
                <a16:creationId xmlns:a16="http://schemas.microsoft.com/office/drawing/2014/main" id="{EB22A480-6F83-4672-835B-074CE3E5FF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21" r="-1" b="27758"/>
          <a:stretch>
            <a:fillRect/>
          </a:stretch>
        </p:blipFill>
        <p:spPr>
          <a:xfrm>
            <a:off x="483116" y="10"/>
            <a:ext cx="5153327" cy="6857990"/>
          </a:xfrm>
          <a:prstGeom prst="rect">
            <a:avLst/>
          </a:prstGeom>
          <a:solidFill>
            <a:srgbClr val="FFFFFF">
              <a:shade val="85000"/>
            </a:srgbClr>
          </a:solidFill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1436F01-BED6-4747-8504-2B086F46C5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024"/>
          <a:stretch>
            <a:fillRect/>
          </a:stretch>
        </p:blipFill>
        <p:spPr>
          <a:xfrm>
            <a:off x="5807869" y="50006"/>
            <a:ext cx="6384131" cy="328612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650E9C7-4C38-44CC-9963-78FBE736FC58}"/>
              </a:ext>
            </a:extLst>
          </p:cNvPr>
          <p:cNvSpPr/>
          <p:nvPr/>
        </p:nvSpPr>
        <p:spPr>
          <a:xfrm>
            <a:off x="4793456" y="3863878"/>
            <a:ext cx="7338004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sz="7200" dirty="0">
                <a:solidFill>
                  <a:schemeClr val="bg1"/>
                </a:solidFill>
                <a:ea typeface="+mj-ea"/>
                <a:cs typeface="+mj-cs"/>
              </a:rPr>
              <a:t>Mr. Jesse Woods’</a:t>
            </a:r>
          </a:p>
          <a:p>
            <a:pPr algn="r"/>
            <a:r>
              <a:rPr lang="en-US" sz="7200" dirty="0">
                <a:solidFill>
                  <a:schemeClr val="bg1"/>
                </a:solidFill>
                <a:ea typeface="+mj-ea"/>
                <a:cs typeface="+mj-cs"/>
              </a:rPr>
              <a:t>Daughters</a:t>
            </a:r>
          </a:p>
        </p:txBody>
      </p:sp>
    </p:spTree>
    <p:extLst>
      <p:ext uri="{BB962C8B-B14F-4D97-AF65-F5344CB8AC3E}">
        <p14:creationId xmlns:p14="http://schemas.microsoft.com/office/powerpoint/2010/main" val="533798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837"/>
    </mc:Choice>
    <mc:Fallback>
      <p:transition spd="slow" advTm="1283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4">
            <a:extLst>
              <a:ext uri="{FF2B5EF4-FFF2-40B4-BE49-F238E27FC236}">
                <a16:creationId xmlns:a16="http://schemas.microsoft.com/office/drawing/2014/main" id="{EB22A480-6F83-4672-835B-074CE3E5FF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21" r="-1" b="27758"/>
          <a:stretch>
            <a:fillRect/>
          </a:stretch>
        </p:blipFill>
        <p:spPr>
          <a:xfrm>
            <a:off x="483116" y="10"/>
            <a:ext cx="5153327" cy="6857990"/>
          </a:xfrm>
          <a:prstGeom prst="rect">
            <a:avLst/>
          </a:prstGeom>
          <a:solidFill>
            <a:srgbClr val="FFFFFF">
              <a:shade val="85000"/>
            </a:srgbClr>
          </a:solidFill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1436F01-BED6-4747-8504-2B086F46C5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024"/>
          <a:stretch>
            <a:fillRect/>
          </a:stretch>
        </p:blipFill>
        <p:spPr>
          <a:xfrm>
            <a:off x="5807869" y="50006"/>
            <a:ext cx="6384131" cy="328612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650E9C7-4C38-44CC-9963-78FBE736FC58}"/>
              </a:ext>
            </a:extLst>
          </p:cNvPr>
          <p:cNvSpPr/>
          <p:nvPr/>
        </p:nvSpPr>
        <p:spPr>
          <a:xfrm>
            <a:off x="4793456" y="3863878"/>
            <a:ext cx="7338004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sz="7200" dirty="0">
                <a:solidFill>
                  <a:schemeClr val="bg1"/>
                </a:solidFill>
                <a:ea typeface="+mj-ea"/>
                <a:cs typeface="+mj-cs"/>
              </a:rPr>
              <a:t>Left: Sister Anna Mae </a:t>
            </a:r>
            <a:r>
              <a:rPr lang="en-US" sz="7200" dirty="0" err="1">
                <a:solidFill>
                  <a:schemeClr val="bg1"/>
                </a:solidFill>
                <a:ea typeface="+mj-ea"/>
                <a:cs typeface="+mj-cs"/>
              </a:rPr>
              <a:t>Streater</a:t>
            </a:r>
            <a:endParaRPr lang="en-US" sz="7200" dirty="0">
              <a:solidFill>
                <a:schemeClr val="bg1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79029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490"/>
    </mc:Choice>
    <mc:Fallback>
      <p:transition spd="slow" advTm="1249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4">
            <a:extLst>
              <a:ext uri="{FF2B5EF4-FFF2-40B4-BE49-F238E27FC236}">
                <a16:creationId xmlns:a16="http://schemas.microsoft.com/office/drawing/2014/main" id="{EB22A480-6F83-4672-835B-074CE3E5FF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21" r="-1" b="27758"/>
          <a:stretch>
            <a:fillRect/>
          </a:stretch>
        </p:blipFill>
        <p:spPr>
          <a:xfrm>
            <a:off x="483116" y="10"/>
            <a:ext cx="5153327" cy="6857990"/>
          </a:xfrm>
          <a:prstGeom prst="rect">
            <a:avLst/>
          </a:prstGeom>
          <a:solidFill>
            <a:srgbClr val="FFFFFF">
              <a:shade val="85000"/>
            </a:srgbClr>
          </a:solidFill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1436F01-BED6-4747-8504-2B086F46C5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024"/>
          <a:stretch>
            <a:fillRect/>
          </a:stretch>
        </p:blipFill>
        <p:spPr>
          <a:xfrm>
            <a:off x="5807869" y="50006"/>
            <a:ext cx="6384131" cy="328612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650E9C7-4C38-44CC-9963-78FBE736FC58}"/>
              </a:ext>
            </a:extLst>
          </p:cNvPr>
          <p:cNvSpPr/>
          <p:nvPr/>
        </p:nvSpPr>
        <p:spPr>
          <a:xfrm>
            <a:off x="4793456" y="3863878"/>
            <a:ext cx="7338004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sz="7200" dirty="0">
                <a:solidFill>
                  <a:schemeClr val="bg1"/>
                </a:solidFill>
                <a:ea typeface="+mj-ea"/>
                <a:cs typeface="+mj-cs"/>
              </a:rPr>
              <a:t>Right: Minister Elnora Woods</a:t>
            </a:r>
          </a:p>
        </p:txBody>
      </p:sp>
    </p:spTree>
    <p:extLst>
      <p:ext uri="{BB962C8B-B14F-4D97-AF65-F5344CB8AC3E}">
        <p14:creationId xmlns:p14="http://schemas.microsoft.com/office/powerpoint/2010/main" val="798583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885"/>
    </mc:Choice>
    <mc:Fallback>
      <p:transition spd="slow" advTm="12885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4">
            <a:extLst>
              <a:ext uri="{FF2B5EF4-FFF2-40B4-BE49-F238E27FC236}">
                <a16:creationId xmlns:a16="http://schemas.microsoft.com/office/drawing/2014/main" id="{EB22A480-6F83-4672-835B-074CE3E5FF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21" r="-1" b="27758"/>
          <a:stretch>
            <a:fillRect/>
          </a:stretch>
        </p:blipFill>
        <p:spPr>
          <a:xfrm>
            <a:off x="89116" y="114300"/>
            <a:ext cx="5941327" cy="6679405"/>
          </a:xfrm>
          <a:prstGeom prst="rect">
            <a:avLst/>
          </a:prstGeom>
          <a:solidFill>
            <a:srgbClr val="FFFFFF">
              <a:shade val="85000"/>
            </a:srgbClr>
          </a:solidFill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1436F01-BED6-4747-8504-2B086F46C5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024"/>
          <a:stretch>
            <a:fillRect/>
          </a:stretch>
        </p:blipFill>
        <p:spPr>
          <a:xfrm>
            <a:off x="6094412" y="50005"/>
            <a:ext cx="6097588" cy="345043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650E9C7-4C38-44CC-9963-78FBE736FC58}"/>
              </a:ext>
            </a:extLst>
          </p:cNvPr>
          <p:cNvSpPr/>
          <p:nvPr/>
        </p:nvSpPr>
        <p:spPr>
          <a:xfrm>
            <a:off x="1135857" y="3892453"/>
            <a:ext cx="11056144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sz="7200" dirty="0">
                <a:solidFill>
                  <a:schemeClr val="bg1"/>
                </a:solidFill>
                <a:ea typeface="+mj-ea"/>
                <a:cs typeface="+mj-cs"/>
              </a:rPr>
              <a:t>Sister Jacqueline Holmes, Deceased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548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142"/>
    </mc:Choice>
    <mc:Fallback>
      <p:transition spd="slow" advTm="12142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4">
            <a:extLst>
              <a:ext uri="{FF2B5EF4-FFF2-40B4-BE49-F238E27FC236}">
                <a16:creationId xmlns:a16="http://schemas.microsoft.com/office/drawing/2014/main" id="{EB22A480-6F83-4672-835B-074CE3E5FF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21" r="-1" b="27758"/>
          <a:stretch>
            <a:fillRect/>
          </a:stretch>
        </p:blipFill>
        <p:spPr>
          <a:xfrm>
            <a:off x="139122" y="171450"/>
            <a:ext cx="5941327" cy="4305899"/>
          </a:xfrm>
          <a:prstGeom prst="rect">
            <a:avLst/>
          </a:prstGeom>
          <a:solidFill>
            <a:srgbClr val="FFFFFF">
              <a:shade val="85000"/>
            </a:srgbClr>
          </a:solidFill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1436F01-BED6-4747-8504-2B086F46C5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024"/>
          <a:stretch>
            <a:fillRect/>
          </a:stretch>
        </p:blipFill>
        <p:spPr>
          <a:xfrm>
            <a:off x="6094412" y="50005"/>
            <a:ext cx="6097588" cy="406479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650E9C7-4C38-44CC-9963-78FBE736FC58}"/>
              </a:ext>
            </a:extLst>
          </p:cNvPr>
          <p:cNvSpPr/>
          <p:nvPr/>
        </p:nvSpPr>
        <p:spPr>
          <a:xfrm>
            <a:off x="-57150" y="4477350"/>
            <a:ext cx="1224915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sz="7200" dirty="0">
                <a:solidFill>
                  <a:schemeClr val="bg1"/>
                </a:solidFill>
                <a:ea typeface="+mj-ea"/>
                <a:cs typeface="+mj-cs"/>
              </a:rPr>
              <a:t>Mr. Jesse Woods’ Sister:</a:t>
            </a:r>
          </a:p>
          <a:p>
            <a:pPr algn="r"/>
            <a:r>
              <a:rPr lang="en-US" sz="7200" dirty="0">
                <a:solidFill>
                  <a:schemeClr val="bg1"/>
                </a:solidFill>
                <a:ea typeface="+mj-ea"/>
                <a:cs typeface="+mj-cs"/>
              </a:rPr>
              <a:t>Mother Bertha Lewis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761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949"/>
    </mc:Choice>
    <mc:Fallback>
      <p:transition spd="slow" advTm="1194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4">
            <a:extLst>
              <a:ext uri="{FF2B5EF4-FFF2-40B4-BE49-F238E27FC236}">
                <a16:creationId xmlns:a16="http://schemas.microsoft.com/office/drawing/2014/main" id="{EB22A480-6F83-4672-835B-074CE3E5FF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21" r="-1" b="27758"/>
          <a:stretch>
            <a:fillRect/>
          </a:stretch>
        </p:blipFill>
        <p:spPr>
          <a:xfrm>
            <a:off x="139122" y="10"/>
            <a:ext cx="4640047" cy="6857990"/>
          </a:xfrm>
          <a:prstGeom prst="rect">
            <a:avLst/>
          </a:prstGeom>
          <a:solidFill>
            <a:srgbClr val="FFFFFF">
              <a:shade val="85000"/>
            </a:srgbClr>
          </a:solidFill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1436F01-BED6-4747-8504-2B086F46C5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024"/>
          <a:stretch>
            <a:fillRect/>
          </a:stretch>
        </p:blipFill>
        <p:spPr>
          <a:xfrm>
            <a:off x="6094412" y="50005"/>
            <a:ext cx="6097588" cy="435054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650E9C7-4C38-44CC-9963-78FBE736FC58}"/>
              </a:ext>
            </a:extLst>
          </p:cNvPr>
          <p:cNvSpPr/>
          <p:nvPr/>
        </p:nvSpPr>
        <p:spPr>
          <a:xfrm>
            <a:off x="5086350" y="5064028"/>
            <a:ext cx="6966528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sz="7200" dirty="0">
                <a:solidFill>
                  <a:schemeClr val="bg1"/>
                </a:solidFill>
                <a:ea typeface="+mj-ea"/>
                <a:cs typeface="+mj-cs"/>
              </a:rPr>
              <a:t>Mr. Jesse Woods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910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220"/>
    </mc:Choice>
    <mc:Fallback>
      <p:transition spd="slow" advTm="1222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F7F5FE5-0EB5-4821-B382-A419835343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701" y="379562"/>
            <a:ext cx="7331868" cy="1949301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5400" b="1" dirty="0"/>
              <a:t>Executive Producer: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FE7FE7-0CD8-46BB-B613-4351030072DE}"/>
              </a:ext>
            </a:extLst>
          </p:cNvPr>
          <p:cNvSpPr txBox="1"/>
          <p:nvPr/>
        </p:nvSpPr>
        <p:spPr>
          <a:xfrm>
            <a:off x="300038" y="2793206"/>
            <a:ext cx="9065418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en-US" sz="5400" b="1" dirty="0">
                <a:solidFill>
                  <a:prstClr val="white"/>
                </a:solidFill>
              </a:rPr>
              <a:t>Community Of Royal, Inc.</a:t>
            </a:r>
          </a:p>
        </p:txBody>
      </p:sp>
    </p:spTree>
    <p:extLst>
      <p:ext uri="{BB962C8B-B14F-4D97-AF65-F5344CB8AC3E}">
        <p14:creationId xmlns:p14="http://schemas.microsoft.com/office/powerpoint/2010/main" val="4103549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295"/>
    </mc:Choice>
    <mc:Fallback>
      <p:transition spd="slow" advTm="6295"/>
    </mc:Fallback>
  </mc:AlternateContent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970</TotalTime>
  <Words>104</Words>
  <Application>Microsoft Office PowerPoint</Application>
  <PresentationFormat>Widescreen</PresentationFormat>
  <Paragraphs>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Berlin</vt:lpstr>
      <vt:lpstr>Mr. Jesse Woods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Jesse Woods</dc:title>
  <dc:creator>B Steele</dc:creator>
  <cp:lastModifiedBy>B Steele</cp:lastModifiedBy>
  <cp:revision>14</cp:revision>
  <dcterms:created xsi:type="dcterms:W3CDTF">2019-06-15T17:09:39Z</dcterms:created>
  <dcterms:modified xsi:type="dcterms:W3CDTF">2019-06-16T12:55:10Z</dcterms:modified>
</cp:coreProperties>
</file>