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6" r:id="rId4"/>
    <p:sldId id="298" r:id="rId5"/>
    <p:sldId id="299" r:id="rId6"/>
    <p:sldId id="297" r:id="rId7"/>
    <p:sldId id="300" r:id="rId8"/>
    <p:sldId id="301" r:id="rId9"/>
    <p:sldId id="272" r:id="rId10"/>
    <p:sldId id="295" r:id="rId11"/>
    <p:sldId id="30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0" d="100"/>
          <a:sy n="90" d="100"/>
        </p:scale>
        <p:origin x="72" y="7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3A516-CE4B-47E4-9DF2-10F09A755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Mr. Jesse Woods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283A6-CD0B-475A-837F-95452435D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Royal History!</a:t>
            </a:r>
          </a:p>
        </p:txBody>
      </p:sp>
    </p:spTree>
    <p:extLst>
      <p:ext uri="{BB962C8B-B14F-4D97-AF65-F5344CB8AC3E}">
        <p14:creationId xmlns:p14="http://schemas.microsoft.com/office/powerpoint/2010/main" val="2413877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950"/>
    </mc:Choice>
    <mc:Fallback>
      <p:transition spd="slow" advTm="1309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7F5FE5-0EB5-4821-B382-A41983534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1035" y="871537"/>
            <a:ext cx="5355430" cy="135731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Producer:</a:t>
            </a:r>
          </a:p>
          <a:p>
            <a:pPr algn="ctr">
              <a:lnSpc>
                <a:spcPct val="90000"/>
              </a:lnSpc>
            </a:pP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4A85FB-06E6-44F0-9BD5-6FE70A827E5D}"/>
              </a:ext>
            </a:extLst>
          </p:cNvPr>
          <p:cNvSpPr txBox="1"/>
          <p:nvPr/>
        </p:nvSpPr>
        <p:spPr>
          <a:xfrm>
            <a:off x="128588" y="2764631"/>
            <a:ext cx="9386887" cy="3596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Artists (YPA</a:t>
            </a:r>
            <a:r>
              <a:rPr lang="en-US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Inc.</a:t>
            </a: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endParaRPr lang="en-US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www.youngperformingartists.org</a:t>
            </a:r>
          </a:p>
        </p:txBody>
      </p:sp>
    </p:spTree>
    <p:extLst>
      <p:ext uri="{BB962C8B-B14F-4D97-AF65-F5344CB8AC3E}">
        <p14:creationId xmlns:p14="http://schemas.microsoft.com/office/powerpoint/2010/main" val="112845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03"/>
    </mc:Choice>
    <mc:Fallback>
      <p:transition spd="slow" advTm="610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139122" y="10"/>
            <a:ext cx="464004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5086350" y="5064028"/>
            <a:ext cx="69665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Mr. Jesse Woods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F7E0C6-24B5-4FCB-950D-798259D91D08}"/>
              </a:ext>
            </a:extLst>
          </p:cNvPr>
          <p:cNvSpPr txBox="1"/>
          <p:nvPr/>
        </p:nvSpPr>
        <p:spPr>
          <a:xfrm>
            <a:off x="5022056" y="171450"/>
            <a:ext cx="7030822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“But he </a:t>
            </a:r>
            <a:r>
              <a:rPr lang="en-US" sz="5400" dirty="0" err="1">
                <a:solidFill>
                  <a:schemeClr val="bg1"/>
                </a:solidFill>
              </a:rPr>
              <a:t>knoweth</a:t>
            </a:r>
            <a:r>
              <a:rPr lang="en-US" sz="5400" dirty="0">
                <a:solidFill>
                  <a:schemeClr val="bg1"/>
                </a:solidFill>
              </a:rPr>
              <a:t> the way that I take: when he hath tried me, I shall come forth as gold.”  Job 23: 10</a:t>
            </a:r>
          </a:p>
        </p:txBody>
      </p:sp>
    </p:spTree>
    <p:extLst>
      <p:ext uri="{BB962C8B-B14F-4D97-AF65-F5344CB8AC3E}">
        <p14:creationId xmlns:p14="http://schemas.microsoft.com/office/powerpoint/2010/main" val="2746360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9230"/>
    </mc:Choice>
    <mc:Fallback>
      <p:transition spd="slow" advTm="30923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89116" y="10"/>
            <a:ext cx="594132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6094412" y="50005"/>
            <a:ext cx="6097588" cy="435054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5086350" y="5064028"/>
            <a:ext cx="69665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Mr. Jesse Woods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25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1979"/>
    </mc:Choice>
    <mc:Fallback>
      <p:transition spd="slow" advTm="68197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483116" y="10"/>
            <a:ext cx="515332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5807869" y="50006"/>
            <a:ext cx="6384131" cy="32861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4793456" y="3863878"/>
            <a:ext cx="733800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Mr. Jesse Woods’</a:t>
            </a:r>
          </a:p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Daughters</a:t>
            </a:r>
          </a:p>
        </p:txBody>
      </p:sp>
    </p:spTree>
    <p:extLst>
      <p:ext uri="{BB962C8B-B14F-4D97-AF65-F5344CB8AC3E}">
        <p14:creationId xmlns:p14="http://schemas.microsoft.com/office/powerpoint/2010/main" val="533798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837"/>
    </mc:Choice>
    <mc:Fallback>
      <p:transition spd="slow" advTm="128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483116" y="10"/>
            <a:ext cx="515332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5807869" y="50006"/>
            <a:ext cx="6384131" cy="32861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4793456" y="3863878"/>
            <a:ext cx="733800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Left: Sister Anna Mae </a:t>
            </a:r>
            <a:r>
              <a:rPr lang="en-US" sz="7200" dirty="0" err="1">
                <a:solidFill>
                  <a:schemeClr val="bg1"/>
                </a:solidFill>
                <a:ea typeface="+mj-ea"/>
                <a:cs typeface="+mj-cs"/>
              </a:rPr>
              <a:t>Streater</a:t>
            </a:r>
            <a:endParaRPr lang="en-US" sz="720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90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490"/>
    </mc:Choice>
    <mc:Fallback>
      <p:transition spd="slow" advTm="1249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483116" y="10"/>
            <a:ext cx="515332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5807869" y="50006"/>
            <a:ext cx="6384131" cy="32861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4793456" y="3863878"/>
            <a:ext cx="733800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Right: Minister Elnora Woods</a:t>
            </a:r>
          </a:p>
        </p:txBody>
      </p:sp>
    </p:spTree>
    <p:extLst>
      <p:ext uri="{BB962C8B-B14F-4D97-AF65-F5344CB8AC3E}">
        <p14:creationId xmlns:p14="http://schemas.microsoft.com/office/powerpoint/2010/main" val="79858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885"/>
    </mc:Choice>
    <mc:Fallback>
      <p:transition spd="slow" advTm="1288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89116" y="114300"/>
            <a:ext cx="5941327" cy="6679405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6094412" y="50005"/>
            <a:ext cx="6097588" cy="34504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1135857" y="3892453"/>
            <a:ext cx="1105614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Sister Jacqueline Holmes, Deceased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48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42"/>
    </mc:Choice>
    <mc:Fallback>
      <p:transition spd="slow" advTm="1214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139122" y="171450"/>
            <a:ext cx="5941327" cy="4305899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6094412" y="50005"/>
            <a:ext cx="6097588" cy="406479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-57150" y="4477350"/>
            <a:ext cx="122491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Mr. Jesse Woods’ Sister:</a:t>
            </a:r>
          </a:p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Mother Bertha Lewis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61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49"/>
    </mc:Choice>
    <mc:Fallback>
      <p:transition spd="slow" advTm="1194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EB22A480-6F83-4672-835B-074CE3E5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1" r="-1" b="27758"/>
          <a:stretch>
            <a:fillRect/>
          </a:stretch>
        </p:blipFill>
        <p:spPr>
          <a:xfrm>
            <a:off x="139122" y="10"/>
            <a:ext cx="4640047" cy="685799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436F01-BED6-4747-8504-2B086F46C5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4"/>
          <a:stretch>
            <a:fillRect/>
          </a:stretch>
        </p:blipFill>
        <p:spPr>
          <a:xfrm>
            <a:off x="6094412" y="50005"/>
            <a:ext cx="6097588" cy="435054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50E9C7-4C38-44CC-9963-78FBE736FC58}"/>
              </a:ext>
            </a:extLst>
          </p:cNvPr>
          <p:cNvSpPr/>
          <p:nvPr/>
        </p:nvSpPr>
        <p:spPr>
          <a:xfrm>
            <a:off x="5086350" y="5064028"/>
            <a:ext cx="69665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ea typeface="+mj-ea"/>
                <a:cs typeface="+mj-cs"/>
              </a:rPr>
              <a:t>Mr. Jesse Woods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10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20"/>
    </mc:Choice>
    <mc:Fallback>
      <p:transition spd="slow" advTm="1222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7F5FE5-0EB5-4821-B382-A41983534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1" y="379562"/>
            <a:ext cx="7331868" cy="194930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5400" b="1" dirty="0"/>
              <a:t>Executive Producer: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FE7FE7-0CD8-46BB-B613-4351030072DE}"/>
              </a:ext>
            </a:extLst>
          </p:cNvPr>
          <p:cNvSpPr txBox="1"/>
          <p:nvPr/>
        </p:nvSpPr>
        <p:spPr>
          <a:xfrm>
            <a:off x="300038" y="2793206"/>
            <a:ext cx="9065418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5400" b="1" dirty="0">
                <a:solidFill>
                  <a:prstClr val="white"/>
                </a:solidFill>
              </a:rPr>
              <a:t>Community Of Royal, Inc.</a:t>
            </a:r>
          </a:p>
        </p:txBody>
      </p:sp>
    </p:spTree>
    <p:extLst>
      <p:ext uri="{BB962C8B-B14F-4D97-AF65-F5344CB8AC3E}">
        <p14:creationId xmlns:p14="http://schemas.microsoft.com/office/powerpoint/2010/main" val="410354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95"/>
    </mc:Choice>
    <mc:Fallback>
      <p:transition spd="slow" advTm="6295"/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970</TotalTime>
  <Words>104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Mr. Jesse Woods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Jesse Woods</dc:title>
  <dc:creator>B Steele</dc:creator>
  <cp:lastModifiedBy>B Steele</cp:lastModifiedBy>
  <cp:revision>14</cp:revision>
  <dcterms:created xsi:type="dcterms:W3CDTF">2019-06-15T17:09:39Z</dcterms:created>
  <dcterms:modified xsi:type="dcterms:W3CDTF">2019-06-16T12:55:10Z</dcterms:modified>
</cp:coreProperties>
</file>