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</p:sldIdLst>
  <p:sldSz cx="21396325" cy="15087600"/>
  <p:notesSz cx="7010400" cy="9296400"/>
  <p:defaultTextStyle>
    <a:defPPr>
      <a:defRPr lang="en-US"/>
    </a:defPPr>
    <a:lvl1pPr marL="0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1pPr>
    <a:lvl2pPr marL="875584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2pPr>
    <a:lvl3pPr marL="1751167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3pPr>
    <a:lvl4pPr marL="2626751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4pPr>
    <a:lvl5pPr marL="3502335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5pPr>
    <a:lvl6pPr marL="4377919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6pPr>
    <a:lvl7pPr marL="5253502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7pPr>
    <a:lvl8pPr marL="6129086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8pPr>
    <a:lvl9pPr marL="7004670" algn="l" defTabSz="1751167" rtl="0" eaLnBrk="1" latinLnBrk="0" hangingPunct="1">
      <a:defRPr sz="34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52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57EDB"/>
    <a:srgbClr val="4ACCE6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1" autoAdjust="0"/>
    <p:restoredTop sz="94660"/>
  </p:normalViewPr>
  <p:slideViewPr>
    <p:cSldViewPr snapToGrid="0">
      <p:cViewPr>
        <p:scale>
          <a:sx n="51" d="100"/>
          <a:sy n="51" d="100"/>
        </p:scale>
        <p:origin x="-276" y="-138"/>
      </p:cViewPr>
      <p:guideLst>
        <p:guide orient="horz" pos="4752"/>
        <p:guide pos="67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2469199"/>
            <a:ext cx="18186876" cy="5252720"/>
          </a:xfrm>
        </p:spPr>
        <p:txBody>
          <a:bodyPr anchor="b"/>
          <a:lstStyle>
            <a:lvl1pPr algn="ctr">
              <a:defRPr sz="1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7924484"/>
            <a:ext cx="16047244" cy="3642676"/>
          </a:xfrm>
        </p:spPr>
        <p:txBody>
          <a:bodyPr/>
          <a:lstStyle>
            <a:lvl1pPr marL="0" indent="0" algn="ctr">
              <a:buNone/>
              <a:defRPr sz="5280"/>
            </a:lvl1pPr>
            <a:lvl2pPr marL="1005840" indent="0" algn="ctr">
              <a:buNone/>
              <a:defRPr sz="4400"/>
            </a:lvl2pPr>
            <a:lvl3pPr marL="2011680" indent="0" algn="ctr">
              <a:buNone/>
              <a:defRPr sz="3960"/>
            </a:lvl3pPr>
            <a:lvl4pPr marL="3017520" indent="0" algn="ctr">
              <a:buNone/>
              <a:defRPr sz="3520"/>
            </a:lvl4pPr>
            <a:lvl5pPr marL="4023360" indent="0" algn="ctr">
              <a:buNone/>
              <a:defRPr sz="3520"/>
            </a:lvl5pPr>
            <a:lvl6pPr marL="5029200" indent="0" algn="ctr">
              <a:buNone/>
              <a:defRPr sz="3520"/>
            </a:lvl6pPr>
            <a:lvl7pPr marL="6035040" indent="0" algn="ctr">
              <a:buNone/>
              <a:defRPr sz="3520"/>
            </a:lvl7pPr>
            <a:lvl8pPr marL="7040880" indent="0" algn="ctr">
              <a:buNone/>
              <a:defRPr sz="3520"/>
            </a:lvl8pPr>
            <a:lvl9pPr marL="8046720" indent="0" algn="ctr">
              <a:buNone/>
              <a:defRPr sz="35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803275"/>
            <a:ext cx="4613583" cy="127860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803275"/>
            <a:ext cx="13573294" cy="127860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0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3761427"/>
            <a:ext cx="18454330" cy="6276021"/>
          </a:xfrm>
        </p:spPr>
        <p:txBody>
          <a:bodyPr anchor="b"/>
          <a:lstStyle>
            <a:lvl1pPr>
              <a:defRPr sz="1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10096822"/>
            <a:ext cx="18454330" cy="3300411"/>
          </a:xfrm>
        </p:spPr>
        <p:txBody>
          <a:bodyPr/>
          <a:lstStyle>
            <a:lvl1pPr marL="0" indent="0">
              <a:buNone/>
              <a:defRPr sz="5280">
                <a:solidFill>
                  <a:schemeClr val="tx1"/>
                </a:solidFill>
              </a:defRPr>
            </a:lvl1pPr>
            <a:lvl2pPr marL="10058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4016375"/>
            <a:ext cx="9093438" cy="957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4016375"/>
            <a:ext cx="9093438" cy="9572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803278"/>
            <a:ext cx="18454330" cy="2916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3698559"/>
            <a:ext cx="9051647" cy="1812606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5511165"/>
            <a:ext cx="9051647" cy="8106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3698559"/>
            <a:ext cx="9096225" cy="1812606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5511165"/>
            <a:ext cx="9096225" cy="8106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8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005840"/>
            <a:ext cx="6900872" cy="352044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2172338"/>
            <a:ext cx="10831890" cy="10721975"/>
          </a:xfrm>
        </p:spPr>
        <p:txBody>
          <a:bodyPr/>
          <a:lstStyle>
            <a:lvl1pPr>
              <a:defRPr sz="7040"/>
            </a:lvl1pPr>
            <a:lvl2pPr>
              <a:defRPr sz="6160"/>
            </a:lvl2pPr>
            <a:lvl3pPr>
              <a:defRPr sz="528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4526280"/>
            <a:ext cx="6900872" cy="8385494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005840"/>
            <a:ext cx="6900872" cy="3520440"/>
          </a:xfrm>
        </p:spPr>
        <p:txBody>
          <a:bodyPr anchor="b"/>
          <a:lstStyle>
            <a:lvl1pPr>
              <a:defRPr sz="7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2172338"/>
            <a:ext cx="10831890" cy="10721975"/>
          </a:xfrm>
        </p:spPr>
        <p:txBody>
          <a:bodyPr anchor="t"/>
          <a:lstStyle>
            <a:lvl1pPr marL="0" indent="0">
              <a:buNone/>
              <a:defRPr sz="7040"/>
            </a:lvl1pPr>
            <a:lvl2pPr marL="1005840" indent="0">
              <a:buNone/>
              <a:defRPr sz="6160"/>
            </a:lvl2pPr>
            <a:lvl3pPr marL="2011680" indent="0">
              <a:buNone/>
              <a:defRPr sz="528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4526280"/>
            <a:ext cx="6900872" cy="8385494"/>
          </a:xfrm>
        </p:spPr>
        <p:txBody>
          <a:bodyPr/>
          <a:lstStyle>
            <a:lvl1pPr marL="0" indent="0">
              <a:buNone/>
              <a:defRPr sz="3520"/>
            </a:lvl1pPr>
            <a:lvl2pPr marL="1005840" indent="0">
              <a:buNone/>
              <a:defRPr sz="3080"/>
            </a:lvl2pPr>
            <a:lvl3pPr marL="2011680" indent="0">
              <a:buNone/>
              <a:defRPr sz="2640"/>
            </a:lvl3pPr>
            <a:lvl4pPr marL="3017520" indent="0">
              <a:buNone/>
              <a:defRPr sz="2200"/>
            </a:lvl4pPr>
            <a:lvl5pPr marL="4023360" indent="0">
              <a:buNone/>
              <a:defRPr sz="2200"/>
            </a:lvl5pPr>
            <a:lvl6pPr marL="5029200" indent="0">
              <a:buNone/>
              <a:defRPr sz="2200"/>
            </a:lvl6pPr>
            <a:lvl7pPr marL="6035040" indent="0">
              <a:buNone/>
              <a:defRPr sz="2200"/>
            </a:lvl7pPr>
            <a:lvl8pPr marL="7040880" indent="0">
              <a:buNone/>
              <a:defRPr sz="2200"/>
            </a:lvl8pPr>
            <a:lvl9pPr marL="804672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1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803278"/>
            <a:ext cx="18454330" cy="291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4016375"/>
            <a:ext cx="18454330" cy="9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13983973"/>
            <a:ext cx="4814173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3894-7733-43CE-B491-F763A888FE41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13983973"/>
            <a:ext cx="722126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13983973"/>
            <a:ext cx="4814173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C633-EA76-4350-A2F7-19ADEAE8E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8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1680" rtl="0" eaLnBrk="1" latinLnBrk="0" hangingPunct="1">
        <a:lnSpc>
          <a:spcPct val="90000"/>
        </a:lnSpc>
        <a:spcBef>
          <a:spcPct val="0"/>
        </a:spcBef>
        <a:buNone/>
        <a:defRPr sz="9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20" indent="-502920" algn="l" defTabSz="201168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616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3753322"/>
            <a:ext cx="21377765" cy="1334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9" y="3011971"/>
            <a:ext cx="6149701" cy="6149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95" y="2980691"/>
            <a:ext cx="6149701" cy="6149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29" y="3011971"/>
            <a:ext cx="6149701" cy="6149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34" y="9377740"/>
            <a:ext cx="8315645" cy="43518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109" y="8991502"/>
            <a:ext cx="8250582" cy="55003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63" y="-647126"/>
            <a:ext cx="10058400" cy="3352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63" y="900488"/>
            <a:ext cx="10058400" cy="33528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620" y="-809613"/>
            <a:ext cx="8900788" cy="44503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507" y="-647818"/>
            <a:ext cx="8253605" cy="41268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26">
            <a:off x="14492596" y="7843357"/>
            <a:ext cx="10175654" cy="50878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945">
            <a:off x="5659679" y="828573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13753322"/>
            <a:ext cx="21377765" cy="1334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9" y="3011971"/>
            <a:ext cx="6149701" cy="6149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95" y="2980691"/>
            <a:ext cx="6149701" cy="6149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29" y="3011971"/>
            <a:ext cx="6149701" cy="6149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34" y="9377740"/>
            <a:ext cx="8315645" cy="43518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0" y="8963280"/>
            <a:ext cx="8280400" cy="55202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63" y="-647126"/>
            <a:ext cx="10058400" cy="3352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63" y="900488"/>
            <a:ext cx="1005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4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Banner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Boren, Amy L</dc:creator>
  <cp:lastModifiedBy>Sharon</cp:lastModifiedBy>
  <cp:revision>35</cp:revision>
  <cp:lastPrinted>2017-04-07T19:13:55Z</cp:lastPrinted>
  <dcterms:created xsi:type="dcterms:W3CDTF">2017-04-05T01:37:28Z</dcterms:created>
  <dcterms:modified xsi:type="dcterms:W3CDTF">2017-04-22T16:07:17Z</dcterms:modified>
</cp:coreProperties>
</file>