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6" roundtripDataSignature="AMtx7mjA96BL3eAg/z6OXtirlx3kKdDn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804834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8568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800"/>
              <a:buFont typeface="Calibri"/>
              <a:buNone/>
              <a:defRPr sz="8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800"/>
              <a:buNone/>
              <a:defRPr sz="2800"/>
            </a:lvl2pPr>
            <a:lvl3pPr lvl="2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  <a:defRPr sz="2400"/>
            </a:lvl3pPr>
            <a:lvl4pPr lvl="3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4pPr>
            <a:lvl5pPr lvl="4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5pPr>
            <a:lvl6pPr lvl="5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6pPr>
            <a:lvl7pPr lvl="6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7pPr>
            <a:lvl8pPr lvl="7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8pPr>
            <a:lvl9pPr lvl="8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4170426" y="-1482090"/>
            <a:ext cx="3766185" cy="1075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 rot="5400000">
            <a:off x="7658100" y="1781175"/>
            <a:ext cx="48006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 rot="5400000">
            <a:off x="1938338" y="-452437"/>
            <a:ext cx="5400675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Calibri"/>
              <a:buNone/>
              <a:defRPr sz="88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676656" y="1998134"/>
            <a:ext cx="4663440" cy="37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6011330" y="1998134"/>
            <a:ext cx="4663440" cy="37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200"/>
              <a:buNone/>
              <a:defRPr sz="2200" b="0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76656" y="2753084"/>
            <a:ext cx="466344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3"/>
          </p:nvPr>
        </p:nvSpPr>
        <p:spPr>
          <a:xfrm>
            <a:off x="6007608" y="2038435"/>
            <a:ext cx="4663440" cy="722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200"/>
              <a:buNone/>
              <a:defRPr sz="2200" b="0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4"/>
          </p:nvPr>
        </p:nvSpPr>
        <p:spPr>
          <a:xfrm>
            <a:off x="6007608" y="2750990"/>
            <a:ext cx="466344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defRPr sz="4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762000" y="762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3200"/>
              <a:buChar char=" "/>
              <a:defRPr sz="3200"/>
            </a:lvl1pPr>
            <a:lvl2pPr marL="914400" lvl="1" indent="-4064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800"/>
              <a:buChar char=" "/>
              <a:defRPr sz="2800"/>
            </a:lvl2pPr>
            <a:lvl3pPr marL="1371600" lvl="2" indent="-3810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3pPr>
            <a:lvl4pPr marL="1828800" lvl="3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4pPr>
            <a:lvl5pPr marL="2286000" lvl="4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5pPr>
            <a:lvl6pPr marL="2743200" lvl="5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6pPr>
            <a:lvl7pPr marL="3200400" lvl="6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7pPr>
            <a:lvl8pPr marL="3657600" lvl="7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8pPr>
            <a:lvl9pPr marL="4114800" lvl="8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2"/>
          </p:nvPr>
        </p:nvSpPr>
        <p:spPr>
          <a:xfrm>
            <a:off x="8275982" y="2511813"/>
            <a:ext cx="3398520" cy="312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alibri"/>
              <a:buNone/>
              <a:defRPr sz="1800">
                <a:solidFill>
                  <a:srgbClr val="262626"/>
                </a:solidFill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solidFill>
          <a:schemeClr val="accen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  <a:defRPr sz="32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330952"/>
          </a:xfrm>
          <a:prstGeom prst="rect">
            <a:avLst/>
          </a:prstGeom>
          <a:solidFill>
            <a:srgbClr val="B7E0E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>
            <a:off x="676656" y="5909735"/>
            <a:ext cx="9229344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400"/>
              <a:buNone/>
              <a:defRPr sz="1400">
                <a:solidFill>
                  <a:srgbClr val="262626"/>
                </a:solidFill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300"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 "/>
              <a:defRPr sz="2000" b="0" i="1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s://coloradoena.regfox.com/2019-colorado-emergency-nurses-association-education-conferen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" descr="A close up of a sig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5840627"/>
            <a:ext cx="1869819" cy="1017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 descr="A close up of a sig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8926" y="159873"/>
            <a:ext cx="2418627" cy="2377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 descr="A picture containing devic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24450" y="159875"/>
            <a:ext cx="2418625" cy="237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 descr="A picture containing outdoor, sky, building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99900" y="4458925"/>
            <a:ext cx="3592200" cy="18899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2426700" y="159875"/>
            <a:ext cx="7338600" cy="25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2019 Colorado ENA Education Conference</a:t>
            </a:r>
            <a:endParaRPr sz="30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November 1</a:t>
            </a:r>
            <a:r>
              <a:rPr lang="en-US" sz="4600" b="1" i="0" u="none" strike="noStrike" cap="none" baseline="300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46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6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7am-5pm</a:t>
            </a:r>
            <a:endParaRPr sz="46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At the Denver Aquarium</a:t>
            </a:r>
            <a:endParaRPr sz="4600"/>
          </a:p>
        </p:txBody>
      </p:sp>
      <p:sp>
        <p:nvSpPr>
          <p:cNvPr id="91" name="Google Shape;91;p1"/>
          <p:cNvSpPr/>
          <p:nvPr/>
        </p:nvSpPr>
        <p:spPr>
          <a:xfrm>
            <a:off x="2483900" y="2686250"/>
            <a:ext cx="7039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Early bird pricing: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$50 for ENA members $100 Non-ENA members by Oct. 1</a:t>
            </a:r>
            <a:r>
              <a:rPr lang="en-US" sz="1800" b="0" i="0" u="none" strike="noStrike" cap="none" baseline="30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After Oct. 1</a:t>
            </a:r>
            <a:r>
              <a:rPr lang="en-US" sz="1800" b="0" i="0" u="none" strike="noStrike" cap="none" baseline="30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$75 for ENA members and $125 for Non-ENA members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Limited space so register early!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2400" u="sng" dirty="0">
                <a:solidFill>
                  <a:srgbClr val="7030A0"/>
                </a:solidFill>
                <a:hlinkClick r:id="rId7"/>
                <a:hlinkMouseOver r:id="rId7"/>
              </a:rPr>
              <a:t>Register Here</a:t>
            </a:r>
            <a:endParaRPr lang="en-US" sz="2000" dirty="0">
              <a:solidFill>
                <a:srgbClr val="7030A0"/>
              </a:solidFill>
            </a:endParaRPr>
          </a:p>
          <a:p>
            <a:pPr algn="ctr"/>
            <a:r>
              <a:rPr lang="en-US" sz="2000">
                <a:solidFill>
                  <a:srgbClr val="7030A0"/>
                </a:solidFill>
              </a:rPr>
              <a:t>find </a:t>
            </a:r>
            <a:r>
              <a:rPr lang="en-US" sz="2000" dirty="0">
                <a:solidFill>
                  <a:srgbClr val="7030A0"/>
                </a:solidFill>
              </a:rPr>
              <a:t>the link at ColoradoENA.org</a:t>
            </a:r>
          </a:p>
        </p:txBody>
      </p:sp>
      <p:sp>
        <p:nvSpPr>
          <p:cNvPr id="92" name="Google Shape;92;p1"/>
          <p:cNvSpPr txBox="1"/>
          <p:nvPr/>
        </p:nvSpPr>
        <p:spPr>
          <a:xfrm rot="-1084344">
            <a:off x="238176" y="2802685"/>
            <a:ext cx="2383804" cy="954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vendor booths to visit.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 rot="963098">
            <a:off x="9073711" y="2944492"/>
            <a:ext cx="32398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Breakfast, lunch and snacks Included!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981075" y="4600575"/>
            <a:ext cx="2124075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138350" y="3605275"/>
            <a:ext cx="3721800" cy="10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cap="none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FREE PARKING!!</a:t>
            </a: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7764831" y="3694436"/>
            <a:ext cx="41229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cap="none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FREE Entrance </a:t>
            </a:r>
            <a:endParaRPr sz="3600" b="1" cap="none" dirty="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cap="none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into exhibit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cap="none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after conference</a:t>
            </a:r>
            <a:endParaRPr dirty="0"/>
          </a:p>
        </p:txBody>
      </p:sp>
      <p:sp>
        <p:nvSpPr>
          <p:cNvPr id="97" name="Google Shape;97;p1"/>
          <p:cNvSpPr txBox="1"/>
          <p:nvPr/>
        </p:nvSpPr>
        <p:spPr>
          <a:xfrm>
            <a:off x="1465050" y="5448587"/>
            <a:ext cx="3210300" cy="8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guest at lunch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8946937" y="5766990"/>
            <a:ext cx="2750381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Free T-shirt with registration 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(Size subject to availability)</a:t>
            </a:r>
            <a:endParaRPr sz="800" dirty="0"/>
          </a:p>
        </p:txBody>
      </p:sp>
      <p:sp>
        <p:nvSpPr>
          <p:cNvPr id="99" name="Google Shape;99;p1"/>
          <p:cNvSpPr txBox="1"/>
          <p:nvPr/>
        </p:nvSpPr>
        <p:spPr>
          <a:xfrm>
            <a:off x="3342294" y="6397931"/>
            <a:ext cx="550740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Questions? Email: conferenceplanning@coloradoena.org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 rot="1181206">
            <a:off x="-144437" y="4510091"/>
            <a:ext cx="2562056" cy="83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Multiple speakers and Free CEs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111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Metropolitan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Shadyne Scholl</dc:creator>
  <cp:lastModifiedBy>Amy Boren</cp:lastModifiedBy>
  <cp:revision>4</cp:revision>
  <dcterms:created xsi:type="dcterms:W3CDTF">2019-07-22T02:45:33Z</dcterms:created>
  <dcterms:modified xsi:type="dcterms:W3CDTF">2019-07-26T18:32:28Z</dcterms:modified>
</cp:coreProperties>
</file>