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0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4" autoAdjust="0"/>
    <p:restoredTop sz="94694" autoAdjust="0"/>
  </p:normalViewPr>
  <p:slideViewPr>
    <p:cSldViewPr>
      <p:cViewPr varScale="1">
        <p:scale>
          <a:sx n="96" d="100"/>
          <a:sy n="96" d="100"/>
        </p:scale>
        <p:origin x="275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92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Christensen" userId="75c5ccd8-ed03-4d0e-b9de-8a4f5a41cfbd" providerId="ADAL" clId="{80744A5F-8902-446C-81DF-A5D2EE18790F}"/>
    <pc:docChg chg="modSld">
      <pc:chgData name="Eric Christensen" userId="75c5ccd8-ed03-4d0e-b9de-8a4f5a41cfbd" providerId="ADAL" clId="{80744A5F-8902-446C-81DF-A5D2EE18790F}" dt="2022-12-31T15:11:31.353" v="33" actId="20577"/>
      <pc:docMkLst>
        <pc:docMk/>
      </pc:docMkLst>
      <pc:sldChg chg="modSp mod">
        <pc:chgData name="Eric Christensen" userId="75c5ccd8-ed03-4d0e-b9de-8a4f5a41cfbd" providerId="ADAL" clId="{80744A5F-8902-446C-81DF-A5D2EE18790F}" dt="2022-12-31T15:10:47.489" v="15" actId="20577"/>
        <pc:sldMkLst>
          <pc:docMk/>
          <pc:sldMk cId="2698758936" sldId="262"/>
        </pc:sldMkLst>
        <pc:spChg chg="mod">
          <ac:chgData name="Eric Christensen" userId="75c5ccd8-ed03-4d0e-b9de-8a4f5a41cfbd" providerId="ADAL" clId="{80744A5F-8902-446C-81DF-A5D2EE18790F}" dt="2022-12-31T15:10:47.489" v="15" actId="20577"/>
          <ac:spMkLst>
            <pc:docMk/>
            <pc:sldMk cId="2698758936" sldId="262"/>
            <ac:spMk id="3" creationId="{3AFC3CA8-AC9E-42C7-A3BB-1B8108F86BEE}"/>
          </ac:spMkLst>
        </pc:spChg>
      </pc:sldChg>
      <pc:sldChg chg="modSp mod">
        <pc:chgData name="Eric Christensen" userId="75c5ccd8-ed03-4d0e-b9de-8a4f5a41cfbd" providerId="ADAL" clId="{80744A5F-8902-446C-81DF-A5D2EE18790F}" dt="2022-12-31T15:11:31.353" v="33" actId="20577"/>
        <pc:sldMkLst>
          <pc:docMk/>
          <pc:sldMk cId="3436907910" sldId="263"/>
        </pc:sldMkLst>
        <pc:spChg chg="mod">
          <ac:chgData name="Eric Christensen" userId="75c5ccd8-ed03-4d0e-b9de-8a4f5a41cfbd" providerId="ADAL" clId="{80744A5F-8902-446C-81DF-A5D2EE18790F}" dt="2022-12-31T15:11:31.353" v="33" actId="20577"/>
          <ac:spMkLst>
            <pc:docMk/>
            <pc:sldMk cId="3436907910" sldId="263"/>
            <ac:spMk id="3" creationId="{F8ACC1D4-170D-408C-AB2A-EA1BD505FA4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42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8ACC0E12-C48B-4A34-93EA-28D5B0D935F4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5" rIns="93170" bIns="4658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AB03B155-E689-4FA3-8860-EC284BD5A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3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9F083-C678-40AC-A97F-3713538F0C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" y="5705265"/>
            <a:ext cx="2045043" cy="1018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random/>
      </p:transition>
    </mc:Choice>
    <mc:Fallback xmlns="">
      <p:transition spd="slow" advClick="0" advTm="4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random/>
      </p:transition>
    </mc:Choice>
    <mc:Fallback xmlns="">
      <p:transition spd="slow" advClick="0" advTm="4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random/>
      </p:transition>
    </mc:Choice>
    <mc:Fallback xmlns="">
      <p:transition spd="slow" advClick="0" advTm="4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10000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10001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random/>
      </p:transition>
    </mc:Choice>
    <mc:Fallback xmlns="">
      <p:transition spd="slow" advClick="0" advTm="4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3532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random/>
      </p:transition>
    </mc:Choice>
    <mc:Fallback xmlns="">
      <p:transition spd="slow" advClick="0" advTm="4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random/>
      </p:transition>
    </mc:Choice>
    <mc:Fallback xmlns="">
      <p:transition spd="slow" advClick="0" advTm="4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random/>
      </p:transition>
    </mc:Choice>
    <mc:Fallback xmlns="">
      <p:transition spd="slow" advClick="0" advTm="4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13715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975100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random/>
      </p:transition>
    </mc:Choice>
    <mc:Fallback xmlns="">
      <p:transition spd="slow" advClick="0" advTm="4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427037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random/>
      </p:transition>
    </mc:Choice>
    <mc:Fallback xmlns="">
      <p:transition spd="slow" advClick="0" advTm="4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0ADF2-BCE2-4913-9032-6E8461FC633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822"/>
            <a:ext cx="1752600" cy="8725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random/>
      </p:transition>
    </mc:Choice>
    <mc:Fallback xmlns="">
      <p:transition spd="slow" advClick="0" advTm="45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oradoena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CKzeigler@me.com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ENA Membership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22825-E77F-9142-BBF2-26CF51F0EDFB}"/>
              </a:ext>
            </a:extLst>
          </p:cNvPr>
          <p:cNvSpPr txBox="1"/>
          <p:nvPr/>
        </p:nvSpPr>
        <p:spPr>
          <a:xfrm>
            <a:off x="1345324" y="6232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7A99D-84CF-4445-BA0E-33C7775164E8}"/>
              </a:ext>
            </a:extLst>
          </p:cNvPr>
          <p:cNvSpPr/>
          <p:nvPr/>
        </p:nvSpPr>
        <p:spPr>
          <a:xfrm>
            <a:off x="6553200" y="6232634"/>
            <a:ext cx="762000" cy="472966"/>
          </a:xfrm>
          <a:prstGeom prst="rect">
            <a:avLst/>
          </a:prstGeom>
          <a:solidFill>
            <a:srgbClr val="5901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random/>
      </p:transition>
    </mc:Choice>
    <mc:Fallback xmlns="">
      <p:transition spd="slow" advClick="0" advTm="45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6341D85-C580-4445-A1DB-B46AE79C7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3"/>
          <a:stretch/>
        </p:blipFill>
        <p:spPr bwMode="auto">
          <a:xfrm>
            <a:off x="1371600" y="85325"/>
            <a:ext cx="3045618" cy="510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6F39EA7-8A7D-F94C-84CD-97E086E44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7"/>
          <a:stretch/>
        </p:blipFill>
        <p:spPr bwMode="auto">
          <a:xfrm>
            <a:off x="5033963" y="1496216"/>
            <a:ext cx="273843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3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random/>
      </p:transition>
    </mc:Choice>
    <mc:Fallback xmlns="">
      <p:transition spd="slow" advClick="0" advTm="45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06A8-578F-474F-B37F-79D463611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Get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A754-9818-A745-B9E7-08010BB7A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67" y="838200"/>
            <a:ext cx="8893277" cy="5105400"/>
          </a:xfrm>
        </p:spPr>
        <p:txBody>
          <a:bodyPr>
            <a:normAutofit/>
          </a:bodyPr>
          <a:lstStyle/>
          <a:p>
            <a:r>
              <a:rPr lang="en-US" sz="1200" b="1" dirty="0"/>
              <a:t>Complimentary CE </a:t>
            </a:r>
            <a:r>
              <a:rPr lang="en-US" sz="1200" dirty="0"/>
              <a:t>- Members have exclusive FREE access to a library of 24+ CE courses on emergency nursing topics. New topics  added monthly! </a:t>
            </a:r>
          </a:p>
          <a:p>
            <a:endParaRPr lang="en-US" sz="1200" b="1" dirty="0"/>
          </a:p>
          <a:p>
            <a:r>
              <a:rPr lang="en-US" sz="1200" b="1" dirty="0"/>
              <a:t>Discounted BCEN Fees </a:t>
            </a:r>
            <a:r>
              <a:rPr lang="en-US" sz="1200" dirty="0"/>
              <a:t>- ENA members enjoy a $140 discount on CEN Exam fees for certification and re-certification </a:t>
            </a:r>
          </a:p>
          <a:p>
            <a:endParaRPr lang="en-US" sz="1200" b="1" dirty="0"/>
          </a:p>
          <a:p>
            <a:r>
              <a:rPr lang="en-US" sz="1200" b="1" dirty="0"/>
              <a:t>Subscription to JEN</a:t>
            </a:r>
            <a:r>
              <a:rPr lang="en-US" sz="1200" dirty="0"/>
              <a:t> - Electronic and print subscription to the Journal of Emergency Nursing, ENA’s peer-reviewed research publication, included with membership</a:t>
            </a:r>
          </a:p>
          <a:p>
            <a:endParaRPr lang="en-US" sz="1200" b="1" dirty="0"/>
          </a:p>
          <a:p>
            <a:r>
              <a:rPr lang="en-US" sz="1200" b="1" dirty="0"/>
              <a:t>Practice Resources </a:t>
            </a:r>
            <a:r>
              <a:rPr lang="en-US" sz="1200" dirty="0"/>
              <a:t>- access to evidence-based emergency nursing resources to help you stay committed to care</a:t>
            </a:r>
          </a:p>
          <a:p>
            <a:endParaRPr lang="en-US" sz="1200" b="1" dirty="0"/>
          </a:p>
          <a:p>
            <a:r>
              <a:rPr lang="en-US" sz="1200" b="1" dirty="0"/>
              <a:t>Exclusive Conference Rates </a:t>
            </a:r>
            <a:r>
              <a:rPr lang="en-US" sz="1200" dirty="0"/>
              <a:t>- Receive members exclusive pricing on all ENA events, including the annual conference and the regional symposia series</a:t>
            </a:r>
          </a:p>
          <a:p>
            <a:endParaRPr lang="en-US" sz="1200" b="1" dirty="0"/>
          </a:p>
          <a:p>
            <a:r>
              <a:rPr lang="en-US" sz="1200" b="1" dirty="0"/>
              <a:t>Funds for your Future </a:t>
            </a:r>
            <a:r>
              <a:rPr lang="en-US" sz="1200" dirty="0"/>
              <a:t>- apply to receive educational scholarships and research grants through the ENA Foundation</a:t>
            </a:r>
          </a:p>
          <a:p>
            <a:endParaRPr lang="en-US" sz="1200" b="1" dirty="0"/>
          </a:p>
          <a:p>
            <a:r>
              <a:rPr lang="en-US" sz="1200" b="1" dirty="0"/>
              <a:t>Preferred Pricing </a:t>
            </a:r>
            <a:r>
              <a:rPr lang="en-US" sz="1200" dirty="0"/>
              <a:t>- members enjoy 20% discounts on ENA online education, products and merchandise including:</a:t>
            </a:r>
          </a:p>
          <a:p>
            <a:pPr lvl="1"/>
            <a:r>
              <a:rPr lang="en-US" sz="1200" dirty="0"/>
              <a:t>ENA’s CEN Online Review</a:t>
            </a:r>
          </a:p>
          <a:p>
            <a:pPr lvl="1"/>
            <a:r>
              <a:rPr lang="en-US" sz="1200" dirty="0"/>
              <a:t>Course in Advanced Trauma Nursing (CATN)</a:t>
            </a:r>
          </a:p>
          <a:p>
            <a:pPr lvl="1"/>
            <a:r>
              <a:rPr lang="en-US" sz="1200" dirty="0"/>
              <a:t>Geriatric Emergency Nursing Education (GENE</a:t>
            </a:r>
          </a:p>
        </p:txBody>
      </p:sp>
    </p:spTree>
    <p:extLst>
      <p:ext uri="{BB962C8B-B14F-4D97-AF65-F5344CB8AC3E}">
        <p14:creationId xmlns:p14="http://schemas.microsoft.com/office/powerpoint/2010/main" val="17378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random/>
      </p:transition>
    </mc:Choice>
    <mc:Fallback xmlns="">
      <p:transition spd="slow" advClick="0" advTm="45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06A8-578F-474F-B37F-79D463611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Get Connected, Get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A754-9818-A745-B9E7-08010BB7A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68" y="685799"/>
            <a:ext cx="8811432" cy="4724401"/>
          </a:xfrm>
        </p:spPr>
        <p:txBody>
          <a:bodyPr>
            <a:noAutofit/>
          </a:bodyPr>
          <a:lstStyle/>
          <a:p>
            <a:r>
              <a:rPr lang="en-US" sz="1100" b="1" dirty="0"/>
              <a:t>ENA CONNECT – </a:t>
            </a:r>
            <a:r>
              <a:rPr lang="en-US" sz="1100" dirty="0"/>
              <a:t>Collaborate with your peers worldwide in an exclusive members-only online community</a:t>
            </a:r>
          </a:p>
          <a:p>
            <a:endParaRPr lang="en-US" sz="1100" dirty="0"/>
          </a:p>
          <a:p>
            <a:r>
              <a:rPr lang="en-US" sz="1100" b="1" dirty="0"/>
              <a:t>ENA Monthly Education and Membership Bulletins – </a:t>
            </a:r>
            <a:r>
              <a:rPr lang="en-US" sz="1100" dirty="0"/>
              <a:t>Stay informed! Receive monthly e-newsletters on the latest ED news, educational products and courses, advocacy, networking and membership highlights</a:t>
            </a:r>
          </a:p>
          <a:p>
            <a:endParaRPr lang="en-US" sz="1100" dirty="0"/>
          </a:p>
          <a:p>
            <a:r>
              <a:rPr lang="en-US" sz="1100" b="1" dirty="0"/>
              <a:t>ENA Career Center - </a:t>
            </a:r>
            <a:r>
              <a:rPr lang="en-US" sz="1100" dirty="0"/>
              <a:t>Thinking about a career move? We're here to help connect you with new opportunities both nationally and internationally</a:t>
            </a:r>
          </a:p>
          <a:p>
            <a:endParaRPr lang="en-US" sz="1100" b="1" dirty="0"/>
          </a:p>
          <a:p>
            <a:r>
              <a:rPr lang="en-US" sz="1100" b="1" dirty="0"/>
              <a:t>ENA Mentoring Program- </a:t>
            </a:r>
            <a:r>
              <a:rPr lang="en-US" sz="1100" dirty="0"/>
              <a:t>Shape the future by sharing your expertise with other members or find guidance from peers to help you achieve your goals</a:t>
            </a:r>
          </a:p>
          <a:p>
            <a:endParaRPr lang="en-US" sz="1100" dirty="0"/>
          </a:p>
          <a:p>
            <a:r>
              <a:rPr lang="en-US" sz="1100" b="1" dirty="0"/>
              <a:t>States and Chapters- </a:t>
            </a:r>
            <a:r>
              <a:rPr lang="en-US" sz="1100" dirty="0"/>
              <a:t>Network and interact with local colleagues as part of 180+ local state councils and chapters</a:t>
            </a:r>
          </a:p>
          <a:p>
            <a:endParaRPr lang="en-US" sz="1100" b="1" dirty="0"/>
          </a:p>
          <a:p>
            <a:r>
              <a:rPr lang="en-US" sz="1100" b="1" dirty="0"/>
              <a:t>Social </a:t>
            </a:r>
            <a:r>
              <a:rPr lang="en-US" sz="1100" dirty="0"/>
              <a:t>Media- Stay up to date with news from the profession by following ENA’s social media channels</a:t>
            </a:r>
          </a:p>
          <a:p>
            <a:endParaRPr lang="en-US" sz="1100" dirty="0"/>
          </a:p>
          <a:p>
            <a:r>
              <a:rPr lang="en-US" sz="1100" b="1" dirty="0"/>
              <a:t>Volunteer Opportunities –</a:t>
            </a:r>
            <a:r>
              <a:rPr lang="en-US" sz="1100" dirty="0"/>
              <a:t>Make a direct impact on the profession by volunteering for leadership and committee opportunities at the state and national level</a:t>
            </a:r>
          </a:p>
          <a:p>
            <a:endParaRPr lang="en-US" sz="1100" b="1" dirty="0"/>
          </a:p>
          <a:p>
            <a:r>
              <a:rPr lang="en-US" sz="1100" b="1" dirty="0"/>
              <a:t>ENA Connection- </a:t>
            </a:r>
            <a:r>
              <a:rPr lang="en-US" sz="1100" dirty="0"/>
              <a:t>Members receive 12 issues of ENA’s member magazine featuring in-depth coverage of topical issues affecting you and the emergency nursing profession</a:t>
            </a:r>
          </a:p>
          <a:p>
            <a:endParaRPr lang="en-US" sz="1100" b="1" dirty="0"/>
          </a:p>
          <a:p>
            <a:r>
              <a:rPr lang="en-US" sz="1100" b="1" dirty="0"/>
              <a:t>Newsline - </a:t>
            </a:r>
            <a:r>
              <a:rPr lang="en-US" sz="1100" dirty="0"/>
              <a:t>Weekly e-newsletter focused on health care news</a:t>
            </a:r>
          </a:p>
          <a:p>
            <a:endParaRPr lang="en-US" sz="1100" dirty="0"/>
          </a:p>
          <a:p>
            <a:r>
              <a:rPr lang="en-US" sz="1100" b="1" dirty="0"/>
              <a:t>EN411 Legislative Network – </a:t>
            </a:r>
            <a:r>
              <a:rPr lang="en-US" sz="1100" dirty="0"/>
              <a:t>Get active in ENA’s advocacy efforts to start making a difference for all emergency nurses</a:t>
            </a:r>
          </a:p>
          <a:p>
            <a:endParaRPr lang="en-US" sz="1100" b="1" dirty="0"/>
          </a:p>
          <a:p>
            <a:pPr lvl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723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random/>
      </p:transition>
    </mc:Choice>
    <mc:Fallback xmlns="">
      <p:transition spd="slow" advClick="0" advTm="45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0D2D49-D76A-41CE-931E-EE64BA389763}"/>
              </a:ext>
            </a:extLst>
          </p:cNvPr>
          <p:cNvSpPr/>
          <p:nvPr/>
        </p:nvSpPr>
        <p:spPr>
          <a:xfrm>
            <a:off x="890479" y="152400"/>
            <a:ext cx="7363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COLORADO ENA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FC3CA8-AC9E-42C7-A3BB-1B8108F86BEE}"/>
              </a:ext>
            </a:extLst>
          </p:cNvPr>
          <p:cNvSpPr txBox="1"/>
          <p:nvPr/>
        </p:nvSpPr>
        <p:spPr>
          <a:xfrm>
            <a:off x="228600" y="1143000"/>
            <a:ext cx="883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www.ColoradoENA.org</a:t>
            </a:r>
            <a:r>
              <a:rPr lang="en-US" dirty="0"/>
              <a:t> ………………………………………………………………Documents/Budget planning</a:t>
            </a:r>
          </a:p>
          <a:p>
            <a:endParaRPr lang="en-US" dirty="0"/>
          </a:p>
          <a:p>
            <a:pPr algn="ctr"/>
            <a:r>
              <a:rPr lang="en-US" dirty="0"/>
              <a:t>In addition to all of the National benefits, </a:t>
            </a:r>
          </a:p>
          <a:p>
            <a:pPr algn="ctr"/>
            <a:r>
              <a:rPr lang="en-US" dirty="0"/>
              <a:t>there are additional benefits available to CO ENA members</a:t>
            </a:r>
          </a:p>
          <a:p>
            <a:endParaRPr lang="en-US" dirty="0"/>
          </a:p>
          <a:p>
            <a:r>
              <a:rPr lang="en-US" sz="2400" dirty="0"/>
              <a:t>2 Gifts per state meeting of $100</a:t>
            </a:r>
          </a:p>
          <a:p>
            <a:r>
              <a:rPr lang="en-US" sz="2400" dirty="0"/>
              <a:t>5 members per month can apply for reimbursement for ENA courses</a:t>
            </a:r>
          </a:p>
          <a:p>
            <a:r>
              <a:rPr lang="en-US" sz="2400" dirty="0"/>
              <a:t>5 members per quarter reimbursed up to $100 for CE courses</a:t>
            </a:r>
          </a:p>
          <a:p>
            <a:r>
              <a:rPr lang="en-US" sz="2400" dirty="0"/>
              <a:t>Colorado State Education Conference : 2023 date TBD</a:t>
            </a:r>
          </a:p>
          <a:p>
            <a:r>
              <a:rPr lang="en-US" sz="2400" dirty="0"/>
              <a:t>Scholarships to the National ENA Conference in San Diego, CA</a:t>
            </a:r>
          </a:p>
          <a:p>
            <a:r>
              <a:rPr lang="en-US" sz="2400" dirty="0"/>
              <a:t>AND, BSN, MSN, PhD Scholarships: Applications due June 1st</a:t>
            </a:r>
          </a:p>
        </p:txBody>
      </p:sp>
    </p:spTree>
    <p:extLst>
      <p:ext uri="{BB962C8B-B14F-4D97-AF65-F5344CB8AC3E}">
        <p14:creationId xmlns:p14="http://schemas.microsoft.com/office/powerpoint/2010/main" val="269875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random/>
      </p:transition>
    </mc:Choice>
    <mc:Fallback xmlns="">
      <p:transition spd="slow" advClick="0" advTm="45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3D8F-55ED-45E2-B655-7A78FD78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GIVEAWAY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CC1D4-170D-408C-AB2A-EA1BD505FA4E}"/>
              </a:ext>
            </a:extLst>
          </p:cNvPr>
          <p:cNvSpPr txBox="1"/>
          <p:nvPr/>
        </p:nvSpPr>
        <p:spPr>
          <a:xfrm>
            <a:off x="152400" y="1219200"/>
            <a:ext cx="861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2023 TNCC / ENPC Committee is participating in a state membership drive</a:t>
            </a:r>
          </a:p>
          <a:p>
            <a:endParaRPr lang="en-US" dirty="0"/>
          </a:p>
          <a:p>
            <a:r>
              <a:rPr lang="en-US" dirty="0"/>
              <a:t>Eligibility: Any Colorado ENA member (Either a new member or renewing)</a:t>
            </a:r>
          </a:p>
          <a:p>
            <a:r>
              <a:rPr lang="en-US" dirty="0"/>
              <a:t>Who attends a TNCC or ENPC course prior to </a:t>
            </a:r>
            <a:r>
              <a:rPr lang="en-US" b="1" i="1" u="sng" dirty="0"/>
              <a:t>March 31</a:t>
            </a:r>
            <a:r>
              <a:rPr lang="en-US" b="1" i="1" u="sng" baseline="30000" dirty="0"/>
              <a:t>st</a:t>
            </a:r>
            <a:r>
              <a:rPr lang="en-US" b="1" i="1" u="sng" dirty="0"/>
              <a:t>, 2023</a:t>
            </a:r>
          </a:p>
          <a:p>
            <a:endParaRPr lang="en-US" dirty="0"/>
          </a:p>
          <a:p>
            <a:r>
              <a:rPr lang="en-US" dirty="0"/>
              <a:t>You must submit an application to the </a:t>
            </a:r>
          </a:p>
          <a:p>
            <a:r>
              <a:rPr lang="en-US" dirty="0"/>
              <a:t>state committee 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CKzeigler@me.com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</a:p>
          <a:p>
            <a:r>
              <a:rPr lang="en-US" dirty="0"/>
              <a:t>which includes: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Your ENA Course #</a:t>
            </a:r>
          </a:p>
          <a:p>
            <a:pPr marL="342900" indent="-342900">
              <a:buAutoNum type="arabicParenR"/>
            </a:pPr>
            <a:r>
              <a:rPr lang="en-US" dirty="0"/>
              <a:t>The name of your course director</a:t>
            </a:r>
          </a:p>
          <a:p>
            <a:pPr marL="342900" indent="-342900">
              <a:buAutoNum type="arabicParenR"/>
            </a:pPr>
            <a:r>
              <a:rPr lang="en-US" dirty="0"/>
              <a:t>Your new or current ENA member #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You must join prior to submitting an application.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Renewing members can contact ENA member services and have their award applied to their current membership.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8D460-048E-4637-A52A-73F91D29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85" r="9167" b="30092"/>
          <a:stretch/>
        </p:blipFill>
        <p:spPr>
          <a:xfrm>
            <a:off x="4114800" y="2971800"/>
            <a:ext cx="4429760" cy="12192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E5FE05D-619F-4D64-BE4D-D9C865544A24}"/>
              </a:ext>
            </a:extLst>
          </p:cNvPr>
          <p:cNvSpPr/>
          <p:nvPr/>
        </p:nvSpPr>
        <p:spPr>
          <a:xfrm>
            <a:off x="8001000" y="3016405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random/>
      </p:transition>
    </mc:Choice>
    <mc:Fallback xmlns="">
      <p:transition spd="slow" advClick="0" advTm="45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Qr code&#10;&#10;Description automatically generated">
            <a:extLst>
              <a:ext uri="{FF2B5EF4-FFF2-40B4-BE49-F238E27FC236}">
                <a16:creationId xmlns:a16="http://schemas.microsoft.com/office/drawing/2014/main" id="{A720BE32-E8E4-9D41-86A6-BE7613E20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48" y="266700"/>
            <a:ext cx="2514600" cy="25146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1371D8-96AC-47C5-AB16-96B9396D6869}"/>
              </a:ext>
            </a:extLst>
          </p:cNvPr>
          <p:cNvSpPr/>
          <p:nvPr/>
        </p:nvSpPr>
        <p:spPr>
          <a:xfrm>
            <a:off x="268852" y="646837"/>
            <a:ext cx="40142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National ENA</a:t>
            </a:r>
          </a:p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Membership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655AA-F9E7-4164-9190-18EE5BDB46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5" y="2743200"/>
            <a:ext cx="2667000" cy="266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92A4F8-1EAC-4421-8955-2AF8A730253B}"/>
              </a:ext>
            </a:extLst>
          </p:cNvPr>
          <p:cNvSpPr/>
          <p:nvPr/>
        </p:nvSpPr>
        <p:spPr>
          <a:xfrm>
            <a:off x="4720613" y="3199537"/>
            <a:ext cx="41545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Colorado ENA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State Website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D6175D9-1C81-4BF1-9227-7F75EAC75883}"/>
              </a:ext>
            </a:extLst>
          </p:cNvPr>
          <p:cNvSpPr/>
          <p:nvPr/>
        </p:nvSpPr>
        <p:spPr>
          <a:xfrm>
            <a:off x="4841689" y="1219200"/>
            <a:ext cx="1219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225767-FA10-4186-BD24-6909A7B3B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203338" y="3741391"/>
            <a:ext cx="1249788" cy="670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5000">
        <p:random/>
      </p:transition>
    </mc:Choice>
    <mc:Fallback xmlns="">
      <p:transition spd="slow" advClick="0" advTm="45000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 PPT Template_2019" id="{B782E0BC-F1D0-3340-9C94-3DC5C824855A}" vid="{9249F9F1-D437-8D40-BFA1-CC62B47C59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ppttemplate (1)</Template>
  <TotalTime>196</TotalTime>
  <Words>574</Words>
  <Application>Microsoft Office PowerPoint</Application>
  <PresentationFormat>On-screen Show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ENA Membership</vt:lpstr>
      <vt:lpstr>PowerPoint Presentation</vt:lpstr>
      <vt:lpstr>Get Results</vt:lpstr>
      <vt:lpstr>Get Connected, Get Involved</vt:lpstr>
      <vt:lpstr>PowerPoint Presentation</vt:lpstr>
      <vt:lpstr>MEMBERSHIP GIVEAWAY</vt:lpstr>
      <vt:lpstr>PowerPoint Presentation</vt:lpstr>
    </vt:vector>
  </TitlesOfParts>
  <Company>Emergency Nurses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Jeanne Schuppe</dc:creator>
  <cp:lastModifiedBy>Eric Christensen</cp:lastModifiedBy>
  <cp:revision>5</cp:revision>
  <dcterms:created xsi:type="dcterms:W3CDTF">2019-07-10T12:28:57Z</dcterms:created>
  <dcterms:modified xsi:type="dcterms:W3CDTF">2022-12-31T15:35:32Z</dcterms:modified>
</cp:coreProperties>
</file>