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665" r:id="rId2"/>
    <p:sldId id="257" r:id="rId3"/>
    <p:sldId id="256" r:id="rId4"/>
    <p:sldId id="3650" r:id="rId5"/>
    <p:sldId id="3642" r:id="rId6"/>
    <p:sldId id="3654" r:id="rId7"/>
    <p:sldId id="3655" r:id="rId8"/>
    <p:sldId id="3659" r:id="rId9"/>
    <p:sldId id="3664" r:id="rId10"/>
    <p:sldId id="3648" r:id="rId11"/>
    <p:sldId id="3646" r:id="rId12"/>
    <p:sldId id="36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高铭远" initials="" lastIdx="2" clrIdx="0"/>
  <p:cmAuthor id="1" name="幸全" initials="幸全" lastIdx="1" clrIdx="0"/>
  <p:cmAuthor id="2" name="作者" initials="A" lastIdx="0" clrIdx="1"/>
  <p:cmAuthor id="3" name=". D   .章琴凤" initials=".D." lastIdx="1" clrIdx="2"/>
  <p:cmAuthor id="4" name="win" initials="w" lastIdx="4" clrIdx="3"/>
  <p:cmAuthor id="5" name="李健康" initials="李健康" lastIdx="1" clrIdx="4"/>
  <p:cmAuthor id="6" name="14848" initials="1" lastIdx="1" clrIdx="5"/>
  <p:cmAuthor id="7" name="Administrator" initials="A" lastIdx="4" clrIdx="3"/>
  <p:cmAuthor id="8" name="宋洁然" initials="宋" lastIdx="2" clrIdx="1"/>
  <p:cmAuthor id="9" name="ming qiu" initials="m" lastIdx="17" clrIdx="1"/>
  <p:cmAuthor id="10" name="黄晓平" initials="黄" lastIdx="0" clrIdx="0"/>
  <p:cmAuthor id="11" name="P53-2" initials="P" lastIdx="2" clrIdx="10"/>
  <p:cmAuthor id="12" name="未知用户3" initials="未知用户3" lastIdx="1" clrIdx="6"/>
  <p:cmAuthor id="13" name="12097" initials="1" lastIdx="2" clrIdx="12"/>
  <p:cmAuthor id="15" name="LYJ" initials="L" lastIdx="1" clrIdx="14"/>
  <p:cmAuthor id="16" name="彭润" initials="彭" lastIdx="1" clrIdx="15"/>
  <p:cmAuthor id="17" name="未知用户4" initials="未知用户4" lastIdx="1" clrIdx="7"/>
  <p:cmAuthor id="18" name="gt" initials="g" lastIdx="10" clrIdx="17"/>
  <p:cmAuthor id="19" name="未知用户5" initials="未知用户5" lastIdx="1" clrIdx="8"/>
  <p:cmAuthor id="76" name="芦 辰" initials="芦" lastIdx="1" clrIdx="25"/>
  <p:cmAuthor id="34" name="未知用户6" initials="未知用户6" lastIdx="1" clrIdx="9"/>
  <p:cmAuthor id="35" name="XUWEI" initials="X" lastIdx="1" clrIdx="10"/>
  <p:cmAuthor id="36" name="仉 凯" initials="仉" lastIdx="1" clrIdx="18"/>
  <p:cmAuthor id="37" name="安 宝来" initials="安" lastIdx="2"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63A66-0B23-4074-BE54-B6AC68895A45}" v="85" dt="2025-10-14T02:05:15.65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p:normalViewPr>
  <p:slideViewPr>
    <p:cSldViewPr snapToGrid="0">
      <p:cViewPr varScale="1">
        <p:scale>
          <a:sx n="110" d="100"/>
          <a:sy n="110" d="100"/>
        </p:scale>
        <p:origin x="576"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angcheng Dai" userId="57d47b2d-dfbb-4910-aeab-85efd63e1d54" providerId="ADAL" clId="{3A0E9A66-13CB-4536-8325-FB76B9B4E80C}"/>
    <pc:docChg chg="undo custSel modSld">
      <pc:chgData name="Shuangcheng Dai" userId="57d47b2d-dfbb-4910-aeab-85efd63e1d54" providerId="ADAL" clId="{3A0E9A66-13CB-4536-8325-FB76B9B4E80C}" dt="2024-03-21T11:00:33.166" v="116" actId="14100"/>
      <pc:docMkLst>
        <pc:docMk/>
      </pc:docMkLst>
      <pc:sldChg chg="modSp mod">
        <pc:chgData name="Shuangcheng Dai" userId="57d47b2d-dfbb-4910-aeab-85efd63e1d54" providerId="ADAL" clId="{3A0E9A66-13CB-4536-8325-FB76B9B4E80C}" dt="2024-03-21T10:54:25.166" v="50" actId="20577"/>
        <pc:sldMkLst>
          <pc:docMk/>
          <pc:sldMk cId="2905384450" sldId="3646"/>
        </pc:sldMkLst>
      </pc:sldChg>
      <pc:sldChg chg="delSp modSp mod">
        <pc:chgData name="Shuangcheng Dai" userId="57d47b2d-dfbb-4910-aeab-85efd63e1d54" providerId="ADAL" clId="{3A0E9A66-13CB-4536-8325-FB76B9B4E80C}" dt="2024-03-21T10:52:50.181" v="24" actId="20577"/>
        <pc:sldMkLst>
          <pc:docMk/>
          <pc:sldMk cId="2960745264" sldId="3648"/>
        </pc:sldMkLst>
      </pc:sldChg>
      <pc:sldChg chg="addSp modSp mod">
        <pc:chgData name="Shuangcheng Dai" userId="57d47b2d-dfbb-4910-aeab-85efd63e1d54" providerId="ADAL" clId="{3A0E9A66-13CB-4536-8325-FB76B9B4E80C}" dt="2024-03-21T11:00:33.166" v="116" actId="14100"/>
        <pc:sldMkLst>
          <pc:docMk/>
          <pc:sldMk cId="2311693332" sldId="3649"/>
        </pc:sldMkLst>
      </pc:sldChg>
    </pc:docChg>
  </pc:docChgLst>
  <pc:docChgLst>
    <pc:chgData name="Shuangcheng Dai" userId="57d47b2d-dfbb-4910-aeab-85efd63e1d54" providerId="ADAL" clId="{4845A0A1-8361-4B57-B91F-C878F4B236B7}"/>
    <pc:docChg chg="undo custSel addSld delSld modSld">
      <pc:chgData name="Shuangcheng Dai" userId="57d47b2d-dfbb-4910-aeab-85efd63e1d54" providerId="ADAL" clId="{4845A0A1-8361-4B57-B91F-C878F4B236B7}" dt="2025-10-14T02:05:49.591" v="1386" actId="20577"/>
      <pc:docMkLst>
        <pc:docMk/>
      </pc:docMkLst>
      <pc:sldChg chg="addSp delSp modSp mod">
        <pc:chgData name="Shuangcheng Dai" userId="57d47b2d-dfbb-4910-aeab-85efd63e1d54" providerId="ADAL" clId="{4845A0A1-8361-4B57-B91F-C878F4B236B7}" dt="2025-10-11T06:49:21.259" v="1172" actId="207"/>
        <pc:sldMkLst>
          <pc:docMk/>
          <pc:sldMk cId="0" sldId="256"/>
        </pc:sldMkLst>
        <pc:spChg chg="mod">
          <ac:chgData name="Shuangcheng Dai" userId="57d47b2d-dfbb-4910-aeab-85efd63e1d54" providerId="ADAL" clId="{4845A0A1-8361-4B57-B91F-C878F4B236B7}" dt="2025-10-11T06:48:43.452" v="1171" actId="1076"/>
          <ac:spMkLst>
            <pc:docMk/>
            <pc:sldMk cId="0" sldId="256"/>
            <ac:spMk id="5" creationId="{FF400D34-A2ED-2E7F-4639-19FF357027AB}"/>
          </ac:spMkLst>
        </pc:spChg>
        <pc:spChg chg="add mod">
          <ac:chgData name="Shuangcheng Dai" userId="57d47b2d-dfbb-4910-aeab-85efd63e1d54" providerId="ADAL" clId="{4845A0A1-8361-4B57-B91F-C878F4B236B7}" dt="2025-10-11T06:48:43.452" v="1171" actId="1076"/>
          <ac:spMkLst>
            <pc:docMk/>
            <pc:sldMk cId="0" sldId="256"/>
            <ac:spMk id="8" creationId="{FB154A38-320E-000E-6972-61D4C9E87E65}"/>
          </ac:spMkLst>
        </pc:spChg>
        <pc:spChg chg="add mod">
          <ac:chgData name="Shuangcheng Dai" userId="57d47b2d-dfbb-4910-aeab-85efd63e1d54" providerId="ADAL" clId="{4845A0A1-8361-4B57-B91F-C878F4B236B7}" dt="2025-10-11T06:48:43.452" v="1171" actId="1076"/>
          <ac:spMkLst>
            <pc:docMk/>
            <pc:sldMk cId="0" sldId="256"/>
            <ac:spMk id="16" creationId="{EBE8BF21-FB7E-A03D-9581-E37E674C0C07}"/>
          </ac:spMkLst>
        </pc:spChg>
        <pc:spChg chg="add mod">
          <ac:chgData name="Shuangcheng Dai" userId="57d47b2d-dfbb-4910-aeab-85efd63e1d54" providerId="ADAL" clId="{4845A0A1-8361-4B57-B91F-C878F4B236B7}" dt="2025-10-11T06:48:43.452" v="1171" actId="1076"/>
          <ac:spMkLst>
            <pc:docMk/>
            <pc:sldMk cId="0" sldId="256"/>
            <ac:spMk id="19" creationId="{CD3F5B42-CD4D-EF11-EEF2-DE94751F82C1}"/>
          </ac:spMkLst>
        </pc:spChg>
        <pc:spChg chg="add mod">
          <ac:chgData name="Shuangcheng Dai" userId="57d47b2d-dfbb-4910-aeab-85efd63e1d54" providerId="ADAL" clId="{4845A0A1-8361-4B57-B91F-C878F4B236B7}" dt="2025-10-11T06:49:21.259" v="1172" actId="207"/>
          <ac:spMkLst>
            <pc:docMk/>
            <pc:sldMk cId="0" sldId="256"/>
            <ac:spMk id="21" creationId="{E820B619-2180-B15C-E675-D300C50035CD}"/>
          </ac:spMkLst>
        </pc:spChg>
      </pc:sldChg>
      <pc:sldChg chg="modSp mod">
        <pc:chgData name="Shuangcheng Dai" userId="57d47b2d-dfbb-4910-aeab-85efd63e1d54" providerId="ADAL" clId="{4845A0A1-8361-4B57-B91F-C878F4B236B7}" dt="2025-10-11T06:38:53.031" v="1105" actId="14100"/>
        <pc:sldMkLst>
          <pc:docMk/>
          <pc:sldMk cId="0" sldId="257"/>
        </pc:sldMkLst>
        <pc:spChg chg="mod">
          <ac:chgData name="Shuangcheng Dai" userId="57d47b2d-dfbb-4910-aeab-85efd63e1d54" providerId="ADAL" clId="{4845A0A1-8361-4B57-B91F-C878F4B236B7}" dt="2025-10-11T06:38:47.553" v="1104"/>
          <ac:spMkLst>
            <pc:docMk/>
            <pc:sldMk cId="0" sldId="257"/>
            <ac:spMk id="23" creationId="{286ACACE-70E4-7BC9-E11C-8947E2DD1597}"/>
          </ac:spMkLst>
        </pc:spChg>
        <pc:picChg chg="mod">
          <ac:chgData name="Shuangcheng Dai" userId="57d47b2d-dfbb-4910-aeab-85efd63e1d54" providerId="ADAL" clId="{4845A0A1-8361-4B57-B91F-C878F4B236B7}" dt="2025-10-11T06:38:53.031" v="1105" actId="14100"/>
          <ac:picMkLst>
            <pc:docMk/>
            <pc:sldMk cId="0" sldId="257"/>
            <ac:picMk id="22" creationId="{BAF0BFEB-8636-05CB-B6D5-0F7C65FFF8D5}"/>
          </ac:picMkLst>
        </pc:picChg>
      </pc:sldChg>
      <pc:sldChg chg="addSp delSp modSp del mod">
        <pc:chgData name="Shuangcheng Dai" userId="57d47b2d-dfbb-4910-aeab-85efd63e1d54" providerId="ADAL" clId="{4845A0A1-8361-4B57-B91F-C878F4B236B7}" dt="2025-10-11T07:12:43.917" v="1298" actId="47"/>
        <pc:sldMkLst>
          <pc:docMk/>
          <pc:sldMk cId="0" sldId="3641"/>
        </pc:sldMkLst>
      </pc:sldChg>
      <pc:sldChg chg="addSp delSp modSp mod">
        <pc:chgData name="Shuangcheng Dai" userId="57d47b2d-dfbb-4910-aeab-85efd63e1d54" providerId="ADAL" clId="{4845A0A1-8361-4B57-B91F-C878F4B236B7}" dt="2025-10-11T06:49:29.500" v="1174" actId="108"/>
        <pc:sldMkLst>
          <pc:docMk/>
          <pc:sldMk cId="1132400974" sldId="3642"/>
        </pc:sldMkLst>
        <pc:spChg chg="add mod">
          <ac:chgData name="Shuangcheng Dai" userId="57d47b2d-dfbb-4910-aeab-85efd63e1d54" providerId="ADAL" clId="{4845A0A1-8361-4B57-B91F-C878F4B236B7}" dt="2025-10-11T06:48:02.014" v="1158" actId="1076"/>
          <ac:spMkLst>
            <pc:docMk/>
            <pc:sldMk cId="1132400974" sldId="3642"/>
            <ac:spMk id="2" creationId="{1D6314FA-1AE4-59E9-81F2-7D1C356A1AF7}"/>
          </ac:spMkLst>
        </pc:spChg>
        <pc:spChg chg="mod">
          <ac:chgData name="Shuangcheng Dai" userId="57d47b2d-dfbb-4910-aeab-85efd63e1d54" providerId="ADAL" clId="{4845A0A1-8361-4B57-B91F-C878F4B236B7}" dt="2025-10-11T06:49:29.500" v="1174" actId="108"/>
          <ac:spMkLst>
            <pc:docMk/>
            <pc:sldMk cId="1132400974" sldId="3642"/>
            <ac:spMk id="4" creationId="{06DE2EB4-B4E7-3723-A433-2BE79F7E43C5}"/>
          </ac:spMkLst>
        </pc:spChg>
        <pc:spChg chg="add mod">
          <ac:chgData name="Shuangcheng Dai" userId="57d47b2d-dfbb-4910-aeab-85efd63e1d54" providerId="ADAL" clId="{4845A0A1-8361-4B57-B91F-C878F4B236B7}" dt="2025-10-11T06:48:02.014" v="1158" actId="1076"/>
          <ac:spMkLst>
            <pc:docMk/>
            <pc:sldMk cId="1132400974" sldId="3642"/>
            <ac:spMk id="6" creationId="{4512656E-E0DF-9F1D-4CCF-2A6B3F709104}"/>
          </ac:spMkLst>
        </pc:spChg>
        <pc:spChg chg="add mod">
          <ac:chgData name="Shuangcheng Dai" userId="57d47b2d-dfbb-4910-aeab-85efd63e1d54" providerId="ADAL" clId="{4845A0A1-8361-4B57-B91F-C878F4B236B7}" dt="2025-10-11T06:48:02.014" v="1158" actId="1076"/>
          <ac:spMkLst>
            <pc:docMk/>
            <pc:sldMk cId="1132400974" sldId="3642"/>
            <ac:spMk id="7" creationId="{5F3B35B7-629F-BB4B-6FA6-5A32D7A24E8A}"/>
          </ac:spMkLst>
        </pc:spChg>
        <pc:spChg chg="add mod">
          <ac:chgData name="Shuangcheng Dai" userId="57d47b2d-dfbb-4910-aeab-85efd63e1d54" providerId="ADAL" clId="{4845A0A1-8361-4B57-B91F-C878F4B236B7}" dt="2025-10-11T06:48:02.014" v="1158" actId="1076"/>
          <ac:spMkLst>
            <pc:docMk/>
            <pc:sldMk cId="1132400974" sldId="3642"/>
            <ac:spMk id="9" creationId="{23946DDF-CD72-8F8B-224C-B098A94445F0}"/>
          </ac:spMkLst>
        </pc:spChg>
      </pc:sldChg>
      <pc:sldChg chg="modSp add mod">
        <pc:chgData name="Shuangcheng Dai" userId="57d47b2d-dfbb-4910-aeab-85efd63e1d54" providerId="ADAL" clId="{4845A0A1-8361-4B57-B91F-C878F4B236B7}" dt="2025-10-14T02:05:49.591" v="1386" actId="20577"/>
        <pc:sldMkLst>
          <pc:docMk/>
          <pc:sldMk cId="2905384450" sldId="3646"/>
        </pc:sldMkLst>
        <pc:spChg chg="mod">
          <ac:chgData name="Shuangcheng Dai" userId="57d47b2d-dfbb-4910-aeab-85efd63e1d54" providerId="ADAL" clId="{4845A0A1-8361-4B57-B91F-C878F4B236B7}" dt="2025-10-14T02:05:49.591" v="1386" actId="20577"/>
          <ac:spMkLst>
            <pc:docMk/>
            <pc:sldMk cId="2905384450" sldId="3646"/>
            <ac:spMk id="3" creationId="{C380FD55-EB8B-24CA-B4A2-ED8DE3CB8DCD}"/>
          </ac:spMkLst>
        </pc:spChg>
        <pc:graphicFrameChg chg="modGraphic">
          <ac:chgData name="Shuangcheng Dai" userId="57d47b2d-dfbb-4910-aeab-85efd63e1d54" providerId="ADAL" clId="{4845A0A1-8361-4B57-B91F-C878F4B236B7}" dt="2025-10-11T07:29:13.020" v="1359" actId="20577"/>
          <ac:graphicFrameMkLst>
            <pc:docMk/>
            <pc:sldMk cId="2905384450" sldId="3646"/>
            <ac:graphicFrameMk id="4" creationId="{5474E7DD-68FF-993E-F78E-28CC839F1737}"/>
          </ac:graphicFrameMkLst>
        </pc:graphicFrameChg>
      </pc:sldChg>
      <pc:sldChg chg="modSp add mod">
        <pc:chgData name="Shuangcheng Dai" userId="57d47b2d-dfbb-4910-aeab-85efd63e1d54" providerId="ADAL" clId="{4845A0A1-8361-4B57-B91F-C878F4B236B7}" dt="2025-10-11T07:28:03.150" v="1335"/>
        <pc:sldMkLst>
          <pc:docMk/>
          <pc:sldMk cId="2960745264" sldId="3648"/>
        </pc:sldMkLst>
      </pc:sldChg>
      <pc:sldChg chg="del">
        <pc:chgData name="Shuangcheng Dai" userId="57d47b2d-dfbb-4910-aeab-85efd63e1d54" providerId="ADAL" clId="{4845A0A1-8361-4B57-B91F-C878F4B236B7}" dt="2025-10-11T07:20:08.773" v="1333" actId="47"/>
        <pc:sldMkLst>
          <pc:docMk/>
          <pc:sldMk cId="2311693332" sldId="3649"/>
        </pc:sldMkLst>
      </pc:sldChg>
      <pc:sldChg chg="addSp delSp modSp mod setBg">
        <pc:chgData name="Shuangcheng Dai" userId="57d47b2d-dfbb-4910-aeab-85efd63e1d54" providerId="ADAL" clId="{4845A0A1-8361-4B57-B91F-C878F4B236B7}" dt="2025-10-11T06:49:27.334" v="1173" actId="108"/>
        <pc:sldMkLst>
          <pc:docMk/>
          <pc:sldMk cId="1957386116" sldId="3650"/>
        </pc:sldMkLst>
        <pc:spChg chg="add mod">
          <ac:chgData name="Shuangcheng Dai" userId="57d47b2d-dfbb-4910-aeab-85efd63e1d54" providerId="ADAL" clId="{4845A0A1-8361-4B57-B91F-C878F4B236B7}" dt="2025-10-11T06:48:27.710" v="1167" actId="1076"/>
          <ac:spMkLst>
            <pc:docMk/>
            <pc:sldMk cId="1957386116" sldId="3650"/>
            <ac:spMk id="2" creationId="{46BF3A53-019B-FE15-1FEC-C315EF5F9A6E}"/>
          </ac:spMkLst>
        </pc:spChg>
        <pc:spChg chg="add mod">
          <ac:chgData name="Shuangcheng Dai" userId="57d47b2d-dfbb-4910-aeab-85efd63e1d54" providerId="ADAL" clId="{4845A0A1-8361-4B57-B91F-C878F4B236B7}" dt="2025-10-11T06:48:27.710" v="1167" actId="1076"/>
          <ac:spMkLst>
            <pc:docMk/>
            <pc:sldMk cId="1957386116" sldId="3650"/>
            <ac:spMk id="3" creationId="{1615F032-7149-9F32-A0E5-E7119BAA4ABA}"/>
          </ac:spMkLst>
        </pc:spChg>
        <pc:spChg chg="mod">
          <ac:chgData name="Shuangcheng Dai" userId="57d47b2d-dfbb-4910-aeab-85efd63e1d54" providerId="ADAL" clId="{4845A0A1-8361-4B57-B91F-C878F4B236B7}" dt="2025-10-11T06:48:27.710" v="1167" actId="1076"/>
          <ac:spMkLst>
            <pc:docMk/>
            <pc:sldMk cId="1957386116" sldId="3650"/>
            <ac:spMk id="5" creationId="{F43205C6-670C-4C06-7048-E3533D9FB42C}"/>
          </ac:spMkLst>
        </pc:spChg>
        <pc:spChg chg="add mod">
          <ac:chgData name="Shuangcheng Dai" userId="57d47b2d-dfbb-4910-aeab-85efd63e1d54" providerId="ADAL" clId="{4845A0A1-8361-4B57-B91F-C878F4B236B7}" dt="2025-10-11T06:48:27.710" v="1167" actId="1076"/>
          <ac:spMkLst>
            <pc:docMk/>
            <pc:sldMk cId="1957386116" sldId="3650"/>
            <ac:spMk id="6" creationId="{7BB2E59E-5DC8-2F35-723D-E6F234D1A840}"/>
          </ac:spMkLst>
        </pc:spChg>
        <pc:spChg chg="add mod">
          <ac:chgData name="Shuangcheng Dai" userId="57d47b2d-dfbb-4910-aeab-85efd63e1d54" providerId="ADAL" clId="{4845A0A1-8361-4B57-B91F-C878F4B236B7}" dt="2025-10-11T06:49:27.334" v="1173" actId="108"/>
          <ac:spMkLst>
            <pc:docMk/>
            <pc:sldMk cId="1957386116" sldId="3650"/>
            <ac:spMk id="9" creationId="{FAA3E15D-575E-71B3-7490-E2D854CE2D7B}"/>
          </ac:spMkLst>
        </pc:spChg>
      </pc:sldChg>
      <pc:sldChg chg="addSp delSp modSp del mod">
        <pc:chgData name="Shuangcheng Dai" userId="57d47b2d-dfbb-4910-aeab-85efd63e1d54" providerId="ADAL" clId="{4845A0A1-8361-4B57-B91F-C878F4B236B7}" dt="2025-10-11T05:57:42.064" v="734" actId="47"/>
        <pc:sldMkLst>
          <pc:docMk/>
          <pc:sldMk cId="1880182844" sldId="3651"/>
        </pc:sldMkLst>
      </pc:sldChg>
      <pc:sldChg chg="modSp del mod">
        <pc:chgData name="Shuangcheng Dai" userId="57d47b2d-dfbb-4910-aeab-85efd63e1d54" providerId="ADAL" clId="{4845A0A1-8361-4B57-B91F-C878F4B236B7}" dt="2025-10-11T06:06:10.335" v="758" actId="47"/>
        <pc:sldMkLst>
          <pc:docMk/>
          <pc:sldMk cId="4018108734" sldId="3652"/>
        </pc:sldMkLst>
      </pc:sldChg>
      <pc:sldChg chg="del">
        <pc:chgData name="Shuangcheng Dai" userId="57d47b2d-dfbb-4910-aeab-85efd63e1d54" providerId="ADAL" clId="{4845A0A1-8361-4B57-B91F-C878F4B236B7}" dt="2025-10-11T06:08:34.155" v="798" actId="47"/>
        <pc:sldMkLst>
          <pc:docMk/>
          <pc:sldMk cId="1361387872" sldId="3653"/>
        </pc:sldMkLst>
      </pc:sldChg>
      <pc:sldChg chg="addSp delSp modSp mod">
        <pc:chgData name="Shuangcheng Dai" userId="57d47b2d-dfbb-4910-aeab-85efd63e1d54" providerId="ADAL" clId="{4845A0A1-8361-4B57-B91F-C878F4B236B7}" dt="2025-10-11T06:49:30.748" v="1175" actId="108"/>
        <pc:sldMkLst>
          <pc:docMk/>
          <pc:sldMk cId="2600418770" sldId="3654"/>
        </pc:sldMkLst>
        <pc:spChg chg="add mod">
          <ac:chgData name="Shuangcheng Dai" userId="57d47b2d-dfbb-4910-aeab-85efd63e1d54" providerId="ADAL" clId="{4845A0A1-8361-4B57-B91F-C878F4B236B7}" dt="2025-10-11T06:48:10.701" v="1159" actId="1076"/>
          <ac:spMkLst>
            <pc:docMk/>
            <pc:sldMk cId="2600418770" sldId="3654"/>
            <ac:spMk id="2" creationId="{42525437-8ADC-8D05-7504-8A03A951144F}"/>
          </ac:spMkLst>
        </pc:spChg>
        <pc:spChg chg="add del mod">
          <ac:chgData name="Shuangcheng Dai" userId="57d47b2d-dfbb-4910-aeab-85efd63e1d54" providerId="ADAL" clId="{4845A0A1-8361-4B57-B91F-C878F4B236B7}" dt="2025-10-11T06:48:10.701" v="1159" actId="1076"/>
          <ac:spMkLst>
            <pc:docMk/>
            <pc:sldMk cId="2600418770" sldId="3654"/>
            <ac:spMk id="6" creationId="{5193FD0E-A728-184A-A8DE-5F952C32DEE5}"/>
          </ac:spMkLst>
        </pc:spChg>
        <pc:spChg chg="add mod">
          <ac:chgData name="Shuangcheng Dai" userId="57d47b2d-dfbb-4910-aeab-85efd63e1d54" providerId="ADAL" clId="{4845A0A1-8361-4B57-B91F-C878F4B236B7}" dt="2025-10-11T06:48:10.701" v="1159" actId="1076"/>
          <ac:spMkLst>
            <pc:docMk/>
            <pc:sldMk cId="2600418770" sldId="3654"/>
            <ac:spMk id="8" creationId="{8B0E4A97-30ED-3501-4B8E-EE9A332F7232}"/>
          </ac:spMkLst>
        </pc:spChg>
        <pc:spChg chg="add mod">
          <ac:chgData name="Shuangcheng Dai" userId="57d47b2d-dfbb-4910-aeab-85efd63e1d54" providerId="ADAL" clId="{4845A0A1-8361-4B57-B91F-C878F4B236B7}" dt="2025-10-11T06:48:10.701" v="1159" actId="1076"/>
          <ac:spMkLst>
            <pc:docMk/>
            <pc:sldMk cId="2600418770" sldId="3654"/>
            <ac:spMk id="9" creationId="{B4947CD3-3717-8600-20A9-C9E8766CF1FE}"/>
          </ac:spMkLst>
        </pc:spChg>
        <pc:spChg chg="add mod">
          <ac:chgData name="Shuangcheng Dai" userId="57d47b2d-dfbb-4910-aeab-85efd63e1d54" providerId="ADAL" clId="{4845A0A1-8361-4B57-B91F-C878F4B236B7}" dt="2025-10-11T06:49:30.748" v="1175" actId="108"/>
          <ac:spMkLst>
            <pc:docMk/>
            <pc:sldMk cId="2600418770" sldId="3654"/>
            <ac:spMk id="10" creationId="{FA5E92FE-6ED3-3B4C-C00E-AFDFEC96FEA5}"/>
          </ac:spMkLst>
        </pc:spChg>
      </pc:sldChg>
      <pc:sldChg chg="addSp delSp modSp mod">
        <pc:chgData name="Shuangcheng Dai" userId="57d47b2d-dfbb-4910-aeab-85efd63e1d54" providerId="ADAL" clId="{4845A0A1-8361-4B57-B91F-C878F4B236B7}" dt="2025-10-11T06:49:32.180" v="1176" actId="108"/>
        <pc:sldMkLst>
          <pc:docMk/>
          <pc:sldMk cId="3168581182" sldId="3655"/>
        </pc:sldMkLst>
        <pc:spChg chg="add mod">
          <ac:chgData name="Shuangcheng Dai" userId="57d47b2d-dfbb-4910-aeab-85efd63e1d54" providerId="ADAL" clId="{4845A0A1-8361-4B57-B91F-C878F4B236B7}" dt="2025-10-11T06:24:19.016" v="978" actId="20577"/>
          <ac:spMkLst>
            <pc:docMk/>
            <pc:sldMk cId="3168581182" sldId="3655"/>
            <ac:spMk id="2" creationId="{33A82D43-F5DA-4369-0339-DED2A5FB5F2E}"/>
          </ac:spMkLst>
        </pc:spChg>
        <pc:spChg chg="mod">
          <ac:chgData name="Shuangcheng Dai" userId="57d47b2d-dfbb-4910-aeab-85efd63e1d54" providerId="ADAL" clId="{4845A0A1-8361-4B57-B91F-C878F4B236B7}" dt="2025-10-11T06:21:06.602" v="918" actId="6549"/>
          <ac:spMkLst>
            <pc:docMk/>
            <pc:sldMk cId="3168581182" sldId="3655"/>
            <ac:spMk id="3" creationId="{568090CB-899A-173E-1A87-A3E8E223F0B3}"/>
          </ac:spMkLst>
        </pc:spChg>
        <pc:spChg chg="mod">
          <ac:chgData name="Shuangcheng Dai" userId="57d47b2d-dfbb-4910-aeab-85efd63e1d54" providerId="ADAL" clId="{4845A0A1-8361-4B57-B91F-C878F4B236B7}" dt="2025-10-11T06:49:32.180" v="1176" actId="108"/>
          <ac:spMkLst>
            <pc:docMk/>
            <pc:sldMk cId="3168581182" sldId="3655"/>
            <ac:spMk id="4" creationId="{B8C7AC26-B825-D42B-4EEF-B9548BEEDD5D}"/>
          </ac:spMkLst>
        </pc:spChg>
        <pc:spChg chg="add mod">
          <ac:chgData name="Shuangcheng Dai" userId="57d47b2d-dfbb-4910-aeab-85efd63e1d54" providerId="ADAL" clId="{4845A0A1-8361-4B57-B91F-C878F4B236B7}" dt="2025-10-11T06:24:30.783" v="982" actId="14100"/>
          <ac:spMkLst>
            <pc:docMk/>
            <pc:sldMk cId="3168581182" sldId="3655"/>
            <ac:spMk id="6" creationId="{5FC672DF-BBD8-E16A-398C-4D693D6D09CE}"/>
          </ac:spMkLst>
        </pc:spChg>
        <pc:spChg chg="add mod">
          <ac:chgData name="Shuangcheng Dai" userId="57d47b2d-dfbb-4910-aeab-85efd63e1d54" providerId="ADAL" clId="{4845A0A1-8361-4B57-B91F-C878F4B236B7}" dt="2025-10-11T06:24:28.555" v="981" actId="14100"/>
          <ac:spMkLst>
            <pc:docMk/>
            <pc:sldMk cId="3168581182" sldId="3655"/>
            <ac:spMk id="10" creationId="{E3059852-FEAF-CBFE-40F6-28F04C086DC8}"/>
          </ac:spMkLst>
        </pc:spChg>
        <pc:spChg chg="add mod">
          <ac:chgData name="Shuangcheng Dai" userId="57d47b2d-dfbb-4910-aeab-85efd63e1d54" providerId="ADAL" clId="{4845A0A1-8361-4B57-B91F-C878F4B236B7}" dt="2025-10-11T06:23:00.575" v="954" actId="1076"/>
          <ac:spMkLst>
            <pc:docMk/>
            <pc:sldMk cId="3168581182" sldId="3655"/>
            <ac:spMk id="12" creationId="{992AEF17-C7A8-1BFE-EBBE-1DDAD27C1D06}"/>
          </ac:spMkLst>
        </pc:spChg>
        <pc:spChg chg="add mod">
          <ac:chgData name="Shuangcheng Dai" userId="57d47b2d-dfbb-4910-aeab-85efd63e1d54" providerId="ADAL" clId="{4845A0A1-8361-4B57-B91F-C878F4B236B7}" dt="2025-10-11T06:24:25.919" v="980" actId="1076"/>
          <ac:spMkLst>
            <pc:docMk/>
            <pc:sldMk cId="3168581182" sldId="3655"/>
            <ac:spMk id="14" creationId="{6DD3B667-83AC-01C1-E8D2-17981156F23B}"/>
          </ac:spMkLst>
        </pc:spChg>
        <pc:spChg chg="add mod">
          <ac:chgData name="Shuangcheng Dai" userId="57d47b2d-dfbb-4910-aeab-85efd63e1d54" providerId="ADAL" clId="{4845A0A1-8361-4B57-B91F-C878F4B236B7}" dt="2025-10-11T06:36:24.901" v="1057" actId="1076"/>
          <ac:spMkLst>
            <pc:docMk/>
            <pc:sldMk cId="3168581182" sldId="3655"/>
            <ac:spMk id="16" creationId="{D598614F-8394-7EE6-B2A8-D5A1DE9CAC80}"/>
          </ac:spMkLst>
        </pc:spChg>
      </pc:sldChg>
      <pc:sldChg chg="del">
        <pc:chgData name="Shuangcheng Dai" userId="57d47b2d-dfbb-4910-aeab-85efd63e1d54" providerId="ADAL" clId="{4845A0A1-8361-4B57-B91F-C878F4B236B7}" dt="2025-10-11T06:31:20.552" v="984" actId="47"/>
        <pc:sldMkLst>
          <pc:docMk/>
          <pc:sldMk cId="2143497202" sldId="3656"/>
        </pc:sldMkLst>
      </pc:sldChg>
      <pc:sldChg chg="modSp del mod">
        <pc:chgData name="Shuangcheng Dai" userId="57d47b2d-dfbb-4910-aeab-85efd63e1d54" providerId="ADAL" clId="{4845A0A1-8361-4B57-B91F-C878F4B236B7}" dt="2025-10-10T07:48:09.228" v="327" actId="47"/>
        <pc:sldMkLst>
          <pc:docMk/>
          <pc:sldMk cId="3661725448" sldId="3657"/>
        </pc:sldMkLst>
      </pc:sldChg>
      <pc:sldChg chg="addSp delSp modSp mod">
        <pc:chgData name="Shuangcheng Dai" userId="57d47b2d-dfbb-4910-aeab-85efd63e1d54" providerId="ADAL" clId="{4845A0A1-8361-4B57-B91F-C878F4B236B7}" dt="2025-10-11T06:49:34.424" v="1177" actId="108"/>
        <pc:sldMkLst>
          <pc:docMk/>
          <pc:sldMk cId="3200672008" sldId="3659"/>
        </pc:sldMkLst>
        <pc:spChg chg="mod">
          <ac:chgData name="Shuangcheng Dai" userId="57d47b2d-dfbb-4910-aeab-85efd63e1d54" providerId="ADAL" clId="{4845A0A1-8361-4B57-B91F-C878F4B236B7}" dt="2025-10-11T06:49:34.424" v="1177" actId="108"/>
          <ac:spMkLst>
            <pc:docMk/>
            <pc:sldMk cId="3200672008" sldId="3659"/>
            <ac:spMk id="4" creationId="{6BD35E46-9211-E959-DC40-702B4069711B}"/>
          </ac:spMkLst>
        </pc:spChg>
        <pc:spChg chg="add mod">
          <ac:chgData name="Shuangcheng Dai" userId="57d47b2d-dfbb-4910-aeab-85efd63e1d54" providerId="ADAL" clId="{4845A0A1-8361-4B57-B91F-C878F4B236B7}" dt="2025-10-11T06:35:36.132" v="1048" actId="1076"/>
          <ac:spMkLst>
            <pc:docMk/>
            <pc:sldMk cId="3200672008" sldId="3659"/>
            <ac:spMk id="6" creationId="{E0C26B05-99BB-B18A-0582-C868CF0C1B07}"/>
          </ac:spMkLst>
        </pc:spChg>
        <pc:spChg chg="add mod">
          <ac:chgData name="Shuangcheng Dai" userId="57d47b2d-dfbb-4910-aeab-85efd63e1d54" providerId="ADAL" clId="{4845A0A1-8361-4B57-B91F-C878F4B236B7}" dt="2025-10-11T06:35:41.439" v="1049" actId="1076"/>
          <ac:spMkLst>
            <pc:docMk/>
            <pc:sldMk cId="3200672008" sldId="3659"/>
            <ac:spMk id="8" creationId="{1021F0EB-6FF8-3D2F-F798-2EC64E51AF83}"/>
          </ac:spMkLst>
        </pc:spChg>
        <pc:spChg chg="add mod">
          <ac:chgData name="Shuangcheng Dai" userId="57d47b2d-dfbb-4910-aeab-85efd63e1d54" providerId="ADAL" clId="{4845A0A1-8361-4B57-B91F-C878F4B236B7}" dt="2025-10-11T06:35:32.923" v="1047" actId="1076"/>
          <ac:spMkLst>
            <pc:docMk/>
            <pc:sldMk cId="3200672008" sldId="3659"/>
            <ac:spMk id="10" creationId="{A8A91B00-A376-3598-C55A-D95A69EA2B8A}"/>
          </ac:spMkLst>
        </pc:spChg>
        <pc:spChg chg="add mod">
          <ac:chgData name="Shuangcheng Dai" userId="57d47b2d-dfbb-4910-aeab-85efd63e1d54" providerId="ADAL" clId="{4845A0A1-8361-4B57-B91F-C878F4B236B7}" dt="2025-10-11T06:46:51.069" v="1144" actId="404"/>
          <ac:spMkLst>
            <pc:docMk/>
            <pc:sldMk cId="3200672008" sldId="3659"/>
            <ac:spMk id="12" creationId="{59248F17-9249-FB02-156A-72822F2F9D63}"/>
          </ac:spMkLst>
        </pc:spChg>
        <pc:spChg chg="add mod">
          <ac:chgData name="Shuangcheng Dai" userId="57d47b2d-dfbb-4910-aeab-85efd63e1d54" providerId="ADAL" clId="{4845A0A1-8361-4B57-B91F-C878F4B236B7}" dt="2025-10-11T06:37:39.114" v="1069" actId="1076"/>
          <ac:spMkLst>
            <pc:docMk/>
            <pc:sldMk cId="3200672008" sldId="3659"/>
            <ac:spMk id="16" creationId="{9033D476-5D3C-389D-F449-F6F26614203F}"/>
          </ac:spMkLst>
        </pc:spChg>
        <pc:spChg chg="add mod">
          <ac:chgData name="Shuangcheng Dai" userId="57d47b2d-dfbb-4910-aeab-85efd63e1d54" providerId="ADAL" clId="{4845A0A1-8361-4B57-B91F-C878F4B236B7}" dt="2025-10-11T06:38:09.407" v="1085" actId="20577"/>
          <ac:spMkLst>
            <pc:docMk/>
            <pc:sldMk cId="3200672008" sldId="3659"/>
            <ac:spMk id="18" creationId="{207DCFEE-8AA5-418E-6EE4-6E39261B92E6}"/>
          </ac:spMkLst>
        </pc:spChg>
      </pc:sldChg>
      <pc:sldChg chg="del">
        <pc:chgData name="Shuangcheng Dai" userId="57d47b2d-dfbb-4910-aeab-85efd63e1d54" providerId="ADAL" clId="{4845A0A1-8361-4B57-B91F-C878F4B236B7}" dt="2025-10-11T06:39:15.437" v="1106" actId="47"/>
        <pc:sldMkLst>
          <pc:docMk/>
          <pc:sldMk cId="1564529210" sldId="3661"/>
        </pc:sldMkLst>
      </pc:sldChg>
      <pc:sldChg chg="del">
        <pc:chgData name="Shuangcheng Dai" userId="57d47b2d-dfbb-4910-aeab-85efd63e1d54" providerId="ADAL" clId="{4845A0A1-8361-4B57-B91F-C878F4B236B7}" dt="2025-10-11T06:39:16.760" v="1107" actId="47"/>
        <pc:sldMkLst>
          <pc:docMk/>
          <pc:sldMk cId="2093135684" sldId="3662"/>
        </pc:sldMkLst>
      </pc:sldChg>
      <pc:sldChg chg="del">
        <pc:chgData name="Shuangcheng Dai" userId="57d47b2d-dfbb-4910-aeab-85efd63e1d54" providerId="ADAL" clId="{4845A0A1-8361-4B57-B91F-C878F4B236B7}" dt="2025-10-11T06:44:19.209" v="1113" actId="47"/>
        <pc:sldMkLst>
          <pc:docMk/>
          <pc:sldMk cId="2231364862" sldId="3663"/>
        </pc:sldMkLst>
      </pc:sldChg>
      <pc:sldChg chg="addSp delSp modSp mod">
        <pc:chgData name="Shuangcheng Dai" userId="57d47b2d-dfbb-4910-aeab-85efd63e1d54" providerId="ADAL" clId="{4845A0A1-8361-4B57-B91F-C878F4B236B7}" dt="2025-10-11T06:49:36.074" v="1178" actId="108"/>
        <pc:sldMkLst>
          <pc:docMk/>
          <pc:sldMk cId="919006477" sldId="3664"/>
        </pc:sldMkLst>
        <pc:spChg chg="add mod">
          <ac:chgData name="Shuangcheng Dai" userId="57d47b2d-dfbb-4910-aeab-85efd63e1d54" providerId="ADAL" clId="{4845A0A1-8361-4B57-B91F-C878F4B236B7}" dt="2025-10-11T06:45:07.139" v="1129" actId="14100"/>
          <ac:spMkLst>
            <pc:docMk/>
            <pc:sldMk cId="919006477" sldId="3664"/>
            <ac:spMk id="2" creationId="{9A7F5960-F4CC-BC48-D2CC-3F7E70F1CB29}"/>
          </ac:spMkLst>
        </pc:spChg>
        <pc:spChg chg="mod">
          <ac:chgData name="Shuangcheng Dai" userId="57d47b2d-dfbb-4910-aeab-85efd63e1d54" providerId="ADAL" clId="{4845A0A1-8361-4B57-B91F-C878F4B236B7}" dt="2025-10-11T06:49:36.074" v="1178" actId="108"/>
          <ac:spMkLst>
            <pc:docMk/>
            <pc:sldMk cId="919006477" sldId="3664"/>
            <ac:spMk id="4" creationId="{F84E2580-A9B6-6060-B326-276A17618428}"/>
          </ac:spMkLst>
        </pc:spChg>
        <pc:spChg chg="add mod">
          <ac:chgData name="Shuangcheng Dai" userId="57d47b2d-dfbb-4910-aeab-85efd63e1d54" providerId="ADAL" clId="{4845A0A1-8361-4B57-B91F-C878F4B236B7}" dt="2025-10-11T06:45:15.254" v="1131" actId="14100"/>
          <ac:spMkLst>
            <pc:docMk/>
            <pc:sldMk cId="919006477" sldId="3664"/>
            <ac:spMk id="7" creationId="{DD709668-6D30-F66F-19A4-7BC0DB2940C4}"/>
          </ac:spMkLst>
        </pc:spChg>
      </pc:sldChg>
      <pc:sldChg chg="addSp delSp modSp add mod">
        <pc:chgData name="Shuangcheng Dai" userId="57d47b2d-dfbb-4910-aeab-85efd63e1d54" providerId="ADAL" clId="{4845A0A1-8361-4B57-B91F-C878F4B236B7}" dt="2025-10-14T02:05:18.124" v="1369" actId="6549"/>
        <pc:sldMkLst>
          <pc:docMk/>
          <pc:sldMk cId="1494155112" sldId="3665"/>
        </pc:sldMkLst>
        <pc:spChg chg="mod">
          <ac:chgData name="Shuangcheng Dai" userId="57d47b2d-dfbb-4910-aeab-85efd63e1d54" providerId="ADAL" clId="{4845A0A1-8361-4B57-B91F-C878F4B236B7}" dt="2025-10-11T07:09:01.503" v="1274" actId="1076"/>
          <ac:spMkLst>
            <pc:docMk/>
            <pc:sldMk cId="1494155112" sldId="3665"/>
            <ac:spMk id="2" creationId="{D03D7815-D624-A915-E909-3C2BC9569703}"/>
          </ac:spMkLst>
        </pc:spChg>
        <pc:spChg chg="add mod">
          <ac:chgData name="Shuangcheng Dai" userId="57d47b2d-dfbb-4910-aeab-85efd63e1d54" providerId="ADAL" clId="{4845A0A1-8361-4B57-B91F-C878F4B236B7}" dt="2025-10-14T02:05:18.124" v="1369" actId="6549"/>
          <ac:spMkLst>
            <pc:docMk/>
            <pc:sldMk cId="1494155112" sldId="3665"/>
            <ac:spMk id="5" creationId="{0002F8E8-D34E-19AE-4F77-C87768611398}"/>
          </ac:spMkLst>
        </pc:spChg>
        <pc:spChg chg="mod">
          <ac:chgData name="Shuangcheng Dai" userId="57d47b2d-dfbb-4910-aeab-85efd63e1d54" providerId="ADAL" clId="{4845A0A1-8361-4B57-B91F-C878F4B236B7}" dt="2025-10-11T07:10:43.091" v="1297" actId="207"/>
          <ac:spMkLst>
            <pc:docMk/>
            <pc:sldMk cId="1494155112" sldId="3665"/>
            <ac:spMk id="6" creationId="{BD5B66D0-3D9D-DF19-E121-1658E00A2261}"/>
          </ac:spMkLst>
        </pc:spChg>
        <pc:spChg chg="add del mod">
          <ac:chgData name="Shuangcheng Dai" userId="57d47b2d-dfbb-4910-aeab-85efd63e1d54" providerId="ADAL" clId="{4845A0A1-8361-4B57-B91F-C878F4B236B7}" dt="2025-10-11T07:12:52.267" v="1299" actId="14100"/>
          <ac:spMkLst>
            <pc:docMk/>
            <pc:sldMk cId="1494155112" sldId="3665"/>
            <ac:spMk id="11" creationId="{9CE72B85-9257-B30A-A9E9-986E0D4A1D8E}"/>
          </ac:spMkLst>
        </pc:spChg>
        <pc:picChg chg="mod ord">
          <ac:chgData name="Shuangcheng Dai" userId="57d47b2d-dfbb-4910-aeab-85efd63e1d54" providerId="ADAL" clId="{4845A0A1-8361-4B57-B91F-C878F4B236B7}" dt="2025-10-11T07:08:03.329" v="1240" actId="1076"/>
          <ac:picMkLst>
            <pc:docMk/>
            <pc:sldMk cId="1494155112" sldId="3665"/>
            <ac:picMk id="4" creationId="{A82EED77-5B3C-99FD-5068-DDA51B8BB787}"/>
          </ac:picMkLst>
        </pc:picChg>
        <pc:picChg chg="mod">
          <ac:chgData name="Shuangcheng Dai" userId="57d47b2d-dfbb-4910-aeab-85efd63e1d54" providerId="ADAL" clId="{4845A0A1-8361-4B57-B91F-C878F4B236B7}" dt="2025-10-11T07:07:19.822" v="1230" actId="14100"/>
          <ac:picMkLst>
            <pc:docMk/>
            <pc:sldMk cId="1494155112" sldId="3665"/>
            <ac:picMk id="10" creationId="{BF9149FA-7C58-67DE-8875-50B74EF4B804}"/>
          </ac:picMkLst>
        </pc:picChg>
      </pc:sldChg>
      <pc:sldChg chg="addSp modSp del mod">
        <pc:chgData name="Shuangcheng Dai" userId="57d47b2d-dfbb-4910-aeab-85efd63e1d54" providerId="ADAL" clId="{4845A0A1-8361-4B57-B91F-C878F4B236B7}" dt="2025-10-11T06:44:10.911" v="1110" actId="47"/>
        <pc:sldMkLst>
          <pc:docMk/>
          <pc:sldMk cId="2002829094" sldId="3665"/>
        </pc:sldMkLst>
      </pc:sldChg>
      <pc:sldChg chg="addSp delSp modSp new mod">
        <pc:chgData name="Shuangcheng Dai" userId="57d47b2d-dfbb-4910-aeab-85efd63e1d54" providerId="ADAL" clId="{4845A0A1-8361-4B57-B91F-C878F4B236B7}" dt="2025-10-11T07:20:14.070" v="1334" actId="478"/>
        <pc:sldMkLst>
          <pc:docMk/>
          <pc:sldMk cId="1568076158" sldId="3666"/>
        </pc:sldMkLst>
        <pc:spChg chg="add mod">
          <ac:chgData name="Shuangcheng Dai" userId="57d47b2d-dfbb-4910-aeab-85efd63e1d54" providerId="ADAL" clId="{4845A0A1-8361-4B57-B91F-C878F4B236B7}" dt="2025-10-11T07:15:57.312" v="1302"/>
          <ac:spMkLst>
            <pc:docMk/>
            <pc:sldMk cId="1568076158" sldId="3666"/>
            <ac:spMk id="4" creationId="{9B979110-7F92-594A-3E4B-5D7E28A3BE96}"/>
          </ac:spMkLst>
        </pc:spChg>
        <pc:spChg chg="add mod">
          <ac:chgData name="Shuangcheng Dai" userId="57d47b2d-dfbb-4910-aeab-85efd63e1d54" providerId="ADAL" clId="{4845A0A1-8361-4B57-B91F-C878F4B236B7}" dt="2025-10-11T07:15:57.312" v="1302"/>
          <ac:spMkLst>
            <pc:docMk/>
            <pc:sldMk cId="1568076158" sldId="3666"/>
            <ac:spMk id="6" creationId="{6DBF8635-3D87-C150-474E-CB69F227BA25}"/>
          </ac:spMkLst>
        </pc:spChg>
        <pc:spChg chg="add mod">
          <ac:chgData name="Shuangcheng Dai" userId="57d47b2d-dfbb-4910-aeab-85efd63e1d54" providerId="ADAL" clId="{4845A0A1-8361-4B57-B91F-C878F4B236B7}" dt="2025-10-11T07:15:57.312" v="1302"/>
          <ac:spMkLst>
            <pc:docMk/>
            <pc:sldMk cId="1568076158" sldId="3666"/>
            <ac:spMk id="8" creationId="{61797E26-9A96-5CEF-EE4C-7ECD3B58C7C0}"/>
          </ac:spMkLst>
        </pc:spChg>
        <pc:spChg chg="add mod">
          <ac:chgData name="Shuangcheng Dai" userId="57d47b2d-dfbb-4910-aeab-85efd63e1d54" providerId="ADAL" clId="{4845A0A1-8361-4B57-B91F-C878F4B236B7}" dt="2025-10-11T07:15:57.312" v="1302"/>
          <ac:spMkLst>
            <pc:docMk/>
            <pc:sldMk cId="1568076158" sldId="3666"/>
            <ac:spMk id="10" creationId="{767A0FAA-0B9E-50F5-C99D-BCEF730818F7}"/>
          </ac:spMkLst>
        </pc:spChg>
        <pc:spChg chg="add mod">
          <ac:chgData name="Shuangcheng Dai" userId="57d47b2d-dfbb-4910-aeab-85efd63e1d54" providerId="ADAL" clId="{4845A0A1-8361-4B57-B91F-C878F4B236B7}" dt="2025-10-11T07:20:06.474" v="1332" actId="1076"/>
          <ac:spMkLst>
            <pc:docMk/>
            <pc:sldMk cId="1568076158" sldId="3666"/>
            <ac:spMk id="11" creationId="{D6280964-BFA3-FC55-194C-6CE874D809EA}"/>
          </ac:spMkLst>
        </pc:spChg>
        <pc:spChg chg="add mod">
          <ac:chgData name="Shuangcheng Dai" userId="57d47b2d-dfbb-4910-aeab-85efd63e1d54" providerId="ADAL" clId="{4845A0A1-8361-4B57-B91F-C878F4B236B7}" dt="2025-10-11T07:19:31.715" v="1312" actId="113"/>
          <ac:spMkLst>
            <pc:docMk/>
            <pc:sldMk cId="1568076158" sldId="3666"/>
            <ac:spMk id="12" creationId="{4F254AED-5069-CAFD-04E8-414AF74F411D}"/>
          </ac:spMkLst>
        </pc:spChg>
        <pc:spChg chg="add mod">
          <ac:chgData name="Shuangcheng Dai" userId="57d47b2d-dfbb-4910-aeab-85efd63e1d54" providerId="ADAL" clId="{4845A0A1-8361-4B57-B91F-C878F4B236B7}" dt="2025-10-11T07:19:31.715" v="1312" actId="113"/>
          <ac:spMkLst>
            <pc:docMk/>
            <pc:sldMk cId="1568076158" sldId="3666"/>
            <ac:spMk id="13" creationId="{09339198-2A54-3250-4723-DFD9B8C99F14}"/>
          </ac:spMkLst>
        </pc:spChg>
        <pc:spChg chg="add mod">
          <ac:chgData name="Shuangcheng Dai" userId="57d47b2d-dfbb-4910-aeab-85efd63e1d54" providerId="ADAL" clId="{4845A0A1-8361-4B57-B91F-C878F4B236B7}" dt="2025-10-11T07:19:31.715" v="1312" actId="113"/>
          <ac:spMkLst>
            <pc:docMk/>
            <pc:sldMk cId="1568076158" sldId="3666"/>
            <ac:spMk id="14" creationId="{2F850BFE-9D21-E9EA-3414-16E893E56AD0}"/>
          </ac:spMkLst>
        </pc:spChg>
        <pc:spChg chg="add mod">
          <ac:chgData name="Shuangcheng Dai" userId="57d47b2d-dfbb-4910-aeab-85efd63e1d54" providerId="ADAL" clId="{4845A0A1-8361-4B57-B91F-C878F4B236B7}" dt="2025-10-11T07:20:00.455" v="1331" actId="20577"/>
          <ac:spMkLst>
            <pc:docMk/>
            <pc:sldMk cId="1568076158" sldId="3666"/>
            <ac:spMk id="15" creationId="{2851A89E-D6BF-A590-63CC-E76E65796323}"/>
          </ac:spMkLst>
        </pc:spChg>
        <pc:picChg chg="add mod">
          <ac:chgData name="Shuangcheng Dai" userId="57d47b2d-dfbb-4910-aeab-85efd63e1d54" providerId="ADAL" clId="{4845A0A1-8361-4B57-B91F-C878F4B236B7}" dt="2025-10-11T07:15:57.312" v="1302"/>
          <ac:picMkLst>
            <pc:docMk/>
            <pc:sldMk cId="1568076158" sldId="3666"/>
            <ac:picMk id="7" creationId="{207EF894-AE30-9FBE-04F4-6482A4AEAF12}"/>
          </ac:picMkLst>
        </pc:picChg>
        <pc:picChg chg="add mod">
          <ac:chgData name="Shuangcheng Dai" userId="57d47b2d-dfbb-4910-aeab-85efd63e1d54" providerId="ADAL" clId="{4845A0A1-8361-4B57-B91F-C878F4B236B7}" dt="2025-10-11T07:15:57.312" v="1302"/>
          <ac:picMkLst>
            <pc:docMk/>
            <pc:sldMk cId="1568076158" sldId="3666"/>
            <ac:picMk id="9" creationId="{E4B20F9F-3EF5-3D83-6FF9-B7F4474E69E2}"/>
          </ac:picMkLst>
        </pc:picChg>
      </pc:sldChg>
      <pc:sldChg chg="del">
        <pc:chgData name="Shuangcheng Dai" userId="57d47b2d-dfbb-4910-aeab-85efd63e1d54" providerId="ADAL" clId="{4845A0A1-8361-4B57-B91F-C878F4B236B7}" dt="2025-10-11T06:44:09.300" v="1109" actId="47"/>
        <pc:sldMkLst>
          <pc:docMk/>
          <pc:sldMk cId="2679063534" sldId="3666"/>
        </pc:sldMkLst>
      </pc:sldChg>
    </pc:docChg>
  </pc:docChgLst>
  <pc:docChgLst>
    <pc:chgData name="Tianyun Zhou" userId="84e7254d-b44e-4b5e-a5ff-61ba7e96ee7a" providerId="ADAL" clId="{C3CECB9D-353A-404A-84A4-4B53DEC6762F}"/>
    <pc:docChg chg="modSld">
      <pc:chgData name="Tianyun Zhou" userId="84e7254d-b44e-4b5e-a5ff-61ba7e96ee7a" providerId="ADAL" clId="{C3CECB9D-353A-404A-84A4-4B53DEC6762F}" dt="2025-10-15T01:10:05.642" v="12" actId="20577"/>
      <pc:docMkLst>
        <pc:docMk/>
      </pc:docMkLst>
      <pc:sldChg chg="modSp mod">
        <pc:chgData name="Tianyun Zhou" userId="84e7254d-b44e-4b5e-a5ff-61ba7e96ee7a" providerId="ADAL" clId="{C3CECB9D-353A-404A-84A4-4B53DEC6762F}" dt="2025-10-15T01:10:05.642" v="12" actId="20577"/>
        <pc:sldMkLst>
          <pc:docMk/>
          <pc:sldMk cId="1494155112" sldId="3665"/>
        </pc:sldMkLst>
        <pc:spChg chg="mod">
          <ac:chgData name="Tianyun Zhou" userId="84e7254d-b44e-4b5e-a5ff-61ba7e96ee7a" providerId="ADAL" clId="{C3CECB9D-353A-404A-84A4-4B53DEC6762F}" dt="2025-10-15T01:10:05.642" v="12" actId="20577"/>
          <ac:spMkLst>
            <pc:docMk/>
            <pc:sldMk cId="1494155112" sldId="3665"/>
            <ac:spMk id="5" creationId="{0002F8E8-D34E-19AE-4F77-C877686113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779D6-F198-4A8D-BE13-88431AC2C506}" type="datetimeFigureOut">
              <a:rPr lang="zh-CN" altLang="en-US" smtClean="0"/>
              <a:t>2025/10/20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D36EA-97BF-49A7-9EFC-224BBC31DA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
        <p:nvSpPr>
          <p:cNvPr id="7" name="object 4"/>
          <p:cNvSpPr/>
          <p:nvPr userDrawn="1"/>
        </p:nvSpPr>
        <p:spPr>
          <a:xfrm>
            <a:off x="3976623" y="928687"/>
            <a:ext cx="7723314" cy="1955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562" y="730748"/>
            <a:ext cx="3041904" cy="371856"/>
          </a:xfrm>
          <a:prstGeom prst="rect">
            <a:avLst/>
          </a:prstGeom>
        </p:spPr>
      </p:pic>
      <p:grpSp>
        <p:nvGrpSpPr>
          <p:cNvPr id="9" name="Group 193"/>
          <p:cNvGrpSpPr/>
          <p:nvPr userDrawn="1"/>
        </p:nvGrpSpPr>
        <p:grpSpPr>
          <a:xfrm>
            <a:off x="695400" y="1082539"/>
            <a:ext cx="10801200" cy="5688632"/>
            <a:chOff x="-1" y="0"/>
            <a:chExt cx="19917279" cy="8714979"/>
          </a:xfrm>
          <a:solidFill>
            <a:schemeClr val="accent3">
              <a:lumMod val="20000"/>
              <a:lumOff val="80000"/>
            </a:schemeClr>
          </a:solidFill>
        </p:grpSpPr>
        <p:sp>
          <p:nvSpPr>
            <p:cNvPr id="10" name="Shape 109"/>
            <p:cNvSpPr/>
            <p:nvPr/>
          </p:nvSpPr>
          <p:spPr>
            <a:xfrm>
              <a:off x="251502" y="1070559"/>
              <a:ext cx="5778631" cy="7644420"/>
            </a:xfrm>
            <a:custGeom>
              <a:avLst/>
              <a:gdLst/>
              <a:ahLst/>
              <a:cxnLst>
                <a:cxn ang="0">
                  <a:pos x="wd2" y="hd2"/>
                </a:cxn>
                <a:cxn ang="5400000">
                  <a:pos x="wd2" y="hd2"/>
                </a:cxn>
                <a:cxn ang="10800000">
                  <a:pos x="wd2" y="hd2"/>
                </a:cxn>
                <a:cxn ang="16200000">
                  <a:pos x="wd2" y="hd2"/>
                </a:cxn>
              </a:cxnLst>
              <a:rect l="0" t="0" r="r" b="b"/>
              <a:pathLst>
                <a:path w="21376" h="21550" extrusionOk="0">
                  <a:moveTo>
                    <a:pt x="14178" y="21468"/>
                  </a:moveTo>
                  <a:cubicBezTo>
                    <a:pt x="14178" y="21468"/>
                    <a:pt x="14322" y="21522"/>
                    <a:pt x="14322" y="21468"/>
                  </a:cubicBezTo>
                  <a:cubicBezTo>
                    <a:pt x="14341" y="21414"/>
                    <a:pt x="14322" y="21346"/>
                    <a:pt x="14250" y="21333"/>
                  </a:cubicBezTo>
                  <a:cubicBezTo>
                    <a:pt x="14178" y="21319"/>
                    <a:pt x="14015" y="21292"/>
                    <a:pt x="13816" y="21198"/>
                  </a:cubicBezTo>
                  <a:cubicBezTo>
                    <a:pt x="13616" y="21090"/>
                    <a:pt x="13254" y="21076"/>
                    <a:pt x="13309" y="20968"/>
                  </a:cubicBezTo>
                  <a:cubicBezTo>
                    <a:pt x="13345" y="20874"/>
                    <a:pt x="13164" y="20753"/>
                    <a:pt x="13200" y="20604"/>
                  </a:cubicBezTo>
                  <a:cubicBezTo>
                    <a:pt x="13236" y="20456"/>
                    <a:pt x="13218" y="20442"/>
                    <a:pt x="13381" y="20429"/>
                  </a:cubicBezTo>
                  <a:cubicBezTo>
                    <a:pt x="13526" y="20415"/>
                    <a:pt x="13562" y="20280"/>
                    <a:pt x="13634" y="20253"/>
                  </a:cubicBezTo>
                  <a:cubicBezTo>
                    <a:pt x="13707" y="20213"/>
                    <a:pt x="14033" y="20091"/>
                    <a:pt x="14033" y="20051"/>
                  </a:cubicBezTo>
                  <a:cubicBezTo>
                    <a:pt x="14033" y="20024"/>
                    <a:pt x="14033" y="19957"/>
                    <a:pt x="13960" y="19943"/>
                  </a:cubicBezTo>
                  <a:cubicBezTo>
                    <a:pt x="13888" y="19943"/>
                    <a:pt x="13743" y="19916"/>
                    <a:pt x="13725" y="19876"/>
                  </a:cubicBezTo>
                  <a:cubicBezTo>
                    <a:pt x="13707" y="19849"/>
                    <a:pt x="13797" y="19714"/>
                    <a:pt x="13834" y="19687"/>
                  </a:cubicBezTo>
                  <a:cubicBezTo>
                    <a:pt x="13888" y="19660"/>
                    <a:pt x="14196" y="19660"/>
                    <a:pt x="14196" y="19660"/>
                  </a:cubicBezTo>
                  <a:cubicBezTo>
                    <a:pt x="14196" y="19660"/>
                    <a:pt x="14196" y="19403"/>
                    <a:pt x="14250" y="19390"/>
                  </a:cubicBezTo>
                  <a:cubicBezTo>
                    <a:pt x="14286" y="19376"/>
                    <a:pt x="14504" y="19268"/>
                    <a:pt x="14558" y="19255"/>
                  </a:cubicBezTo>
                  <a:cubicBezTo>
                    <a:pt x="14612" y="19255"/>
                    <a:pt x="14630" y="19147"/>
                    <a:pt x="14522" y="19134"/>
                  </a:cubicBezTo>
                  <a:cubicBezTo>
                    <a:pt x="14431" y="19120"/>
                    <a:pt x="14268" y="19039"/>
                    <a:pt x="14341" y="18985"/>
                  </a:cubicBezTo>
                  <a:cubicBezTo>
                    <a:pt x="14431" y="18918"/>
                    <a:pt x="14884" y="18972"/>
                    <a:pt x="14938" y="18931"/>
                  </a:cubicBezTo>
                  <a:cubicBezTo>
                    <a:pt x="14974" y="18891"/>
                    <a:pt x="15065" y="18688"/>
                    <a:pt x="15300" y="18648"/>
                  </a:cubicBezTo>
                  <a:cubicBezTo>
                    <a:pt x="15536" y="18607"/>
                    <a:pt x="16568" y="18257"/>
                    <a:pt x="16224" y="18054"/>
                  </a:cubicBezTo>
                  <a:cubicBezTo>
                    <a:pt x="15880" y="17838"/>
                    <a:pt x="16224" y="17919"/>
                    <a:pt x="16224" y="17919"/>
                  </a:cubicBezTo>
                  <a:cubicBezTo>
                    <a:pt x="16224" y="17919"/>
                    <a:pt x="16568" y="18068"/>
                    <a:pt x="16767" y="17973"/>
                  </a:cubicBezTo>
                  <a:cubicBezTo>
                    <a:pt x="16948" y="17892"/>
                    <a:pt x="17744" y="17353"/>
                    <a:pt x="17781" y="17231"/>
                  </a:cubicBezTo>
                  <a:cubicBezTo>
                    <a:pt x="17817" y="17110"/>
                    <a:pt x="17926" y="17096"/>
                    <a:pt x="18034" y="17083"/>
                  </a:cubicBezTo>
                  <a:cubicBezTo>
                    <a:pt x="18125" y="17083"/>
                    <a:pt x="18270" y="17042"/>
                    <a:pt x="18270" y="16961"/>
                  </a:cubicBezTo>
                  <a:cubicBezTo>
                    <a:pt x="18251" y="16880"/>
                    <a:pt x="18179" y="16692"/>
                    <a:pt x="18288" y="16624"/>
                  </a:cubicBezTo>
                  <a:cubicBezTo>
                    <a:pt x="18396" y="16570"/>
                    <a:pt x="19048" y="16260"/>
                    <a:pt x="19320" y="16260"/>
                  </a:cubicBezTo>
                  <a:cubicBezTo>
                    <a:pt x="19591" y="16260"/>
                    <a:pt x="19772" y="16233"/>
                    <a:pt x="20044" y="15882"/>
                  </a:cubicBezTo>
                  <a:cubicBezTo>
                    <a:pt x="20315" y="15531"/>
                    <a:pt x="20207" y="15545"/>
                    <a:pt x="20315" y="15518"/>
                  </a:cubicBezTo>
                  <a:cubicBezTo>
                    <a:pt x="20406" y="15477"/>
                    <a:pt x="20424" y="14924"/>
                    <a:pt x="20424" y="14924"/>
                  </a:cubicBezTo>
                  <a:cubicBezTo>
                    <a:pt x="20424" y="14924"/>
                    <a:pt x="20533" y="14870"/>
                    <a:pt x="20605" y="14870"/>
                  </a:cubicBezTo>
                  <a:cubicBezTo>
                    <a:pt x="20678" y="14870"/>
                    <a:pt x="20877" y="14654"/>
                    <a:pt x="20877" y="14654"/>
                  </a:cubicBezTo>
                  <a:cubicBezTo>
                    <a:pt x="21112" y="14546"/>
                    <a:pt x="21112" y="14546"/>
                    <a:pt x="21112" y="14546"/>
                  </a:cubicBezTo>
                  <a:cubicBezTo>
                    <a:pt x="21112" y="14546"/>
                    <a:pt x="21185" y="14438"/>
                    <a:pt x="21257" y="14411"/>
                  </a:cubicBezTo>
                  <a:cubicBezTo>
                    <a:pt x="21329" y="14371"/>
                    <a:pt x="21438" y="13980"/>
                    <a:pt x="21329" y="13912"/>
                  </a:cubicBezTo>
                  <a:cubicBezTo>
                    <a:pt x="21239" y="13858"/>
                    <a:pt x="21022" y="13885"/>
                    <a:pt x="20913" y="13831"/>
                  </a:cubicBezTo>
                  <a:cubicBezTo>
                    <a:pt x="20804" y="13764"/>
                    <a:pt x="20352" y="13575"/>
                    <a:pt x="20261" y="13575"/>
                  </a:cubicBezTo>
                  <a:cubicBezTo>
                    <a:pt x="20153" y="13589"/>
                    <a:pt x="19772" y="13602"/>
                    <a:pt x="19646" y="13548"/>
                  </a:cubicBezTo>
                  <a:cubicBezTo>
                    <a:pt x="19519" y="13508"/>
                    <a:pt x="19664" y="13386"/>
                    <a:pt x="19501" y="13386"/>
                  </a:cubicBezTo>
                  <a:cubicBezTo>
                    <a:pt x="19356" y="13373"/>
                    <a:pt x="19048" y="13319"/>
                    <a:pt x="18958" y="13305"/>
                  </a:cubicBezTo>
                  <a:cubicBezTo>
                    <a:pt x="18849" y="13292"/>
                    <a:pt x="18686" y="13386"/>
                    <a:pt x="18668" y="13400"/>
                  </a:cubicBezTo>
                  <a:cubicBezTo>
                    <a:pt x="18632" y="13413"/>
                    <a:pt x="18903" y="13305"/>
                    <a:pt x="18686" y="13251"/>
                  </a:cubicBezTo>
                  <a:cubicBezTo>
                    <a:pt x="18469" y="13197"/>
                    <a:pt x="18523" y="13130"/>
                    <a:pt x="18559" y="13116"/>
                  </a:cubicBezTo>
                  <a:cubicBezTo>
                    <a:pt x="18595" y="13103"/>
                    <a:pt x="18740" y="12995"/>
                    <a:pt x="18595" y="12927"/>
                  </a:cubicBezTo>
                  <a:cubicBezTo>
                    <a:pt x="18451" y="12873"/>
                    <a:pt x="18306" y="12806"/>
                    <a:pt x="18342" y="12739"/>
                  </a:cubicBezTo>
                  <a:cubicBezTo>
                    <a:pt x="18360" y="12671"/>
                    <a:pt x="18088" y="12523"/>
                    <a:pt x="18034" y="12523"/>
                  </a:cubicBezTo>
                  <a:cubicBezTo>
                    <a:pt x="17980" y="12509"/>
                    <a:pt x="17817" y="12469"/>
                    <a:pt x="17654" y="12482"/>
                  </a:cubicBezTo>
                  <a:cubicBezTo>
                    <a:pt x="17473" y="12482"/>
                    <a:pt x="17201" y="12442"/>
                    <a:pt x="17201" y="12388"/>
                  </a:cubicBezTo>
                  <a:cubicBezTo>
                    <a:pt x="17219" y="12334"/>
                    <a:pt x="17056" y="12212"/>
                    <a:pt x="16984" y="12199"/>
                  </a:cubicBezTo>
                  <a:cubicBezTo>
                    <a:pt x="16893" y="12172"/>
                    <a:pt x="16821" y="12172"/>
                    <a:pt x="16731" y="12091"/>
                  </a:cubicBezTo>
                  <a:cubicBezTo>
                    <a:pt x="16658" y="12010"/>
                    <a:pt x="16658" y="11970"/>
                    <a:pt x="16549" y="11956"/>
                  </a:cubicBezTo>
                  <a:cubicBezTo>
                    <a:pt x="16423" y="11956"/>
                    <a:pt x="16368" y="11929"/>
                    <a:pt x="16350" y="11875"/>
                  </a:cubicBezTo>
                  <a:cubicBezTo>
                    <a:pt x="16350" y="11808"/>
                    <a:pt x="16224" y="11767"/>
                    <a:pt x="16061" y="11848"/>
                  </a:cubicBezTo>
                  <a:cubicBezTo>
                    <a:pt x="15916" y="11916"/>
                    <a:pt x="15789" y="11943"/>
                    <a:pt x="15735" y="11889"/>
                  </a:cubicBezTo>
                  <a:cubicBezTo>
                    <a:pt x="15662" y="11848"/>
                    <a:pt x="15662" y="11835"/>
                    <a:pt x="15445" y="11835"/>
                  </a:cubicBezTo>
                  <a:cubicBezTo>
                    <a:pt x="15228" y="11835"/>
                    <a:pt x="15119" y="11835"/>
                    <a:pt x="15173" y="11740"/>
                  </a:cubicBezTo>
                  <a:cubicBezTo>
                    <a:pt x="15246" y="11646"/>
                    <a:pt x="15047" y="11605"/>
                    <a:pt x="14902" y="11673"/>
                  </a:cubicBezTo>
                  <a:cubicBezTo>
                    <a:pt x="14775" y="11754"/>
                    <a:pt x="14721" y="11821"/>
                    <a:pt x="14648" y="11808"/>
                  </a:cubicBezTo>
                  <a:cubicBezTo>
                    <a:pt x="14558" y="11808"/>
                    <a:pt x="14848" y="11740"/>
                    <a:pt x="14775" y="11659"/>
                  </a:cubicBezTo>
                  <a:cubicBezTo>
                    <a:pt x="14721" y="11578"/>
                    <a:pt x="14721" y="11592"/>
                    <a:pt x="14504" y="11673"/>
                  </a:cubicBezTo>
                  <a:cubicBezTo>
                    <a:pt x="14286" y="11754"/>
                    <a:pt x="14196" y="11794"/>
                    <a:pt x="14015" y="11794"/>
                  </a:cubicBezTo>
                  <a:cubicBezTo>
                    <a:pt x="13834" y="11794"/>
                    <a:pt x="13906" y="11848"/>
                    <a:pt x="13797" y="11956"/>
                  </a:cubicBezTo>
                  <a:cubicBezTo>
                    <a:pt x="13707" y="12064"/>
                    <a:pt x="13580" y="12266"/>
                    <a:pt x="13490" y="12199"/>
                  </a:cubicBezTo>
                  <a:cubicBezTo>
                    <a:pt x="13381" y="12131"/>
                    <a:pt x="13309" y="11943"/>
                    <a:pt x="13146" y="11983"/>
                  </a:cubicBezTo>
                  <a:cubicBezTo>
                    <a:pt x="13001" y="12037"/>
                    <a:pt x="12965" y="12158"/>
                    <a:pt x="12856" y="12104"/>
                  </a:cubicBezTo>
                  <a:cubicBezTo>
                    <a:pt x="12747" y="12037"/>
                    <a:pt x="12602" y="11996"/>
                    <a:pt x="12584" y="11943"/>
                  </a:cubicBezTo>
                  <a:cubicBezTo>
                    <a:pt x="12584" y="11889"/>
                    <a:pt x="12512" y="11848"/>
                    <a:pt x="12512" y="11848"/>
                  </a:cubicBezTo>
                  <a:cubicBezTo>
                    <a:pt x="12512" y="11848"/>
                    <a:pt x="12421" y="11835"/>
                    <a:pt x="12530" y="11551"/>
                  </a:cubicBezTo>
                  <a:cubicBezTo>
                    <a:pt x="12639" y="11254"/>
                    <a:pt x="12675" y="11174"/>
                    <a:pt x="12258" y="11174"/>
                  </a:cubicBezTo>
                  <a:cubicBezTo>
                    <a:pt x="11860" y="11187"/>
                    <a:pt x="11679" y="11241"/>
                    <a:pt x="11715" y="11147"/>
                  </a:cubicBezTo>
                  <a:cubicBezTo>
                    <a:pt x="11733" y="11052"/>
                    <a:pt x="11842" y="11079"/>
                    <a:pt x="11860" y="10971"/>
                  </a:cubicBezTo>
                  <a:cubicBezTo>
                    <a:pt x="11878" y="10877"/>
                    <a:pt x="12005" y="10701"/>
                    <a:pt x="12059" y="10647"/>
                  </a:cubicBezTo>
                  <a:cubicBezTo>
                    <a:pt x="12114" y="10580"/>
                    <a:pt x="12258" y="10431"/>
                    <a:pt x="12132" y="10431"/>
                  </a:cubicBezTo>
                  <a:cubicBezTo>
                    <a:pt x="12023" y="10445"/>
                    <a:pt x="11679" y="10391"/>
                    <a:pt x="11534" y="10485"/>
                  </a:cubicBezTo>
                  <a:cubicBezTo>
                    <a:pt x="11389" y="10593"/>
                    <a:pt x="11226" y="10809"/>
                    <a:pt x="11118" y="10823"/>
                  </a:cubicBezTo>
                  <a:cubicBezTo>
                    <a:pt x="10991" y="10850"/>
                    <a:pt x="10593" y="10904"/>
                    <a:pt x="10520" y="10823"/>
                  </a:cubicBezTo>
                  <a:cubicBezTo>
                    <a:pt x="10466" y="10742"/>
                    <a:pt x="10194" y="10728"/>
                    <a:pt x="10213" y="10458"/>
                  </a:cubicBezTo>
                  <a:cubicBezTo>
                    <a:pt x="10231" y="10202"/>
                    <a:pt x="10213" y="10067"/>
                    <a:pt x="10339" y="10000"/>
                  </a:cubicBezTo>
                  <a:cubicBezTo>
                    <a:pt x="10448" y="9932"/>
                    <a:pt x="10430" y="9946"/>
                    <a:pt x="10448" y="9824"/>
                  </a:cubicBezTo>
                  <a:cubicBezTo>
                    <a:pt x="10466" y="9689"/>
                    <a:pt x="10593" y="9514"/>
                    <a:pt x="10774" y="9474"/>
                  </a:cubicBezTo>
                  <a:cubicBezTo>
                    <a:pt x="10937" y="9447"/>
                    <a:pt x="11118" y="9285"/>
                    <a:pt x="11226" y="9285"/>
                  </a:cubicBezTo>
                  <a:cubicBezTo>
                    <a:pt x="11335" y="9271"/>
                    <a:pt x="11770" y="9487"/>
                    <a:pt x="11860" y="9420"/>
                  </a:cubicBezTo>
                  <a:cubicBezTo>
                    <a:pt x="11951" y="9366"/>
                    <a:pt x="11987" y="9217"/>
                    <a:pt x="12240" y="9244"/>
                  </a:cubicBezTo>
                  <a:cubicBezTo>
                    <a:pt x="12494" y="9285"/>
                    <a:pt x="12946" y="9231"/>
                    <a:pt x="13037" y="9325"/>
                  </a:cubicBezTo>
                  <a:cubicBezTo>
                    <a:pt x="13128" y="9420"/>
                    <a:pt x="13309" y="9676"/>
                    <a:pt x="13290" y="9784"/>
                  </a:cubicBezTo>
                  <a:cubicBezTo>
                    <a:pt x="13254" y="9905"/>
                    <a:pt x="13309" y="9986"/>
                    <a:pt x="13417" y="9959"/>
                  </a:cubicBezTo>
                  <a:cubicBezTo>
                    <a:pt x="13508" y="9932"/>
                    <a:pt x="13580" y="9797"/>
                    <a:pt x="13562" y="9730"/>
                  </a:cubicBezTo>
                  <a:cubicBezTo>
                    <a:pt x="13544" y="9662"/>
                    <a:pt x="13544" y="9393"/>
                    <a:pt x="13544" y="9285"/>
                  </a:cubicBezTo>
                  <a:cubicBezTo>
                    <a:pt x="13526" y="9163"/>
                    <a:pt x="13381" y="9082"/>
                    <a:pt x="13616" y="8974"/>
                  </a:cubicBezTo>
                  <a:cubicBezTo>
                    <a:pt x="13870" y="8866"/>
                    <a:pt x="14648" y="8529"/>
                    <a:pt x="14648" y="8394"/>
                  </a:cubicBezTo>
                  <a:cubicBezTo>
                    <a:pt x="14648" y="8259"/>
                    <a:pt x="14576" y="8124"/>
                    <a:pt x="14630" y="8084"/>
                  </a:cubicBezTo>
                  <a:cubicBezTo>
                    <a:pt x="14685" y="8030"/>
                    <a:pt x="14685" y="8178"/>
                    <a:pt x="14775" y="8138"/>
                  </a:cubicBezTo>
                  <a:cubicBezTo>
                    <a:pt x="14884" y="8097"/>
                    <a:pt x="14992" y="7841"/>
                    <a:pt x="15083" y="7801"/>
                  </a:cubicBezTo>
                  <a:cubicBezTo>
                    <a:pt x="15173" y="7760"/>
                    <a:pt x="15246" y="7639"/>
                    <a:pt x="15282" y="7585"/>
                  </a:cubicBezTo>
                  <a:cubicBezTo>
                    <a:pt x="15318" y="7517"/>
                    <a:pt x="15463" y="7490"/>
                    <a:pt x="15536" y="7517"/>
                  </a:cubicBezTo>
                  <a:cubicBezTo>
                    <a:pt x="15626" y="7544"/>
                    <a:pt x="15771" y="7517"/>
                    <a:pt x="15807" y="7463"/>
                  </a:cubicBezTo>
                  <a:cubicBezTo>
                    <a:pt x="15843" y="7409"/>
                    <a:pt x="15789" y="7301"/>
                    <a:pt x="15807" y="7247"/>
                  </a:cubicBezTo>
                  <a:cubicBezTo>
                    <a:pt x="15825" y="7207"/>
                    <a:pt x="16097" y="7099"/>
                    <a:pt x="16205" y="7018"/>
                  </a:cubicBezTo>
                  <a:cubicBezTo>
                    <a:pt x="16332" y="6937"/>
                    <a:pt x="16459" y="6924"/>
                    <a:pt x="16513" y="6937"/>
                  </a:cubicBezTo>
                  <a:cubicBezTo>
                    <a:pt x="16568" y="6964"/>
                    <a:pt x="16694" y="6816"/>
                    <a:pt x="16676" y="6924"/>
                  </a:cubicBezTo>
                  <a:cubicBezTo>
                    <a:pt x="16658" y="7032"/>
                    <a:pt x="16694" y="7207"/>
                    <a:pt x="16803" y="7113"/>
                  </a:cubicBezTo>
                  <a:cubicBezTo>
                    <a:pt x="16930" y="7005"/>
                    <a:pt x="17328" y="6910"/>
                    <a:pt x="17400" y="6910"/>
                  </a:cubicBezTo>
                  <a:cubicBezTo>
                    <a:pt x="17455" y="6910"/>
                    <a:pt x="17563" y="6829"/>
                    <a:pt x="17600" y="6789"/>
                  </a:cubicBezTo>
                  <a:cubicBezTo>
                    <a:pt x="17636" y="6735"/>
                    <a:pt x="17781" y="6748"/>
                    <a:pt x="17853" y="6735"/>
                  </a:cubicBezTo>
                  <a:cubicBezTo>
                    <a:pt x="17944" y="6721"/>
                    <a:pt x="17944" y="6667"/>
                    <a:pt x="17853" y="6586"/>
                  </a:cubicBezTo>
                  <a:cubicBezTo>
                    <a:pt x="17763" y="6519"/>
                    <a:pt x="17962" y="6330"/>
                    <a:pt x="17799" y="6397"/>
                  </a:cubicBezTo>
                  <a:cubicBezTo>
                    <a:pt x="17618" y="6478"/>
                    <a:pt x="17654" y="6586"/>
                    <a:pt x="17491" y="6573"/>
                  </a:cubicBezTo>
                  <a:cubicBezTo>
                    <a:pt x="17328" y="6546"/>
                    <a:pt x="17147" y="6505"/>
                    <a:pt x="17147" y="6478"/>
                  </a:cubicBezTo>
                  <a:cubicBezTo>
                    <a:pt x="17165" y="6451"/>
                    <a:pt x="17147" y="6317"/>
                    <a:pt x="17075" y="6384"/>
                  </a:cubicBezTo>
                  <a:cubicBezTo>
                    <a:pt x="17002" y="6451"/>
                    <a:pt x="16984" y="6330"/>
                    <a:pt x="17111" y="6276"/>
                  </a:cubicBezTo>
                  <a:cubicBezTo>
                    <a:pt x="17237" y="6209"/>
                    <a:pt x="17237" y="6128"/>
                    <a:pt x="17147" y="6074"/>
                  </a:cubicBezTo>
                  <a:cubicBezTo>
                    <a:pt x="17056" y="6020"/>
                    <a:pt x="16930" y="6006"/>
                    <a:pt x="16839" y="6006"/>
                  </a:cubicBezTo>
                  <a:cubicBezTo>
                    <a:pt x="16749" y="6020"/>
                    <a:pt x="16658" y="5871"/>
                    <a:pt x="16912" y="5885"/>
                  </a:cubicBezTo>
                  <a:cubicBezTo>
                    <a:pt x="17147" y="5898"/>
                    <a:pt x="17219" y="5885"/>
                    <a:pt x="17237" y="5912"/>
                  </a:cubicBezTo>
                  <a:cubicBezTo>
                    <a:pt x="17256" y="5939"/>
                    <a:pt x="17419" y="6182"/>
                    <a:pt x="17509" y="6128"/>
                  </a:cubicBezTo>
                  <a:cubicBezTo>
                    <a:pt x="17582" y="6060"/>
                    <a:pt x="17781" y="6047"/>
                    <a:pt x="17654" y="5993"/>
                  </a:cubicBezTo>
                  <a:cubicBezTo>
                    <a:pt x="17545" y="5939"/>
                    <a:pt x="17400" y="5898"/>
                    <a:pt x="17455" y="5871"/>
                  </a:cubicBezTo>
                  <a:cubicBezTo>
                    <a:pt x="17509" y="5844"/>
                    <a:pt x="17835" y="5912"/>
                    <a:pt x="17926" y="5885"/>
                  </a:cubicBezTo>
                  <a:cubicBezTo>
                    <a:pt x="17998" y="5844"/>
                    <a:pt x="18342" y="5601"/>
                    <a:pt x="18396" y="5615"/>
                  </a:cubicBezTo>
                  <a:cubicBezTo>
                    <a:pt x="18451" y="5628"/>
                    <a:pt x="18469" y="5777"/>
                    <a:pt x="18414" y="5844"/>
                  </a:cubicBezTo>
                  <a:cubicBezTo>
                    <a:pt x="18360" y="5925"/>
                    <a:pt x="17944" y="6155"/>
                    <a:pt x="17980" y="6209"/>
                  </a:cubicBezTo>
                  <a:cubicBezTo>
                    <a:pt x="18034" y="6263"/>
                    <a:pt x="18052" y="6371"/>
                    <a:pt x="18052" y="6371"/>
                  </a:cubicBezTo>
                  <a:cubicBezTo>
                    <a:pt x="18052" y="6371"/>
                    <a:pt x="18378" y="6222"/>
                    <a:pt x="18614" y="6371"/>
                  </a:cubicBezTo>
                  <a:cubicBezTo>
                    <a:pt x="18849" y="6532"/>
                    <a:pt x="19048" y="6600"/>
                    <a:pt x="19084" y="6519"/>
                  </a:cubicBezTo>
                  <a:cubicBezTo>
                    <a:pt x="19139" y="6424"/>
                    <a:pt x="19247" y="6371"/>
                    <a:pt x="19175" y="6222"/>
                  </a:cubicBezTo>
                  <a:cubicBezTo>
                    <a:pt x="19084" y="6060"/>
                    <a:pt x="18994" y="5979"/>
                    <a:pt x="18885" y="5952"/>
                  </a:cubicBezTo>
                  <a:cubicBezTo>
                    <a:pt x="18776" y="5925"/>
                    <a:pt x="18595" y="5885"/>
                    <a:pt x="18632" y="5804"/>
                  </a:cubicBezTo>
                  <a:cubicBezTo>
                    <a:pt x="18668" y="5723"/>
                    <a:pt x="18686" y="5750"/>
                    <a:pt x="18776" y="5601"/>
                  </a:cubicBezTo>
                  <a:cubicBezTo>
                    <a:pt x="18849" y="5453"/>
                    <a:pt x="18885" y="5075"/>
                    <a:pt x="18795" y="5075"/>
                  </a:cubicBezTo>
                  <a:cubicBezTo>
                    <a:pt x="18722" y="5075"/>
                    <a:pt x="18614" y="5116"/>
                    <a:pt x="18614" y="5048"/>
                  </a:cubicBezTo>
                  <a:cubicBezTo>
                    <a:pt x="18614" y="4981"/>
                    <a:pt x="18686" y="4913"/>
                    <a:pt x="18541" y="4900"/>
                  </a:cubicBezTo>
                  <a:cubicBezTo>
                    <a:pt x="18396" y="4873"/>
                    <a:pt x="18324" y="4832"/>
                    <a:pt x="18270" y="4792"/>
                  </a:cubicBezTo>
                  <a:cubicBezTo>
                    <a:pt x="18197" y="4752"/>
                    <a:pt x="18161" y="4617"/>
                    <a:pt x="18052" y="4576"/>
                  </a:cubicBezTo>
                  <a:cubicBezTo>
                    <a:pt x="17962" y="4536"/>
                    <a:pt x="17835" y="4576"/>
                    <a:pt x="17926" y="4509"/>
                  </a:cubicBezTo>
                  <a:cubicBezTo>
                    <a:pt x="18016" y="4441"/>
                    <a:pt x="17998" y="4266"/>
                    <a:pt x="17944" y="4171"/>
                  </a:cubicBezTo>
                  <a:cubicBezTo>
                    <a:pt x="17889" y="4063"/>
                    <a:pt x="17763" y="3942"/>
                    <a:pt x="17744" y="3794"/>
                  </a:cubicBezTo>
                  <a:cubicBezTo>
                    <a:pt x="17726" y="3659"/>
                    <a:pt x="17726" y="3551"/>
                    <a:pt x="17654" y="3578"/>
                  </a:cubicBezTo>
                  <a:cubicBezTo>
                    <a:pt x="17563" y="3618"/>
                    <a:pt x="17491" y="3699"/>
                    <a:pt x="17419" y="3821"/>
                  </a:cubicBezTo>
                  <a:cubicBezTo>
                    <a:pt x="17346" y="3929"/>
                    <a:pt x="17256" y="3996"/>
                    <a:pt x="17201" y="3996"/>
                  </a:cubicBezTo>
                  <a:cubicBezTo>
                    <a:pt x="17165" y="4009"/>
                    <a:pt x="17165" y="4131"/>
                    <a:pt x="17056" y="4050"/>
                  </a:cubicBezTo>
                  <a:cubicBezTo>
                    <a:pt x="16966" y="3983"/>
                    <a:pt x="16857" y="3902"/>
                    <a:pt x="16821" y="3875"/>
                  </a:cubicBezTo>
                  <a:cubicBezTo>
                    <a:pt x="16785" y="3834"/>
                    <a:pt x="16694" y="3780"/>
                    <a:pt x="16803" y="3632"/>
                  </a:cubicBezTo>
                  <a:cubicBezTo>
                    <a:pt x="16912" y="3483"/>
                    <a:pt x="16912" y="3375"/>
                    <a:pt x="16857" y="3362"/>
                  </a:cubicBezTo>
                  <a:cubicBezTo>
                    <a:pt x="16803" y="3335"/>
                    <a:pt x="16676" y="3483"/>
                    <a:pt x="16568" y="3308"/>
                  </a:cubicBezTo>
                  <a:cubicBezTo>
                    <a:pt x="16477" y="3133"/>
                    <a:pt x="16495" y="3079"/>
                    <a:pt x="16350" y="3052"/>
                  </a:cubicBezTo>
                  <a:cubicBezTo>
                    <a:pt x="16187" y="3011"/>
                    <a:pt x="16205" y="3052"/>
                    <a:pt x="16006" y="3011"/>
                  </a:cubicBezTo>
                  <a:cubicBezTo>
                    <a:pt x="15789" y="2971"/>
                    <a:pt x="15825" y="2863"/>
                    <a:pt x="15662" y="2944"/>
                  </a:cubicBezTo>
                  <a:cubicBezTo>
                    <a:pt x="15499" y="3011"/>
                    <a:pt x="15355" y="2957"/>
                    <a:pt x="15427" y="3119"/>
                  </a:cubicBezTo>
                  <a:cubicBezTo>
                    <a:pt x="15517" y="3281"/>
                    <a:pt x="15517" y="3362"/>
                    <a:pt x="15445" y="3362"/>
                  </a:cubicBezTo>
                  <a:cubicBezTo>
                    <a:pt x="15355" y="3375"/>
                    <a:pt x="15282" y="3443"/>
                    <a:pt x="15336" y="3510"/>
                  </a:cubicBezTo>
                  <a:cubicBezTo>
                    <a:pt x="15391" y="3578"/>
                    <a:pt x="15608" y="3537"/>
                    <a:pt x="15427" y="3699"/>
                  </a:cubicBezTo>
                  <a:cubicBezTo>
                    <a:pt x="15246" y="3848"/>
                    <a:pt x="15173" y="4009"/>
                    <a:pt x="15264" y="4050"/>
                  </a:cubicBezTo>
                  <a:cubicBezTo>
                    <a:pt x="15355" y="4104"/>
                    <a:pt x="15481" y="4198"/>
                    <a:pt x="15427" y="4306"/>
                  </a:cubicBezTo>
                  <a:cubicBezTo>
                    <a:pt x="15373" y="4414"/>
                    <a:pt x="15391" y="4657"/>
                    <a:pt x="15119" y="4779"/>
                  </a:cubicBezTo>
                  <a:cubicBezTo>
                    <a:pt x="14848" y="4913"/>
                    <a:pt x="14829" y="4994"/>
                    <a:pt x="14829" y="5035"/>
                  </a:cubicBezTo>
                  <a:cubicBezTo>
                    <a:pt x="14811" y="5075"/>
                    <a:pt x="14775" y="5251"/>
                    <a:pt x="14848" y="5332"/>
                  </a:cubicBezTo>
                  <a:cubicBezTo>
                    <a:pt x="14920" y="5413"/>
                    <a:pt x="14956" y="5453"/>
                    <a:pt x="14884" y="5480"/>
                  </a:cubicBezTo>
                  <a:cubicBezTo>
                    <a:pt x="14829" y="5507"/>
                    <a:pt x="14721" y="5669"/>
                    <a:pt x="14630" y="5628"/>
                  </a:cubicBezTo>
                  <a:cubicBezTo>
                    <a:pt x="14558" y="5588"/>
                    <a:pt x="14485" y="5561"/>
                    <a:pt x="14413" y="5507"/>
                  </a:cubicBezTo>
                  <a:cubicBezTo>
                    <a:pt x="14359" y="5453"/>
                    <a:pt x="14232" y="5345"/>
                    <a:pt x="14341" y="5345"/>
                  </a:cubicBezTo>
                  <a:cubicBezTo>
                    <a:pt x="14431" y="5359"/>
                    <a:pt x="14594" y="5305"/>
                    <a:pt x="14504" y="5251"/>
                  </a:cubicBezTo>
                  <a:cubicBezTo>
                    <a:pt x="14431" y="5210"/>
                    <a:pt x="14377" y="5197"/>
                    <a:pt x="14395" y="5089"/>
                  </a:cubicBezTo>
                  <a:cubicBezTo>
                    <a:pt x="14413" y="4994"/>
                    <a:pt x="14322" y="4765"/>
                    <a:pt x="14250" y="4765"/>
                  </a:cubicBezTo>
                  <a:cubicBezTo>
                    <a:pt x="14178" y="4765"/>
                    <a:pt x="13978" y="4765"/>
                    <a:pt x="13978" y="4671"/>
                  </a:cubicBezTo>
                  <a:cubicBezTo>
                    <a:pt x="13960" y="4576"/>
                    <a:pt x="13526" y="4482"/>
                    <a:pt x="13399" y="4428"/>
                  </a:cubicBezTo>
                  <a:cubicBezTo>
                    <a:pt x="13290" y="4360"/>
                    <a:pt x="13236" y="4279"/>
                    <a:pt x="13019" y="4293"/>
                  </a:cubicBezTo>
                  <a:cubicBezTo>
                    <a:pt x="12784" y="4306"/>
                    <a:pt x="12784" y="4374"/>
                    <a:pt x="12802" y="4185"/>
                  </a:cubicBezTo>
                  <a:cubicBezTo>
                    <a:pt x="12802" y="3983"/>
                    <a:pt x="12928" y="3983"/>
                    <a:pt x="12765" y="3929"/>
                  </a:cubicBezTo>
                  <a:cubicBezTo>
                    <a:pt x="12584" y="3875"/>
                    <a:pt x="12440" y="3902"/>
                    <a:pt x="12566" y="3740"/>
                  </a:cubicBezTo>
                  <a:cubicBezTo>
                    <a:pt x="12711" y="3578"/>
                    <a:pt x="12512" y="3524"/>
                    <a:pt x="12765" y="3402"/>
                  </a:cubicBezTo>
                  <a:cubicBezTo>
                    <a:pt x="13019" y="3267"/>
                    <a:pt x="13236" y="2917"/>
                    <a:pt x="13254" y="2903"/>
                  </a:cubicBezTo>
                  <a:cubicBezTo>
                    <a:pt x="13290" y="2876"/>
                    <a:pt x="13435" y="2890"/>
                    <a:pt x="13508" y="2782"/>
                  </a:cubicBezTo>
                  <a:cubicBezTo>
                    <a:pt x="13562" y="2674"/>
                    <a:pt x="13472" y="2606"/>
                    <a:pt x="13707" y="2593"/>
                  </a:cubicBezTo>
                  <a:cubicBezTo>
                    <a:pt x="13942" y="2593"/>
                    <a:pt x="13978" y="2620"/>
                    <a:pt x="14087" y="2458"/>
                  </a:cubicBezTo>
                  <a:cubicBezTo>
                    <a:pt x="14214" y="2310"/>
                    <a:pt x="14377" y="2242"/>
                    <a:pt x="14178" y="2188"/>
                  </a:cubicBezTo>
                  <a:cubicBezTo>
                    <a:pt x="13997" y="2148"/>
                    <a:pt x="13834" y="2094"/>
                    <a:pt x="13906" y="2094"/>
                  </a:cubicBezTo>
                  <a:cubicBezTo>
                    <a:pt x="13997" y="2094"/>
                    <a:pt x="14268" y="2121"/>
                    <a:pt x="14322" y="2094"/>
                  </a:cubicBezTo>
                  <a:cubicBezTo>
                    <a:pt x="14359" y="2080"/>
                    <a:pt x="14667" y="1999"/>
                    <a:pt x="14576" y="1932"/>
                  </a:cubicBezTo>
                  <a:cubicBezTo>
                    <a:pt x="14467" y="1864"/>
                    <a:pt x="14395" y="1851"/>
                    <a:pt x="14485" y="1837"/>
                  </a:cubicBezTo>
                  <a:cubicBezTo>
                    <a:pt x="14558" y="1824"/>
                    <a:pt x="14648" y="1905"/>
                    <a:pt x="14721" y="1891"/>
                  </a:cubicBezTo>
                  <a:cubicBezTo>
                    <a:pt x="14793" y="1878"/>
                    <a:pt x="14775" y="1729"/>
                    <a:pt x="14848" y="1743"/>
                  </a:cubicBezTo>
                  <a:cubicBezTo>
                    <a:pt x="14938" y="1756"/>
                    <a:pt x="15011" y="1837"/>
                    <a:pt x="15119" y="1770"/>
                  </a:cubicBezTo>
                  <a:cubicBezTo>
                    <a:pt x="15228" y="1716"/>
                    <a:pt x="15463" y="1756"/>
                    <a:pt x="15427" y="1621"/>
                  </a:cubicBezTo>
                  <a:cubicBezTo>
                    <a:pt x="15391" y="1500"/>
                    <a:pt x="15192" y="1514"/>
                    <a:pt x="15300" y="1433"/>
                  </a:cubicBezTo>
                  <a:cubicBezTo>
                    <a:pt x="15427" y="1352"/>
                    <a:pt x="15445" y="1311"/>
                    <a:pt x="15373" y="1257"/>
                  </a:cubicBezTo>
                  <a:cubicBezTo>
                    <a:pt x="15300" y="1203"/>
                    <a:pt x="15373" y="1149"/>
                    <a:pt x="15264" y="1122"/>
                  </a:cubicBezTo>
                  <a:cubicBezTo>
                    <a:pt x="15173" y="1082"/>
                    <a:pt x="14884" y="1122"/>
                    <a:pt x="14866" y="1176"/>
                  </a:cubicBezTo>
                  <a:cubicBezTo>
                    <a:pt x="14848" y="1230"/>
                    <a:pt x="14721" y="1311"/>
                    <a:pt x="14612" y="1433"/>
                  </a:cubicBezTo>
                  <a:cubicBezTo>
                    <a:pt x="14504" y="1554"/>
                    <a:pt x="14485" y="1594"/>
                    <a:pt x="14413" y="1581"/>
                  </a:cubicBezTo>
                  <a:cubicBezTo>
                    <a:pt x="14341" y="1568"/>
                    <a:pt x="14304" y="1689"/>
                    <a:pt x="14341" y="1554"/>
                  </a:cubicBezTo>
                  <a:cubicBezTo>
                    <a:pt x="14377" y="1406"/>
                    <a:pt x="14413" y="1419"/>
                    <a:pt x="14395" y="1365"/>
                  </a:cubicBezTo>
                  <a:cubicBezTo>
                    <a:pt x="14359" y="1325"/>
                    <a:pt x="14268" y="1244"/>
                    <a:pt x="14196" y="1230"/>
                  </a:cubicBezTo>
                  <a:cubicBezTo>
                    <a:pt x="14141" y="1217"/>
                    <a:pt x="14087" y="1203"/>
                    <a:pt x="14015" y="1284"/>
                  </a:cubicBezTo>
                  <a:cubicBezTo>
                    <a:pt x="13960" y="1365"/>
                    <a:pt x="13960" y="1136"/>
                    <a:pt x="13888" y="1095"/>
                  </a:cubicBezTo>
                  <a:cubicBezTo>
                    <a:pt x="13834" y="1068"/>
                    <a:pt x="13978" y="1041"/>
                    <a:pt x="13834" y="933"/>
                  </a:cubicBezTo>
                  <a:cubicBezTo>
                    <a:pt x="13689" y="825"/>
                    <a:pt x="13761" y="677"/>
                    <a:pt x="13653" y="650"/>
                  </a:cubicBezTo>
                  <a:cubicBezTo>
                    <a:pt x="13544" y="623"/>
                    <a:pt x="13526" y="623"/>
                    <a:pt x="13562" y="542"/>
                  </a:cubicBezTo>
                  <a:cubicBezTo>
                    <a:pt x="13598" y="448"/>
                    <a:pt x="13381" y="353"/>
                    <a:pt x="13653" y="394"/>
                  </a:cubicBezTo>
                  <a:cubicBezTo>
                    <a:pt x="13924" y="434"/>
                    <a:pt x="13924" y="461"/>
                    <a:pt x="14033" y="367"/>
                  </a:cubicBezTo>
                  <a:cubicBezTo>
                    <a:pt x="14160" y="286"/>
                    <a:pt x="14431" y="205"/>
                    <a:pt x="14304" y="137"/>
                  </a:cubicBezTo>
                  <a:cubicBezTo>
                    <a:pt x="14160" y="56"/>
                    <a:pt x="13960" y="29"/>
                    <a:pt x="13888" y="2"/>
                  </a:cubicBezTo>
                  <a:cubicBezTo>
                    <a:pt x="13834" y="-11"/>
                    <a:pt x="13508" y="43"/>
                    <a:pt x="13508" y="43"/>
                  </a:cubicBezTo>
                  <a:cubicBezTo>
                    <a:pt x="13508" y="43"/>
                    <a:pt x="13345" y="340"/>
                    <a:pt x="13327" y="353"/>
                  </a:cubicBezTo>
                  <a:cubicBezTo>
                    <a:pt x="13309" y="380"/>
                    <a:pt x="13453" y="407"/>
                    <a:pt x="13327" y="569"/>
                  </a:cubicBezTo>
                  <a:cubicBezTo>
                    <a:pt x="13218" y="731"/>
                    <a:pt x="13109" y="677"/>
                    <a:pt x="13091" y="825"/>
                  </a:cubicBezTo>
                  <a:cubicBezTo>
                    <a:pt x="13055" y="960"/>
                    <a:pt x="13073" y="1109"/>
                    <a:pt x="13073" y="1109"/>
                  </a:cubicBezTo>
                  <a:cubicBezTo>
                    <a:pt x="13073" y="1109"/>
                    <a:pt x="13309" y="1203"/>
                    <a:pt x="13290" y="1203"/>
                  </a:cubicBezTo>
                  <a:cubicBezTo>
                    <a:pt x="13254" y="1203"/>
                    <a:pt x="13435" y="1338"/>
                    <a:pt x="13363" y="1365"/>
                  </a:cubicBezTo>
                  <a:cubicBezTo>
                    <a:pt x="13290" y="1392"/>
                    <a:pt x="13417" y="1460"/>
                    <a:pt x="13218" y="1460"/>
                  </a:cubicBezTo>
                  <a:cubicBezTo>
                    <a:pt x="13019" y="1460"/>
                    <a:pt x="12838" y="1406"/>
                    <a:pt x="12892" y="1392"/>
                  </a:cubicBezTo>
                  <a:cubicBezTo>
                    <a:pt x="12946" y="1379"/>
                    <a:pt x="13146" y="1338"/>
                    <a:pt x="13091" y="1284"/>
                  </a:cubicBezTo>
                  <a:cubicBezTo>
                    <a:pt x="13037" y="1230"/>
                    <a:pt x="12838" y="1082"/>
                    <a:pt x="12747" y="1136"/>
                  </a:cubicBezTo>
                  <a:cubicBezTo>
                    <a:pt x="12675" y="1190"/>
                    <a:pt x="12367" y="1271"/>
                    <a:pt x="12421" y="1284"/>
                  </a:cubicBezTo>
                  <a:cubicBezTo>
                    <a:pt x="12476" y="1311"/>
                    <a:pt x="12747" y="1365"/>
                    <a:pt x="12657" y="1406"/>
                  </a:cubicBezTo>
                  <a:cubicBezTo>
                    <a:pt x="12548" y="1446"/>
                    <a:pt x="12476" y="1568"/>
                    <a:pt x="12349" y="1554"/>
                  </a:cubicBezTo>
                  <a:cubicBezTo>
                    <a:pt x="12222" y="1554"/>
                    <a:pt x="11896" y="1541"/>
                    <a:pt x="11770" y="1514"/>
                  </a:cubicBezTo>
                  <a:cubicBezTo>
                    <a:pt x="11643" y="1500"/>
                    <a:pt x="11498" y="1419"/>
                    <a:pt x="11661" y="1365"/>
                  </a:cubicBezTo>
                  <a:cubicBezTo>
                    <a:pt x="11824" y="1325"/>
                    <a:pt x="11100" y="1325"/>
                    <a:pt x="11009" y="1406"/>
                  </a:cubicBezTo>
                  <a:cubicBezTo>
                    <a:pt x="10919" y="1487"/>
                    <a:pt x="10919" y="1527"/>
                    <a:pt x="10774" y="1514"/>
                  </a:cubicBezTo>
                  <a:cubicBezTo>
                    <a:pt x="10611" y="1514"/>
                    <a:pt x="9869" y="1514"/>
                    <a:pt x="9869" y="1514"/>
                  </a:cubicBezTo>
                  <a:cubicBezTo>
                    <a:pt x="9869" y="1514"/>
                    <a:pt x="10122" y="1419"/>
                    <a:pt x="9905" y="1325"/>
                  </a:cubicBezTo>
                  <a:cubicBezTo>
                    <a:pt x="9669" y="1244"/>
                    <a:pt x="9506" y="1271"/>
                    <a:pt x="9470" y="1271"/>
                  </a:cubicBezTo>
                  <a:cubicBezTo>
                    <a:pt x="9434" y="1271"/>
                    <a:pt x="9380" y="1271"/>
                    <a:pt x="9253" y="1217"/>
                  </a:cubicBezTo>
                  <a:cubicBezTo>
                    <a:pt x="9126" y="1176"/>
                    <a:pt x="8999" y="1136"/>
                    <a:pt x="8963" y="1122"/>
                  </a:cubicBezTo>
                  <a:cubicBezTo>
                    <a:pt x="8927" y="1095"/>
                    <a:pt x="8710" y="1082"/>
                    <a:pt x="8655" y="1109"/>
                  </a:cubicBezTo>
                  <a:cubicBezTo>
                    <a:pt x="8601" y="1122"/>
                    <a:pt x="8601" y="1203"/>
                    <a:pt x="8565" y="1203"/>
                  </a:cubicBezTo>
                  <a:cubicBezTo>
                    <a:pt x="8511" y="1217"/>
                    <a:pt x="8456" y="1217"/>
                    <a:pt x="8456" y="1109"/>
                  </a:cubicBezTo>
                  <a:cubicBezTo>
                    <a:pt x="8456" y="1001"/>
                    <a:pt x="8330" y="1068"/>
                    <a:pt x="8330" y="1068"/>
                  </a:cubicBezTo>
                  <a:cubicBezTo>
                    <a:pt x="8257" y="1176"/>
                    <a:pt x="8257" y="1176"/>
                    <a:pt x="8257" y="1176"/>
                  </a:cubicBezTo>
                  <a:cubicBezTo>
                    <a:pt x="8257" y="1176"/>
                    <a:pt x="8185" y="1176"/>
                    <a:pt x="8148" y="1122"/>
                  </a:cubicBezTo>
                  <a:cubicBezTo>
                    <a:pt x="8130" y="1082"/>
                    <a:pt x="8130" y="1041"/>
                    <a:pt x="8076" y="1014"/>
                  </a:cubicBezTo>
                  <a:cubicBezTo>
                    <a:pt x="8022" y="987"/>
                    <a:pt x="8112" y="974"/>
                    <a:pt x="7967" y="974"/>
                  </a:cubicBezTo>
                  <a:cubicBezTo>
                    <a:pt x="7841" y="987"/>
                    <a:pt x="7841" y="1095"/>
                    <a:pt x="7768" y="1082"/>
                  </a:cubicBezTo>
                  <a:cubicBezTo>
                    <a:pt x="7678" y="1082"/>
                    <a:pt x="7804" y="920"/>
                    <a:pt x="7497" y="1028"/>
                  </a:cubicBezTo>
                  <a:cubicBezTo>
                    <a:pt x="7171" y="1149"/>
                    <a:pt x="6754" y="1190"/>
                    <a:pt x="6555" y="1271"/>
                  </a:cubicBezTo>
                  <a:cubicBezTo>
                    <a:pt x="6356" y="1338"/>
                    <a:pt x="6302" y="1271"/>
                    <a:pt x="5885" y="1136"/>
                  </a:cubicBezTo>
                  <a:cubicBezTo>
                    <a:pt x="5451" y="1001"/>
                    <a:pt x="4980" y="1109"/>
                    <a:pt x="4147" y="947"/>
                  </a:cubicBezTo>
                  <a:cubicBezTo>
                    <a:pt x="3314" y="798"/>
                    <a:pt x="3188" y="893"/>
                    <a:pt x="2916" y="947"/>
                  </a:cubicBezTo>
                  <a:cubicBezTo>
                    <a:pt x="2644" y="1001"/>
                    <a:pt x="2409" y="947"/>
                    <a:pt x="2210" y="1095"/>
                  </a:cubicBezTo>
                  <a:cubicBezTo>
                    <a:pt x="2011" y="1244"/>
                    <a:pt x="2047" y="1311"/>
                    <a:pt x="1793" y="1338"/>
                  </a:cubicBezTo>
                  <a:cubicBezTo>
                    <a:pt x="1540" y="1352"/>
                    <a:pt x="1341" y="1406"/>
                    <a:pt x="1377" y="1446"/>
                  </a:cubicBezTo>
                  <a:cubicBezTo>
                    <a:pt x="1413" y="1487"/>
                    <a:pt x="1612" y="1514"/>
                    <a:pt x="1667" y="1541"/>
                  </a:cubicBezTo>
                  <a:cubicBezTo>
                    <a:pt x="1721" y="1568"/>
                    <a:pt x="1703" y="1729"/>
                    <a:pt x="1848" y="1770"/>
                  </a:cubicBezTo>
                  <a:cubicBezTo>
                    <a:pt x="2011" y="1810"/>
                    <a:pt x="2282" y="1783"/>
                    <a:pt x="2210" y="1851"/>
                  </a:cubicBezTo>
                  <a:cubicBezTo>
                    <a:pt x="2156" y="1905"/>
                    <a:pt x="1974" y="2094"/>
                    <a:pt x="1902" y="2040"/>
                  </a:cubicBezTo>
                  <a:cubicBezTo>
                    <a:pt x="1812" y="1986"/>
                    <a:pt x="1721" y="1905"/>
                    <a:pt x="1612" y="1905"/>
                  </a:cubicBezTo>
                  <a:cubicBezTo>
                    <a:pt x="1504" y="1905"/>
                    <a:pt x="1268" y="1959"/>
                    <a:pt x="1178" y="1999"/>
                  </a:cubicBezTo>
                  <a:cubicBezTo>
                    <a:pt x="1087" y="2040"/>
                    <a:pt x="924" y="2053"/>
                    <a:pt x="942" y="2134"/>
                  </a:cubicBezTo>
                  <a:cubicBezTo>
                    <a:pt x="961" y="2215"/>
                    <a:pt x="1087" y="2175"/>
                    <a:pt x="1069" y="2242"/>
                  </a:cubicBezTo>
                  <a:cubicBezTo>
                    <a:pt x="1051" y="2323"/>
                    <a:pt x="888" y="2256"/>
                    <a:pt x="888" y="2350"/>
                  </a:cubicBezTo>
                  <a:cubicBezTo>
                    <a:pt x="906" y="2444"/>
                    <a:pt x="1250" y="2512"/>
                    <a:pt x="1413" y="2471"/>
                  </a:cubicBezTo>
                  <a:cubicBezTo>
                    <a:pt x="1576" y="2431"/>
                    <a:pt x="1685" y="2296"/>
                    <a:pt x="1775" y="2390"/>
                  </a:cubicBezTo>
                  <a:cubicBezTo>
                    <a:pt x="1866" y="2485"/>
                    <a:pt x="1920" y="2701"/>
                    <a:pt x="1721" y="2741"/>
                  </a:cubicBezTo>
                  <a:cubicBezTo>
                    <a:pt x="1522" y="2782"/>
                    <a:pt x="997" y="2876"/>
                    <a:pt x="942" y="2971"/>
                  </a:cubicBezTo>
                  <a:cubicBezTo>
                    <a:pt x="906" y="3079"/>
                    <a:pt x="743" y="3254"/>
                    <a:pt x="671" y="3267"/>
                  </a:cubicBezTo>
                  <a:cubicBezTo>
                    <a:pt x="598" y="3267"/>
                    <a:pt x="598" y="3416"/>
                    <a:pt x="671" y="3470"/>
                  </a:cubicBezTo>
                  <a:cubicBezTo>
                    <a:pt x="725" y="3524"/>
                    <a:pt x="653" y="3510"/>
                    <a:pt x="689" y="3618"/>
                  </a:cubicBezTo>
                  <a:cubicBezTo>
                    <a:pt x="725" y="3726"/>
                    <a:pt x="779" y="3848"/>
                    <a:pt x="906" y="3767"/>
                  </a:cubicBezTo>
                  <a:cubicBezTo>
                    <a:pt x="1033" y="3699"/>
                    <a:pt x="1196" y="3767"/>
                    <a:pt x="1105" y="3861"/>
                  </a:cubicBezTo>
                  <a:cubicBezTo>
                    <a:pt x="1015" y="3969"/>
                    <a:pt x="834" y="4023"/>
                    <a:pt x="1105" y="4023"/>
                  </a:cubicBezTo>
                  <a:cubicBezTo>
                    <a:pt x="1377" y="4023"/>
                    <a:pt x="1341" y="3929"/>
                    <a:pt x="1558" y="3983"/>
                  </a:cubicBezTo>
                  <a:cubicBezTo>
                    <a:pt x="1775" y="4050"/>
                    <a:pt x="1830" y="3969"/>
                    <a:pt x="1775" y="4090"/>
                  </a:cubicBezTo>
                  <a:cubicBezTo>
                    <a:pt x="1703" y="4225"/>
                    <a:pt x="1522" y="4401"/>
                    <a:pt x="1250" y="4495"/>
                  </a:cubicBezTo>
                  <a:cubicBezTo>
                    <a:pt x="979" y="4590"/>
                    <a:pt x="924" y="4576"/>
                    <a:pt x="707" y="4671"/>
                  </a:cubicBezTo>
                  <a:cubicBezTo>
                    <a:pt x="490" y="4765"/>
                    <a:pt x="-162" y="5021"/>
                    <a:pt x="37" y="5008"/>
                  </a:cubicBezTo>
                  <a:cubicBezTo>
                    <a:pt x="254" y="5008"/>
                    <a:pt x="617" y="4819"/>
                    <a:pt x="707" y="4792"/>
                  </a:cubicBezTo>
                  <a:cubicBezTo>
                    <a:pt x="816" y="4765"/>
                    <a:pt x="852" y="4873"/>
                    <a:pt x="1015" y="4792"/>
                  </a:cubicBezTo>
                  <a:cubicBezTo>
                    <a:pt x="1160" y="4711"/>
                    <a:pt x="1775" y="4374"/>
                    <a:pt x="1974" y="4279"/>
                  </a:cubicBezTo>
                  <a:cubicBezTo>
                    <a:pt x="2174" y="4185"/>
                    <a:pt x="2463" y="4131"/>
                    <a:pt x="2481" y="3996"/>
                  </a:cubicBezTo>
                  <a:cubicBezTo>
                    <a:pt x="2500" y="3861"/>
                    <a:pt x="2500" y="3740"/>
                    <a:pt x="2644" y="3713"/>
                  </a:cubicBezTo>
                  <a:cubicBezTo>
                    <a:pt x="2807" y="3672"/>
                    <a:pt x="2844" y="3578"/>
                    <a:pt x="3006" y="3497"/>
                  </a:cubicBezTo>
                  <a:cubicBezTo>
                    <a:pt x="3169" y="3402"/>
                    <a:pt x="3332" y="3281"/>
                    <a:pt x="3405" y="3308"/>
                  </a:cubicBezTo>
                  <a:cubicBezTo>
                    <a:pt x="3477" y="3335"/>
                    <a:pt x="3332" y="3389"/>
                    <a:pt x="3206" y="3456"/>
                  </a:cubicBezTo>
                  <a:cubicBezTo>
                    <a:pt x="3061" y="3510"/>
                    <a:pt x="2934" y="3591"/>
                    <a:pt x="2916" y="3713"/>
                  </a:cubicBezTo>
                  <a:cubicBezTo>
                    <a:pt x="2898" y="3848"/>
                    <a:pt x="2662" y="3983"/>
                    <a:pt x="2862" y="3915"/>
                  </a:cubicBezTo>
                  <a:cubicBezTo>
                    <a:pt x="3043" y="3848"/>
                    <a:pt x="3169" y="3753"/>
                    <a:pt x="3296" y="3699"/>
                  </a:cubicBezTo>
                  <a:cubicBezTo>
                    <a:pt x="3441" y="3645"/>
                    <a:pt x="3532" y="3726"/>
                    <a:pt x="3586" y="3605"/>
                  </a:cubicBezTo>
                  <a:cubicBezTo>
                    <a:pt x="3640" y="3483"/>
                    <a:pt x="3568" y="3375"/>
                    <a:pt x="3713" y="3443"/>
                  </a:cubicBezTo>
                  <a:cubicBezTo>
                    <a:pt x="3839" y="3497"/>
                    <a:pt x="4020" y="3618"/>
                    <a:pt x="4183" y="3672"/>
                  </a:cubicBezTo>
                  <a:cubicBezTo>
                    <a:pt x="4346" y="3726"/>
                    <a:pt x="4346" y="3605"/>
                    <a:pt x="4745" y="3740"/>
                  </a:cubicBezTo>
                  <a:cubicBezTo>
                    <a:pt x="5161" y="3875"/>
                    <a:pt x="5143" y="3794"/>
                    <a:pt x="5197" y="4023"/>
                  </a:cubicBezTo>
                  <a:cubicBezTo>
                    <a:pt x="5233" y="4239"/>
                    <a:pt x="5396" y="4036"/>
                    <a:pt x="5505" y="4077"/>
                  </a:cubicBezTo>
                  <a:cubicBezTo>
                    <a:pt x="5632" y="4117"/>
                    <a:pt x="5759" y="4117"/>
                    <a:pt x="5777" y="4293"/>
                  </a:cubicBezTo>
                  <a:cubicBezTo>
                    <a:pt x="5813" y="4482"/>
                    <a:pt x="5849" y="4549"/>
                    <a:pt x="5813" y="4671"/>
                  </a:cubicBezTo>
                  <a:cubicBezTo>
                    <a:pt x="5777" y="4792"/>
                    <a:pt x="6012" y="4752"/>
                    <a:pt x="6030" y="4886"/>
                  </a:cubicBezTo>
                  <a:cubicBezTo>
                    <a:pt x="6030" y="5008"/>
                    <a:pt x="6012" y="5170"/>
                    <a:pt x="6030" y="5210"/>
                  </a:cubicBezTo>
                  <a:cubicBezTo>
                    <a:pt x="6048" y="5237"/>
                    <a:pt x="6320" y="5264"/>
                    <a:pt x="6247" y="5359"/>
                  </a:cubicBezTo>
                  <a:cubicBezTo>
                    <a:pt x="6193" y="5453"/>
                    <a:pt x="6211" y="5548"/>
                    <a:pt x="6265" y="5642"/>
                  </a:cubicBezTo>
                  <a:cubicBezTo>
                    <a:pt x="6338" y="5723"/>
                    <a:pt x="6410" y="5750"/>
                    <a:pt x="6573" y="5871"/>
                  </a:cubicBezTo>
                  <a:cubicBezTo>
                    <a:pt x="6736" y="5993"/>
                    <a:pt x="7062" y="6209"/>
                    <a:pt x="6954" y="6236"/>
                  </a:cubicBezTo>
                  <a:cubicBezTo>
                    <a:pt x="6863" y="6276"/>
                    <a:pt x="6754" y="6209"/>
                    <a:pt x="6646" y="6303"/>
                  </a:cubicBezTo>
                  <a:cubicBezTo>
                    <a:pt x="6537" y="6397"/>
                    <a:pt x="6610" y="6424"/>
                    <a:pt x="6519" y="6681"/>
                  </a:cubicBezTo>
                  <a:cubicBezTo>
                    <a:pt x="6428" y="6924"/>
                    <a:pt x="6447" y="6937"/>
                    <a:pt x="6356" y="7126"/>
                  </a:cubicBezTo>
                  <a:cubicBezTo>
                    <a:pt x="6247" y="7328"/>
                    <a:pt x="6193" y="7382"/>
                    <a:pt x="6157" y="7544"/>
                  </a:cubicBezTo>
                  <a:cubicBezTo>
                    <a:pt x="6121" y="7706"/>
                    <a:pt x="6030" y="7814"/>
                    <a:pt x="6193" y="7963"/>
                  </a:cubicBezTo>
                  <a:cubicBezTo>
                    <a:pt x="6356" y="8111"/>
                    <a:pt x="6103" y="8124"/>
                    <a:pt x="6320" y="8340"/>
                  </a:cubicBezTo>
                  <a:cubicBezTo>
                    <a:pt x="6537" y="8556"/>
                    <a:pt x="6646" y="8502"/>
                    <a:pt x="6754" y="8637"/>
                  </a:cubicBezTo>
                  <a:cubicBezTo>
                    <a:pt x="6881" y="8772"/>
                    <a:pt x="7207" y="8732"/>
                    <a:pt x="7116" y="8907"/>
                  </a:cubicBezTo>
                  <a:cubicBezTo>
                    <a:pt x="7026" y="9082"/>
                    <a:pt x="7062" y="9177"/>
                    <a:pt x="7225" y="9312"/>
                  </a:cubicBezTo>
                  <a:cubicBezTo>
                    <a:pt x="7406" y="9447"/>
                    <a:pt x="7424" y="9487"/>
                    <a:pt x="7352" y="9541"/>
                  </a:cubicBezTo>
                  <a:cubicBezTo>
                    <a:pt x="7279" y="9595"/>
                    <a:pt x="7171" y="9649"/>
                    <a:pt x="7243" y="9676"/>
                  </a:cubicBezTo>
                  <a:cubicBezTo>
                    <a:pt x="7298" y="9703"/>
                    <a:pt x="7388" y="9689"/>
                    <a:pt x="7479" y="9797"/>
                  </a:cubicBezTo>
                  <a:cubicBezTo>
                    <a:pt x="7569" y="9919"/>
                    <a:pt x="7569" y="10013"/>
                    <a:pt x="7623" y="10054"/>
                  </a:cubicBezTo>
                  <a:cubicBezTo>
                    <a:pt x="7678" y="10094"/>
                    <a:pt x="7823" y="10175"/>
                    <a:pt x="7804" y="10216"/>
                  </a:cubicBezTo>
                  <a:cubicBezTo>
                    <a:pt x="7804" y="10270"/>
                    <a:pt x="8004" y="10324"/>
                    <a:pt x="8004" y="10256"/>
                  </a:cubicBezTo>
                  <a:cubicBezTo>
                    <a:pt x="8004" y="10189"/>
                    <a:pt x="8130" y="10270"/>
                    <a:pt x="8004" y="10054"/>
                  </a:cubicBezTo>
                  <a:cubicBezTo>
                    <a:pt x="7859" y="9838"/>
                    <a:pt x="7642" y="9662"/>
                    <a:pt x="7569" y="9528"/>
                  </a:cubicBezTo>
                  <a:cubicBezTo>
                    <a:pt x="7515" y="9393"/>
                    <a:pt x="7424" y="9204"/>
                    <a:pt x="7460" y="9150"/>
                  </a:cubicBezTo>
                  <a:cubicBezTo>
                    <a:pt x="7479" y="9096"/>
                    <a:pt x="7515" y="8947"/>
                    <a:pt x="7642" y="9028"/>
                  </a:cubicBezTo>
                  <a:cubicBezTo>
                    <a:pt x="7768" y="9109"/>
                    <a:pt x="7660" y="9258"/>
                    <a:pt x="7786" y="9433"/>
                  </a:cubicBezTo>
                  <a:cubicBezTo>
                    <a:pt x="7913" y="9608"/>
                    <a:pt x="8366" y="9986"/>
                    <a:pt x="8438" y="10054"/>
                  </a:cubicBezTo>
                  <a:cubicBezTo>
                    <a:pt x="8492" y="10121"/>
                    <a:pt x="8746" y="10391"/>
                    <a:pt x="8674" y="10526"/>
                  </a:cubicBezTo>
                  <a:cubicBezTo>
                    <a:pt x="8583" y="10661"/>
                    <a:pt x="8547" y="10674"/>
                    <a:pt x="8674" y="10728"/>
                  </a:cubicBezTo>
                  <a:cubicBezTo>
                    <a:pt x="8800" y="10782"/>
                    <a:pt x="9869" y="11200"/>
                    <a:pt x="10013" y="11200"/>
                  </a:cubicBezTo>
                  <a:cubicBezTo>
                    <a:pt x="10158" y="11214"/>
                    <a:pt x="10448" y="11106"/>
                    <a:pt x="10557" y="11160"/>
                  </a:cubicBezTo>
                  <a:cubicBezTo>
                    <a:pt x="10683" y="11200"/>
                    <a:pt x="10901" y="11430"/>
                    <a:pt x="11027" y="11430"/>
                  </a:cubicBezTo>
                  <a:cubicBezTo>
                    <a:pt x="11136" y="11430"/>
                    <a:pt x="11353" y="11389"/>
                    <a:pt x="11335" y="11484"/>
                  </a:cubicBezTo>
                  <a:cubicBezTo>
                    <a:pt x="11299" y="11578"/>
                    <a:pt x="11190" y="11713"/>
                    <a:pt x="11317" y="11659"/>
                  </a:cubicBezTo>
                  <a:cubicBezTo>
                    <a:pt x="11444" y="11605"/>
                    <a:pt x="11516" y="11497"/>
                    <a:pt x="11625" y="11551"/>
                  </a:cubicBezTo>
                  <a:cubicBezTo>
                    <a:pt x="11733" y="11605"/>
                    <a:pt x="11914" y="11740"/>
                    <a:pt x="11933" y="11848"/>
                  </a:cubicBezTo>
                  <a:cubicBezTo>
                    <a:pt x="11969" y="11956"/>
                    <a:pt x="12077" y="12023"/>
                    <a:pt x="12168" y="11983"/>
                  </a:cubicBezTo>
                  <a:cubicBezTo>
                    <a:pt x="12258" y="11943"/>
                    <a:pt x="12403" y="12037"/>
                    <a:pt x="12421" y="12104"/>
                  </a:cubicBezTo>
                  <a:cubicBezTo>
                    <a:pt x="12458" y="12172"/>
                    <a:pt x="12512" y="12226"/>
                    <a:pt x="12602" y="12212"/>
                  </a:cubicBezTo>
                  <a:cubicBezTo>
                    <a:pt x="12693" y="12185"/>
                    <a:pt x="12765" y="12212"/>
                    <a:pt x="12765" y="12266"/>
                  </a:cubicBezTo>
                  <a:cubicBezTo>
                    <a:pt x="12765" y="12307"/>
                    <a:pt x="12820" y="12374"/>
                    <a:pt x="12892" y="12307"/>
                  </a:cubicBezTo>
                  <a:cubicBezTo>
                    <a:pt x="12983" y="12239"/>
                    <a:pt x="12965" y="12172"/>
                    <a:pt x="13001" y="12172"/>
                  </a:cubicBezTo>
                  <a:cubicBezTo>
                    <a:pt x="13037" y="12172"/>
                    <a:pt x="13182" y="12118"/>
                    <a:pt x="13200" y="12199"/>
                  </a:cubicBezTo>
                  <a:cubicBezTo>
                    <a:pt x="13218" y="12280"/>
                    <a:pt x="13381" y="12415"/>
                    <a:pt x="13327" y="12550"/>
                  </a:cubicBezTo>
                  <a:cubicBezTo>
                    <a:pt x="13254" y="12671"/>
                    <a:pt x="13345" y="12860"/>
                    <a:pt x="13146" y="12873"/>
                  </a:cubicBezTo>
                  <a:cubicBezTo>
                    <a:pt x="12928" y="12887"/>
                    <a:pt x="12874" y="12981"/>
                    <a:pt x="12946" y="13049"/>
                  </a:cubicBezTo>
                  <a:cubicBezTo>
                    <a:pt x="13019" y="13103"/>
                    <a:pt x="12892" y="13062"/>
                    <a:pt x="12765" y="13130"/>
                  </a:cubicBezTo>
                  <a:cubicBezTo>
                    <a:pt x="12657" y="13197"/>
                    <a:pt x="12440" y="13143"/>
                    <a:pt x="12494" y="13278"/>
                  </a:cubicBezTo>
                  <a:cubicBezTo>
                    <a:pt x="12566" y="13413"/>
                    <a:pt x="12476" y="13589"/>
                    <a:pt x="12476" y="13589"/>
                  </a:cubicBezTo>
                  <a:cubicBezTo>
                    <a:pt x="12476" y="13589"/>
                    <a:pt x="12711" y="13669"/>
                    <a:pt x="12566" y="13683"/>
                  </a:cubicBezTo>
                  <a:cubicBezTo>
                    <a:pt x="12403" y="13696"/>
                    <a:pt x="12421" y="13723"/>
                    <a:pt x="12367" y="13845"/>
                  </a:cubicBezTo>
                  <a:cubicBezTo>
                    <a:pt x="12331" y="13966"/>
                    <a:pt x="12331" y="14128"/>
                    <a:pt x="12385" y="14128"/>
                  </a:cubicBezTo>
                  <a:cubicBezTo>
                    <a:pt x="12440" y="14115"/>
                    <a:pt x="12747" y="14385"/>
                    <a:pt x="12784" y="14546"/>
                  </a:cubicBezTo>
                  <a:cubicBezTo>
                    <a:pt x="12820" y="14708"/>
                    <a:pt x="12946" y="14924"/>
                    <a:pt x="12983" y="15086"/>
                  </a:cubicBezTo>
                  <a:cubicBezTo>
                    <a:pt x="13001" y="15248"/>
                    <a:pt x="13290" y="15302"/>
                    <a:pt x="13417" y="15342"/>
                  </a:cubicBezTo>
                  <a:cubicBezTo>
                    <a:pt x="13526" y="15383"/>
                    <a:pt x="13797" y="15450"/>
                    <a:pt x="13816" y="15545"/>
                  </a:cubicBezTo>
                  <a:cubicBezTo>
                    <a:pt x="13852" y="15626"/>
                    <a:pt x="13978" y="15531"/>
                    <a:pt x="13942" y="15761"/>
                  </a:cubicBezTo>
                  <a:cubicBezTo>
                    <a:pt x="13924" y="15990"/>
                    <a:pt x="13816" y="16354"/>
                    <a:pt x="13707" y="16516"/>
                  </a:cubicBezTo>
                  <a:cubicBezTo>
                    <a:pt x="13598" y="16692"/>
                    <a:pt x="13598" y="16732"/>
                    <a:pt x="13508" y="16988"/>
                  </a:cubicBezTo>
                  <a:cubicBezTo>
                    <a:pt x="13417" y="17245"/>
                    <a:pt x="13453" y="17312"/>
                    <a:pt x="13399" y="17407"/>
                  </a:cubicBezTo>
                  <a:cubicBezTo>
                    <a:pt x="13345" y="17501"/>
                    <a:pt x="13218" y="17892"/>
                    <a:pt x="13055" y="18041"/>
                  </a:cubicBezTo>
                  <a:cubicBezTo>
                    <a:pt x="12874" y="18189"/>
                    <a:pt x="12711" y="18203"/>
                    <a:pt x="12693" y="18432"/>
                  </a:cubicBezTo>
                  <a:cubicBezTo>
                    <a:pt x="12657" y="18661"/>
                    <a:pt x="12530" y="18783"/>
                    <a:pt x="12476" y="18931"/>
                  </a:cubicBezTo>
                  <a:cubicBezTo>
                    <a:pt x="12421" y="19093"/>
                    <a:pt x="12295" y="19295"/>
                    <a:pt x="12313" y="19363"/>
                  </a:cubicBezTo>
                  <a:cubicBezTo>
                    <a:pt x="12313" y="19444"/>
                    <a:pt x="12458" y="19349"/>
                    <a:pt x="12458" y="19349"/>
                  </a:cubicBezTo>
                  <a:cubicBezTo>
                    <a:pt x="12458" y="19349"/>
                    <a:pt x="12639" y="19080"/>
                    <a:pt x="12693" y="19093"/>
                  </a:cubicBezTo>
                  <a:cubicBezTo>
                    <a:pt x="12747" y="19093"/>
                    <a:pt x="12729" y="19039"/>
                    <a:pt x="12729" y="19188"/>
                  </a:cubicBezTo>
                  <a:cubicBezTo>
                    <a:pt x="12729" y="19336"/>
                    <a:pt x="12566" y="19511"/>
                    <a:pt x="12458" y="19565"/>
                  </a:cubicBezTo>
                  <a:cubicBezTo>
                    <a:pt x="12367" y="19633"/>
                    <a:pt x="12367" y="19633"/>
                    <a:pt x="12186" y="19727"/>
                  </a:cubicBezTo>
                  <a:cubicBezTo>
                    <a:pt x="12005" y="19822"/>
                    <a:pt x="12005" y="19903"/>
                    <a:pt x="12005" y="19943"/>
                  </a:cubicBezTo>
                  <a:cubicBezTo>
                    <a:pt x="12005" y="19970"/>
                    <a:pt x="12150" y="20010"/>
                    <a:pt x="12077" y="20037"/>
                  </a:cubicBezTo>
                  <a:cubicBezTo>
                    <a:pt x="12005" y="20064"/>
                    <a:pt x="12041" y="20091"/>
                    <a:pt x="11969" y="20132"/>
                  </a:cubicBezTo>
                  <a:cubicBezTo>
                    <a:pt x="11914" y="20159"/>
                    <a:pt x="11788" y="20199"/>
                    <a:pt x="11842" y="20253"/>
                  </a:cubicBezTo>
                  <a:cubicBezTo>
                    <a:pt x="11896" y="20321"/>
                    <a:pt x="11770" y="20456"/>
                    <a:pt x="11788" y="20550"/>
                  </a:cubicBezTo>
                  <a:cubicBezTo>
                    <a:pt x="11788" y="20631"/>
                    <a:pt x="11896" y="20780"/>
                    <a:pt x="11896" y="20780"/>
                  </a:cubicBezTo>
                  <a:cubicBezTo>
                    <a:pt x="11896" y="20780"/>
                    <a:pt x="12041" y="21076"/>
                    <a:pt x="12114" y="21117"/>
                  </a:cubicBezTo>
                  <a:cubicBezTo>
                    <a:pt x="12186" y="21171"/>
                    <a:pt x="12349" y="21198"/>
                    <a:pt x="12331" y="21252"/>
                  </a:cubicBezTo>
                  <a:cubicBezTo>
                    <a:pt x="12313" y="21319"/>
                    <a:pt x="12476" y="21279"/>
                    <a:pt x="12639" y="21333"/>
                  </a:cubicBezTo>
                  <a:cubicBezTo>
                    <a:pt x="12802" y="21387"/>
                    <a:pt x="12693" y="21589"/>
                    <a:pt x="13001" y="21535"/>
                  </a:cubicBezTo>
                  <a:cubicBezTo>
                    <a:pt x="13309" y="21495"/>
                    <a:pt x="13580" y="21508"/>
                    <a:pt x="13580" y="21508"/>
                  </a:cubicBezTo>
                  <a:cubicBezTo>
                    <a:pt x="13580" y="21508"/>
                    <a:pt x="13616" y="21535"/>
                    <a:pt x="13725" y="21549"/>
                  </a:cubicBezTo>
                  <a:cubicBezTo>
                    <a:pt x="13834" y="21562"/>
                    <a:pt x="14141" y="21508"/>
                    <a:pt x="14141" y="21508"/>
                  </a:cubicBezTo>
                  <a:lnTo>
                    <a:pt x="14178" y="2146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Shape 110"/>
            <p:cNvSpPr/>
            <p:nvPr/>
          </p:nvSpPr>
          <p:spPr>
            <a:xfrm>
              <a:off x="4883789" y="0"/>
              <a:ext cx="2659190" cy="2367971"/>
            </a:xfrm>
            <a:custGeom>
              <a:avLst/>
              <a:gdLst/>
              <a:ahLst/>
              <a:cxnLst>
                <a:cxn ang="0">
                  <a:pos x="wd2" y="hd2"/>
                </a:cxn>
                <a:cxn ang="5400000">
                  <a:pos x="wd2" y="hd2"/>
                </a:cxn>
                <a:cxn ang="10800000">
                  <a:pos x="wd2" y="hd2"/>
                </a:cxn>
                <a:cxn ang="16200000">
                  <a:pos x="wd2" y="hd2"/>
                </a:cxn>
              </a:cxnLst>
              <a:rect l="0" t="0" r="r" b="b"/>
              <a:pathLst>
                <a:path w="21343" h="21512" extrusionOk="0">
                  <a:moveTo>
                    <a:pt x="2534" y="4303"/>
                  </a:moveTo>
                  <a:cubicBezTo>
                    <a:pt x="2338" y="4346"/>
                    <a:pt x="2259" y="4781"/>
                    <a:pt x="2338" y="4781"/>
                  </a:cubicBezTo>
                  <a:cubicBezTo>
                    <a:pt x="2416" y="4824"/>
                    <a:pt x="2770" y="4607"/>
                    <a:pt x="3202" y="4781"/>
                  </a:cubicBezTo>
                  <a:cubicBezTo>
                    <a:pt x="3634" y="4998"/>
                    <a:pt x="3320" y="5302"/>
                    <a:pt x="3084" y="5346"/>
                  </a:cubicBezTo>
                  <a:cubicBezTo>
                    <a:pt x="2888" y="5433"/>
                    <a:pt x="2691" y="5259"/>
                    <a:pt x="2102" y="5606"/>
                  </a:cubicBezTo>
                  <a:cubicBezTo>
                    <a:pt x="1552" y="5954"/>
                    <a:pt x="1278" y="6345"/>
                    <a:pt x="963" y="6215"/>
                  </a:cubicBezTo>
                  <a:cubicBezTo>
                    <a:pt x="688" y="6041"/>
                    <a:pt x="99" y="6258"/>
                    <a:pt x="21" y="6432"/>
                  </a:cubicBezTo>
                  <a:cubicBezTo>
                    <a:pt x="-97" y="6606"/>
                    <a:pt x="335" y="7128"/>
                    <a:pt x="335" y="7128"/>
                  </a:cubicBezTo>
                  <a:cubicBezTo>
                    <a:pt x="846" y="7084"/>
                    <a:pt x="846" y="7084"/>
                    <a:pt x="846" y="7084"/>
                  </a:cubicBezTo>
                  <a:cubicBezTo>
                    <a:pt x="846" y="7084"/>
                    <a:pt x="1356" y="7606"/>
                    <a:pt x="1160" y="7736"/>
                  </a:cubicBezTo>
                  <a:cubicBezTo>
                    <a:pt x="1003" y="7866"/>
                    <a:pt x="649" y="7779"/>
                    <a:pt x="1081" y="7997"/>
                  </a:cubicBezTo>
                  <a:cubicBezTo>
                    <a:pt x="1513" y="8214"/>
                    <a:pt x="1042" y="8040"/>
                    <a:pt x="2063" y="8127"/>
                  </a:cubicBezTo>
                  <a:cubicBezTo>
                    <a:pt x="3084" y="8214"/>
                    <a:pt x="2731" y="8127"/>
                    <a:pt x="3202" y="8214"/>
                  </a:cubicBezTo>
                  <a:cubicBezTo>
                    <a:pt x="3712" y="8258"/>
                    <a:pt x="4459" y="8823"/>
                    <a:pt x="4576" y="8866"/>
                  </a:cubicBezTo>
                  <a:cubicBezTo>
                    <a:pt x="4734" y="8866"/>
                    <a:pt x="5323" y="8909"/>
                    <a:pt x="5362" y="9431"/>
                  </a:cubicBezTo>
                  <a:cubicBezTo>
                    <a:pt x="5401" y="9953"/>
                    <a:pt x="5912" y="11430"/>
                    <a:pt x="5676" y="11778"/>
                  </a:cubicBezTo>
                  <a:cubicBezTo>
                    <a:pt x="5440" y="12126"/>
                    <a:pt x="6226" y="12473"/>
                    <a:pt x="6147" y="12299"/>
                  </a:cubicBezTo>
                  <a:cubicBezTo>
                    <a:pt x="6108" y="12169"/>
                    <a:pt x="6187" y="11647"/>
                    <a:pt x="6344" y="11734"/>
                  </a:cubicBezTo>
                  <a:cubicBezTo>
                    <a:pt x="6501" y="11821"/>
                    <a:pt x="6894" y="13082"/>
                    <a:pt x="6854" y="13169"/>
                  </a:cubicBezTo>
                  <a:cubicBezTo>
                    <a:pt x="6815" y="13256"/>
                    <a:pt x="6894" y="13256"/>
                    <a:pt x="6697" y="13603"/>
                  </a:cubicBezTo>
                  <a:cubicBezTo>
                    <a:pt x="6540" y="13951"/>
                    <a:pt x="6344" y="14299"/>
                    <a:pt x="6265" y="14299"/>
                  </a:cubicBezTo>
                  <a:cubicBezTo>
                    <a:pt x="6147" y="14299"/>
                    <a:pt x="5951" y="14386"/>
                    <a:pt x="5912" y="14516"/>
                  </a:cubicBezTo>
                  <a:cubicBezTo>
                    <a:pt x="5872" y="14603"/>
                    <a:pt x="5951" y="14733"/>
                    <a:pt x="5912" y="15081"/>
                  </a:cubicBezTo>
                  <a:cubicBezTo>
                    <a:pt x="5872" y="15429"/>
                    <a:pt x="5676" y="15472"/>
                    <a:pt x="5794" y="15820"/>
                  </a:cubicBezTo>
                  <a:cubicBezTo>
                    <a:pt x="5951" y="16167"/>
                    <a:pt x="5833" y="16167"/>
                    <a:pt x="5872" y="16472"/>
                  </a:cubicBezTo>
                  <a:cubicBezTo>
                    <a:pt x="5872" y="16776"/>
                    <a:pt x="6265" y="17341"/>
                    <a:pt x="6069" y="17428"/>
                  </a:cubicBezTo>
                  <a:cubicBezTo>
                    <a:pt x="5872" y="17471"/>
                    <a:pt x="5833" y="17819"/>
                    <a:pt x="6108" y="17602"/>
                  </a:cubicBezTo>
                  <a:cubicBezTo>
                    <a:pt x="6344" y="17428"/>
                    <a:pt x="6854" y="17167"/>
                    <a:pt x="6854" y="17167"/>
                  </a:cubicBezTo>
                  <a:cubicBezTo>
                    <a:pt x="6854" y="17167"/>
                    <a:pt x="7011" y="17254"/>
                    <a:pt x="6815" y="17341"/>
                  </a:cubicBezTo>
                  <a:cubicBezTo>
                    <a:pt x="6619" y="17384"/>
                    <a:pt x="6069" y="18080"/>
                    <a:pt x="6187" y="18297"/>
                  </a:cubicBezTo>
                  <a:cubicBezTo>
                    <a:pt x="6344" y="18514"/>
                    <a:pt x="6540" y="18601"/>
                    <a:pt x="6619" y="18949"/>
                  </a:cubicBezTo>
                  <a:cubicBezTo>
                    <a:pt x="6697" y="19340"/>
                    <a:pt x="7090" y="19297"/>
                    <a:pt x="6933" y="19731"/>
                  </a:cubicBezTo>
                  <a:cubicBezTo>
                    <a:pt x="6776" y="20209"/>
                    <a:pt x="7208" y="20340"/>
                    <a:pt x="7208" y="20600"/>
                  </a:cubicBezTo>
                  <a:cubicBezTo>
                    <a:pt x="7208" y="20861"/>
                    <a:pt x="7640" y="20383"/>
                    <a:pt x="7993" y="20774"/>
                  </a:cubicBezTo>
                  <a:cubicBezTo>
                    <a:pt x="8347" y="21165"/>
                    <a:pt x="8072" y="21252"/>
                    <a:pt x="8386" y="21426"/>
                  </a:cubicBezTo>
                  <a:cubicBezTo>
                    <a:pt x="8700" y="21600"/>
                    <a:pt x="8739" y="21470"/>
                    <a:pt x="8818" y="21383"/>
                  </a:cubicBezTo>
                  <a:cubicBezTo>
                    <a:pt x="8896" y="21296"/>
                    <a:pt x="8936" y="20644"/>
                    <a:pt x="9211" y="20166"/>
                  </a:cubicBezTo>
                  <a:cubicBezTo>
                    <a:pt x="9486" y="19688"/>
                    <a:pt x="9721" y="19688"/>
                    <a:pt x="9721" y="19384"/>
                  </a:cubicBezTo>
                  <a:cubicBezTo>
                    <a:pt x="9721" y="19079"/>
                    <a:pt x="10114" y="18514"/>
                    <a:pt x="10232" y="18297"/>
                  </a:cubicBezTo>
                  <a:cubicBezTo>
                    <a:pt x="10310" y="18123"/>
                    <a:pt x="10624" y="17906"/>
                    <a:pt x="10389" y="17732"/>
                  </a:cubicBezTo>
                  <a:cubicBezTo>
                    <a:pt x="10153" y="17558"/>
                    <a:pt x="10546" y="17384"/>
                    <a:pt x="10939" y="17080"/>
                  </a:cubicBezTo>
                  <a:cubicBezTo>
                    <a:pt x="11292" y="16776"/>
                    <a:pt x="11214" y="16428"/>
                    <a:pt x="11528" y="16341"/>
                  </a:cubicBezTo>
                  <a:cubicBezTo>
                    <a:pt x="11881" y="16254"/>
                    <a:pt x="11606" y="16080"/>
                    <a:pt x="12117" y="15907"/>
                  </a:cubicBezTo>
                  <a:cubicBezTo>
                    <a:pt x="12627" y="15689"/>
                    <a:pt x="13099" y="15255"/>
                    <a:pt x="13452" y="14994"/>
                  </a:cubicBezTo>
                  <a:cubicBezTo>
                    <a:pt x="13766" y="14733"/>
                    <a:pt x="13648" y="14603"/>
                    <a:pt x="14277" y="14429"/>
                  </a:cubicBezTo>
                  <a:cubicBezTo>
                    <a:pt x="14944" y="14255"/>
                    <a:pt x="17301" y="12951"/>
                    <a:pt x="17301" y="12951"/>
                  </a:cubicBezTo>
                  <a:cubicBezTo>
                    <a:pt x="17301" y="12951"/>
                    <a:pt x="16830" y="12864"/>
                    <a:pt x="16437" y="12821"/>
                  </a:cubicBezTo>
                  <a:cubicBezTo>
                    <a:pt x="16083" y="12821"/>
                    <a:pt x="15494" y="12734"/>
                    <a:pt x="15651" y="12604"/>
                  </a:cubicBezTo>
                  <a:cubicBezTo>
                    <a:pt x="15808" y="12473"/>
                    <a:pt x="16005" y="12082"/>
                    <a:pt x="16123" y="12039"/>
                  </a:cubicBezTo>
                  <a:cubicBezTo>
                    <a:pt x="16240" y="11995"/>
                    <a:pt x="16672" y="12473"/>
                    <a:pt x="16672" y="12473"/>
                  </a:cubicBezTo>
                  <a:cubicBezTo>
                    <a:pt x="16672" y="12473"/>
                    <a:pt x="17458" y="12647"/>
                    <a:pt x="17379" y="12560"/>
                  </a:cubicBezTo>
                  <a:cubicBezTo>
                    <a:pt x="17340" y="12473"/>
                    <a:pt x="17615" y="12343"/>
                    <a:pt x="17615" y="12212"/>
                  </a:cubicBezTo>
                  <a:cubicBezTo>
                    <a:pt x="17615" y="12082"/>
                    <a:pt x="17379" y="11734"/>
                    <a:pt x="16869" y="11474"/>
                  </a:cubicBezTo>
                  <a:cubicBezTo>
                    <a:pt x="16398" y="11213"/>
                    <a:pt x="16515" y="11343"/>
                    <a:pt x="16044" y="11082"/>
                  </a:cubicBezTo>
                  <a:cubicBezTo>
                    <a:pt x="15534" y="10778"/>
                    <a:pt x="15102" y="10735"/>
                    <a:pt x="15494" y="10648"/>
                  </a:cubicBezTo>
                  <a:cubicBezTo>
                    <a:pt x="15848" y="10518"/>
                    <a:pt x="16712" y="10431"/>
                    <a:pt x="16830" y="10257"/>
                  </a:cubicBezTo>
                  <a:cubicBezTo>
                    <a:pt x="16908" y="10083"/>
                    <a:pt x="16633" y="9866"/>
                    <a:pt x="16908" y="10083"/>
                  </a:cubicBezTo>
                  <a:cubicBezTo>
                    <a:pt x="17222" y="10300"/>
                    <a:pt x="17340" y="10300"/>
                    <a:pt x="17694" y="10344"/>
                  </a:cubicBezTo>
                  <a:cubicBezTo>
                    <a:pt x="18047" y="10387"/>
                    <a:pt x="18204" y="10474"/>
                    <a:pt x="18086" y="10257"/>
                  </a:cubicBezTo>
                  <a:cubicBezTo>
                    <a:pt x="17929" y="10039"/>
                    <a:pt x="17536" y="10387"/>
                    <a:pt x="17694" y="9779"/>
                  </a:cubicBezTo>
                  <a:cubicBezTo>
                    <a:pt x="17890" y="9170"/>
                    <a:pt x="18597" y="8953"/>
                    <a:pt x="18597" y="8953"/>
                  </a:cubicBezTo>
                  <a:cubicBezTo>
                    <a:pt x="18597" y="8953"/>
                    <a:pt x="19029" y="9170"/>
                    <a:pt x="18675" y="8605"/>
                  </a:cubicBezTo>
                  <a:cubicBezTo>
                    <a:pt x="18322" y="8084"/>
                    <a:pt x="18361" y="8127"/>
                    <a:pt x="18204" y="7953"/>
                  </a:cubicBezTo>
                  <a:cubicBezTo>
                    <a:pt x="18047" y="7823"/>
                    <a:pt x="18047" y="7823"/>
                    <a:pt x="18047" y="7823"/>
                  </a:cubicBezTo>
                  <a:cubicBezTo>
                    <a:pt x="18047" y="7823"/>
                    <a:pt x="19264" y="7606"/>
                    <a:pt x="19147" y="7475"/>
                  </a:cubicBezTo>
                  <a:cubicBezTo>
                    <a:pt x="19068" y="7301"/>
                    <a:pt x="18911" y="7041"/>
                    <a:pt x="18911" y="7041"/>
                  </a:cubicBezTo>
                  <a:cubicBezTo>
                    <a:pt x="18911" y="7041"/>
                    <a:pt x="18911" y="6997"/>
                    <a:pt x="18440" y="6736"/>
                  </a:cubicBezTo>
                  <a:cubicBezTo>
                    <a:pt x="17968" y="6476"/>
                    <a:pt x="17968" y="6693"/>
                    <a:pt x="17968" y="6476"/>
                  </a:cubicBezTo>
                  <a:cubicBezTo>
                    <a:pt x="17929" y="6258"/>
                    <a:pt x="18361" y="5954"/>
                    <a:pt x="18400" y="5780"/>
                  </a:cubicBezTo>
                  <a:cubicBezTo>
                    <a:pt x="18479" y="5606"/>
                    <a:pt x="18597" y="5476"/>
                    <a:pt x="18597" y="5389"/>
                  </a:cubicBezTo>
                  <a:cubicBezTo>
                    <a:pt x="18597" y="5302"/>
                    <a:pt x="18636" y="5041"/>
                    <a:pt x="18715" y="4998"/>
                  </a:cubicBezTo>
                  <a:cubicBezTo>
                    <a:pt x="18793" y="4955"/>
                    <a:pt x="19107" y="4868"/>
                    <a:pt x="19461" y="4520"/>
                  </a:cubicBezTo>
                  <a:cubicBezTo>
                    <a:pt x="19814" y="4129"/>
                    <a:pt x="20128" y="3607"/>
                    <a:pt x="20246" y="3607"/>
                  </a:cubicBezTo>
                  <a:cubicBezTo>
                    <a:pt x="20403" y="3607"/>
                    <a:pt x="21071" y="3260"/>
                    <a:pt x="21228" y="3173"/>
                  </a:cubicBezTo>
                  <a:cubicBezTo>
                    <a:pt x="21346" y="3086"/>
                    <a:pt x="21503" y="2781"/>
                    <a:pt x="20953" y="2738"/>
                  </a:cubicBezTo>
                  <a:cubicBezTo>
                    <a:pt x="20364" y="2651"/>
                    <a:pt x="19147" y="2434"/>
                    <a:pt x="18990" y="2651"/>
                  </a:cubicBezTo>
                  <a:cubicBezTo>
                    <a:pt x="18793" y="2912"/>
                    <a:pt x="18400" y="3173"/>
                    <a:pt x="18283" y="3433"/>
                  </a:cubicBezTo>
                  <a:cubicBezTo>
                    <a:pt x="18165" y="3694"/>
                    <a:pt x="17497" y="3477"/>
                    <a:pt x="17262" y="3433"/>
                  </a:cubicBezTo>
                  <a:cubicBezTo>
                    <a:pt x="17026" y="3346"/>
                    <a:pt x="18204" y="2999"/>
                    <a:pt x="17929" y="2738"/>
                  </a:cubicBezTo>
                  <a:cubicBezTo>
                    <a:pt x="17654" y="2434"/>
                    <a:pt x="17694" y="2347"/>
                    <a:pt x="17144" y="2608"/>
                  </a:cubicBezTo>
                  <a:cubicBezTo>
                    <a:pt x="16594" y="2868"/>
                    <a:pt x="16633" y="3086"/>
                    <a:pt x="16358" y="3129"/>
                  </a:cubicBezTo>
                  <a:cubicBezTo>
                    <a:pt x="16083" y="3173"/>
                    <a:pt x="15651" y="2608"/>
                    <a:pt x="16240" y="2303"/>
                  </a:cubicBezTo>
                  <a:cubicBezTo>
                    <a:pt x="16830" y="1999"/>
                    <a:pt x="18322" y="2260"/>
                    <a:pt x="18361" y="2086"/>
                  </a:cubicBezTo>
                  <a:cubicBezTo>
                    <a:pt x="18440" y="1912"/>
                    <a:pt x="18283" y="1434"/>
                    <a:pt x="17890" y="1304"/>
                  </a:cubicBezTo>
                  <a:cubicBezTo>
                    <a:pt x="17497" y="1173"/>
                    <a:pt x="16751" y="869"/>
                    <a:pt x="16476" y="739"/>
                  </a:cubicBezTo>
                  <a:cubicBezTo>
                    <a:pt x="16240" y="565"/>
                    <a:pt x="16162" y="261"/>
                    <a:pt x="16162" y="261"/>
                  </a:cubicBezTo>
                  <a:cubicBezTo>
                    <a:pt x="14473" y="0"/>
                    <a:pt x="14473" y="0"/>
                    <a:pt x="14473" y="0"/>
                  </a:cubicBezTo>
                  <a:cubicBezTo>
                    <a:pt x="14473" y="0"/>
                    <a:pt x="12706" y="435"/>
                    <a:pt x="12510" y="478"/>
                  </a:cubicBezTo>
                  <a:cubicBezTo>
                    <a:pt x="12313" y="478"/>
                    <a:pt x="12352" y="652"/>
                    <a:pt x="11881" y="739"/>
                  </a:cubicBezTo>
                  <a:cubicBezTo>
                    <a:pt x="11410" y="869"/>
                    <a:pt x="11214" y="913"/>
                    <a:pt x="11214" y="913"/>
                  </a:cubicBezTo>
                  <a:cubicBezTo>
                    <a:pt x="11214" y="913"/>
                    <a:pt x="10664" y="782"/>
                    <a:pt x="10232" y="869"/>
                  </a:cubicBezTo>
                  <a:cubicBezTo>
                    <a:pt x="9800" y="956"/>
                    <a:pt x="9525" y="1521"/>
                    <a:pt x="9525" y="1521"/>
                  </a:cubicBezTo>
                  <a:cubicBezTo>
                    <a:pt x="9525" y="1521"/>
                    <a:pt x="9721" y="1652"/>
                    <a:pt x="9800" y="1738"/>
                  </a:cubicBezTo>
                  <a:cubicBezTo>
                    <a:pt x="9918" y="1825"/>
                    <a:pt x="9093" y="1782"/>
                    <a:pt x="8582" y="1738"/>
                  </a:cubicBezTo>
                  <a:cubicBezTo>
                    <a:pt x="8072" y="1652"/>
                    <a:pt x="8072" y="1869"/>
                    <a:pt x="7954" y="2260"/>
                  </a:cubicBezTo>
                  <a:cubicBezTo>
                    <a:pt x="7797" y="2608"/>
                    <a:pt x="7640" y="2347"/>
                    <a:pt x="7443" y="2043"/>
                  </a:cubicBezTo>
                  <a:cubicBezTo>
                    <a:pt x="7247" y="1738"/>
                    <a:pt x="7051" y="1825"/>
                    <a:pt x="6894" y="2086"/>
                  </a:cubicBezTo>
                  <a:cubicBezTo>
                    <a:pt x="6736" y="2347"/>
                    <a:pt x="6501" y="1999"/>
                    <a:pt x="5912" y="2216"/>
                  </a:cubicBezTo>
                  <a:cubicBezTo>
                    <a:pt x="5362" y="2434"/>
                    <a:pt x="4851" y="2651"/>
                    <a:pt x="4851" y="2651"/>
                  </a:cubicBezTo>
                  <a:cubicBezTo>
                    <a:pt x="4851" y="2651"/>
                    <a:pt x="5598" y="2825"/>
                    <a:pt x="5440" y="2955"/>
                  </a:cubicBezTo>
                  <a:cubicBezTo>
                    <a:pt x="5283" y="3086"/>
                    <a:pt x="4262" y="3346"/>
                    <a:pt x="4262" y="3346"/>
                  </a:cubicBezTo>
                  <a:cubicBezTo>
                    <a:pt x="4262" y="3346"/>
                    <a:pt x="3516" y="3825"/>
                    <a:pt x="3398" y="3825"/>
                  </a:cubicBezTo>
                  <a:cubicBezTo>
                    <a:pt x="3241" y="3825"/>
                    <a:pt x="2534" y="4303"/>
                    <a:pt x="2534" y="430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Shape 111"/>
            <p:cNvSpPr/>
            <p:nvPr/>
          </p:nvSpPr>
          <p:spPr>
            <a:xfrm>
              <a:off x="3905135" y="102150"/>
              <a:ext cx="1578519" cy="952268"/>
            </a:xfrm>
            <a:custGeom>
              <a:avLst/>
              <a:gdLst/>
              <a:ahLst/>
              <a:cxnLst>
                <a:cxn ang="0">
                  <a:pos x="wd2" y="hd2"/>
                </a:cxn>
                <a:cxn ang="5400000">
                  <a:pos x="wd2" y="hd2"/>
                </a:cxn>
                <a:cxn ang="10800000">
                  <a:pos x="wd2" y="hd2"/>
                </a:cxn>
                <a:cxn ang="16200000">
                  <a:pos x="wd2" y="hd2"/>
                </a:cxn>
              </a:cxnLst>
              <a:rect l="0" t="0" r="r" b="b"/>
              <a:pathLst>
                <a:path w="21424" h="21271" extrusionOk="0">
                  <a:moveTo>
                    <a:pt x="19628" y="4456"/>
                  </a:moveTo>
                  <a:cubicBezTo>
                    <a:pt x="18498" y="4884"/>
                    <a:pt x="18166" y="5311"/>
                    <a:pt x="18831" y="5418"/>
                  </a:cubicBezTo>
                  <a:cubicBezTo>
                    <a:pt x="19429" y="5525"/>
                    <a:pt x="20027" y="5098"/>
                    <a:pt x="18299" y="6595"/>
                  </a:cubicBezTo>
                  <a:cubicBezTo>
                    <a:pt x="16637" y="7985"/>
                    <a:pt x="15973" y="8626"/>
                    <a:pt x="15308" y="9161"/>
                  </a:cubicBezTo>
                  <a:cubicBezTo>
                    <a:pt x="14643" y="9696"/>
                    <a:pt x="14710" y="10765"/>
                    <a:pt x="13912" y="10872"/>
                  </a:cubicBezTo>
                  <a:cubicBezTo>
                    <a:pt x="13181" y="10872"/>
                    <a:pt x="13248" y="9696"/>
                    <a:pt x="12982" y="11086"/>
                  </a:cubicBezTo>
                  <a:cubicBezTo>
                    <a:pt x="12716" y="12476"/>
                    <a:pt x="12716" y="12797"/>
                    <a:pt x="12650" y="13010"/>
                  </a:cubicBezTo>
                  <a:cubicBezTo>
                    <a:pt x="12583" y="13331"/>
                    <a:pt x="11852" y="14401"/>
                    <a:pt x="11121" y="14507"/>
                  </a:cubicBezTo>
                  <a:cubicBezTo>
                    <a:pt x="10456" y="14614"/>
                    <a:pt x="10789" y="14828"/>
                    <a:pt x="10523" y="15577"/>
                  </a:cubicBezTo>
                  <a:cubicBezTo>
                    <a:pt x="10257" y="16218"/>
                    <a:pt x="11653" y="16967"/>
                    <a:pt x="10656" y="17288"/>
                  </a:cubicBezTo>
                  <a:cubicBezTo>
                    <a:pt x="9659" y="17501"/>
                    <a:pt x="9526" y="17715"/>
                    <a:pt x="9393" y="17822"/>
                  </a:cubicBezTo>
                  <a:cubicBezTo>
                    <a:pt x="9194" y="17929"/>
                    <a:pt x="8861" y="18036"/>
                    <a:pt x="8330" y="17715"/>
                  </a:cubicBezTo>
                  <a:cubicBezTo>
                    <a:pt x="7798" y="17501"/>
                    <a:pt x="7798" y="17822"/>
                    <a:pt x="6867" y="17715"/>
                  </a:cubicBezTo>
                  <a:cubicBezTo>
                    <a:pt x="5937" y="17715"/>
                    <a:pt x="5605" y="17715"/>
                    <a:pt x="5206" y="17715"/>
                  </a:cubicBezTo>
                  <a:cubicBezTo>
                    <a:pt x="4807" y="17715"/>
                    <a:pt x="5472" y="17608"/>
                    <a:pt x="4807" y="17715"/>
                  </a:cubicBezTo>
                  <a:cubicBezTo>
                    <a:pt x="4209" y="17715"/>
                    <a:pt x="3810" y="17501"/>
                    <a:pt x="3877" y="17929"/>
                  </a:cubicBezTo>
                  <a:cubicBezTo>
                    <a:pt x="3943" y="18357"/>
                    <a:pt x="3877" y="18571"/>
                    <a:pt x="4010" y="18678"/>
                  </a:cubicBezTo>
                  <a:cubicBezTo>
                    <a:pt x="4209" y="18785"/>
                    <a:pt x="4541" y="18571"/>
                    <a:pt x="5405" y="18678"/>
                  </a:cubicBezTo>
                  <a:cubicBezTo>
                    <a:pt x="6336" y="18785"/>
                    <a:pt x="6934" y="19212"/>
                    <a:pt x="7731" y="19212"/>
                  </a:cubicBezTo>
                  <a:cubicBezTo>
                    <a:pt x="8529" y="19105"/>
                    <a:pt x="8928" y="18892"/>
                    <a:pt x="9327" y="19212"/>
                  </a:cubicBezTo>
                  <a:cubicBezTo>
                    <a:pt x="9659" y="19533"/>
                    <a:pt x="9792" y="20602"/>
                    <a:pt x="9459" y="20602"/>
                  </a:cubicBezTo>
                  <a:cubicBezTo>
                    <a:pt x="9061" y="20709"/>
                    <a:pt x="9061" y="21244"/>
                    <a:pt x="8463" y="21244"/>
                  </a:cubicBezTo>
                  <a:cubicBezTo>
                    <a:pt x="7864" y="21244"/>
                    <a:pt x="8263" y="21351"/>
                    <a:pt x="7133" y="21137"/>
                  </a:cubicBezTo>
                  <a:cubicBezTo>
                    <a:pt x="6003" y="20923"/>
                    <a:pt x="5206" y="21244"/>
                    <a:pt x="4342" y="21030"/>
                  </a:cubicBezTo>
                  <a:cubicBezTo>
                    <a:pt x="3478" y="20709"/>
                    <a:pt x="2747" y="20923"/>
                    <a:pt x="2348" y="20389"/>
                  </a:cubicBezTo>
                  <a:cubicBezTo>
                    <a:pt x="1949" y="19961"/>
                    <a:pt x="1949" y="19747"/>
                    <a:pt x="1816" y="19105"/>
                  </a:cubicBezTo>
                  <a:cubicBezTo>
                    <a:pt x="1617" y="18357"/>
                    <a:pt x="2149" y="18571"/>
                    <a:pt x="1484" y="17929"/>
                  </a:cubicBezTo>
                  <a:cubicBezTo>
                    <a:pt x="753" y="17288"/>
                    <a:pt x="88" y="16860"/>
                    <a:pt x="88" y="16860"/>
                  </a:cubicBezTo>
                  <a:cubicBezTo>
                    <a:pt x="88" y="16860"/>
                    <a:pt x="-111" y="16539"/>
                    <a:pt x="88" y="16111"/>
                  </a:cubicBezTo>
                  <a:cubicBezTo>
                    <a:pt x="288" y="15684"/>
                    <a:pt x="1285" y="16004"/>
                    <a:pt x="1285" y="16004"/>
                  </a:cubicBezTo>
                  <a:cubicBezTo>
                    <a:pt x="2215" y="16646"/>
                    <a:pt x="2215" y="16646"/>
                    <a:pt x="2215" y="16646"/>
                  </a:cubicBezTo>
                  <a:cubicBezTo>
                    <a:pt x="2215" y="16646"/>
                    <a:pt x="3943" y="17074"/>
                    <a:pt x="4076" y="16432"/>
                  </a:cubicBezTo>
                  <a:cubicBezTo>
                    <a:pt x="4209" y="15684"/>
                    <a:pt x="5339" y="16646"/>
                    <a:pt x="5272" y="15898"/>
                  </a:cubicBezTo>
                  <a:cubicBezTo>
                    <a:pt x="5206" y="15149"/>
                    <a:pt x="4475" y="14935"/>
                    <a:pt x="5007" y="14401"/>
                  </a:cubicBezTo>
                  <a:cubicBezTo>
                    <a:pt x="5605" y="13759"/>
                    <a:pt x="6136" y="14401"/>
                    <a:pt x="6136" y="14401"/>
                  </a:cubicBezTo>
                  <a:cubicBezTo>
                    <a:pt x="6136" y="14401"/>
                    <a:pt x="6269" y="14614"/>
                    <a:pt x="6402" y="14401"/>
                  </a:cubicBezTo>
                  <a:cubicBezTo>
                    <a:pt x="6535" y="14187"/>
                    <a:pt x="6469" y="13973"/>
                    <a:pt x="6136" y="13759"/>
                  </a:cubicBezTo>
                  <a:cubicBezTo>
                    <a:pt x="5871" y="13545"/>
                    <a:pt x="5272" y="13331"/>
                    <a:pt x="5272" y="13331"/>
                  </a:cubicBezTo>
                  <a:cubicBezTo>
                    <a:pt x="5272" y="13331"/>
                    <a:pt x="6469" y="11406"/>
                    <a:pt x="6735" y="11406"/>
                  </a:cubicBezTo>
                  <a:cubicBezTo>
                    <a:pt x="6934" y="11406"/>
                    <a:pt x="8263" y="11513"/>
                    <a:pt x="7599" y="10444"/>
                  </a:cubicBezTo>
                  <a:cubicBezTo>
                    <a:pt x="6867" y="9268"/>
                    <a:pt x="7000" y="9589"/>
                    <a:pt x="6535" y="9054"/>
                  </a:cubicBezTo>
                  <a:cubicBezTo>
                    <a:pt x="6136" y="8626"/>
                    <a:pt x="6535" y="9482"/>
                    <a:pt x="5671" y="8199"/>
                  </a:cubicBezTo>
                  <a:cubicBezTo>
                    <a:pt x="4807" y="7022"/>
                    <a:pt x="4940" y="7236"/>
                    <a:pt x="4807" y="6060"/>
                  </a:cubicBezTo>
                  <a:cubicBezTo>
                    <a:pt x="4674" y="4884"/>
                    <a:pt x="3877" y="5846"/>
                    <a:pt x="3943" y="5311"/>
                  </a:cubicBezTo>
                  <a:cubicBezTo>
                    <a:pt x="4010" y="4884"/>
                    <a:pt x="4541" y="4135"/>
                    <a:pt x="4807" y="4135"/>
                  </a:cubicBezTo>
                  <a:cubicBezTo>
                    <a:pt x="5073" y="4135"/>
                    <a:pt x="5671" y="2852"/>
                    <a:pt x="6402" y="3280"/>
                  </a:cubicBezTo>
                  <a:cubicBezTo>
                    <a:pt x="7133" y="3707"/>
                    <a:pt x="7133" y="4028"/>
                    <a:pt x="7466" y="3707"/>
                  </a:cubicBezTo>
                  <a:cubicBezTo>
                    <a:pt x="7731" y="3280"/>
                    <a:pt x="6602" y="2852"/>
                    <a:pt x="7399" y="2424"/>
                  </a:cubicBezTo>
                  <a:cubicBezTo>
                    <a:pt x="8197" y="1997"/>
                    <a:pt x="8463" y="3066"/>
                    <a:pt x="8795" y="3066"/>
                  </a:cubicBezTo>
                  <a:cubicBezTo>
                    <a:pt x="9127" y="3066"/>
                    <a:pt x="9459" y="2852"/>
                    <a:pt x="9393" y="2103"/>
                  </a:cubicBezTo>
                  <a:cubicBezTo>
                    <a:pt x="9393" y="1462"/>
                    <a:pt x="9925" y="1034"/>
                    <a:pt x="10257" y="927"/>
                  </a:cubicBezTo>
                  <a:cubicBezTo>
                    <a:pt x="10656" y="820"/>
                    <a:pt x="12783" y="606"/>
                    <a:pt x="12783" y="606"/>
                  </a:cubicBezTo>
                  <a:cubicBezTo>
                    <a:pt x="12783" y="606"/>
                    <a:pt x="14045" y="-249"/>
                    <a:pt x="13979" y="72"/>
                  </a:cubicBezTo>
                  <a:cubicBezTo>
                    <a:pt x="13846" y="393"/>
                    <a:pt x="14710" y="1355"/>
                    <a:pt x="14710" y="1355"/>
                  </a:cubicBezTo>
                  <a:cubicBezTo>
                    <a:pt x="14909" y="179"/>
                    <a:pt x="14909" y="179"/>
                    <a:pt x="14909" y="179"/>
                  </a:cubicBezTo>
                  <a:cubicBezTo>
                    <a:pt x="14909" y="179"/>
                    <a:pt x="18631" y="1034"/>
                    <a:pt x="18764" y="1034"/>
                  </a:cubicBezTo>
                  <a:cubicBezTo>
                    <a:pt x="18897" y="1034"/>
                    <a:pt x="21489" y="2317"/>
                    <a:pt x="21423" y="2103"/>
                  </a:cubicBezTo>
                  <a:cubicBezTo>
                    <a:pt x="21356" y="1890"/>
                    <a:pt x="21423" y="3707"/>
                    <a:pt x="21024" y="3814"/>
                  </a:cubicBezTo>
                  <a:cubicBezTo>
                    <a:pt x="20691" y="3921"/>
                    <a:pt x="19628" y="4456"/>
                    <a:pt x="19628" y="445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Shape 112"/>
            <p:cNvSpPr/>
            <p:nvPr/>
          </p:nvSpPr>
          <p:spPr>
            <a:xfrm>
              <a:off x="3979404" y="358357"/>
              <a:ext cx="446746" cy="377619"/>
            </a:xfrm>
            <a:custGeom>
              <a:avLst/>
              <a:gdLst/>
              <a:ahLst/>
              <a:cxnLst>
                <a:cxn ang="0">
                  <a:pos x="wd2" y="hd2"/>
                </a:cxn>
                <a:cxn ang="5400000">
                  <a:pos x="wd2" y="hd2"/>
                </a:cxn>
                <a:cxn ang="10800000">
                  <a:pos x="wd2" y="hd2"/>
                </a:cxn>
                <a:cxn ang="16200000">
                  <a:pos x="wd2" y="hd2"/>
                </a:cxn>
              </a:cxnLst>
              <a:rect l="0" t="0" r="r" b="b"/>
              <a:pathLst>
                <a:path w="20600" h="20933" extrusionOk="0">
                  <a:moveTo>
                    <a:pt x="12244" y="19467"/>
                  </a:moveTo>
                  <a:cubicBezTo>
                    <a:pt x="10219" y="21600"/>
                    <a:pt x="10219" y="21067"/>
                    <a:pt x="8644" y="20000"/>
                  </a:cubicBezTo>
                  <a:cubicBezTo>
                    <a:pt x="7069" y="19200"/>
                    <a:pt x="3469" y="18133"/>
                    <a:pt x="3244" y="17600"/>
                  </a:cubicBezTo>
                  <a:cubicBezTo>
                    <a:pt x="3244" y="17067"/>
                    <a:pt x="4819" y="13867"/>
                    <a:pt x="5269" y="13867"/>
                  </a:cubicBezTo>
                  <a:cubicBezTo>
                    <a:pt x="5719" y="13867"/>
                    <a:pt x="4819" y="13600"/>
                    <a:pt x="3694" y="13333"/>
                  </a:cubicBezTo>
                  <a:cubicBezTo>
                    <a:pt x="2569" y="13333"/>
                    <a:pt x="-581" y="9333"/>
                    <a:pt x="94" y="7733"/>
                  </a:cubicBezTo>
                  <a:cubicBezTo>
                    <a:pt x="994" y="6133"/>
                    <a:pt x="1669" y="5333"/>
                    <a:pt x="3019" y="4533"/>
                  </a:cubicBezTo>
                  <a:cubicBezTo>
                    <a:pt x="4144" y="4000"/>
                    <a:pt x="7294" y="267"/>
                    <a:pt x="7969" y="0"/>
                  </a:cubicBezTo>
                  <a:cubicBezTo>
                    <a:pt x="8644" y="0"/>
                    <a:pt x="11344" y="0"/>
                    <a:pt x="11794" y="2133"/>
                  </a:cubicBezTo>
                  <a:cubicBezTo>
                    <a:pt x="12244" y="4267"/>
                    <a:pt x="11794" y="4000"/>
                    <a:pt x="14269" y="6133"/>
                  </a:cubicBezTo>
                  <a:cubicBezTo>
                    <a:pt x="16519" y="8267"/>
                    <a:pt x="21019" y="9867"/>
                    <a:pt x="20569" y="10933"/>
                  </a:cubicBezTo>
                  <a:cubicBezTo>
                    <a:pt x="20344" y="12267"/>
                    <a:pt x="17644" y="13333"/>
                    <a:pt x="16294" y="14933"/>
                  </a:cubicBezTo>
                  <a:cubicBezTo>
                    <a:pt x="14719" y="16267"/>
                    <a:pt x="12244" y="19467"/>
                    <a:pt x="12244" y="1946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Shape 113"/>
            <p:cNvSpPr/>
            <p:nvPr/>
          </p:nvSpPr>
          <p:spPr>
            <a:xfrm>
              <a:off x="3855439" y="650251"/>
              <a:ext cx="162882" cy="104363"/>
            </a:xfrm>
            <a:custGeom>
              <a:avLst/>
              <a:gdLst/>
              <a:ahLst/>
              <a:cxnLst>
                <a:cxn ang="0">
                  <a:pos x="wd2" y="hd2"/>
                </a:cxn>
                <a:cxn ang="5400000">
                  <a:pos x="wd2" y="hd2"/>
                </a:cxn>
                <a:cxn ang="10800000">
                  <a:pos x="wd2" y="hd2"/>
                </a:cxn>
                <a:cxn ang="16200000">
                  <a:pos x="wd2" y="hd2"/>
                </a:cxn>
              </a:cxnLst>
              <a:rect l="0" t="0" r="r" b="b"/>
              <a:pathLst>
                <a:path w="15307" h="18432" extrusionOk="0">
                  <a:moveTo>
                    <a:pt x="11763" y="16955"/>
                  </a:moveTo>
                  <a:cubicBezTo>
                    <a:pt x="9924" y="16955"/>
                    <a:pt x="5788" y="20278"/>
                    <a:pt x="3950" y="16955"/>
                  </a:cubicBezTo>
                  <a:cubicBezTo>
                    <a:pt x="2112" y="12801"/>
                    <a:pt x="-1565" y="2832"/>
                    <a:pt x="733" y="1170"/>
                  </a:cubicBezTo>
                  <a:cubicBezTo>
                    <a:pt x="2571" y="-491"/>
                    <a:pt x="2112" y="-1322"/>
                    <a:pt x="11303" y="5324"/>
                  </a:cubicBezTo>
                  <a:cubicBezTo>
                    <a:pt x="20035" y="11970"/>
                    <a:pt x="11763" y="16955"/>
                    <a:pt x="11763" y="1695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Shape 114"/>
            <p:cNvSpPr/>
            <p:nvPr/>
          </p:nvSpPr>
          <p:spPr>
            <a:xfrm>
              <a:off x="3536757" y="588731"/>
              <a:ext cx="292050" cy="162038"/>
            </a:xfrm>
            <a:custGeom>
              <a:avLst/>
              <a:gdLst/>
              <a:ahLst/>
              <a:cxnLst>
                <a:cxn ang="0">
                  <a:pos x="wd2" y="hd2"/>
                </a:cxn>
                <a:cxn ang="5400000">
                  <a:pos x="wd2" y="hd2"/>
                </a:cxn>
                <a:cxn ang="10800000">
                  <a:pos x="wd2" y="hd2"/>
                </a:cxn>
                <a:cxn ang="16200000">
                  <a:pos x="wd2" y="hd2"/>
                </a:cxn>
              </a:cxnLst>
              <a:rect l="0" t="0" r="r" b="b"/>
              <a:pathLst>
                <a:path w="18854" h="19849" extrusionOk="0">
                  <a:moveTo>
                    <a:pt x="10661" y="19849"/>
                  </a:moveTo>
                  <a:cubicBezTo>
                    <a:pt x="7802" y="19265"/>
                    <a:pt x="6849" y="16930"/>
                    <a:pt x="4944" y="14595"/>
                  </a:cubicBezTo>
                  <a:cubicBezTo>
                    <a:pt x="3038" y="12843"/>
                    <a:pt x="3673" y="21600"/>
                    <a:pt x="814" y="14595"/>
                  </a:cubicBezTo>
                  <a:cubicBezTo>
                    <a:pt x="-1727" y="7005"/>
                    <a:pt x="2402" y="11092"/>
                    <a:pt x="3355" y="10508"/>
                  </a:cubicBezTo>
                  <a:cubicBezTo>
                    <a:pt x="4626" y="9341"/>
                    <a:pt x="2402" y="7005"/>
                    <a:pt x="1767" y="5838"/>
                  </a:cubicBezTo>
                  <a:cubicBezTo>
                    <a:pt x="1132" y="5254"/>
                    <a:pt x="1767" y="0"/>
                    <a:pt x="3038" y="0"/>
                  </a:cubicBezTo>
                  <a:cubicBezTo>
                    <a:pt x="4308" y="0"/>
                    <a:pt x="9708" y="2919"/>
                    <a:pt x="12885" y="8173"/>
                  </a:cubicBezTo>
                  <a:cubicBezTo>
                    <a:pt x="16061" y="12843"/>
                    <a:pt x="19873" y="16930"/>
                    <a:pt x="18602" y="17514"/>
                  </a:cubicBezTo>
                  <a:cubicBezTo>
                    <a:pt x="17332" y="18097"/>
                    <a:pt x="10661" y="19849"/>
                    <a:pt x="10661" y="1984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Shape 115"/>
            <p:cNvSpPr/>
            <p:nvPr/>
          </p:nvSpPr>
          <p:spPr>
            <a:xfrm>
              <a:off x="2835014" y="1123423"/>
              <a:ext cx="750646" cy="455800"/>
            </a:xfrm>
            <a:custGeom>
              <a:avLst/>
              <a:gdLst/>
              <a:ahLst/>
              <a:cxnLst>
                <a:cxn ang="0">
                  <a:pos x="wd2" y="hd2"/>
                </a:cxn>
                <a:cxn ang="5400000">
                  <a:pos x="wd2" y="hd2"/>
                </a:cxn>
                <a:cxn ang="10800000">
                  <a:pos x="wd2" y="hd2"/>
                </a:cxn>
                <a:cxn ang="16200000">
                  <a:pos x="wd2" y="hd2"/>
                </a:cxn>
              </a:cxnLst>
              <a:rect l="0" t="0" r="r" b="b"/>
              <a:pathLst>
                <a:path w="21600" h="20728" extrusionOk="0">
                  <a:moveTo>
                    <a:pt x="21600" y="14836"/>
                  </a:moveTo>
                  <a:cubicBezTo>
                    <a:pt x="20471" y="13964"/>
                    <a:pt x="21035" y="13091"/>
                    <a:pt x="19200" y="11782"/>
                  </a:cubicBezTo>
                  <a:cubicBezTo>
                    <a:pt x="17365" y="10691"/>
                    <a:pt x="17365" y="12218"/>
                    <a:pt x="17365" y="9382"/>
                  </a:cubicBezTo>
                  <a:cubicBezTo>
                    <a:pt x="17365" y="6545"/>
                    <a:pt x="17929" y="6327"/>
                    <a:pt x="18071" y="5018"/>
                  </a:cubicBezTo>
                  <a:cubicBezTo>
                    <a:pt x="18353" y="3927"/>
                    <a:pt x="18776" y="0"/>
                    <a:pt x="18776" y="0"/>
                  </a:cubicBezTo>
                  <a:cubicBezTo>
                    <a:pt x="18776" y="0"/>
                    <a:pt x="17647" y="218"/>
                    <a:pt x="16235" y="0"/>
                  </a:cubicBezTo>
                  <a:cubicBezTo>
                    <a:pt x="14682" y="0"/>
                    <a:pt x="14965" y="1745"/>
                    <a:pt x="14965" y="1964"/>
                  </a:cubicBezTo>
                  <a:cubicBezTo>
                    <a:pt x="15106" y="2182"/>
                    <a:pt x="13976" y="4364"/>
                    <a:pt x="13976" y="4364"/>
                  </a:cubicBezTo>
                  <a:cubicBezTo>
                    <a:pt x="13129" y="7636"/>
                    <a:pt x="13129" y="7636"/>
                    <a:pt x="13129" y="7636"/>
                  </a:cubicBezTo>
                  <a:cubicBezTo>
                    <a:pt x="12565" y="6545"/>
                    <a:pt x="12565" y="4800"/>
                    <a:pt x="12565" y="4800"/>
                  </a:cubicBezTo>
                  <a:cubicBezTo>
                    <a:pt x="12565" y="4800"/>
                    <a:pt x="12282" y="4145"/>
                    <a:pt x="12000" y="3927"/>
                  </a:cubicBezTo>
                  <a:cubicBezTo>
                    <a:pt x="11718" y="3927"/>
                    <a:pt x="10447" y="4582"/>
                    <a:pt x="10447" y="4582"/>
                  </a:cubicBezTo>
                  <a:cubicBezTo>
                    <a:pt x="10447" y="4582"/>
                    <a:pt x="9882" y="4582"/>
                    <a:pt x="9600" y="3927"/>
                  </a:cubicBezTo>
                  <a:cubicBezTo>
                    <a:pt x="9318" y="3491"/>
                    <a:pt x="9882" y="3927"/>
                    <a:pt x="9318" y="3491"/>
                  </a:cubicBezTo>
                  <a:cubicBezTo>
                    <a:pt x="8612" y="3055"/>
                    <a:pt x="8753" y="2400"/>
                    <a:pt x="8047" y="3273"/>
                  </a:cubicBezTo>
                  <a:cubicBezTo>
                    <a:pt x="7341" y="4145"/>
                    <a:pt x="6918" y="5673"/>
                    <a:pt x="6353" y="4145"/>
                  </a:cubicBezTo>
                  <a:cubicBezTo>
                    <a:pt x="5788" y="2618"/>
                    <a:pt x="6494" y="1309"/>
                    <a:pt x="6071" y="1309"/>
                  </a:cubicBezTo>
                  <a:cubicBezTo>
                    <a:pt x="5647" y="1527"/>
                    <a:pt x="6212" y="2182"/>
                    <a:pt x="4941" y="2618"/>
                  </a:cubicBezTo>
                  <a:cubicBezTo>
                    <a:pt x="3529" y="3055"/>
                    <a:pt x="3388" y="3055"/>
                    <a:pt x="2682" y="4145"/>
                  </a:cubicBezTo>
                  <a:cubicBezTo>
                    <a:pt x="1976" y="5018"/>
                    <a:pt x="0" y="7636"/>
                    <a:pt x="0" y="8073"/>
                  </a:cubicBezTo>
                  <a:cubicBezTo>
                    <a:pt x="0" y="8509"/>
                    <a:pt x="1271" y="9382"/>
                    <a:pt x="988" y="9818"/>
                  </a:cubicBezTo>
                  <a:cubicBezTo>
                    <a:pt x="706" y="10473"/>
                    <a:pt x="424" y="12218"/>
                    <a:pt x="424" y="12218"/>
                  </a:cubicBezTo>
                  <a:cubicBezTo>
                    <a:pt x="424" y="12218"/>
                    <a:pt x="1694" y="13091"/>
                    <a:pt x="1976" y="13091"/>
                  </a:cubicBezTo>
                  <a:cubicBezTo>
                    <a:pt x="2259" y="13309"/>
                    <a:pt x="141" y="15709"/>
                    <a:pt x="424" y="15709"/>
                  </a:cubicBezTo>
                  <a:cubicBezTo>
                    <a:pt x="847" y="15927"/>
                    <a:pt x="2682" y="18109"/>
                    <a:pt x="2682" y="18109"/>
                  </a:cubicBezTo>
                  <a:cubicBezTo>
                    <a:pt x="2682" y="18109"/>
                    <a:pt x="4094" y="17891"/>
                    <a:pt x="4941" y="18764"/>
                  </a:cubicBezTo>
                  <a:cubicBezTo>
                    <a:pt x="5647" y="19636"/>
                    <a:pt x="6494" y="21600"/>
                    <a:pt x="7624" y="20291"/>
                  </a:cubicBezTo>
                  <a:cubicBezTo>
                    <a:pt x="8894" y="19200"/>
                    <a:pt x="8753" y="18982"/>
                    <a:pt x="10306" y="18327"/>
                  </a:cubicBezTo>
                  <a:cubicBezTo>
                    <a:pt x="11859" y="17673"/>
                    <a:pt x="12706" y="18982"/>
                    <a:pt x="13412" y="18327"/>
                  </a:cubicBezTo>
                  <a:cubicBezTo>
                    <a:pt x="14259" y="17673"/>
                    <a:pt x="15953" y="18109"/>
                    <a:pt x="15953" y="18109"/>
                  </a:cubicBezTo>
                  <a:cubicBezTo>
                    <a:pt x="15953" y="18109"/>
                    <a:pt x="16094" y="19855"/>
                    <a:pt x="18635" y="19200"/>
                  </a:cubicBezTo>
                  <a:cubicBezTo>
                    <a:pt x="21176" y="18545"/>
                    <a:pt x="20471" y="17455"/>
                    <a:pt x="19624" y="17455"/>
                  </a:cubicBezTo>
                  <a:cubicBezTo>
                    <a:pt x="18776" y="17455"/>
                    <a:pt x="17647" y="16364"/>
                    <a:pt x="18071" y="16364"/>
                  </a:cubicBezTo>
                  <a:cubicBezTo>
                    <a:pt x="18494" y="16364"/>
                    <a:pt x="21600" y="14836"/>
                    <a:pt x="21600" y="148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Shape 116"/>
            <p:cNvSpPr/>
            <p:nvPr/>
          </p:nvSpPr>
          <p:spPr>
            <a:xfrm>
              <a:off x="2533689" y="1041623"/>
              <a:ext cx="460447" cy="312609"/>
            </a:xfrm>
            <a:custGeom>
              <a:avLst/>
              <a:gdLst/>
              <a:ahLst/>
              <a:cxnLst>
                <a:cxn ang="0">
                  <a:pos x="wd2" y="hd2"/>
                </a:cxn>
                <a:cxn ang="5400000">
                  <a:pos x="wd2" y="hd2"/>
                </a:cxn>
                <a:cxn ang="10800000">
                  <a:pos x="wd2" y="hd2"/>
                </a:cxn>
                <a:cxn ang="16200000">
                  <a:pos x="wd2" y="hd2"/>
                </a:cxn>
              </a:cxnLst>
              <a:rect l="0" t="0" r="r" b="b"/>
              <a:pathLst>
                <a:path w="20469" h="20120" extrusionOk="0">
                  <a:moveTo>
                    <a:pt x="6627" y="19464"/>
                  </a:moveTo>
                  <a:cubicBezTo>
                    <a:pt x="5536" y="21007"/>
                    <a:pt x="3791" y="19464"/>
                    <a:pt x="2918" y="18538"/>
                  </a:cubicBezTo>
                  <a:cubicBezTo>
                    <a:pt x="2045" y="17304"/>
                    <a:pt x="1827" y="16070"/>
                    <a:pt x="518" y="15453"/>
                  </a:cubicBezTo>
                  <a:cubicBezTo>
                    <a:pt x="-573" y="14527"/>
                    <a:pt x="300" y="12367"/>
                    <a:pt x="954" y="11750"/>
                  </a:cubicBezTo>
                  <a:cubicBezTo>
                    <a:pt x="1609" y="11441"/>
                    <a:pt x="2918" y="9590"/>
                    <a:pt x="2918" y="9590"/>
                  </a:cubicBezTo>
                  <a:cubicBezTo>
                    <a:pt x="2918" y="9590"/>
                    <a:pt x="4882" y="4961"/>
                    <a:pt x="4445" y="4344"/>
                  </a:cubicBezTo>
                  <a:cubicBezTo>
                    <a:pt x="3791" y="3727"/>
                    <a:pt x="3572" y="2184"/>
                    <a:pt x="4009" y="1258"/>
                  </a:cubicBezTo>
                  <a:cubicBezTo>
                    <a:pt x="4445" y="641"/>
                    <a:pt x="8372" y="-593"/>
                    <a:pt x="9245" y="333"/>
                  </a:cubicBezTo>
                  <a:cubicBezTo>
                    <a:pt x="10118" y="1258"/>
                    <a:pt x="13391" y="2493"/>
                    <a:pt x="13827" y="1258"/>
                  </a:cubicBezTo>
                  <a:cubicBezTo>
                    <a:pt x="14263" y="24"/>
                    <a:pt x="16227" y="641"/>
                    <a:pt x="17318" y="1258"/>
                  </a:cubicBezTo>
                  <a:cubicBezTo>
                    <a:pt x="18191" y="1876"/>
                    <a:pt x="21027" y="3418"/>
                    <a:pt x="20372" y="4036"/>
                  </a:cubicBezTo>
                  <a:cubicBezTo>
                    <a:pt x="19718" y="4961"/>
                    <a:pt x="18409" y="9281"/>
                    <a:pt x="16227" y="10207"/>
                  </a:cubicBezTo>
                  <a:cubicBezTo>
                    <a:pt x="14263" y="10824"/>
                    <a:pt x="13609" y="11441"/>
                    <a:pt x="12736" y="12676"/>
                  </a:cubicBezTo>
                  <a:cubicBezTo>
                    <a:pt x="12082" y="13910"/>
                    <a:pt x="6627" y="19464"/>
                    <a:pt x="6627" y="194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Shape 117"/>
            <p:cNvSpPr/>
            <p:nvPr/>
          </p:nvSpPr>
          <p:spPr>
            <a:xfrm>
              <a:off x="2740675" y="782556"/>
              <a:ext cx="338902" cy="151499"/>
            </a:xfrm>
            <a:custGeom>
              <a:avLst/>
              <a:gdLst/>
              <a:ahLst/>
              <a:cxnLst>
                <a:cxn ang="0">
                  <a:pos x="wd2" y="hd2"/>
                </a:cxn>
                <a:cxn ang="5400000">
                  <a:pos x="wd2" y="hd2"/>
                </a:cxn>
                <a:cxn ang="10800000">
                  <a:pos x="wd2" y="hd2"/>
                </a:cxn>
                <a:cxn ang="16200000">
                  <a:pos x="wd2" y="hd2"/>
                </a:cxn>
              </a:cxnLst>
              <a:rect l="0" t="0" r="r" b="b"/>
              <a:pathLst>
                <a:path w="20128" h="18862" extrusionOk="0">
                  <a:moveTo>
                    <a:pt x="85" y="16531"/>
                  </a:moveTo>
                  <a:cubicBezTo>
                    <a:pt x="-791" y="20131"/>
                    <a:pt x="5339" y="18931"/>
                    <a:pt x="7090" y="17131"/>
                  </a:cubicBezTo>
                  <a:cubicBezTo>
                    <a:pt x="8550" y="15331"/>
                    <a:pt x="7966" y="11731"/>
                    <a:pt x="12052" y="12331"/>
                  </a:cubicBezTo>
                  <a:cubicBezTo>
                    <a:pt x="15847" y="12931"/>
                    <a:pt x="17306" y="11731"/>
                    <a:pt x="17890" y="10531"/>
                  </a:cubicBezTo>
                  <a:cubicBezTo>
                    <a:pt x="18474" y="9331"/>
                    <a:pt x="20809" y="3331"/>
                    <a:pt x="19933" y="931"/>
                  </a:cubicBezTo>
                  <a:cubicBezTo>
                    <a:pt x="19350" y="-1469"/>
                    <a:pt x="16139" y="1531"/>
                    <a:pt x="15263" y="1531"/>
                  </a:cubicBezTo>
                  <a:cubicBezTo>
                    <a:pt x="14095" y="1531"/>
                    <a:pt x="9133" y="2731"/>
                    <a:pt x="8258" y="2731"/>
                  </a:cubicBezTo>
                  <a:cubicBezTo>
                    <a:pt x="7674" y="3331"/>
                    <a:pt x="5631" y="6931"/>
                    <a:pt x="5047" y="8131"/>
                  </a:cubicBezTo>
                  <a:cubicBezTo>
                    <a:pt x="4463" y="9331"/>
                    <a:pt x="668" y="11731"/>
                    <a:pt x="85" y="1653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Shape 118"/>
            <p:cNvSpPr/>
            <p:nvPr/>
          </p:nvSpPr>
          <p:spPr>
            <a:xfrm>
              <a:off x="3105596" y="715557"/>
              <a:ext cx="258786" cy="99794"/>
            </a:xfrm>
            <a:custGeom>
              <a:avLst/>
              <a:gdLst/>
              <a:ahLst/>
              <a:cxnLst>
                <a:cxn ang="0">
                  <a:pos x="wd2" y="hd2"/>
                </a:cxn>
                <a:cxn ang="5400000">
                  <a:pos x="wd2" y="hd2"/>
                </a:cxn>
                <a:cxn ang="10800000">
                  <a:pos x="wd2" y="hd2"/>
                </a:cxn>
                <a:cxn ang="16200000">
                  <a:pos x="wd2" y="hd2"/>
                </a:cxn>
              </a:cxnLst>
              <a:rect l="0" t="0" r="r" b="b"/>
              <a:pathLst>
                <a:path w="19806" h="18947" extrusionOk="0">
                  <a:moveTo>
                    <a:pt x="1490" y="1300"/>
                  </a:moveTo>
                  <a:cubicBezTo>
                    <a:pt x="2979" y="-1400"/>
                    <a:pt x="4097" y="400"/>
                    <a:pt x="5959" y="4000"/>
                  </a:cubicBezTo>
                  <a:cubicBezTo>
                    <a:pt x="7821" y="8500"/>
                    <a:pt x="14152" y="1300"/>
                    <a:pt x="16386" y="4000"/>
                  </a:cubicBezTo>
                  <a:cubicBezTo>
                    <a:pt x="18248" y="7600"/>
                    <a:pt x="21600" y="5800"/>
                    <a:pt x="18621" y="11200"/>
                  </a:cubicBezTo>
                  <a:cubicBezTo>
                    <a:pt x="15269" y="17500"/>
                    <a:pt x="16386" y="20200"/>
                    <a:pt x="13779" y="18400"/>
                  </a:cubicBezTo>
                  <a:cubicBezTo>
                    <a:pt x="10800" y="15700"/>
                    <a:pt x="8566" y="15700"/>
                    <a:pt x="5586" y="13000"/>
                  </a:cubicBezTo>
                  <a:cubicBezTo>
                    <a:pt x="2607" y="9400"/>
                    <a:pt x="0" y="9400"/>
                    <a:pt x="0" y="9400"/>
                  </a:cubicBezTo>
                  <a:lnTo>
                    <a:pt x="1490" y="13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Shape 119"/>
            <p:cNvSpPr/>
            <p:nvPr/>
          </p:nvSpPr>
          <p:spPr>
            <a:xfrm>
              <a:off x="3221975" y="642903"/>
              <a:ext cx="138067" cy="79416"/>
            </a:xfrm>
            <a:custGeom>
              <a:avLst/>
              <a:gdLst/>
              <a:ahLst/>
              <a:cxnLst>
                <a:cxn ang="0">
                  <a:pos x="wd2" y="hd2"/>
                </a:cxn>
                <a:cxn ang="5400000">
                  <a:pos x="wd2" y="hd2"/>
                </a:cxn>
                <a:cxn ang="10800000">
                  <a:pos x="wd2" y="hd2"/>
                </a:cxn>
                <a:cxn ang="16200000">
                  <a:pos x="wd2" y="hd2"/>
                </a:cxn>
              </a:cxnLst>
              <a:rect l="0" t="0" r="r" b="b"/>
              <a:pathLst>
                <a:path w="18982" h="16301" extrusionOk="0">
                  <a:moveTo>
                    <a:pt x="1350" y="15310"/>
                  </a:moveTo>
                  <a:cubicBezTo>
                    <a:pt x="4725" y="14328"/>
                    <a:pt x="14850" y="19237"/>
                    <a:pt x="18225" y="13346"/>
                  </a:cubicBezTo>
                  <a:cubicBezTo>
                    <a:pt x="21600" y="6473"/>
                    <a:pt x="12825" y="-2363"/>
                    <a:pt x="8775" y="582"/>
                  </a:cubicBezTo>
                  <a:cubicBezTo>
                    <a:pt x="5400" y="2546"/>
                    <a:pt x="0" y="6473"/>
                    <a:pt x="0" y="6473"/>
                  </a:cubicBezTo>
                  <a:lnTo>
                    <a:pt x="1350" y="1531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Shape 120"/>
            <p:cNvSpPr/>
            <p:nvPr/>
          </p:nvSpPr>
          <p:spPr>
            <a:xfrm>
              <a:off x="2947939" y="847544"/>
              <a:ext cx="539728" cy="208519"/>
            </a:xfrm>
            <a:custGeom>
              <a:avLst/>
              <a:gdLst/>
              <a:ahLst/>
              <a:cxnLst>
                <a:cxn ang="0">
                  <a:pos x="wd2" y="hd2"/>
                </a:cxn>
                <a:cxn ang="5400000">
                  <a:pos x="wd2" y="hd2"/>
                </a:cxn>
                <a:cxn ang="10800000">
                  <a:pos x="wd2" y="hd2"/>
                </a:cxn>
                <a:cxn ang="16200000">
                  <a:pos x="wd2" y="hd2"/>
                </a:cxn>
              </a:cxnLst>
              <a:rect l="0" t="0" r="r" b="b"/>
              <a:pathLst>
                <a:path w="20869" h="20046" extrusionOk="0">
                  <a:moveTo>
                    <a:pt x="13782" y="7813"/>
                  </a:moveTo>
                  <a:cubicBezTo>
                    <a:pt x="12645" y="8272"/>
                    <a:pt x="11887" y="11949"/>
                    <a:pt x="10939" y="7813"/>
                  </a:cubicBezTo>
                  <a:cubicBezTo>
                    <a:pt x="9992" y="3677"/>
                    <a:pt x="7529" y="2757"/>
                    <a:pt x="6771" y="3677"/>
                  </a:cubicBezTo>
                  <a:cubicBezTo>
                    <a:pt x="5824" y="4596"/>
                    <a:pt x="2034" y="3677"/>
                    <a:pt x="2224" y="5515"/>
                  </a:cubicBezTo>
                  <a:cubicBezTo>
                    <a:pt x="2224" y="7813"/>
                    <a:pt x="1276" y="11030"/>
                    <a:pt x="518" y="11030"/>
                  </a:cubicBezTo>
                  <a:cubicBezTo>
                    <a:pt x="-429" y="11489"/>
                    <a:pt x="139" y="12409"/>
                    <a:pt x="518" y="12868"/>
                  </a:cubicBezTo>
                  <a:cubicBezTo>
                    <a:pt x="1087" y="13328"/>
                    <a:pt x="1655" y="11030"/>
                    <a:pt x="4497" y="12409"/>
                  </a:cubicBezTo>
                  <a:cubicBezTo>
                    <a:pt x="7339" y="14247"/>
                    <a:pt x="8097" y="14247"/>
                    <a:pt x="7718" y="15166"/>
                  </a:cubicBezTo>
                  <a:cubicBezTo>
                    <a:pt x="7339" y="16545"/>
                    <a:pt x="5445" y="16085"/>
                    <a:pt x="6013" y="17004"/>
                  </a:cubicBezTo>
                  <a:cubicBezTo>
                    <a:pt x="6582" y="17923"/>
                    <a:pt x="7339" y="21600"/>
                    <a:pt x="8855" y="19302"/>
                  </a:cubicBezTo>
                  <a:cubicBezTo>
                    <a:pt x="10560" y="17004"/>
                    <a:pt x="10750" y="16085"/>
                    <a:pt x="12266" y="16085"/>
                  </a:cubicBezTo>
                  <a:cubicBezTo>
                    <a:pt x="13782" y="16085"/>
                    <a:pt x="13403" y="18383"/>
                    <a:pt x="16624" y="16085"/>
                  </a:cubicBezTo>
                  <a:cubicBezTo>
                    <a:pt x="19845" y="14247"/>
                    <a:pt x="20034" y="12409"/>
                    <a:pt x="20034" y="12409"/>
                  </a:cubicBezTo>
                  <a:cubicBezTo>
                    <a:pt x="20034" y="12409"/>
                    <a:pt x="21171" y="10111"/>
                    <a:pt x="20792" y="8732"/>
                  </a:cubicBezTo>
                  <a:cubicBezTo>
                    <a:pt x="20413" y="7353"/>
                    <a:pt x="20034" y="6434"/>
                    <a:pt x="19655" y="6434"/>
                  </a:cubicBezTo>
                  <a:cubicBezTo>
                    <a:pt x="19276" y="6434"/>
                    <a:pt x="19087" y="7813"/>
                    <a:pt x="18139" y="6434"/>
                  </a:cubicBezTo>
                  <a:cubicBezTo>
                    <a:pt x="17192" y="4596"/>
                    <a:pt x="17571" y="6434"/>
                    <a:pt x="17003" y="3217"/>
                  </a:cubicBezTo>
                  <a:cubicBezTo>
                    <a:pt x="16434" y="0"/>
                    <a:pt x="16813" y="0"/>
                    <a:pt x="15866" y="0"/>
                  </a:cubicBezTo>
                  <a:cubicBezTo>
                    <a:pt x="14729" y="0"/>
                    <a:pt x="11318" y="919"/>
                    <a:pt x="12645" y="1838"/>
                  </a:cubicBezTo>
                  <a:cubicBezTo>
                    <a:pt x="13971" y="3217"/>
                    <a:pt x="13782" y="7813"/>
                    <a:pt x="13782" y="781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Shape 121"/>
            <p:cNvSpPr/>
            <p:nvPr/>
          </p:nvSpPr>
          <p:spPr>
            <a:xfrm>
              <a:off x="3579840" y="1086473"/>
              <a:ext cx="256304" cy="268848"/>
            </a:xfrm>
            <a:custGeom>
              <a:avLst/>
              <a:gdLst/>
              <a:ahLst/>
              <a:cxnLst>
                <a:cxn ang="0">
                  <a:pos x="wd2" y="hd2"/>
                </a:cxn>
                <a:cxn ang="5400000">
                  <a:pos x="wd2" y="hd2"/>
                </a:cxn>
                <a:cxn ang="10800000">
                  <a:pos x="wd2" y="hd2"/>
                </a:cxn>
                <a:cxn ang="16200000">
                  <a:pos x="wd2" y="hd2"/>
                </a:cxn>
              </a:cxnLst>
              <a:rect l="0" t="0" r="r" b="b"/>
              <a:pathLst>
                <a:path w="19220" h="20216" extrusionOk="0">
                  <a:moveTo>
                    <a:pt x="14644" y="6129"/>
                  </a:moveTo>
                  <a:cubicBezTo>
                    <a:pt x="11715" y="5769"/>
                    <a:pt x="21600" y="2169"/>
                    <a:pt x="18671" y="2169"/>
                  </a:cubicBezTo>
                  <a:cubicBezTo>
                    <a:pt x="15742" y="2169"/>
                    <a:pt x="13546" y="-1071"/>
                    <a:pt x="11715" y="369"/>
                  </a:cubicBezTo>
                  <a:cubicBezTo>
                    <a:pt x="9885" y="1809"/>
                    <a:pt x="4027" y="2529"/>
                    <a:pt x="4027" y="2529"/>
                  </a:cubicBezTo>
                  <a:cubicBezTo>
                    <a:pt x="4027" y="6489"/>
                    <a:pt x="4027" y="6489"/>
                    <a:pt x="4027" y="6489"/>
                  </a:cubicBezTo>
                  <a:cubicBezTo>
                    <a:pt x="0" y="8289"/>
                    <a:pt x="0" y="8289"/>
                    <a:pt x="0" y="8289"/>
                  </a:cubicBezTo>
                  <a:cubicBezTo>
                    <a:pt x="0" y="8289"/>
                    <a:pt x="0" y="11889"/>
                    <a:pt x="1464" y="13329"/>
                  </a:cubicBezTo>
                  <a:cubicBezTo>
                    <a:pt x="3295" y="14409"/>
                    <a:pt x="7322" y="15489"/>
                    <a:pt x="5858" y="16929"/>
                  </a:cubicBezTo>
                  <a:cubicBezTo>
                    <a:pt x="4393" y="18009"/>
                    <a:pt x="9153" y="20169"/>
                    <a:pt x="8054" y="20169"/>
                  </a:cubicBezTo>
                  <a:cubicBezTo>
                    <a:pt x="6956" y="20529"/>
                    <a:pt x="9519" y="18729"/>
                    <a:pt x="12447" y="17649"/>
                  </a:cubicBezTo>
                  <a:cubicBezTo>
                    <a:pt x="15010" y="16929"/>
                    <a:pt x="16475" y="16209"/>
                    <a:pt x="16108" y="16569"/>
                  </a:cubicBezTo>
                  <a:cubicBezTo>
                    <a:pt x="16108" y="16929"/>
                    <a:pt x="16475" y="15129"/>
                    <a:pt x="16841" y="14049"/>
                  </a:cubicBezTo>
                  <a:cubicBezTo>
                    <a:pt x="17207" y="12609"/>
                    <a:pt x="17207" y="10089"/>
                    <a:pt x="17207" y="10089"/>
                  </a:cubicBezTo>
                  <a:cubicBezTo>
                    <a:pt x="17207" y="10089"/>
                    <a:pt x="18305" y="6489"/>
                    <a:pt x="14644" y="61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Shape 122"/>
            <p:cNvSpPr/>
            <p:nvPr/>
          </p:nvSpPr>
          <p:spPr>
            <a:xfrm>
              <a:off x="3550783" y="845451"/>
              <a:ext cx="450932" cy="207692"/>
            </a:xfrm>
            <a:custGeom>
              <a:avLst/>
              <a:gdLst/>
              <a:ahLst/>
              <a:cxnLst>
                <a:cxn ang="0">
                  <a:pos x="wd2" y="hd2"/>
                </a:cxn>
                <a:cxn ang="5400000">
                  <a:pos x="wd2" y="hd2"/>
                </a:cxn>
                <a:cxn ang="10800000">
                  <a:pos x="wd2" y="hd2"/>
                </a:cxn>
                <a:cxn ang="16200000">
                  <a:pos x="wd2" y="hd2"/>
                </a:cxn>
              </a:cxnLst>
              <a:rect l="0" t="0" r="r" b="b"/>
              <a:pathLst>
                <a:path w="20923" h="19966" extrusionOk="0">
                  <a:moveTo>
                    <a:pt x="4098" y="5815"/>
                  </a:moveTo>
                  <a:cubicBezTo>
                    <a:pt x="2734" y="3058"/>
                    <a:pt x="1597" y="760"/>
                    <a:pt x="687" y="1219"/>
                  </a:cubicBezTo>
                  <a:cubicBezTo>
                    <a:pt x="5" y="1219"/>
                    <a:pt x="1369" y="4896"/>
                    <a:pt x="915" y="6734"/>
                  </a:cubicBezTo>
                  <a:cubicBezTo>
                    <a:pt x="687" y="8113"/>
                    <a:pt x="1597" y="11330"/>
                    <a:pt x="460" y="11790"/>
                  </a:cubicBezTo>
                  <a:cubicBezTo>
                    <a:pt x="-677" y="12709"/>
                    <a:pt x="460" y="11790"/>
                    <a:pt x="2051" y="15007"/>
                  </a:cubicBezTo>
                  <a:cubicBezTo>
                    <a:pt x="3416" y="18224"/>
                    <a:pt x="460" y="20981"/>
                    <a:pt x="3643" y="19602"/>
                  </a:cubicBezTo>
                  <a:cubicBezTo>
                    <a:pt x="6599" y="18224"/>
                    <a:pt x="9782" y="19143"/>
                    <a:pt x="12738" y="18683"/>
                  </a:cubicBezTo>
                  <a:cubicBezTo>
                    <a:pt x="15466" y="18224"/>
                    <a:pt x="17967" y="17764"/>
                    <a:pt x="17967" y="17764"/>
                  </a:cubicBezTo>
                  <a:cubicBezTo>
                    <a:pt x="20923" y="15466"/>
                    <a:pt x="20923" y="15466"/>
                    <a:pt x="20923" y="15466"/>
                  </a:cubicBezTo>
                  <a:cubicBezTo>
                    <a:pt x="20923" y="15466"/>
                    <a:pt x="19559" y="8572"/>
                    <a:pt x="18877" y="7653"/>
                  </a:cubicBezTo>
                  <a:cubicBezTo>
                    <a:pt x="18195" y="6734"/>
                    <a:pt x="16376" y="9951"/>
                    <a:pt x="16376" y="9951"/>
                  </a:cubicBezTo>
                  <a:cubicBezTo>
                    <a:pt x="16376" y="9951"/>
                    <a:pt x="13875" y="5815"/>
                    <a:pt x="13875" y="4896"/>
                  </a:cubicBezTo>
                  <a:cubicBezTo>
                    <a:pt x="13875" y="3517"/>
                    <a:pt x="14102" y="1219"/>
                    <a:pt x="13192" y="300"/>
                  </a:cubicBezTo>
                  <a:cubicBezTo>
                    <a:pt x="12283" y="-159"/>
                    <a:pt x="10009" y="300"/>
                    <a:pt x="8418" y="300"/>
                  </a:cubicBezTo>
                  <a:cubicBezTo>
                    <a:pt x="7054" y="300"/>
                    <a:pt x="5235" y="-619"/>
                    <a:pt x="5235" y="760"/>
                  </a:cubicBezTo>
                  <a:cubicBezTo>
                    <a:pt x="5235" y="2138"/>
                    <a:pt x="4098" y="5815"/>
                    <a:pt x="4098" y="581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Shape 123"/>
            <p:cNvSpPr/>
            <p:nvPr/>
          </p:nvSpPr>
          <p:spPr>
            <a:xfrm>
              <a:off x="4111296" y="1108361"/>
              <a:ext cx="1153132" cy="1085005"/>
            </a:xfrm>
            <a:custGeom>
              <a:avLst/>
              <a:gdLst/>
              <a:ahLst/>
              <a:cxnLst>
                <a:cxn ang="0">
                  <a:pos x="wd2" y="hd2"/>
                </a:cxn>
                <a:cxn ang="5400000">
                  <a:pos x="wd2" y="hd2"/>
                </a:cxn>
                <a:cxn ang="10800000">
                  <a:pos x="wd2" y="hd2"/>
                </a:cxn>
                <a:cxn ang="16200000">
                  <a:pos x="wd2" y="hd2"/>
                </a:cxn>
              </a:cxnLst>
              <a:rect l="0" t="0" r="r" b="b"/>
              <a:pathLst>
                <a:path w="20579" h="21293" extrusionOk="0">
                  <a:moveTo>
                    <a:pt x="3964" y="131"/>
                  </a:moveTo>
                  <a:cubicBezTo>
                    <a:pt x="3264" y="131"/>
                    <a:pt x="2827" y="-151"/>
                    <a:pt x="2040" y="412"/>
                  </a:cubicBezTo>
                  <a:cubicBezTo>
                    <a:pt x="1253" y="976"/>
                    <a:pt x="466" y="1633"/>
                    <a:pt x="203" y="2291"/>
                  </a:cubicBezTo>
                  <a:cubicBezTo>
                    <a:pt x="-59" y="2854"/>
                    <a:pt x="728" y="4920"/>
                    <a:pt x="728" y="5108"/>
                  </a:cubicBezTo>
                  <a:cubicBezTo>
                    <a:pt x="728" y="5296"/>
                    <a:pt x="-1021" y="6986"/>
                    <a:pt x="903" y="6986"/>
                  </a:cubicBezTo>
                  <a:cubicBezTo>
                    <a:pt x="2827" y="6986"/>
                    <a:pt x="4663" y="6517"/>
                    <a:pt x="5363" y="6517"/>
                  </a:cubicBezTo>
                  <a:cubicBezTo>
                    <a:pt x="6062" y="6611"/>
                    <a:pt x="8161" y="4357"/>
                    <a:pt x="8861" y="6329"/>
                  </a:cubicBezTo>
                  <a:cubicBezTo>
                    <a:pt x="9648" y="8301"/>
                    <a:pt x="9998" y="8583"/>
                    <a:pt x="9560" y="8677"/>
                  </a:cubicBezTo>
                  <a:cubicBezTo>
                    <a:pt x="9211" y="8865"/>
                    <a:pt x="9211" y="9616"/>
                    <a:pt x="9560" y="9898"/>
                  </a:cubicBezTo>
                  <a:cubicBezTo>
                    <a:pt x="9910" y="10179"/>
                    <a:pt x="11572" y="9898"/>
                    <a:pt x="12009" y="9898"/>
                  </a:cubicBezTo>
                  <a:cubicBezTo>
                    <a:pt x="12359" y="9898"/>
                    <a:pt x="12534" y="10273"/>
                    <a:pt x="11484" y="11212"/>
                  </a:cubicBezTo>
                  <a:cubicBezTo>
                    <a:pt x="10435" y="12152"/>
                    <a:pt x="10697" y="13185"/>
                    <a:pt x="10347" y="13654"/>
                  </a:cubicBezTo>
                  <a:cubicBezTo>
                    <a:pt x="9910" y="14124"/>
                    <a:pt x="9735" y="14499"/>
                    <a:pt x="9473" y="14499"/>
                  </a:cubicBezTo>
                  <a:cubicBezTo>
                    <a:pt x="9211" y="14593"/>
                    <a:pt x="7899" y="13466"/>
                    <a:pt x="7199" y="13936"/>
                  </a:cubicBezTo>
                  <a:cubicBezTo>
                    <a:pt x="6587" y="14312"/>
                    <a:pt x="6325" y="16096"/>
                    <a:pt x="6325" y="16378"/>
                  </a:cubicBezTo>
                  <a:cubicBezTo>
                    <a:pt x="6325" y="16659"/>
                    <a:pt x="6062" y="17880"/>
                    <a:pt x="6675" y="17411"/>
                  </a:cubicBezTo>
                  <a:cubicBezTo>
                    <a:pt x="7374" y="17035"/>
                    <a:pt x="9560" y="16096"/>
                    <a:pt x="9560" y="16096"/>
                  </a:cubicBezTo>
                  <a:cubicBezTo>
                    <a:pt x="9560" y="16096"/>
                    <a:pt x="9560" y="17317"/>
                    <a:pt x="10173" y="17505"/>
                  </a:cubicBezTo>
                  <a:cubicBezTo>
                    <a:pt x="10697" y="17692"/>
                    <a:pt x="10610" y="18256"/>
                    <a:pt x="11397" y="18726"/>
                  </a:cubicBezTo>
                  <a:cubicBezTo>
                    <a:pt x="12271" y="19195"/>
                    <a:pt x="12883" y="21073"/>
                    <a:pt x="12883" y="21073"/>
                  </a:cubicBezTo>
                  <a:cubicBezTo>
                    <a:pt x="12883" y="21073"/>
                    <a:pt x="12971" y="21167"/>
                    <a:pt x="13408" y="21167"/>
                  </a:cubicBezTo>
                  <a:cubicBezTo>
                    <a:pt x="13933" y="21167"/>
                    <a:pt x="14895" y="21167"/>
                    <a:pt x="14895" y="21167"/>
                  </a:cubicBezTo>
                  <a:cubicBezTo>
                    <a:pt x="14895" y="21167"/>
                    <a:pt x="15944" y="21449"/>
                    <a:pt x="15769" y="21167"/>
                  </a:cubicBezTo>
                  <a:cubicBezTo>
                    <a:pt x="15507" y="20792"/>
                    <a:pt x="15507" y="20604"/>
                    <a:pt x="15070" y="19759"/>
                  </a:cubicBezTo>
                  <a:cubicBezTo>
                    <a:pt x="14545" y="19007"/>
                    <a:pt x="13058" y="16753"/>
                    <a:pt x="14020" y="17411"/>
                  </a:cubicBezTo>
                  <a:cubicBezTo>
                    <a:pt x="14982" y="17974"/>
                    <a:pt x="15769" y="19007"/>
                    <a:pt x="15682" y="19289"/>
                  </a:cubicBezTo>
                  <a:cubicBezTo>
                    <a:pt x="15682" y="19571"/>
                    <a:pt x="14982" y="19759"/>
                    <a:pt x="15944" y="19477"/>
                  </a:cubicBezTo>
                  <a:cubicBezTo>
                    <a:pt x="16906" y="19195"/>
                    <a:pt x="17606" y="18444"/>
                    <a:pt x="17343" y="18068"/>
                  </a:cubicBezTo>
                  <a:cubicBezTo>
                    <a:pt x="17168" y="17786"/>
                    <a:pt x="17518" y="17599"/>
                    <a:pt x="16994" y="16847"/>
                  </a:cubicBezTo>
                  <a:cubicBezTo>
                    <a:pt x="16556" y="16096"/>
                    <a:pt x="15157" y="15063"/>
                    <a:pt x="15507" y="14030"/>
                  </a:cubicBezTo>
                  <a:cubicBezTo>
                    <a:pt x="15769" y="12997"/>
                    <a:pt x="15944" y="12246"/>
                    <a:pt x="15944" y="12246"/>
                  </a:cubicBezTo>
                  <a:cubicBezTo>
                    <a:pt x="15944" y="12246"/>
                    <a:pt x="17693" y="12339"/>
                    <a:pt x="17518" y="12715"/>
                  </a:cubicBezTo>
                  <a:cubicBezTo>
                    <a:pt x="17431" y="13091"/>
                    <a:pt x="17606" y="14312"/>
                    <a:pt x="17606" y="14312"/>
                  </a:cubicBezTo>
                  <a:cubicBezTo>
                    <a:pt x="17606" y="14312"/>
                    <a:pt x="17956" y="14875"/>
                    <a:pt x="18655" y="14687"/>
                  </a:cubicBezTo>
                  <a:cubicBezTo>
                    <a:pt x="19442" y="14499"/>
                    <a:pt x="19705" y="13748"/>
                    <a:pt x="19705" y="13748"/>
                  </a:cubicBezTo>
                  <a:cubicBezTo>
                    <a:pt x="19705" y="13748"/>
                    <a:pt x="20492" y="13091"/>
                    <a:pt x="20317" y="12621"/>
                  </a:cubicBezTo>
                  <a:cubicBezTo>
                    <a:pt x="20229" y="12152"/>
                    <a:pt x="20579" y="11588"/>
                    <a:pt x="20579" y="11588"/>
                  </a:cubicBezTo>
                  <a:cubicBezTo>
                    <a:pt x="20579" y="11588"/>
                    <a:pt x="18917" y="11025"/>
                    <a:pt x="18043" y="10837"/>
                  </a:cubicBezTo>
                  <a:cubicBezTo>
                    <a:pt x="17081" y="10649"/>
                    <a:pt x="16381" y="11025"/>
                    <a:pt x="15944" y="10273"/>
                  </a:cubicBezTo>
                  <a:cubicBezTo>
                    <a:pt x="15507" y="9616"/>
                    <a:pt x="15507" y="9710"/>
                    <a:pt x="15594" y="9052"/>
                  </a:cubicBezTo>
                  <a:cubicBezTo>
                    <a:pt x="15682" y="8301"/>
                    <a:pt x="15507" y="8207"/>
                    <a:pt x="16032" y="8113"/>
                  </a:cubicBezTo>
                  <a:cubicBezTo>
                    <a:pt x="16644" y="7926"/>
                    <a:pt x="17081" y="8301"/>
                    <a:pt x="16819" y="7550"/>
                  </a:cubicBezTo>
                  <a:cubicBezTo>
                    <a:pt x="16556" y="6705"/>
                    <a:pt x="15245" y="5578"/>
                    <a:pt x="14982" y="5390"/>
                  </a:cubicBezTo>
                  <a:cubicBezTo>
                    <a:pt x="14720" y="5202"/>
                    <a:pt x="14632" y="5484"/>
                    <a:pt x="14195" y="5484"/>
                  </a:cubicBezTo>
                  <a:cubicBezTo>
                    <a:pt x="13845" y="5484"/>
                    <a:pt x="14807" y="4075"/>
                    <a:pt x="13933" y="4075"/>
                  </a:cubicBezTo>
                  <a:cubicBezTo>
                    <a:pt x="13058" y="4075"/>
                    <a:pt x="12621" y="4357"/>
                    <a:pt x="12359" y="4451"/>
                  </a:cubicBezTo>
                  <a:cubicBezTo>
                    <a:pt x="12096" y="4451"/>
                    <a:pt x="12184" y="3887"/>
                    <a:pt x="11659" y="3230"/>
                  </a:cubicBezTo>
                  <a:cubicBezTo>
                    <a:pt x="11047" y="2479"/>
                    <a:pt x="11047" y="3042"/>
                    <a:pt x="11047" y="2479"/>
                  </a:cubicBezTo>
                  <a:cubicBezTo>
                    <a:pt x="10960" y="2009"/>
                    <a:pt x="12359" y="1915"/>
                    <a:pt x="11222" y="1446"/>
                  </a:cubicBezTo>
                  <a:cubicBezTo>
                    <a:pt x="10085" y="1070"/>
                    <a:pt x="10960" y="1258"/>
                    <a:pt x="9735" y="694"/>
                  </a:cubicBezTo>
                  <a:cubicBezTo>
                    <a:pt x="8598" y="131"/>
                    <a:pt x="8861" y="131"/>
                    <a:pt x="8598" y="131"/>
                  </a:cubicBezTo>
                  <a:cubicBezTo>
                    <a:pt x="8249" y="37"/>
                    <a:pt x="7986" y="-151"/>
                    <a:pt x="7462" y="225"/>
                  </a:cubicBezTo>
                  <a:cubicBezTo>
                    <a:pt x="6849" y="600"/>
                    <a:pt x="6675" y="-57"/>
                    <a:pt x="6675" y="1164"/>
                  </a:cubicBezTo>
                  <a:cubicBezTo>
                    <a:pt x="6587" y="2385"/>
                    <a:pt x="7199" y="3230"/>
                    <a:pt x="6587" y="3136"/>
                  </a:cubicBezTo>
                  <a:cubicBezTo>
                    <a:pt x="6062" y="3042"/>
                    <a:pt x="5363" y="2103"/>
                    <a:pt x="5363" y="2103"/>
                  </a:cubicBezTo>
                  <a:cubicBezTo>
                    <a:pt x="4926" y="600"/>
                    <a:pt x="4926" y="600"/>
                    <a:pt x="4926" y="600"/>
                  </a:cubicBezTo>
                  <a:cubicBezTo>
                    <a:pt x="4576" y="506"/>
                    <a:pt x="4576" y="506"/>
                    <a:pt x="4576" y="506"/>
                  </a:cubicBezTo>
                  <a:lnTo>
                    <a:pt x="3964" y="131"/>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Shape 124"/>
            <p:cNvSpPr/>
            <p:nvPr/>
          </p:nvSpPr>
          <p:spPr>
            <a:xfrm>
              <a:off x="4068631" y="1808616"/>
              <a:ext cx="311455" cy="244832"/>
            </a:xfrm>
            <a:custGeom>
              <a:avLst/>
              <a:gdLst/>
              <a:ahLst/>
              <a:cxnLst>
                <a:cxn ang="0">
                  <a:pos x="wd2" y="hd2"/>
                </a:cxn>
                <a:cxn ang="5400000">
                  <a:pos x="wd2" y="hd2"/>
                </a:cxn>
                <a:cxn ang="10800000">
                  <a:pos x="wd2" y="hd2"/>
                </a:cxn>
                <a:cxn ang="16200000">
                  <a:pos x="wd2" y="hd2"/>
                </a:cxn>
              </a:cxnLst>
              <a:rect l="0" t="0" r="r" b="b"/>
              <a:pathLst>
                <a:path w="20831" h="20892" extrusionOk="0">
                  <a:moveTo>
                    <a:pt x="5564" y="20892"/>
                  </a:moveTo>
                  <a:cubicBezTo>
                    <a:pt x="7855" y="17632"/>
                    <a:pt x="11127" y="15594"/>
                    <a:pt x="12764" y="14371"/>
                  </a:cubicBezTo>
                  <a:cubicBezTo>
                    <a:pt x="14400" y="13556"/>
                    <a:pt x="12109" y="18854"/>
                    <a:pt x="16364" y="17632"/>
                  </a:cubicBezTo>
                  <a:cubicBezTo>
                    <a:pt x="20618" y="16409"/>
                    <a:pt x="21600" y="16001"/>
                    <a:pt x="20291" y="14371"/>
                  </a:cubicBezTo>
                  <a:cubicBezTo>
                    <a:pt x="18982" y="12741"/>
                    <a:pt x="19964" y="14779"/>
                    <a:pt x="17673" y="9481"/>
                  </a:cubicBezTo>
                  <a:cubicBezTo>
                    <a:pt x="15055" y="4590"/>
                    <a:pt x="17018" y="4998"/>
                    <a:pt x="13745" y="3367"/>
                  </a:cubicBezTo>
                  <a:cubicBezTo>
                    <a:pt x="10473" y="1737"/>
                    <a:pt x="10145" y="922"/>
                    <a:pt x="9164" y="107"/>
                  </a:cubicBezTo>
                  <a:cubicBezTo>
                    <a:pt x="8182" y="-708"/>
                    <a:pt x="5891" y="3367"/>
                    <a:pt x="5891" y="4183"/>
                  </a:cubicBezTo>
                  <a:cubicBezTo>
                    <a:pt x="5891" y="4998"/>
                    <a:pt x="6873" y="10296"/>
                    <a:pt x="3927" y="11111"/>
                  </a:cubicBezTo>
                  <a:cubicBezTo>
                    <a:pt x="655" y="12334"/>
                    <a:pt x="0" y="16001"/>
                    <a:pt x="0" y="16001"/>
                  </a:cubicBezTo>
                  <a:lnTo>
                    <a:pt x="5564" y="20892"/>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Shape 125"/>
            <p:cNvSpPr/>
            <p:nvPr/>
          </p:nvSpPr>
          <p:spPr>
            <a:xfrm>
              <a:off x="4181855" y="2073355"/>
              <a:ext cx="110808" cy="67332"/>
            </a:xfrm>
            <a:custGeom>
              <a:avLst/>
              <a:gdLst/>
              <a:ahLst/>
              <a:cxnLst>
                <a:cxn ang="0">
                  <a:pos x="wd2" y="hd2"/>
                </a:cxn>
                <a:cxn ang="5400000">
                  <a:pos x="wd2" y="hd2"/>
                </a:cxn>
                <a:cxn ang="10800000">
                  <a:pos x="wd2" y="hd2"/>
                </a:cxn>
                <a:cxn ang="16200000">
                  <a:pos x="wd2" y="hd2"/>
                </a:cxn>
              </a:cxnLst>
              <a:rect l="0" t="0" r="r" b="b"/>
              <a:pathLst>
                <a:path w="17138" h="20454" extrusionOk="0">
                  <a:moveTo>
                    <a:pt x="14159" y="0"/>
                  </a:moveTo>
                  <a:cubicBezTo>
                    <a:pt x="8945" y="10080"/>
                    <a:pt x="-4462" y="20160"/>
                    <a:pt x="1497" y="20160"/>
                  </a:cubicBezTo>
                  <a:cubicBezTo>
                    <a:pt x="6710" y="21600"/>
                    <a:pt x="12669" y="17280"/>
                    <a:pt x="12669" y="17280"/>
                  </a:cubicBezTo>
                  <a:cubicBezTo>
                    <a:pt x="17138" y="2880"/>
                    <a:pt x="17138" y="2880"/>
                    <a:pt x="17138" y="2880"/>
                  </a:cubicBezTo>
                  <a:lnTo>
                    <a:pt x="14159"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Shape 126"/>
            <p:cNvSpPr/>
            <p:nvPr/>
          </p:nvSpPr>
          <p:spPr>
            <a:xfrm>
              <a:off x="4326468" y="2150145"/>
              <a:ext cx="78421" cy="81724"/>
            </a:xfrm>
            <a:custGeom>
              <a:avLst/>
              <a:gdLst/>
              <a:ahLst/>
              <a:cxnLst>
                <a:cxn ang="0">
                  <a:pos x="wd2" y="hd2"/>
                </a:cxn>
                <a:cxn ang="5400000">
                  <a:pos x="wd2" y="hd2"/>
                </a:cxn>
                <a:cxn ang="10800000">
                  <a:pos x="wd2" y="hd2"/>
                </a:cxn>
                <a:cxn ang="16200000">
                  <a:pos x="wd2" y="hd2"/>
                </a:cxn>
              </a:cxnLst>
              <a:rect l="0" t="0" r="r" b="b"/>
              <a:pathLst>
                <a:path w="14928" h="18808" extrusionOk="0">
                  <a:moveTo>
                    <a:pt x="6881" y="0"/>
                  </a:moveTo>
                  <a:cubicBezTo>
                    <a:pt x="5942" y="7560"/>
                    <a:pt x="-5328" y="14040"/>
                    <a:pt x="3124" y="15120"/>
                  </a:cubicBezTo>
                  <a:cubicBezTo>
                    <a:pt x="11576" y="17280"/>
                    <a:pt x="12515" y="21600"/>
                    <a:pt x="14394" y="16200"/>
                  </a:cubicBezTo>
                  <a:cubicBezTo>
                    <a:pt x="16272" y="10800"/>
                    <a:pt x="12515" y="8640"/>
                    <a:pt x="13455" y="6480"/>
                  </a:cubicBezTo>
                  <a:cubicBezTo>
                    <a:pt x="13455" y="3240"/>
                    <a:pt x="6881" y="0"/>
                    <a:pt x="688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Shape 127"/>
            <p:cNvSpPr/>
            <p:nvPr/>
          </p:nvSpPr>
          <p:spPr>
            <a:xfrm>
              <a:off x="4854602" y="2312260"/>
              <a:ext cx="32816" cy="47424"/>
            </a:xfrm>
            <a:custGeom>
              <a:avLst/>
              <a:gdLst/>
              <a:ahLst/>
              <a:cxnLst>
                <a:cxn ang="0">
                  <a:pos x="wd2" y="hd2"/>
                </a:cxn>
                <a:cxn ang="5400000">
                  <a:pos x="wd2" y="hd2"/>
                </a:cxn>
                <a:cxn ang="10800000">
                  <a:pos x="wd2" y="hd2"/>
                </a:cxn>
                <a:cxn ang="16200000">
                  <a:pos x="wd2" y="hd2"/>
                </a:cxn>
              </a:cxnLst>
              <a:rect l="0" t="0" r="r" b="b"/>
              <a:pathLst>
                <a:path w="14330" h="16371" extrusionOk="0">
                  <a:moveTo>
                    <a:pt x="1218" y="0"/>
                  </a:moveTo>
                  <a:cubicBezTo>
                    <a:pt x="-5262" y="14954"/>
                    <a:pt x="16338" y="21600"/>
                    <a:pt x="14178" y="11631"/>
                  </a:cubicBezTo>
                  <a:cubicBezTo>
                    <a:pt x="12018" y="0"/>
                    <a:pt x="1218" y="0"/>
                    <a:pt x="121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Shape 128"/>
            <p:cNvSpPr/>
            <p:nvPr/>
          </p:nvSpPr>
          <p:spPr>
            <a:xfrm>
              <a:off x="4988026" y="2207027"/>
              <a:ext cx="51060" cy="36975"/>
            </a:xfrm>
            <a:custGeom>
              <a:avLst/>
              <a:gdLst/>
              <a:ahLst/>
              <a:cxnLst>
                <a:cxn ang="0">
                  <a:pos x="wd2" y="hd2"/>
                </a:cxn>
                <a:cxn ang="5400000">
                  <a:pos x="wd2" y="hd2"/>
                </a:cxn>
                <a:cxn ang="10800000">
                  <a:pos x="wd2" y="hd2"/>
                </a:cxn>
                <a:cxn ang="16200000">
                  <a:pos x="wd2" y="hd2"/>
                </a:cxn>
              </a:cxnLst>
              <a:rect l="0" t="0" r="r" b="b"/>
              <a:pathLst>
                <a:path w="19951" h="21600" extrusionOk="0">
                  <a:moveTo>
                    <a:pt x="0" y="0"/>
                  </a:moveTo>
                  <a:cubicBezTo>
                    <a:pt x="19636" y="2700"/>
                    <a:pt x="19636" y="2700"/>
                    <a:pt x="19636" y="2700"/>
                  </a:cubicBezTo>
                  <a:cubicBezTo>
                    <a:pt x="19636" y="2700"/>
                    <a:pt x="21600" y="21600"/>
                    <a:pt x="15709" y="21600"/>
                  </a:cubicBezTo>
                  <a:cubicBezTo>
                    <a:pt x="9818" y="18900"/>
                    <a:pt x="0" y="16200"/>
                    <a:pt x="0" y="162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Shape 129"/>
            <p:cNvSpPr/>
            <p:nvPr/>
          </p:nvSpPr>
          <p:spPr>
            <a:xfrm>
              <a:off x="4234472" y="2662084"/>
              <a:ext cx="72691" cy="60571"/>
            </a:xfrm>
            <a:custGeom>
              <a:avLst/>
              <a:gdLst/>
              <a:ahLst/>
              <a:cxnLst>
                <a:cxn ang="0">
                  <a:pos x="wd2" y="hd2"/>
                </a:cxn>
                <a:cxn ang="5400000">
                  <a:pos x="wd2" y="hd2"/>
                </a:cxn>
                <a:cxn ang="10800000">
                  <a:pos x="wd2" y="hd2"/>
                </a:cxn>
                <a:cxn ang="16200000">
                  <a:pos x="wd2" y="hd2"/>
                </a:cxn>
              </a:cxnLst>
              <a:rect l="0" t="0" r="r" b="b"/>
              <a:pathLst>
                <a:path w="19987" h="18400" extrusionOk="0">
                  <a:moveTo>
                    <a:pt x="18900" y="0"/>
                  </a:moveTo>
                  <a:cubicBezTo>
                    <a:pt x="0" y="15840"/>
                    <a:pt x="0" y="15840"/>
                    <a:pt x="0" y="15840"/>
                  </a:cubicBezTo>
                  <a:cubicBezTo>
                    <a:pt x="0" y="15840"/>
                    <a:pt x="10800" y="21600"/>
                    <a:pt x="14850" y="15840"/>
                  </a:cubicBezTo>
                  <a:cubicBezTo>
                    <a:pt x="18900" y="8640"/>
                    <a:pt x="21600" y="1440"/>
                    <a:pt x="189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Shape 130"/>
            <p:cNvSpPr/>
            <p:nvPr/>
          </p:nvSpPr>
          <p:spPr>
            <a:xfrm>
              <a:off x="1735595" y="2630800"/>
              <a:ext cx="85550" cy="180225"/>
            </a:xfrm>
            <a:custGeom>
              <a:avLst/>
              <a:gdLst/>
              <a:ahLst/>
              <a:cxnLst>
                <a:cxn ang="0">
                  <a:pos x="wd2" y="hd2"/>
                </a:cxn>
                <a:cxn ang="5400000">
                  <a:pos x="wd2" y="hd2"/>
                </a:cxn>
                <a:cxn ang="10800000">
                  <a:pos x="wd2" y="hd2"/>
                </a:cxn>
                <a:cxn ang="16200000">
                  <a:pos x="wd2" y="hd2"/>
                </a:cxn>
              </a:cxnLst>
              <a:rect l="0" t="0" r="r" b="b"/>
              <a:pathLst>
                <a:path w="17165" h="20738" extrusionOk="0">
                  <a:moveTo>
                    <a:pt x="2900" y="0"/>
                  </a:moveTo>
                  <a:cubicBezTo>
                    <a:pt x="-2991" y="2215"/>
                    <a:pt x="1918" y="5538"/>
                    <a:pt x="1918" y="5538"/>
                  </a:cubicBezTo>
                  <a:cubicBezTo>
                    <a:pt x="1918" y="5538"/>
                    <a:pt x="5845" y="11631"/>
                    <a:pt x="3882" y="14954"/>
                  </a:cubicBezTo>
                  <a:cubicBezTo>
                    <a:pt x="2900" y="18831"/>
                    <a:pt x="11736" y="21600"/>
                    <a:pt x="15664" y="20492"/>
                  </a:cubicBezTo>
                  <a:cubicBezTo>
                    <a:pt x="18609" y="19385"/>
                    <a:pt x="16645" y="16062"/>
                    <a:pt x="14682" y="14954"/>
                  </a:cubicBezTo>
                  <a:cubicBezTo>
                    <a:pt x="11736" y="13846"/>
                    <a:pt x="10754" y="11631"/>
                    <a:pt x="8791" y="8308"/>
                  </a:cubicBezTo>
                  <a:cubicBezTo>
                    <a:pt x="6827" y="4431"/>
                    <a:pt x="7809" y="4431"/>
                    <a:pt x="6827" y="2769"/>
                  </a:cubicBezTo>
                  <a:cubicBezTo>
                    <a:pt x="5845" y="1108"/>
                    <a:pt x="2900" y="0"/>
                    <a:pt x="29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Shape 131"/>
            <p:cNvSpPr/>
            <p:nvPr/>
          </p:nvSpPr>
          <p:spPr>
            <a:xfrm>
              <a:off x="1740061" y="2861172"/>
              <a:ext cx="76638" cy="76929"/>
            </a:xfrm>
            <a:custGeom>
              <a:avLst/>
              <a:gdLst/>
              <a:ahLst/>
              <a:cxnLst>
                <a:cxn ang="0">
                  <a:pos x="wd2" y="hd2"/>
                </a:cxn>
                <a:cxn ang="5400000">
                  <a:pos x="wd2" y="hd2"/>
                </a:cxn>
                <a:cxn ang="10800000">
                  <a:pos x="wd2" y="hd2"/>
                </a:cxn>
                <a:cxn ang="16200000">
                  <a:pos x="wd2" y="hd2"/>
                </a:cxn>
              </a:cxnLst>
              <a:rect l="0" t="0" r="r" b="b"/>
              <a:pathLst>
                <a:path w="18965" h="20146" extrusionOk="0">
                  <a:moveTo>
                    <a:pt x="10565" y="0"/>
                  </a:moveTo>
                  <a:cubicBezTo>
                    <a:pt x="4565" y="0"/>
                    <a:pt x="-2635" y="2541"/>
                    <a:pt x="965" y="7624"/>
                  </a:cubicBezTo>
                  <a:cubicBezTo>
                    <a:pt x="5765" y="12706"/>
                    <a:pt x="12965" y="15247"/>
                    <a:pt x="10565" y="17788"/>
                  </a:cubicBezTo>
                  <a:cubicBezTo>
                    <a:pt x="6965" y="19059"/>
                    <a:pt x="965" y="21600"/>
                    <a:pt x="6965" y="19059"/>
                  </a:cubicBezTo>
                  <a:cubicBezTo>
                    <a:pt x="14165" y="17788"/>
                    <a:pt x="18965" y="8894"/>
                    <a:pt x="18965" y="8894"/>
                  </a:cubicBezTo>
                  <a:lnTo>
                    <a:pt x="10565"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Shape 132"/>
            <p:cNvSpPr/>
            <p:nvPr/>
          </p:nvSpPr>
          <p:spPr>
            <a:xfrm>
              <a:off x="1767238" y="2952183"/>
              <a:ext cx="34864" cy="14173"/>
            </a:xfrm>
            <a:custGeom>
              <a:avLst/>
              <a:gdLst/>
              <a:ahLst/>
              <a:cxnLst>
                <a:cxn ang="0">
                  <a:pos x="wd2" y="hd2"/>
                </a:cxn>
                <a:cxn ang="5400000">
                  <a:pos x="wd2" y="hd2"/>
                </a:cxn>
                <a:cxn ang="10800000">
                  <a:pos x="wd2" y="hd2"/>
                </a:cxn>
                <a:cxn ang="16200000">
                  <a:pos x="wd2" y="hd2"/>
                </a:cxn>
              </a:cxnLst>
              <a:rect l="0" t="0" r="r" b="b"/>
              <a:pathLst>
                <a:path w="17254" h="10763" extrusionOk="0">
                  <a:moveTo>
                    <a:pt x="0" y="3600"/>
                  </a:moveTo>
                  <a:cubicBezTo>
                    <a:pt x="21600" y="21600"/>
                    <a:pt x="16800" y="0"/>
                    <a:pt x="16800" y="0"/>
                  </a:cubicBezTo>
                  <a:lnTo>
                    <a:pt x="0" y="36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Shape 133"/>
            <p:cNvSpPr/>
            <p:nvPr/>
          </p:nvSpPr>
          <p:spPr>
            <a:xfrm>
              <a:off x="1789233" y="2975692"/>
              <a:ext cx="39104" cy="24843"/>
            </a:xfrm>
            <a:custGeom>
              <a:avLst/>
              <a:gdLst/>
              <a:ahLst/>
              <a:cxnLst>
                <a:cxn ang="0">
                  <a:pos x="wd2" y="hd2"/>
                </a:cxn>
                <a:cxn ang="5400000">
                  <a:pos x="wd2" y="hd2"/>
                </a:cxn>
                <a:cxn ang="10800000">
                  <a:pos x="wd2" y="hd2"/>
                </a:cxn>
                <a:cxn ang="16200000">
                  <a:pos x="wd2" y="hd2"/>
                </a:cxn>
              </a:cxnLst>
              <a:rect l="0" t="0" r="r" b="b"/>
              <a:pathLst>
                <a:path w="18144" h="14512" extrusionOk="0">
                  <a:moveTo>
                    <a:pt x="6144" y="14512"/>
                  </a:moveTo>
                  <a:cubicBezTo>
                    <a:pt x="18144" y="9112"/>
                    <a:pt x="18144" y="9112"/>
                    <a:pt x="18144" y="9112"/>
                  </a:cubicBezTo>
                  <a:cubicBezTo>
                    <a:pt x="18144" y="9112"/>
                    <a:pt x="6144" y="-7088"/>
                    <a:pt x="1344" y="3712"/>
                  </a:cubicBezTo>
                  <a:cubicBezTo>
                    <a:pt x="-3456" y="11812"/>
                    <a:pt x="6144" y="14512"/>
                    <a:pt x="6144" y="145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Shape 134"/>
            <p:cNvSpPr/>
            <p:nvPr/>
          </p:nvSpPr>
          <p:spPr>
            <a:xfrm>
              <a:off x="-1" y="2886770"/>
              <a:ext cx="181575" cy="66773"/>
            </a:xfrm>
            <a:custGeom>
              <a:avLst/>
              <a:gdLst/>
              <a:ahLst/>
              <a:cxnLst>
                <a:cxn ang="0">
                  <a:pos x="wd2" y="hd2"/>
                </a:cxn>
                <a:cxn ang="5400000">
                  <a:pos x="wd2" y="hd2"/>
                </a:cxn>
                <a:cxn ang="10800000">
                  <a:pos x="wd2" y="hd2"/>
                </a:cxn>
                <a:cxn ang="16200000">
                  <a:pos x="wd2" y="hd2"/>
                </a:cxn>
              </a:cxnLst>
              <a:rect l="0" t="0" r="r" b="b"/>
              <a:pathLst>
                <a:path w="20738" h="20284" extrusionOk="0">
                  <a:moveTo>
                    <a:pt x="20738" y="0"/>
                  </a:moveTo>
                  <a:cubicBezTo>
                    <a:pt x="20738" y="0"/>
                    <a:pt x="18523" y="12960"/>
                    <a:pt x="16307" y="11520"/>
                  </a:cubicBezTo>
                  <a:cubicBezTo>
                    <a:pt x="14092" y="10080"/>
                    <a:pt x="10769" y="7200"/>
                    <a:pt x="7446" y="11520"/>
                  </a:cubicBezTo>
                  <a:cubicBezTo>
                    <a:pt x="3569" y="15840"/>
                    <a:pt x="4123" y="17280"/>
                    <a:pt x="2461" y="20160"/>
                  </a:cubicBezTo>
                  <a:cubicBezTo>
                    <a:pt x="246" y="21600"/>
                    <a:pt x="-862" y="10080"/>
                    <a:pt x="800" y="8640"/>
                  </a:cubicBezTo>
                  <a:cubicBezTo>
                    <a:pt x="2461" y="7200"/>
                    <a:pt x="3569" y="10080"/>
                    <a:pt x="8553" y="5760"/>
                  </a:cubicBezTo>
                  <a:cubicBezTo>
                    <a:pt x="13538" y="1440"/>
                    <a:pt x="15753" y="4320"/>
                    <a:pt x="15753" y="4320"/>
                  </a:cubicBezTo>
                  <a:lnTo>
                    <a:pt x="20738"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Shape 135"/>
            <p:cNvSpPr/>
            <p:nvPr/>
          </p:nvSpPr>
          <p:spPr>
            <a:xfrm>
              <a:off x="297291" y="2331968"/>
              <a:ext cx="122747" cy="68943"/>
            </a:xfrm>
            <a:custGeom>
              <a:avLst/>
              <a:gdLst/>
              <a:ahLst/>
              <a:cxnLst>
                <a:cxn ang="0">
                  <a:pos x="wd2" y="hd2"/>
                </a:cxn>
                <a:cxn ang="5400000">
                  <a:pos x="wd2" y="hd2"/>
                </a:cxn>
                <a:cxn ang="10800000">
                  <a:pos x="wd2" y="hd2"/>
                </a:cxn>
                <a:cxn ang="16200000">
                  <a:pos x="wd2" y="hd2"/>
                </a:cxn>
              </a:cxnLst>
              <a:rect l="0" t="0" r="r" b="b"/>
              <a:pathLst>
                <a:path w="16875" h="18700" extrusionOk="0">
                  <a:moveTo>
                    <a:pt x="11066" y="17570"/>
                  </a:moveTo>
                  <a:cubicBezTo>
                    <a:pt x="12416" y="16299"/>
                    <a:pt x="18491" y="6135"/>
                    <a:pt x="16466" y="3593"/>
                  </a:cubicBezTo>
                  <a:cubicBezTo>
                    <a:pt x="14441" y="1052"/>
                    <a:pt x="7691" y="-1489"/>
                    <a:pt x="7016" y="1052"/>
                  </a:cubicBezTo>
                  <a:cubicBezTo>
                    <a:pt x="6341" y="3593"/>
                    <a:pt x="9041" y="16299"/>
                    <a:pt x="5666" y="16299"/>
                  </a:cubicBezTo>
                  <a:cubicBezTo>
                    <a:pt x="2291" y="17570"/>
                    <a:pt x="-3109" y="15029"/>
                    <a:pt x="2291" y="17570"/>
                  </a:cubicBezTo>
                  <a:cubicBezTo>
                    <a:pt x="8366" y="20111"/>
                    <a:pt x="11066" y="17570"/>
                    <a:pt x="11066" y="1757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Shape 136"/>
            <p:cNvSpPr/>
            <p:nvPr/>
          </p:nvSpPr>
          <p:spPr>
            <a:xfrm>
              <a:off x="187392" y="1606921"/>
              <a:ext cx="288255" cy="327075"/>
            </a:xfrm>
            <a:custGeom>
              <a:avLst/>
              <a:gdLst/>
              <a:ahLst/>
              <a:cxnLst>
                <a:cxn ang="0">
                  <a:pos x="wd2" y="hd2"/>
                </a:cxn>
                <a:cxn ang="5400000">
                  <a:pos x="wd2" y="hd2"/>
                </a:cxn>
                <a:cxn ang="10800000">
                  <a:pos x="wd2" y="hd2"/>
                </a:cxn>
                <a:cxn ang="16200000">
                  <a:pos x="wd2" y="hd2"/>
                </a:cxn>
              </a:cxnLst>
              <a:rect l="0" t="0" r="r" b="b"/>
              <a:pathLst>
                <a:path w="21188" h="21600" extrusionOk="0">
                  <a:moveTo>
                    <a:pt x="2520" y="18106"/>
                  </a:moveTo>
                  <a:cubicBezTo>
                    <a:pt x="2520" y="18106"/>
                    <a:pt x="2880" y="21600"/>
                    <a:pt x="3960" y="21600"/>
                  </a:cubicBezTo>
                  <a:cubicBezTo>
                    <a:pt x="5040" y="21600"/>
                    <a:pt x="7200" y="18424"/>
                    <a:pt x="7200" y="18424"/>
                  </a:cubicBezTo>
                  <a:cubicBezTo>
                    <a:pt x="7200" y="18424"/>
                    <a:pt x="6120" y="17153"/>
                    <a:pt x="9000" y="15247"/>
                  </a:cubicBezTo>
                  <a:cubicBezTo>
                    <a:pt x="11880" y="13659"/>
                    <a:pt x="18720" y="12071"/>
                    <a:pt x="18720" y="12071"/>
                  </a:cubicBezTo>
                  <a:cubicBezTo>
                    <a:pt x="18720" y="12071"/>
                    <a:pt x="19800" y="11118"/>
                    <a:pt x="20520" y="9847"/>
                  </a:cubicBezTo>
                  <a:cubicBezTo>
                    <a:pt x="20880" y="8576"/>
                    <a:pt x="21600" y="6353"/>
                    <a:pt x="20880" y="6035"/>
                  </a:cubicBezTo>
                  <a:cubicBezTo>
                    <a:pt x="20160" y="6035"/>
                    <a:pt x="18000" y="5082"/>
                    <a:pt x="18000" y="5082"/>
                  </a:cubicBezTo>
                  <a:cubicBezTo>
                    <a:pt x="18000" y="5082"/>
                    <a:pt x="17280" y="1906"/>
                    <a:pt x="13320" y="2224"/>
                  </a:cubicBezTo>
                  <a:cubicBezTo>
                    <a:pt x="9000" y="2859"/>
                    <a:pt x="6840" y="4447"/>
                    <a:pt x="6840" y="4447"/>
                  </a:cubicBezTo>
                  <a:cubicBezTo>
                    <a:pt x="8640" y="0"/>
                    <a:pt x="8640" y="0"/>
                    <a:pt x="8640" y="0"/>
                  </a:cubicBezTo>
                  <a:cubicBezTo>
                    <a:pt x="7560" y="318"/>
                    <a:pt x="7560" y="318"/>
                    <a:pt x="7560" y="318"/>
                  </a:cubicBezTo>
                  <a:cubicBezTo>
                    <a:pt x="0" y="18106"/>
                    <a:pt x="0" y="18106"/>
                    <a:pt x="0" y="18106"/>
                  </a:cubicBezTo>
                  <a:lnTo>
                    <a:pt x="2520" y="1810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Shape 137"/>
            <p:cNvSpPr/>
            <p:nvPr/>
          </p:nvSpPr>
          <p:spPr>
            <a:xfrm>
              <a:off x="6803959" y="1635780"/>
              <a:ext cx="695352" cy="463892"/>
            </a:xfrm>
            <a:custGeom>
              <a:avLst/>
              <a:gdLst/>
              <a:ahLst/>
              <a:cxnLst>
                <a:cxn ang="0">
                  <a:pos x="wd2" y="hd2"/>
                </a:cxn>
                <a:cxn ang="5400000">
                  <a:pos x="wd2" y="hd2"/>
                </a:cxn>
                <a:cxn ang="10800000">
                  <a:pos x="wd2" y="hd2"/>
                </a:cxn>
                <a:cxn ang="16200000">
                  <a:pos x="wd2" y="hd2"/>
                </a:cxn>
              </a:cxnLst>
              <a:rect l="0" t="0" r="r" b="b"/>
              <a:pathLst>
                <a:path w="20985" h="20248" extrusionOk="0">
                  <a:moveTo>
                    <a:pt x="5494" y="17606"/>
                  </a:moveTo>
                  <a:cubicBezTo>
                    <a:pt x="3275" y="18025"/>
                    <a:pt x="3127" y="17396"/>
                    <a:pt x="2831" y="16977"/>
                  </a:cubicBezTo>
                  <a:cubicBezTo>
                    <a:pt x="2535" y="16557"/>
                    <a:pt x="4310" y="15299"/>
                    <a:pt x="4310" y="15299"/>
                  </a:cubicBezTo>
                  <a:cubicBezTo>
                    <a:pt x="4310" y="15299"/>
                    <a:pt x="5050" y="15928"/>
                    <a:pt x="4014" y="14250"/>
                  </a:cubicBezTo>
                  <a:cubicBezTo>
                    <a:pt x="2979" y="12363"/>
                    <a:pt x="3571" y="12573"/>
                    <a:pt x="2979" y="12363"/>
                  </a:cubicBezTo>
                  <a:cubicBezTo>
                    <a:pt x="2387" y="12363"/>
                    <a:pt x="2387" y="12573"/>
                    <a:pt x="1647" y="12363"/>
                  </a:cubicBezTo>
                  <a:cubicBezTo>
                    <a:pt x="760" y="11944"/>
                    <a:pt x="612" y="10685"/>
                    <a:pt x="1056" y="10476"/>
                  </a:cubicBezTo>
                  <a:cubicBezTo>
                    <a:pt x="1351" y="10266"/>
                    <a:pt x="3127" y="9846"/>
                    <a:pt x="3127" y="9846"/>
                  </a:cubicBezTo>
                  <a:cubicBezTo>
                    <a:pt x="3127" y="9846"/>
                    <a:pt x="4754" y="9217"/>
                    <a:pt x="4458" y="8588"/>
                  </a:cubicBezTo>
                  <a:cubicBezTo>
                    <a:pt x="4014" y="7749"/>
                    <a:pt x="4014" y="7330"/>
                    <a:pt x="3423" y="7330"/>
                  </a:cubicBezTo>
                  <a:cubicBezTo>
                    <a:pt x="2831" y="7330"/>
                    <a:pt x="-276" y="6911"/>
                    <a:pt x="20" y="6491"/>
                  </a:cubicBezTo>
                  <a:cubicBezTo>
                    <a:pt x="168" y="6072"/>
                    <a:pt x="908" y="5652"/>
                    <a:pt x="1056" y="5023"/>
                  </a:cubicBezTo>
                  <a:cubicBezTo>
                    <a:pt x="1203" y="4394"/>
                    <a:pt x="1943" y="3136"/>
                    <a:pt x="1943" y="2507"/>
                  </a:cubicBezTo>
                  <a:cubicBezTo>
                    <a:pt x="2091" y="1668"/>
                    <a:pt x="4902" y="410"/>
                    <a:pt x="4902" y="410"/>
                  </a:cubicBezTo>
                  <a:cubicBezTo>
                    <a:pt x="4902" y="410"/>
                    <a:pt x="4310" y="410"/>
                    <a:pt x="5642" y="1458"/>
                  </a:cubicBezTo>
                  <a:cubicBezTo>
                    <a:pt x="6973" y="2507"/>
                    <a:pt x="5494" y="5023"/>
                    <a:pt x="6529" y="5443"/>
                  </a:cubicBezTo>
                  <a:cubicBezTo>
                    <a:pt x="7713" y="6072"/>
                    <a:pt x="8749" y="5862"/>
                    <a:pt x="8453" y="5443"/>
                  </a:cubicBezTo>
                  <a:cubicBezTo>
                    <a:pt x="8305" y="5023"/>
                    <a:pt x="7269" y="2507"/>
                    <a:pt x="9636" y="3136"/>
                  </a:cubicBezTo>
                  <a:cubicBezTo>
                    <a:pt x="12151" y="3555"/>
                    <a:pt x="13483" y="3345"/>
                    <a:pt x="13779" y="3555"/>
                  </a:cubicBezTo>
                  <a:cubicBezTo>
                    <a:pt x="14075" y="3555"/>
                    <a:pt x="15110" y="2087"/>
                    <a:pt x="15110" y="2087"/>
                  </a:cubicBezTo>
                  <a:cubicBezTo>
                    <a:pt x="15110" y="2087"/>
                    <a:pt x="14223" y="1878"/>
                    <a:pt x="14962" y="829"/>
                  </a:cubicBezTo>
                  <a:cubicBezTo>
                    <a:pt x="15850" y="-10"/>
                    <a:pt x="17921" y="410"/>
                    <a:pt x="17921" y="410"/>
                  </a:cubicBezTo>
                  <a:cubicBezTo>
                    <a:pt x="17921" y="410"/>
                    <a:pt x="18217" y="-639"/>
                    <a:pt x="18513" y="619"/>
                  </a:cubicBezTo>
                  <a:cubicBezTo>
                    <a:pt x="18809" y="1878"/>
                    <a:pt x="20436" y="3136"/>
                    <a:pt x="19845" y="3555"/>
                  </a:cubicBezTo>
                  <a:cubicBezTo>
                    <a:pt x="19253" y="4184"/>
                    <a:pt x="18069" y="4184"/>
                    <a:pt x="19105" y="5443"/>
                  </a:cubicBezTo>
                  <a:cubicBezTo>
                    <a:pt x="20288" y="6491"/>
                    <a:pt x="21324" y="6281"/>
                    <a:pt x="20880" y="6911"/>
                  </a:cubicBezTo>
                  <a:cubicBezTo>
                    <a:pt x="20436" y="7749"/>
                    <a:pt x="21176" y="10056"/>
                    <a:pt x="20732" y="10685"/>
                  </a:cubicBezTo>
                  <a:cubicBezTo>
                    <a:pt x="20140" y="11524"/>
                    <a:pt x="20880" y="12363"/>
                    <a:pt x="18957" y="12992"/>
                  </a:cubicBezTo>
                  <a:cubicBezTo>
                    <a:pt x="17182" y="13621"/>
                    <a:pt x="17477" y="15089"/>
                    <a:pt x="16886" y="15509"/>
                  </a:cubicBezTo>
                  <a:cubicBezTo>
                    <a:pt x="16294" y="16138"/>
                    <a:pt x="16442" y="16977"/>
                    <a:pt x="15850" y="17186"/>
                  </a:cubicBezTo>
                  <a:cubicBezTo>
                    <a:pt x="15110" y="17396"/>
                    <a:pt x="13335" y="18654"/>
                    <a:pt x="13335" y="18654"/>
                  </a:cubicBezTo>
                  <a:cubicBezTo>
                    <a:pt x="13335" y="18654"/>
                    <a:pt x="13927" y="19074"/>
                    <a:pt x="12447" y="19283"/>
                  </a:cubicBezTo>
                  <a:cubicBezTo>
                    <a:pt x="10968" y="19703"/>
                    <a:pt x="12743" y="20961"/>
                    <a:pt x="9932" y="19703"/>
                  </a:cubicBezTo>
                  <a:cubicBezTo>
                    <a:pt x="7121" y="18654"/>
                    <a:pt x="6086" y="18654"/>
                    <a:pt x="6086" y="18654"/>
                  </a:cubicBezTo>
                  <a:lnTo>
                    <a:pt x="5494" y="1760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Shape 138"/>
            <p:cNvSpPr/>
            <p:nvPr/>
          </p:nvSpPr>
          <p:spPr>
            <a:xfrm>
              <a:off x="9099135" y="3967137"/>
              <a:ext cx="3482621" cy="3458830"/>
            </a:xfrm>
            <a:custGeom>
              <a:avLst/>
              <a:gdLst/>
              <a:ahLst/>
              <a:cxnLst>
                <a:cxn ang="0">
                  <a:pos x="wd2" y="hd2"/>
                </a:cxn>
                <a:cxn ang="5400000">
                  <a:pos x="wd2" y="hd2"/>
                </a:cxn>
                <a:cxn ang="10800000">
                  <a:pos x="wd2" y="hd2"/>
                </a:cxn>
                <a:cxn ang="16200000">
                  <a:pos x="wd2" y="hd2"/>
                </a:cxn>
              </a:cxnLst>
              <a:rect l="0" t="0" r="r" b="b"/>
              <a:pathLst>
                <a:path w="21403" h="21567" extrusionOk="0">
                  <a:moveTo>
                    <a:pt x="11867" y="21567"/>
                  </a:moveTo>
                  <a:cubicBezTo>
                    <a:pt x="11716" y="21477"/>
                    <a:pt x="11475" y="21209"/>
                    <a:pt x="11355" y="21149"/>
                  </a:cubicBezTo>
                  <a:cubicBezTo>
                    <a:pt x="11235" y="21090"/>
                    <a:pt x="11175" y="20523"/>
                    <a:pt x="11175" y="20344"/>
                  </a:cubicBezTo>
                  <a:cubicBezTo>
                    <a:pt x="11175" y="20165"/>
                    <a:pt x="10964" y="19777"/>
                    <a:pt x="10753" y="19598"/>
                  </a:cubicBezTo>
                  <a:cubicBezTo>
                    <a:pt x="10573" y="19389"/>
                    <a:pt x="10362" y="18912"/>
                    <a:pt x="10212" y="18405"/>
                  </a:cubicBezTo>
                  <a:cubicBezTo>
                    <a:pt x="10031" y="17927"/>
                    <a:pt x="9700" y="17002"/>
                    <a:pt x="9370" y="16734"/>
                  </a:cubicBezTo>
                  <a:cubicBezTo>
                    <a:pt x="9039" y="16495"/>
                    <a:pt x="9189" y="15958"/>
                    <a:pt x="9189" y="15481"/>
                  </a:cubicBezTo>
                  <a:cubicBezTo>
                    <a:pt x="9189" y="14974"/>
                    <a:pt x="10001" y="14705"/>
                    <a:pt x="9761" y="14287"/>
                  </a:cubicBezTo>
                  <a:cubicBezTo>
                    <a:pt x="9520" y="13900"/>
                    <a:pt x="9731" y="13213"/>
                    <a:pt x="9460" y="12945"/>
                  </a:cubicBezTo>
                  <a:cubicBezTo>
                    <a:pt x="9189" y="12676"/>
                    <a:pt x="8497" y="11871"/>
                    <a:pt x="8467" y="11573"/>
                  </a:cubicBezTo>
                  <a:cubicBezTo>
                    <a:pt x="8407" y="11304"/>
                    <a:pt x="8046" y="10618"/>
                    <a:pt x="8226" y="10349"/>
                  </a:cubicBezTo>
                  <a:cubicBezTo>
                    <a:pt x="8407" y="10081"/>
                    <a:pt x="7926" y="9932"/>
                    <a:pt x="7835" y="9932"/>
                  </a:cubicBezTo>
                  <a:cubicBezTo>
                    <a:pt x="7775" y="9932"/>
                    <a:pt x="7354" y="9872"/>
                    <a:pt x="7264" y="9872"/>
                  </a:cubicBezTo>
                  <a:cubicBezTo>
                    <a:pt x="7204" y="9872"/>
                    <a:pt x="7173" y="9544"/>
                    <a:pt x="6812" y="9454"/>
                  </a:cubicBezTo>
                  <a:cubicBezTo>
                    <a:pt x="6451" y="9395"/>
                    <a:pt x="5970" y="9305"/>
                    <a:pt x="5639" y="9454"/>
                  </a:cubicBezTo>
                  <a:cubicBezTo>
                    <a:pt x="5278" y="9574"/>
                    <a:pt x="5489" y="9753"/>
                    <a:pt x="4827" y="9753"/>
                  </a:cubicBezTo>
                  <a:cubicBezTo>
                    <a:pt x="4195" y="9753"/>
                    <a:pt x="3594" y="9574"/>
                    <a:pt x="3263" y="9812"/>
                  </a:cubicBezTo>
                  <a:cubicBezTo>
                    <a:pt x="2962" y="10021"/>
                    <a:pt x="2902" y="10170"/>
                    <a:pt x="2601" y="9902"/>
                  </a:cubicBezTo>
                  <a:cubicBezTo>
                    <a:pt x="2330" y="9633"/>
                    <a:pt x="1969" y="9484"/>
                    <a:pt x="1518" y="9186"/>
                  </a:cubicBezTo>
                  <a:cubicBezTo>
                    <a:pt x="1097" y="8887"/>
                    <a:pt x="1187" y="8947"/>
                    <a:pt x="1097" y="8649"/>
                  </a:cubicBezTo>
                  <a:cubicBezTo>
                    <a:pt x="1036" y="8380"/>
                    <a:pt x="1518" y="8559"/>
                    <a:pt x="645" y="7992"/>
                  </a:cubicBezTo>
                  <a:cubicBezTo>
                    <a:pt x="-197" y="7426"/>
                    <a:pt x="-16" y="7366"/>
                    <a:pt x="104" y="7157"/>
                  </a:cubicBezTo>
                  <a:cubicBezTo>
                    <a:pt x="224" y="6918"/>
                    <a:pt x="134" y="6560"/>
                    <a:pt x="375" y="6352"/>
                  </a:cubicBezTo>
                  <a:cubicBezTo>
                    <a:pt x="615" y="6173"/>
                    <a:pt x="675" y="5934"/>
                    <a:pt x="435" y="5904"/>
                  </a:cubicBezTo>
                  <a:cubicBezTo>
                    <a:pt x="224" y="5844"/>
                    <a:pt x="314" y="5427"/>
                    <a:pt x="405" y="5367"/>
                  </a:cubicBezTo>
                  <a:cubicBezTo>
                    <a:pt x="465" y="5337"/>
                    <a:pt x="615" y="5307"/>
                    <a:pt x="375" y="5098"/>
                  </a:cubicBezTo>
                  <a:cubicBezTo>
                    <a:pt x="164" y="4919"/>
                    <a:pt x="194" y="4681"/>
                    <a:pt x="435" y="4502"/>
                  </a:cubicBezTo>
                  <a:cubicBezTo>
                    <a:pt x="675" y="4323"/>
                    <a:pt x="1247" y="3577"/>
                    <a:pt x="1367" y="3368"/>
                  </a:cubicBezTo>
                  <a:cubicBezTo>
                    <a:pt x="1458" y="3189"/>
                    <a:pt x="1849" y="3010"/>
                    <a:pt x="2059" y="2861"/>
                  </a:cubicBezTo>
                  <a:cubicBezTo>
                    <a:pt x="2270" y="2712"/>
                    <a:pt x="2631" y="2563"/>
                    <a:pt x="2661" y="2085"/>
                  </a:cubicBezTo>
                  <a:cubicBezTo>
                    <a:pt x="2661" y="1638"/>
                    <a:pt x="2811" y="1489"/>
                    <a:pt x="3022" y="1280"/>
                  </a:cubicBezTo>
                  <a:cubicBezTo>
                    <a:pt x="3263" y="1101"/>
                    <a:pt x="3804" y="981"/>
                    <a:pt x="3774" y="623"/>
                  </a:cubicBezTo>
                  <a:cubicBezTo>
                    <a:pt x="3744" y="265"/>
                    <a:pt x="4135" y="564"/>
                    <a:pt x="4646" y="564"/>
                  </a:cubicBezTo>
                  <a:cubicBezTo>
                    <a:pt x="5158" y="564"/>
                    <a:pt x="5729" y="474"/>
                    <a:pt x="6030" y="265"/>
                  </a:cubicBezTo>
                  <a:cubicBezTo>
                    <a:pt x="6331" y="86"/>
                    <a:pt x="7504" y="116"/>
                    <a:pt x="7775" y="57"/>
                  </a:cubicBezTo>
                  <a:cubicBezTo>
                    <a:pt x="8016" y="-3"/>
                    <a:pt x="8948" y="-33"/>
                    <a:pt x="8888" y="57"/>
                  </a:cubicBezTo>
                  <a:cubicBezTo>
                    <a:pt x="8858" y="146"/>
                    <a:pt x="8888" y="146"/>
                    <a:pt x="8888" y="504"/>
                  </a:cubicBezTo>
                  <a:cubicBezTo>
                    <a:pt x="8888" y="862"/>
                    <a:pt x="8738" y="1310"/>
                    <a:pt x="8948" y="1339"/>
                  </a:cubicBezTo>
                  <a:cubicBezTo>
                    <a:pt x="9129" y="1369"/>
                    <a:pt x="9159" y="1220"/>
                    <a:pt x="9670" y="1369"/>
                  </a:cubicBezTo>
                  <a:cubicBezTo>
                    <a:pt x="10212" y="1518"/>
                    <a:pt x="9971" y="1518"/>
                    <a:pt x="10242" y="1668"/>
                  </a:cubicBezTo>
                  <a:cubicBezTo>
                    <a:pt x="10483" y="1817"/>
                    <a:pt x="10874" y="2115"/>
                    <a:pt x="11054" y="2085"/>
                  </a:cubicBezTo>
                  <a:cubicBezTo>
                    <a:pt x="11235" y="2055"/>
                    <a:pt x="11746" y="2234"/>
                    <a:pt x="11716" y="1996"/>
                  </a:cubicBezTo>
                  <a:cubicBezTo>
                    <a:pt x="11716" y="1757"/>
                    <a:pt x="11686" y="1489"/>
                    <a:pt x="11987" y="1459"/>
                  </a:cubicBezTo>
                  <a:cubicBezTo>
                    <a:pt x="12288" y="1429"/>
                    <a:pt x="12589" y="1369"/>
                    <a:pt x="13130" y="1668"/>
                  </a:cubicBezTo>
                  <a:cubicBezTo>
                    <a:pt x="13702" y="1966"/>
                    <a:pt x="14183" y="2085"/>
                    <a:pt x="14454" y="2055"/>
                  </a:cubicBezTo>
                  <a:cubicBezTo>
                    <a:pt x="14724" y="2026"/>
                    <a:pt x="14905" y="1906"/>
                    <a:pt x="15116" y="1847"/>
                  </a:cubicBezTo>
                  <a:cubicBezTo>
                    <a:pt x="15356" y="1787"/>
                    <a:pt x="15055" y="1906"/>
                    <a:pt x="15567" y="2563"/>
                  </a:cubicBezTo>
                  <a:cubicBezTo>
                    <a:pt x="16078" y="3189"/>
                    <a:pt x="15687" y="2950"/>
                    <a:pt x="16048" y="3547"/>
                  </a:cubicBezTo>
                  <a:cubicBezTo>
                    <a:pt x="16409" y="4144"/>
                    <a:pt x="16650" y="4442"/>
                    <a:pt x="16740" y="4830"/>
                  </a:cubicBezTo>
                  <a:cubicBezTo>
                    <a:pt x="16830" y="5188"/>
                    <a:pt x="16740" y="5576"/>
                    <a:pt x="17161" y="5904"/>
                  </a:cubicBezTo>
                  <a:cubicBezTo>
                    <a:pt x="17612" y="6232"/>
                    <a:pt x="17763" y="6710"/>
                    <a:pt x="18304" y="6978"/>
                  </a:cubicBezTo>
                  <a:cubicBezTo>
                    <a:pt x="18846" y="7247"/>
                    <a:pt x="17943" y="7575"/>
                    <a:pt x="19237" y="7724"/>
                  </a:cubicBezTo>
                  <a:cubicBezTo>
                    <a:pt x="20531" y="7903"/>
                    <a:pt x="21403" y="7694"/>
                    <a:pt x="21403" y="7694"/>
                  </a:cubicBezTo>
                  <a:cubicBezTo>
                    <a:pt x="21343" y="8679"/>
                    <a:pt x="21343" y="8679"/>
                    <a:pt x="21343" y="8679"/>
                  </a:cubicBezTo>
                  <a:cubicBezTo>
                    <a:pt x="21343" y="8679"/>
                    <a:pt x="20982" y="9275"/>
                    <a:pt x="20681" y="9574"/>
                  </a:cubicBezTo>
                  <a:cubicBezTo>
                    <a:pt x="20380" y="9872"/>
                    <a:pt x="20049" y="10140"/>
                    <a:pt x="19628" y="10439"/>
                  </a:cubicBezTo>
                  <a:cubicBezTo>
                    <a:pt x="19207" y="10737"/>
                    <a:pt x="18876" y="11065"/>
                    <a:pt x="18695" y="11453"/>
                  </a:cubicBezTo>
                  <a:cubicBezTo>
                    <a:pt x="18515" y="11841"/>
                    <a:pt x="18094" y="12080"/>
                    <a:pt x="18034" y="12289"/>
                  </a:cubicBezTo>
                  <a:cubicBezTo>
                    <a:pt x="17973" y="12497"/>
                    <a:pt x="17733" y="12557"/>
                    <a:pt x="17733" y="12796"/>
                  </a:cubicBezTo>
                  <a:cubicBezTo>
                    <a:pt x="17763" y="13034"/>
                    <a:pt x="17883" y="13422"/>
                    <a:pt x="18004" y="13512"/>
                  </a:cubicBezTo>
                  <a:cubicBezTo>
                    <a:pt x="18154" y="13601"/>
                    <a:pt x="18695" y="14108"/>
                    <a:pt x="18515" y="14108"/>
                  </a:cubicBezTo>
                  <a:cubicBezTo>
                    <a:pt x="18365" y="14108"/>
                    <a:pt x="18605" y="14914"/>
                    <a:pt x="18605" y="14914"/>
                  </a:cubicBezTo>
                  <a:cubicBezTo>
                    <a:pt x="18605" y="14914"/>
                    <a:pt x="18846" y="15630"/>
                    <a:pt x="18605" y="15690"/>
                  </a:cubicBezTo>
                  <a:cubicBezTo>
                    <a:pt x="18365" y="15749"/>
                    <a:pt x="18064" y="15988"/>
                    <a:pt x="17733" y="16048"/>
                  </a:cubicBezTo>
                  <a:cubicBezTo>
                    <a:pt x="17402" y="16107"/>
                    <a:pt x="16800" y="16525"/>
                    <a:pt x="16800" y="16704"/>
                  </a:cubicBezTo>
                  <a:cubicBezTo>
                    <a:pt x="16800" y="16913"/>
                    <a:pt x="16830" y="17360"/>
                    <a:pt x="16830" y="17360"/>
                  </a:cubicBezTo>
                  <a:cubicBezTo>
                    <a:pt x="16830" y="17360"/>
                    <a:pt x="16921" y="17271"/>
                    <a:pt x="16921" y="17480"/>
                  </a:cubicBezTo>
                  <a:cubicBezTo>
                    <a:pt x="16921" y="17659"/>
                    <a:pt x="16981" y="17927"/>
                    <a:pt x="16890" y="18106"/>
                  </a:cubicBezTo>
                  <a:cubicBezTo>
                    <a:pt x="16800" y="18285"/>
                    <a:pt x="16590" y="18494"/>
                    <a:pt x="16349" y="18554"/>
                  </a:cubicBezTo>
                  <a:cubicBezTo>
                    <a:pt x="16138" y="18613"/>
                    <a:pt x="15687" y="18912"/>
                    <a:pt x="15747" y="19031"/>
                  </a:cubicBezTo>
                  <a:cubicBezTo>
                    <a:pt x="15838" y="19150"/>
                    <a:pt x="16379" y="19180"/>
                    <a:pt x="16078" y="19359"/>
                  </a:cubicBezTo>
                  <a:cubicBezTo>
                    <a:pt x="15777" y="19538"/>
                    <a:pt x="15537" y="19986"/>
                    <a:pt x="15416" y="20254"/>
                  </a:cubicBezTo>
                  <a:cubicBezTo>
                    <a:pt x="15266" y="20523"/>
                    <a:pt x="15356" y="20433"/>
                    <a:pt x="14845" y="20791"/>
                  </a:cubicBezTo>
                  <a:cubicBezTo>
                    <a:pt x="14333" y="21149"/>
                    <a:pt x="14755" y="21179"/>
                    <a:pt x="13942" y="21239"/>
                  </a:cubicBezTo>
                  <a:cubicBezTo>
                    <a:pt x="13100" y="21328"/>
                    <a:pt x="12528" y="21448"/>
                    <a:pt x="12408" y="21477"/>
                  </a:cubicBezTo>
                  <a:cubicBezTo>
                    <a:pt x="12288" y="21537"/>
                    <a:pt x="11867" y="21567"/>
                    <a:pt x="11867" y="2156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Shape 139"/>
            <p:cNvSpPr/>
            <p:nvPr/>
          </p:nvSpPr>
          <p:spPr>
            <a:xfrm>
              <a:off x="12285529" y="6282528"/>
              <a:ext cx="354570" cy="677005"/>
            </a:xfrm>
            <a:custGeom>
              <a:avLst/>
              <a:gdLst/>
              <a:ahLst/>
              <a:cxnLst>
                <a:cxn ang="0">
                  <a:pos x="wd2" y="hd2"/>
                </a:cxn>
                <a:cxn ang="5400000">
                  <a:pos x="wd2" y="hd2"/>
                </a:cxn>
                <a:cxn ang="10800000">
                  <a:pos x="wd2" y="hd2"/>
                </a:cxn>
                <a:cxn ang="16200000">
                  <a:pos x="wd2" y="hd2"/>
                </a:cxn>
              </a:cxnLst>
              <a:rect l="0" t="0" r="r" b="b"/>
              <a:pathLst>
                <a:path w="19644" h="21334" extrusionOk="0">
                  <a:moveTo>
                    <a:pt x="15529" y="36"/>
                  </a:moveTo>
                  <a:cubicBezTo>
                    <a:pt x="15799" y="-266"/>
                    <a:pt x="15799" y="1396"/>
                    <a:pt x="15259" y="1698"/>
                  </a:cubicBezTo>
                  <a:cubicBezTo>
                    <a:pt x="14449" y="2151"/>
                    <a:pt x="14179" y="2302"/>
                    <a:pt x="12559" y="3057"/>
                  </a:cubicBezTo>
                  <a:cubicBezTo>
                    <a:pt x="10939" y="3812"/>
                    <a:pt x="11749" y="4870"/>
                    <a:pt x="7969" y="5474"/>
                  </a:cubicBezTo>
                  <a:cubicBezTo>
                    <a:pt x="4189" y="6078"/>
                    <a:pt x="3109" y="6833"/>
                    <a:pt x="2029" y="8042"/>
                  </a:cubicBezTo>
                  <a:cubicBezTo>
                    <a:pt x="1219" y="9250"/>
                    <a:pt x="949" y="9552"/>
                    <a:pt x="949" y="11063"/>
                  </a:cubicBezTo>
                  <a:cubicBezTo>
                    <a:pt x="1219" y="12422"/>
                    <a:pt x="3379" y="12573"/>
                    <a:pt x="949" y="14386"/>
                  </a:cubicBezTo>
                  <a:cubicBezTo>
                    <a:pt x="-1481" y="16198"/>
                    <a:pt x="1489" y="16954"/>
                    <a:pt x="1759" y="17709"/>
                  </a:cubicBezTo>
                  <a:cubicBezTo>
                    <a:pt x="2029" y="18615"/>
                    <a:pt x="2029" y="21183"/>
                    <a:pt x="5269" y="21334"/>
                  </a:cubicBezTo>
                  <a:cubicBezTo>
                    <a:pt x="8509" y="21334"/>
                    <a:pt x="13639" y="19521"/>
                    <a:pt x="13639" y="17558"/>
                  </a:cubicBezTo>
                  <a:cubicBezTo>
                    <a:pt x="13639" y="15594"/>
                    <a:pt x="14719" y="10912"/>
                    <a:pt x="15799" y="9250"/>
                  </a:cubicBezTo>
                  <a:cubicBezTo>
                    <a:pt x="17149" y="7589"/>
                    <a:pt x="20119" y="7135"/>
                    <a:pt x="19579" y="5021"/>
                  </a:cubicBezTo>
                  <a:cubicBezTo>
                    <a:pt x="19039" y="2906"/>
                    <a:pt x="15529" y="338"/>
                    <a:pt x="15529" y="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Shape 140"/>
            <p:cNvSpPr/>
            <p:nvPr/>
          </p:nvSpPr>
          <p:spPr>
            <a:xfrm>
              <a:off x="9582354" y="754777"/>
              <a:ext cx="8919983" cy="4953349"/>
            </a:xfrm>
            <a:custGeom>
              <a:avLst/>
              <a:gdLst/>
              <a:ahLst/>
              <a:cxnLst>
                <a:cxn ang="0">
                  <a:pos x="wd2" y="hd2"/>
                </a:cxn>
                <a:cxn ang="5400000">
                  <a:pos x="wd2" y="hd2"/>
                </a:cxn>
                <a:cxn ang="10800000">
                  <a:pos x="wd2" y="hd2"/>
                </a:cxn>
                <a:cxn ang="16200000">
                  <a:pos x="wd2" y="hd2"/>
                </a:cxn>
              </a:cxnLst>
              <a:rect l="0" t="0" r="r" b="b"/>
              <a:pathLst>
                <a:path w="21529" h="21546" extrusionOk="0">
                  <a:moveTo>
                    <a:pt x="6364" y="19215"/>
                  </a:moveTo>
                  <a:cubicBezTo>
                    <a:pt x="6127" y="18841"/>
                    <a:pt x="6186" y="18799"/>
                    <a:pt x="6080" y="18383"/>
                  </a:cubicBezTo>
                  <a:cubicBezTo>
                    <a:pt x="5985" y="17967"/>
                    <a:pt x="5938" y="18050"/>
                    <a:pt x="5867" y="17696"/>
                  </a:cubicBezTo>
                  <a:cubicBezTo>
                    <a:pt x="5796" y="17363"/>
                    <a:pt x="5655" y="17030"/>
                    <a:pt x="5548" y="16801"/>
                  </a:cubicBezTo>
                  <a:cubicBezTo>
                    <a:pt x="5430" y="16573"/>
                    <a:pt x="5312" y="16302"/>
                    <a:pt x="5312" y="16302"/>
                  </a:cubicBezTo>
                  <a:cubicBezTo>
                    <a:pt x="5087" y="15886"/>
                    <a:pt x="5087" y="15886"/>
                    <a:pt x="5087" y="15886"/>
                  </a:cubicBezTo>
                  <a:cubicBezTo>
                    <a:pt x="5087" y="15886"/>
                    <a:pt x="4969" y="15865"/>
                    <a:pt x="4969" y="15657"/>
                  </a:cubicBezTo>
                  <a:cubicBezTo>
                    <a:pt x="4969" y="15449"/>
                    <a:pt x="5005" y="15137"/>
                    <a:pt x="5005" y="15137"/>
                  </a:cubicBezTo>
                  <a:cubicBezTo>
                    <a:pt x="5005" y="15137"/>
                    <a:pt x="5170" y="14804"/>
                    <a:pt x="5241" y="14679"/>
                  </a:cubicBezTo>
                  <a:cubicBezTo>
                    <a:pt x="5312" y="14554"/>
                    <a:pt x="5359" y="14367"/>
                    <a:pt x="5300" y="14263"/>
                  </a:cubicBezTo>
                  <a:cubicBezTo>
                    <a:pt x="5241" y="14159"/>
                    <a:pt x="5194" y="14075"/>
                    <a:pt x="5194" y="14075"/>
                  </a:cubicBezTo>
                  <a:cubicBezTo>
                    <a:pt x="5194" y="14075"/>
                    <a:pt x="5111" y="14075"/>
                    <a:pt x="5052" y="14075"/>
                  </a:cubicBezTo>
                  <a:cubicBezTo>
                    <a:pt x="4993" y="14075"/>
                    <a:pt x="4745" y="14096"/>
                    <a:pt x="4745" y="14096"/>
                  </a:cubicBezTo>
                  <a:cubicBezTo>
                    <a:pt x="4745" y="14096"/>
                    <a:pt x="4638" y="13930"/>
                    <a:pt x="4603" y="13930"/>
                  </a:cubicBezTo>
                  <a:cubicBezTo>
                    <a:pt x="4556" y="13930"/>
                    <a:pt x="4544" y="14034"/>
                    <a:pt x="4485" y="14034"/>
                  </a:cubicBezTo>
                  <a:cubicBezTo>
                    <a:pt x="4426" y="14034"/>
                    <a:pt x="4438" y="14013"/>
                    <a:pt x="4367" y="14013"/>
                  </a:cubicBezTo>
                  <a:cubicBezTo>
                    <a:pt x="4296" y="14013"/>
                    <a:pt x="4296" y="14055"/>
                    <a:pt x="4248" y="13992"/>
                  </a:cubicBezTo>
                  <a:cubicBezTo>
                    <a:pt x="4213" y="13930"/>
                    <a:pt x="4095" y="13722"/>
                    <a:pt x="4095" y="13722"/>
                  </a:cubicBezTo>
                  <a:cubicBezTo>
                    <a:pt x="4107" y="13493"/>
                    <a:pt x="4107" y="13493"/>
                    <a:pt x="4107" y="13493"/>
                  </a:cubicBezTo>
                  <a:cubicBezTo>
                    <a:pt x="4107" y="13493"/>
                    <a:pt x="4083" y="13347"/>
                    <a:pt x="4118" y="13285"/>
                  </a:cubicBezTo>
                  <a:cubicBezTo>
                    <a:pt x="4142" y="13222"/>
                    <a:pt x="4154" y="13139"/>
                    <a:pt x="4154" y="13139"/>
                  </a:cubicBezTo>
                  <a:cubicBezTo>
                    <a:pt x="4107" y="13035"/>
                    <a:pt x="4095" y="12952"/>
                    <a:pt x="4036" y="13014"/>
                  </a:cubicBezTo>
                  <a:cubicBezTo>
                    <a:pt x="3977" y="13077"/>
                    <a:pt x="3977" y="13097"/>
                    <a:pt x="3918" y="13097"/>
                  </a:cubicBezTo>
                  <a:cubicBezTo>
                    <a:pt x="3870" y="13097"/>
                    <a:pt x="3705" y="13097"/>
                    <a:pt x="3752" y="13222"/>
                  </a:cubicBezTo>
                  <a:cubicBezTo>
                    <a:pt x="3799" y="13347"/>
                    <a:pt x="3859" y="13493"/>
                    <a:pt x="3859" y="13493"/>
                  </a:cubicBezTo>
                  <a:cubicBezTo>
                    <a:pt x="3859" y="13493"/>
                    <a:pt x="4000" y="13638"/>
                    <a:pt x="3894" y="13784"/>
                  </a:cubicBezTo>
                  <a:cubicBezTo>
                    <a:pt x="3788" y="13909"/>
                    <a:pt x="3823" y="13867"/>
                    <a:pt x="3788" y="13992"/>
                  </a:cubicBezTo>
                  <a:cubicBezTo>
                    <a:pt x="3764" y="14138"/>
                    <a:pt x="3646" y="14034"/>
                    <a:pt x="3599" y="13992"/>
                  </a:cubicBezTo>
                  <a:cubicBezTo>
                    <a:pt x="3563" y="13971"/>
                    <a:pt x="3539" y="13784"/>
                    <a:pt x="3528" y="13701"/>
                  </a:cubicBezTo>
                  <a:cubicBezTo>
                    <a:pt x="3516" y="13638"/>
                    <a:pt x="3457" y="13701"/>
                    <a:pt x="3386" y="13618"/>
                  </a:cubicBezTo>
                  <a:cubicBezTo>
                    <a:pt x="3315" y="13514"/>
                    <a:pt x="3256" y="13389"/>
                    <a:pt x="3327" y="13326"/>
                  </a:cubicBezTo>
                  <a:cubicBezTo>
                    <a:pt x="3410" y="13285"/>
                    <a:pt x="3469" y="13201"/>
                    <a:pt x="3339" y="13035"/>
                  </a:cubicBezTo>
                  <a:cubicBezTo>
                    <a:pt x="3209" y="12869"/>
                    <a:pt x="3244" y="12702"/>
                    <a:pt x="3256" y="12640"/>
                  </a:cubicBezTo>
                  <a:cubicBezTo>
                    <a:pt x="3280" y="12556"/>
                    <a:pt x="3315" y="12640"/>
                    <a:pt x="3114" y="12494"/>
                  </a:cubicBezTo>
                  <a:cubicBezTo>
                    <a:pt x="2925" y="12348"/>
                    <a:pt x="2984" y="12348"/>
                    <a:pt x="2901" y="12203"/>
                  </a:cubicBezTo>
                  <a:cubicBezTo>
                    <a:pt x="2807" y="12036"/>
                    <a:pt x="2630" y="11891"/>
                    <a:pt x="2582" y="11891"/>
                  </a:cubicBezTo>
                  <a:cubicBezTo>
                    <a:pt x="2535" y="11891"/>
                    <a:pt x="2500" y="11953"/>
                    <a:pt x="2547" y="12119"/>
                  </a:cubicBezTo>
                  <a:cubicBezTo>
                    <a:pt x="2582" y="12265"/>
                    <a:pt x="2535" y="12265"/>
                    <a:pt x="2760" y="12556"/>
                  </a:cubicBezTo>
                  <a:cubicBezTo>
                    <a:pt x="2984" y="12827"/>
                    <a:pt x="2996" y="12681"/>
                    <a:pt x="3008" y="12764"/>
                  </a:cubicBezTo>
                  <a:cubicBezTo>
                    <a:pt x="3031" y="12827"/>
                    <a:pt x="3138" y="12889"/>
                    <a:pt x="3197" y="13014"/>
                  </a:cubicBezTo>
                  <a:cubicBezTo>
                    <a:pt x="3244" y="13160"/>
                    <a:pt x="3244" y="13243"/>
                    <a:pt x="3244" y="13243"/>
                  </a:cubicBezTo>
                  <a:cubicBezTo>
                    <a:pt x="3244" y="13243"/>
                    <a:pt x="3138" y="13243"/>
                    <a:pt x="3114" y="13243"/>
                  </a:cubicBezTo>
                  <a:cubicBezTo>
                    <a:pt x="3090" y="13222"/>
                    <a:pt x="3067" y="13326"/>
                    <a:pt x="3067" y="13326"/>
                  </a:cubicBezTo>
                  <a:cubicBezTo>
                    <a:pt x="3067" y="13326"/>
                    <a:pt x="3126" y="13451"/>
                    <a:pt x="3079" y="13493"/>
                  </a:cubicBezTo>
                  <a:cubicBezTo>
                    <a:pt x="3020" y="13534"/>
                    <a:pt x="3008" y="13680"/>
                    <a:pt x="2949" y="13680"/>
                  </a:cubicBezTo>
                  <a:cubicBezTo>
                    <a:pt x="2890" y="13680"/>
                    <a:pt x="2960" y="13763"/>
                    <a:pt x="2890" y="13826"/>
                  </a:cubicBezTo>
                  <a:cubicBezTo>
                    <a:pt x="2807" y="13888"/>
                    <a:pt x="2866" y="13909"/>
                    <a:pt x="2842" y="13951"/>
                  </a:cubicBezTo>
                  <a:cubicBezTo>
                    <a:pt x="2831" y="13992"/>
                    <a:pt x="2831" y="14055"/>
                    <a:pt x="2807" y="14034"/>
                  </a:cubicBezTo>
                  <a:cubicBezTo>
                    <a:pt x="2783" y="14034"/>
                    <a:pt x="2771" y="14075"/>
                    <a:pt x="2630" y="13909"/>
                  </a:cubicBezTo>
                  <a:cubicBezTo>
                    <a:pt x="2488" y="13722"/>
                    <a:pt x="2488" y="13722"/>
                    <a:pt x="2488" y="13722"/>
                  </a:cubicBezTo>
                  <a:cubicBezTo>
                    <a:pt x="2488" y="13722"/>
                    <a:pt x="2417" y="13555"/>
                    <a:pt x="2559" y="13618"/>
                  </a:cubicBezTo>
                  <a:cubicBezTo>
                    <a:pt x="2701" y="13701"/>
                    <a:pt x="2760" y="13743"/>
                    <a:pt x="2807" y="13680"/>
                  </a:cubicBezTo>
                  <a:cubicBezTo>
                    <a:pt x="2854" y="13618"/>
                    <a:pt x="2854" y="13618"/>
                    <a:pt x="2854" y="13534"/>
                  </a:cubicBezTo>
                  <a:cubicBezTo>
                    <a:pt x="2854" y="13472"/>
                    <a:pt x="2878" y="13472"/>
                    <a:pt x="2842" y="13389"/>
                  </a:cubicBezTo>
                  <a:cubicBezTo>
                    <a:pt x="2807" y="13285"/>
                    <a:pt x="2937" y="13181"/>
                    <a:pt x="2819" y="13097"/>
                  </a:cubicBezTo>
                  <a:cubicBezTo>
                    <a:pt x="2712" y="13014"/>
                    <a:pt x="2665" y="12993"/>
                    <a:pt x="2606" y="12889"/>
                  </a:cubicBezTo>
                  <a:cubicBezTo>
                    <a:pt x="2547" y="12785"/>
                    <a:pt x="2606" y="12869"/>
                    <a:pt x="2464" y="12660"/>
                  </a:cubicBezTo>
                  <a:cubicBezTo>
                    <a:pt x="2311" y="12452"/>
                    <a:pt x="2311" y="12473"/>
                    <a:pt x="2275" y="12390"/>
                  </a:cubicBezTo>
                  <a:cubicBezTo>
                    <a:pt x="2240" y="12307"/>
                    <a:pt x="2192" y="12036"/>
                    <a:pt x="2169" y="12036"/>
                  </a:cubicBezTo>
                  <a:cubicBezTo>
                    <a:pt x="2157" y="12036"/>
                    <a:pt x="2074" y="12119"/>
                    <a:pt x="1968" y="12203"/>
                  </a:cubicBezTo>
                  <a:cubicBezTo>
                    <a:pt x="1862" y="12286"/>
                    <a:pt x="1921" y="12432"/>
                    <a:pt x="1838" y="12411"/>
                  </a:cubicBezTo>
                  <a:cubicBezTo>
                    <a:pt x="1743" y="12369"/>
                    <a:pt x="1779" y="12390"/>
                    <a:pt x="1684" y="12369"/>
                  </a:cubicBezTo>
                  <a:cubicBezTo>
                    <a:pt x="1602" y="12348"/>
                    <a:pt x="1519" y="12348"/>
                    <a:pt x="1507" y="12369"/>
                  </a:cubicBezTo>
                  <a:cubicBezTo>
                    <a:pt x="1483" y="12390"/>
                    <a:pt x="1483" y="12556"/>
                    <a:pt x="1483" y="12556"/>
                  </a:cubicBezTo>
                  <a:cubicBezTo>
                    <a:pt x="1483" y="12556"/>
                    <a:pt x="1483" y="12556"/>
                    <a:pt x="1424" y="12702"/>
                  </a:cubicBezTo>
                  <a:cubicBezTo>
                    <a:pt x="1353" y="12827"/>
                    <a:pt x="1294" y="12785"/>
                    <a:pt x="1247" y="12889"/>
                  </a:cubicBezTo>
                  <a:cubicBezTo>
                    <a:pt x="1188" y="13014"/>
                    <a:pt x="1105" y="13056"/>
                    <a:pt x="1105" y="13201"/>
                  </a:cubicBezTo>
                  <a:cubicBezTo>
                    <a:pt x="1105" y="13347"/>
                    <a:pt x="1129" y="13285"/>
                    <a:pt x="1034" y="13576"/>
                  </a:cubicBezTo>
                  <a:cubicBezTo>
                    <a:pt x="940" y="13888"/>
                    <a:pt x="975" y="13992"/>
                    <a:pt x="904" y="13992"/>
                  </a:cubicBezTo>
                  <a:cubicBezTo>
                    <a:pt x="834" y="14013"/>
                    <a:pt x="775" y="14034"/>
                    <a:pt x="739" y="14055"/>
                  </a:cubicBezTo>
                  <a:cubicBezTo>
                    <a:pt x="692" y="14075"/>
                    <a:pt x="585" y="14096"/>
                    <a:pt x="585" y="14096"/>
                  </a:cubicBezTo>
                  <a:cubicBezTo>
                    <a:pt x="585" y="14096"/>
                    <a:pt x="526" y="14242"/>
                    <a:pt x="491" y="14159"/>
                  </a:cubicBezTo>
                  <a:cubicBezTo>
                    <a:pt x="455" y="14075"/>
                    <a:pt x="467" y="13909"/>
                    <a:pt x="444" y="13992"/>
                  </a:cubicBezTo>
                  <a:cubicBezTo>
                    <a:pt x="408" y="14055"/>
                    <a:pt x="455" y="14408"/>
                    <a:pt x="432" y="14408"/>
                  </a:cubicBezTo>
                  <a:cubicBezTo>
                    <a:pt x="408" y="14408"/>
                    <a:pt x="361" y="14408"/>
                    <a:pt x="337" y="14388"/>
                  </a:cubicBezTo>
                  <a:cubicBezTo>
                    <a:pt x="325" y="14388"/>
                    <a:pt x="325" y="14075"/>
                    <a:pt x="290" y="14096"/>
                  </a:cubicBezTo>
                  <a:cubicBezTo>
                    <a:pt x="266" y="14117"/>
                    <a:pt x="255" y="14096"/>
                    <a:pt x="136" y="14013"/>
                  </a:cubicBezTo>
                  <a:cubicBezTo>
                    <a:pt x="30" y="13930"/>
                    <a:pt x="30" y="13909"/>
                    <a:pt x="6" y="13888"/>
                  </a:cubicBezTo>
                  <a:cubicBezTo>
                    <a:pt x="-29" y="13867"/>
                    <a:pt x="89" y="13222"/>
                    <a:pt x="54" y="12806"/>
                  </a:cubicBezTo>
                  <a:cubicBezTo>
                    <a:pt x="18" y="12411"/>
                    <a:pt x="30" y="12452"/>
                    <a:pt x="89" y="12328"/>
                  </a:cubicBezTo>
                  <a:cubicBezTo>
                    <a:pt x="136" y="12182"/>
                    <a:pt x="184" y="12203"/>
                    <a:pt x="515" y="12286"/>
                  </a:cubicBezTo>
                  <a:cubicBezTo>
                    <a:pt x="834" y="12390"/>
                    <a:pt x="940" y="12223"/>
                    <a:pt x="928" y="12119"/>
                  </a:cubicBezTo>
                  <a:cubicBezTo>
                    <a:pt x="916" y="12036"/>
                    <a:pt x="952" y="11495"/>
                    <a:pt x="952" y="11495"/>
                  </a:cubicBezTo>
                  <a:cubicBezTo>
                    <a:pt x="952" y="11495"/>
                    <a:pt x="857" y="11412"/>
                    <a:pt x="845" y="11349"/>
                  </a:cubicBezTo>
                  <a:cubicBezTo>
                    <a:pt x="834" y="11287"/>
                    <a:pt x="845" y="11204"/>
                    <a:pt x="798" y="11204"/>
                  </a:cubicBezTo>
                  <a:cubicBezTo>
                    <a:pt x="763" y="11204"/>
                    <a:pt x="645" y="11141"/>
                    <a:pt x="621" y="11079"/>
                  </a:cubicBezTo>
                  <a:cubicBezTo>
                    <a:pt x="609" y="11037"/>
                    <a:pt x="574" y="10850"/>
                    <a:pt x="574" y="10850"/>
                  </a:cubicBezTo>
                  <a:cubicBezTo>
                    <a:pt x="574" y="10850"/>
                    <a:pt x="633" y="10850"/>
                    <a:pt x="633" y="10829"/>
                  </a:cubicBezTo>
                  <a:cubicBezTo>
                    <a:pt x="645" y="10788"/>
                    <a:pt x="656" y="10829"/>
                    <a:pt x="739" y="10808"/>
                  </a:cubicBezTo>
                  <a:cubicBezTo>
                    <a:pt x="810" y="10767"/>
                    <a:pt x="916" y="10788"/>
                    <a:pt x="916" y="10788"/>
                  </a:cubicBezTo>
                  <a:cubicBezTo>
                    <a:pt x="869" y="10621"/>
                    <a:pt x="869" y="10621"/>
                    <a:pt x="869" y="10621"/>
                  </a:cubicBezTo>
                  <a:cubicBezTo>
                    <a:pt x="869" y="10621"/>
                    <a:pt x="845" y="10455"/>
                    <a:pt x="928" y="10496"/>
                  </a:cubicBezTo>
                  <a:cubicBezTo>
                    <a:pt x="1011" y="10517"/>
                    <a:pt x="1117" y="10642"/>
                    <a:pt x="1129" y="10621"/>
                  </a:cubicBezTo>
                  <a:cubicBezTo>
                    <a:pt x="1129" y="10600"/>
                    <a:pt x="1129" y="10455"/>
                    <a:pt x="1141" y="10434"/>
                  </a:cubicBezTo>
                  <a:cubicBezTo>
                    <a:pt x="1153" y="10392"/>
                    <a:pt x="1188" y="10309"/>
                    <a:pt x="1188" y="10309"/>
                  </a:cubicBezTo>
                  <a:cubicBezTo>
                    <a:pt x="1188" y="10309"/>
                    <a:pt x="1200" y="10267"/>
                    <a:pt x="1247" y="10288"/>
                  </a:cubicBezTo>
                  <a:cubicBezTo>
                    <a:pt x="1306" y="10309"/>
                    <a:pt x="1318" y="10122"/>
                    <a:pt x="1318" y="10122"/>
                  </a:cubicBezTo>
                  <a:cubicBezTo>
                    <a:pt x="1318" y="10122"/>
                    <a:pt x="1401" y="9976"/>
                    <a:pt x="1448" y="9997"/>
                  </a:cubicBezTo>
                  <a:cubicBezTo>
                    <a:pt x="1495" y="10018"/>
                    <a:pt x="1590" y="9934"/>
                    <a:pt x="1578" y="9851"/>
                  </a:cubicBezTo>
                  <a:cubicBezTo>
                    <a:pt x="1566" y="9768"/>
                    <a:pt x="1684" y="9477"/>
                    <a:pt x="1684" y="9477"/>
                  </a:cubicBezTo>
                  <a:cubicBezTo>
                    <a:pt x="1684" y="9477"/>
                    <a:pt x="1684" y="9373"/>
                    <a:pt x="1720" y="9352"/>
                  </a:cubicBezTo>
                  <a:cubicBezTo>
                    <a:pt x="1755" y="9352"/>
                    <a:pt x="1838" y="9393"/>
                    <a:pt x="1850" y="9331"/>
                  </a:cubicBezTo>
                  <a:cubicBezTo>
                    <a:pt x="1873" y="9289"/>
                    <a:pt x="1897" y="9102"/>
                    <a:pt x="1897" y="9164"/>
                  </a:cubicBezTo>
                  <a:cubicBezTo>
                    <a:pt x="1909" y="9227"/>
                    <a:pt x="2051" y="9164"/>
                    <a:pt x="2051" y="9164"/>
                  </a:cubicBezTo>
                  <a:cubicBezTo>
                    <a:pt x="2051" y="9164"/>
                    <a:pt x="2051" y="8956"/>
                    <a:pt x="2051" y="8936"/>
                  </a:cubicBezTo>
                  <a:cubicBezTo>
                    <a:pt x="2051" y="8894"/>
                    <a:pt x="2051" y="8457"/>
                    <a:pt x="2027" y="8415"/>
                  </a:cubicBezTo>
                  <a:cubicBezTo>
                    <a:pt x="2003" y="8374"/>
                    <a:pt x="1968" y="8270"/>
                    <a:pt x="1992" y="8228"/>
                  </a:cubicBezTo>
                  <a:cubicBezTo>
                    <a:pt x="2027" y="8186"/>
                    <a:pt x="2098" y="8041"/>
                    <a:pt x="2110" y="7978"/>
                  </a:cubicBezTo>
                  <a:cubicBezTo>
                    <a:pt x="2110" y="7937"/>
                    <a:pt x="2098" y="7937"/>
                    <a:pt x="2133" y="7895"/>
                  </a:cubicBezTo>
                  <a:cubicBezTo>
                    <a:pt x="2169" y="7854"/>
                    <a:pt x="2346" y="7895"/>
                    <a:pt x="2322" y="7916"/>
                  </a:cubicBezTo>
                  <a:cubicBezTo>
                    <a:pt x="2299" y="7958"/>
                    <a:pt x="2275" y="7895"/>
                    <a:pt x="2275" y="8020"/>
                  </a:cubicBezTo>
                  <a:cubicBezTo>
                    <a:pt x="2275" y="8145"/>
                    <a:pt x="2311" y="8145"/>
                    <a:pt x="2322" y="8207"/>
                  </a:cubicBezTo>
                  <a:cubicBezTo>
                    <a:pt x="2334" y="8249"/>
                    <a:pt x="2429" y="8374"/>
                    <a:pt x="2417" y="8415"/>
                  </a:cubicBezTo>
                  <a:cubicBezTo>
                    <a:pt x="2405" y="8436"/>
                    <a:pt x="2405" y="8499"/>
                    <a:pt x="2429" y="8540"/>
                  </a:cubicBezTo>
                  <a:cubicBezTo>
                    <a:pt x="2452" y="8582"/>
                    <a:pt x="2535" y="8665"/>
                    <a:pt x="2523" y="8707"/>
                  </a:cubicBezTo>
                  <a:cubicBezTo>
                    <a:pt x="2511" y="8728"/>
                    <a:pt x="2500" y="8728"/>
                    <a:pt x="2452" y="8748"/>
                  </a:cubicBezTo>
                  <a:cubicBezTo>
                    <a:pt x="2405" y="8748"/>
                    <a:pt x="2358" y="8707"/>
                    <a:pt x="2299" y="8707"/>
                  </a:cubicBezTo>
                  <a:cubicBezTo>
                    <a:pt x="2240" y="8728"/>
                    <a:pt x="2216" y="8832"/>
                    <a:pt x="2216" y="8832"/>
                  </a:cubicBezTo>
                  <a:cubicBezTo>
                    <a:pt x="2263" y="8998"/>
                    <a:pt x="2263" y="8998"/>
                    <a:pt x="2263" y="8998"/>
                  </a:cubicBezTo>
                  <a:cubicBezTo>
                    <a:pt x="2263" y="8998"/>
                    <a:pt x="2240" y="8977"/>
                    <a:pt x="2299" y="9040"/>
                  </a:cubicBezTo>
                  <a:cubicBezTo>
                    <a:pt x="2358" y="9081"/>
                    <a:pt x="2275" y="9060"/>
                    <a:pt x="2393" y="9040"/>
                  </a:cubicBezTo>
                  <a:cubicBezTo>
                    <a:pt x="2511" y="9040"/>
                    <a:pt x="2523" y="8873"/>
                    <a:pt x="2571" y="8915"/>
                  </a:cubicBezTo>
                  <a:cubicBezTo>
                    <a:pt x="2618" y="8956"/>
                    <a:pt x="2606" y="9040"/>
                    <a:pt x="2606" y="9040"/>
                  </a:cubicBezTo>
                  <a:cubicBezTo>
                    <a:pt x="2606" y="9040"/>
                    <a:pt x="2854" y="9060"/>
                    <a:pt x="2901" y="9019"/>
                  </a:cubicBezTo>
                  <a:cubicBezTo>
                    <a:pt x="2949" y="8977"/>
                    <a:pt x="2949" y="8873"/>
                    <a:pt x="3031" y="8852"/>
                  </a:cubicBezTo>
                  <a:cubicBezTo>
                    <a:pt x="3114" y="8852"/>
                    <a:pt x="3197" y="8748"/>
                    <a:pt x="3232" y="8873"/>
                  </a:cubicBezTo>
                  <a:cubicBezTo>
                    <a:pt x="3268" y="8977"/>
                    <a:pt x="3244" y="8977"/>
                    <a:pt x="3303" y="8956"/>
                  </a:cubicBezTo>
                  <a:cubicBezTo>
                    <a:pt x="3362" y="8956"/>
                    <a:pt x="3445" y="8582"/>
                    <a:pt x="3457" y="8519"/>
                  </a:cubicBezTo>
                  <a:cubicBezTo>
                    <a:pt x="3457" y="8478"/>
                    <a:pt x="3339" y="8561"/>
                    <a:pt x="3433" y="8332"/>
                  </a:cubicBezTo>
                  <a:cubicBezTo>
                    <a:pt x="3516" y="8124"/>
                    <a:pt x="3539" y="7999"/>
                    <a:pt x="3563" y="7978"/>
                  </a:cubicBezTo>
                  <a:cubicBezTo>
                    <a:pt x="3575" y="7937"/>
                    <a:pt x="3374" y="7666"/>
                    <a:pt x="3504" y="7749"/>
                  </a:cubicBezTo>
                  <a:cubicBezTo>
                    <a:pt x="3634" y="7833"/>
                    <a:pt x="3705" y="7958"/>
                    <a:pt x="3740" y="7958"/>
                  </a:cubicBezTo>
                  <a:cubicBezTo>
                    <a:pt x="3776" y="7978"/>
                    <a:pt x="3906" y="8062"/>
                    <a:pt x="3882" y="8020"/>
                  </a:cubicBezTo>
                  <a:cubicBezTo>
                    <a:pt x="3859" y="7978"/>
                    <a:pt x="3764" y="7895"/>
                    <a:pt x="3788" y="7833"/>
                  </a:cubicBezTo>
                  <a:cubicBezTo>
                    <a:pt x="3811" y="7770"/>
                    <a:pt x="3870" y="7770"/>
                    <a:pt x="3788" y="7708"/>
                  </a:cubicBezTo>
                  <a:cubicBezTo>
                    <a:pt x="3705" y="7645"/>
                    <a:pt x="3693" y="7583"/>
                    <a:pt x="3646" y="7645"/>
                  </a:cubicBezTo>
                  <a:cubicBezTo>
                    <a:pt x="3610" y="7708"/>
                    <a:pt x="3610" y="7687"/>
                    <a:pt x="3587" y="7604"/>
                  </a:cubicBezTo>
                  <a:cubicBezTo>
                    <a:pt x="3575" y="7521"/>
                    <a:pt x="3587" y="7521"/>
                    <a:pt x="3599" y="7458"/>
                  </a:cubicBezTo>
                  <a:cubicBezTo>
                    <a:pt x="3610" y="7396"/>
                    <a:pt x="3669" y="7375"/>
                    <a:pt x="3705" y="7375"/>
                  </a:cubicBezTo>
                  <a:cubicBezTo>
                    <a:pt x="3740" y="7354"/>
                    <a:pt x="3764" y="7333"/>
                    <a:pt x="3740" y="7292"/>
                  </a:cubicBezTo>
                  <a:cubicBezTo>
                    <a:pt x="3717" y="7229"/>
                    <a:pt x="3646" y="7229"/>
                    <a:pt x="3705" y="7146"/>
                  </a:cubicBezTo>
                  <a:cubicBezTo>
                    <a:pt x="3764" y="7084"/>
                    <a:pt x="3740" y="7063"/>
                    <a:pt x="3835" y="7084"/>
                  </a:cubicBezTo>
                  <a:cubicBezTo>
                    <a:pt x="3929" y="7104"/>
                    <a:pt x="3906" y="7146"/>
                    <a:pt x="4024" y="7125"/>
                  </a:cubicBezTo>
                  <a:cubicBezTo>
                    <a:pt x="4130" y="7084"/>
                    <a:pt x="4272" y="7084"/>
                    <a:pt x="4284" y="7063"/>
                  </a:cubicBezTo>
                  <a:cubicBezTo>
                    <a:pt x="4296" y="7042"/>
                    <a:pt x="4296" y="6875"/>
                    <a:pt x="4296" y="6875"/>
                  </a:cubicBezTo>
                  <a:cubicBezTo>
                    <a:pt x="4331" y="6875"/>
                    <a:pt x="4331" y="6875"/>
                    <a:pt x="4331" y="6875"/>
                  </a:cubicBezTo>
                  <a:cubicBezTo>
                    <a:pt x="4331" y="6875"/>
                    <a:pt x="4225" y="6813"/>
                    <a:pt x="4178" y="6813"/>
                  </a:cubicBezTo>
                  <a:cubicBezTo>
                    <a:pt x="4130" y="6792"/>
                    <a:pt x="4142" y="6709"/>
                    <a:pt x="4012" y="6792"/>
                  </a:cubicBezTo>
                  <a:cubicBezTo>
                    <a:pt x="3882" y="6896"/>
                    <a:pt x="3799" y="7000"/>
                    <a:pt x="3764" y="7000"/>
                  </a:cubicBezTo>
                  <a:cubicBezTo>
                    <a:pt x="3729" y="7000"/>
                    <a:pt x="3587" y="6959"/>
                    <a:pt x="3587" y="6959"/>
                  </a:cubicBezTo>
                  <a:cubicBezTo>
                    <a:pt x="3528" y="6792"/>
                    <a:pt x="3528" y="6792"/>
                    <a:pt x="3528" y="6792"/>
                  </a:cubicBezTo>
                  <a:cubicBezTo>
                    <a:pt x="3528" y="6792"/>
                    <a:pt x="3492" y="6709"/>
                    <a:pt x="3480" y="6647"/>
                  </a:cubicBezTo>
                  <a:cubicBezTo>
                    <a:pt x="3469" y="6605"/>
                    <a:pt x="3469" y="6563"/>
                    <a:pt x="3457" y="6459"/>
                  </a:cubicBezTo>
                  <a:cubicBezTo>
                    <a:pt x="3445" y="6376"/>
                    <a:pt x="3445" y="6251"/>
                    <a:pt x="3445" y="6251"/>
                  </a:cubicBezTo>
                  <a:cubicBezTo>
                    <a:pt x="3445" y="6251"/>
                    <a:pt x="3433" y="6168"/>
                    <a:pt x="3433" y="6106"/>
                  </a:cubicBezTo>
                  <a:cubicBezTo>
                    <a:pt x="3433" y="6043"/>
                    <a:pt x="3480" y="5981"/>
                    <a:pt x="3492" y="5939"/>
                  </a:cubicBezTo>
                  <a:cubicBezTo>
                    <a:pt x="3492" y="5897"/>
                    <a:pt x="3563" y="5523"/>
                    <a:pt x="3610" y="5440"/>
                  </a:cubicBezTo>
                  <a:cubicBezTo>
                    <a:pt x="3646" y="5336"/>
                    <a:pt x="3847" y="5065"/>
                    <a:pt x="3847" y="4982"/>
                  </a:cubicBezTo>
                  <a:cubicBezTo>
                    <a:pt x="3859" y="4919"/>
                    <a:pt x="3918" y="4566"/>
                    <a:pt x="3918" y="4566"/>
                  </a:cubicBezTo>
                  <a:cubicBezTo>
                    <a:pt x="3918" y="4566"/>
                    <a:pt x="3847" y="4462"/>
                    <a:pt x="3799" y="4420"/>
                  </a:cubicBezTo>
                  <a:cubicBezTo>
                    <a:pt x="3752" y="4358"/>
                    <a:pt x="3799" y="4462"/>
                    <a:pt x="3693" y="4503"/>
                  </a:cubicBezTo>
                  <a:cubicBezTo>
                    <a:pt x="3599" y="4566"/>
                    <a:pt x="3539" y="4607"/>
                    <a:pt x="3504" y="4711"/>
                  </a:cubicBezTo>
                  <a:cubicBezTo>
                    <a:pt x="3469" y="4836"/>
                    <a:pt x="3469" y="5044"/>
                    <a:pt x="3433" y="5128"/>
                  </a:cubicBezTo>
                  <a:cubicBezTo>
                    <a:pt x="3398" y="5190"/>
                    <a:pt x="3410" y="5315"/>
                    <a:pt x="3362" y="5398"/>
                  </a:cubicBezTo>
                  <a:cubicBezTo>
                    <a:pt x="3303" y="5502"/>
                    <a:pt x="3303" y="5523"/>
                    <a:pt x="3232" y="5648"/>
                  </a:cubicBezTo>
                  <a:cubicBezTo>
                    <a:pt x="3161" y="5773"/>
                    <a:pt x="3102" y="6001"/>
                    <a:pt x="3090" y="6022"/>
                  </a:cubicBezTo>
                  <a:cubicBezTo>
                    <a:pt x="3090" y="6064"/>
                    <a:pt x="3079" y="6147"/>
                    <a:pt x="3079" y="6314"/>
                  </a:cubicBezTo>
                  <a:cubicBezTo>
                    <a:pt x="3090" y="6459"/>
                    <a:pt x="3102" y="6522"/>
                    <a:pt x="3150" y="6626"/>
                  </a:cubicBezTo>
                  <a:cubicBezTo>
                    <a:pt x="3185" y="6709"/>
                    <a:pt x="3291" y="6980"/>
                    <a:pt x="3197" y="7167"/>
                  </a:cubicBezTo>
                  <a:cubicBezTo>
                    <a:pt x="3114" y="7375"/>
                    <a:pt x="3020" y="7229"/>
                    <a:pt x="3020" y="7541"/>
                  </a:cubicBezTo>
                  <a:cubicBezTo>
                    <a:pt x="3031" y="7874"/>
                    <a:pt x="2996" y="8062"/>
                    <a:pt x="2972" y="8145"/>
                  </a:cubicBezTo>
                  <a:cubicBezTo>
                    <a:pt x="2937" y="8207"/>
                    <a:pt x="2771" y="8436"/>
                    <a:pt x="2771" y="8457"/>
                  </a:cubicBezTo>
                  <a:cubicBezTo>
                    <a:pt x="2771" y="8478"/>
                    <a:pt x="2795" y="8561"/>
                    <a:pt x="2712" y="8561"/>
                  </a:cubicBezTo>
                  <a:cubicBezTo>
                    <a:pt x="2641" y="8561"/>
                    <a:pt x="2618" y="8561"/>
                    <a:pt x="2594" y="8561"/>
                  </a:cubicBezTo>
                  <a:cubicBezTo>
                    <a:pt x="2582" y="8540"/>
                    <a:pt x="2547" y="8457"/>
                    <a:pt x="2535" y="8353"/>
                  </a:cubicBezTo>
                  <a:cubicBezTo>
                    <a:pt x="2523" y="8249"/>
                    <a:pt x="2511" y="8207"/>
                    <a:pt x="2488" y="8082"/>
                  </a:cubicBezTo>
                  <a:cubicBezTo>
                    <a:pt x="2464" y="7978"/>
                    <a:pt x="2464" y="7916"/>
                    <a:pt x="2441" y="7812"/>
                  </a:cubicBezTo>
                  <a:cubicBezTo>
                    <a:pt x="2417" y="7708"/>
                    <a:pt x="2441" y="7541"/>
                    <a:pt x="2405" y="7500"/>
                  </a:cubicBezTo>
                  <a:cubicBezTo>
                    <a:pt x="2382" y="7458"/>
                    <a:pt x="2346" y="7229"/>
                    <a:pt x="2346" y="7229"/>
                  </a:cubicBezTo>
                  <a:cubicBezTo>
                    <a:pt x="2346" y="7229"/>
                    <a:pt x="2275" y="7333"/>
                    <a:pt x="2228" y="7375"/>
                  </a:cubicBezTo>
                  <a:cubicBezTo>
                    <a:pt x="2192" y="7396"/>
                    <a:pt x="2216" y="7458"/>
                    <a:pt x="2181" y="7479"/>
                  </a:cubicBezTo>
                  <a:cubicBezTo>
                    <a:pt x="2133" y="7479"/>
                    <a:pt x="2133" y="7500"/>
                    <a:pt x="2086" y="7604"/>
                  </a:cubicBezTo>
                  <a:cubicBezTo>
                    <a:pt x="2039" y="7687"/>
                    <a:pt x="2003" y="7708"/>
                    <a:pt x="1968" y="7729"/>
                  </a:cubicBezTo>
                  <a:cubicBezTo>
                    <a:pt x="1944" y="7729"/>
                    <a:pt x="1932" y="7812"/>
                    <a:pt x="1885" y="7749"/>
                  </a:cubicBezTo>
                  <a:cubicBezTo>
                    <a:pt x="1850" y="7687"/>
                    <a:pt x="1850" y="7666"/>
                    <a:pt x="1826" y="7625"/>
                  </a:cubicBezTo>
                  <a:cubicBezTo>
                    <a:pt x="1814" y="7583"/>
                    <a:pt x="1732" y="7500"/>
                    <a:pt x="1732" y="7500"/>
                  </a:cubicBezTo>
                  <a:cubicBezTo>
                    <a:pt x="1732" y="7500"/>
                    <a:pt x="1720" y="7562"/>
                    <a:pt x="1732" y="7417"/>
                  </a:cubicBezTo>
                  <a:cubicBezTo>
                    <a:pt x="1732" y="7292"/>
                    <a:pt x="1743" y="7229"/>
                    <a:pt x="1755" y="7146"/>
                  </a:cubicBezTo>
                  <a:cubicBezTo>
                    <a:pt x="1779" y="7084"/>
                    <a:pt x="1779" y="7084"/>
                    <a:pt x="1779" y="7084"/>
                  </a:cubicBezTo>
                  <a:cubicBezTo>
                    <a:pt x="1779" y="7084"/>
                    <a:pt x="1767" y="7084"/>
                    <a:pt x="1779" y="7000"/>
                  </a:cubicBezTo>
                  <a:cubicBezTo>
                    <a:pt x="1803" y="6917"/>
                    <a:pt x="1755" y="6896"/>
                    <a:pt x="1732" y="6855"/>
                  </a:cubicBezTo>
                  <a:cubicBezTo>
                    <a:pt x="1708" y="6813"/>
                    <a:pt x="1696" y="6917"/>
                    <a:pt x="1708" y="6813"/>
                  </a:cubicBezTo>
                  <a:cubicBezTo>
                    <a:pt x="1720" y="6730"/>
                    <a:pt x="1708" y="6168"/>
                    <a:pt x="1708" y="6168"/>
                  </a:cubicBezTo>
                  <a:cubicBezTo>
                    <a:pt x="1708" y="6168"/>
                    <a:pt x="1791" y="6106"/>
                    <a:pt x="1779" y="6064"/>
                  </a:cubicBezTo>
                  <a:cubicBezTo>
                    <a:pt x="1779" y="6022"/>
                    <a:pt x="1862" y="5897"/>
                    <a:pt x="1862" y="5897"/>
                  </a:cubicBezTo>
                  <a:cubicBezTo>
                    <a:pt x="1862" y="5897"/>
                    <a:pt x="1932" y="5877"/>
                    <a:pt x="1956" y="5793"/>
                  </a:cubicBezTo>
                  <a:cubicBezTo>
                    <a:pt x="1992" y="5710"/>
                    <a:pt x="2015" y="5585"/>
                    <a:pt x="2086" y="5523"/>
                  </a:cubicBezTo>
                  <a:cubicBezTo>
                    <a:pt x="2145" y="5460"/>
                    <a:pt x="2169" y="5419"/>
                    <a:pt x="2181" y="5377"/>
                  </a:cubicBezTo>
                  <a:cubicBezTo>
                    <a:pt x="2192" y="5356"/>
                    <a:pt x="2157" y="5481"/>
                    <a:pt x="2204" y="5294"/>
                  </a:cubicBezTo>
                  <a:cubicBezTo>
                    <a:pt x="2252" y="5128"/>
                    <a:pt x="2429" y="4919"/>
                    <a:pt x="2464" y="4774"/>
                  </a:cubicBezTo>
                  <a:cubicBezTo>
                    <a:pt x="2511" y="4628"/>
                    <a:pt x="2559" y="4378"/>
                    <a:pt x="2559" y="4378"/>
                  </a:cubicBezTo>
                  <a:cubicBezTo>
                    <a:pt x="2559" y="4378"/>
                    <a:pt x="2511" y="4274"/>
                    <a:pt x="2571" y="4149"/>
                  </a:cubicBezTo>
                  <a:cubicBezTo>
                    <a:pt x="2618" y="4025"/>
                    <a:pt x="2689" y="3983"/>
                    <a:pt x="2724" y="3921"/>
                  </a:cubicBezTo>
                  <a:cubicBezTo>
                    <a:pt x="2771" y="3858"/>
                    <a:pt x="2819" y="3754"/>
                    <a:pt x="2807" y="3733"/>
                  </a:cubicBezTo>
                  <a:cubicBezTo>
                    <a:pt x="2783" y="3733"/>
                    <a:pt x="2831" y="3754"/>
                    <a:pt x="2831" y="3712"/>
                  </a:cubicBezTo>
                  <a:cubicBezTo>
                    <a:pt x="2842" y="3650"/>
                    <a:pt x="2878" y="3567"/>
                    <a:pt x="2878" y="3567"/>
                  </a:cubicBezTo>
                  <a:cubicBezTo>
                    <a:pt x="2795" y="3546"/>
                    <a:pt x="2819" y="3567"/>
                    <a:pt x="2771" y="3608"/>
                  </a:cubicBezTo>
                  <a:cubicBezTo>
                    <a:pt x="2724" y="3629"/>
                    <a:pt x="2748" y="3588"/>
                    <a:pt x="2724" y="3546"/>
                  </a:cubicBezTo>
                  <a:cubicBezTo>
                    <a:pt x="2701" y="3504"/>
                    <a:pt x="2701" y="3504"/>
                    <a:pt x="2712" y="3484"/>
                  </a:cubicBezTo>
                  <a:cubicBezTo>
                    <a:pt x="2724" y="3442"/>
                    <a:pt x="2760" y="3400"/>
                    <a:pt x="2760" y="3400"/>
                  </a:cubicBezTo>
                  <a:cubicBezTo>
                    <a:pt x="2760" y="3400"/>
                    <a:pt x="2783" y="3484"/>
                    <a:pt x="2842" y="3380"/>
                  </a:cubicBezTo>
                  <a:cubicBezTo>
                    <a:pt x="2913" y="3275"/>
                    <a:pt x="3020" y="3171"/>
                    <a:pt x="3020" y="3171"/>
                  </a:cubicBezTo>
                  <a:cubicBezTo>
                    <a:pt x="3185" y="2943"/>
                    <a:pt x="3185" y="2943"/>
                    <a:pt x="3185" y="2943"/>
                  </a:cubicBezTo>
                  <a:cubicBezTo>
                    <a:pt x="3185" y="2943"/>
                    <a:pt x="3327" y="2859"/>
                    <a:pt x="3350" y="2859"/>
                  </a:cubicBezTo>
                  <a:cubicBezTo>
                    <a:pt x="3374" y="2880"/>
                    <a:pt x="3398" y="2880"/>
                    <a:pt x="3410" y="2880"/>
                  </a:cubicBezTo>
                  <a:cubicBezTo>
                    <a:pt x="3421" y="2880"/>
                    <a:pt x="3469" y="2880"/>
                    <a:pt x="3516" y="2797"/>
                  </a:cubicBezTo>
                  <a:cubicBezTo>
                    <a:pt x="3551" y="2734"/>
                    <a:pt x="3528" y="2672"/>
                    <a:pt x="3587" y="2651"/>
                  </a:cubicBezTo>
                  <a:cubicBezTo>
                    <a:pt x="3646" y="2630"/>
                    <a:pt x="3693" y="2651"/>
                    <a:pt x="3729" y="2589"/>
                  </a:cubicBezTo>
                  <a:cubicBezTo>
                    <a:pt x="3764" y="2506"/>
                    <a:pt x="4178" y="2589"/>
                    <a:pt x="4178" y="2589"/>
                  </a:cubicBezTo>
                  <a:cubicBezTo>
                    <a:pt x="4178" y="2589"/>
                    <a:pt x="4355" y="2672"/>
                    <a:pt x="4378" y="2734"/>
                  </a:cubicBezTo>
                  <a:cubicBezTo>
                    <a:pt x="4402" y="2797"/>
                    <a:pt x="4485" y="2838"/>
                    <a:pt x="4449" y="2922"/>
                  </a:cubicBezTo>
                  <a:cubicBezTo>
                    <a:pt x="4402" y="2984"/>
                    <a:pt x="4449" y="3088"/>
                    <a:pt x="4473" y="3109"/>
                  </a:cubicBezTo>
                  <a:cubicBezTo>
                    <a:pt x="4497" y="3130"/>
                    <a:pt x="4497" y="2943"/>
                    <a:pt x="4544" y="2963"/>
                  </a:cubicBezTo>
                  <a:cubicBezTo>
                    <a:pt x="4579" y="2984"/>
                    <a:pt x="4603" y="3088"/>
                    <a:pt x="4638" y="3109"/>
                  </a:cubicBezTo>
                  <a:cubicBezTo>
                    <a:pt x="4674" y="3130"/>
                    <a:pt x="4839" y="3151"/>
                    <a:pt x="4863" y="3171"/>
                  </a:cubicBezTo>
                  <a:cubicBezTo>
                    <a:pt x="4887" y="3213"/>
                    <a:pt x="4922" y="3255"/>
                    <a:pt x="4993" y="3317"/>
                  </a:cubicBezTo>
                  <a:cubicBezTo>
                    <a:pt x="5052" y="3380"/>
                    <a:pt x="5501" y="3692"/>
                    <a:pt x="5513" y="3733"/>
                  </a:cubicBezTo>
                  <a:cubicBezTo>
                    <a:pt x="5525" y="3775"/>
                    <a:pt x="5477" y="4087"/>
                    <a:pt x="5477" y="4087"/>
                  </a:cubicBezTo>
                  <a:cubicBezTo>
                    <a:pt x="5477" y="4087"/>
                    <a:pt x="5489" y="4191"/>
                    <a:pt x="5430" y="4212"/>
                  </a:cubicBezTo>
                  <a:cubicBezTo>
                    <a:pt x="5371" y="4212"/>
                    <a:pt x="5430" y="4191"/>
                    <a:pt x="5336" y="4212"/>
                  </a:cubicBezTo>
                  <a:cubicBezTo>
                    <a:pt x="5241" y="4233"/>
                    <a:pt x="5253" y="4316"/>
                    <a:pt x="5182" y="4274"/>
                  </a:cubicBezTo>
                  <a:cubicBezTo>
                    <a:pt x="5123" y="4233"/>
                    <a:pt x="5135" y="4233"/>
                    <a:pt x="5087" y="4170"/>
                  </a:cubicBezTo>
                  <a:cubicBezTo>
                    <a:pt x="5040" y="4129"/>
                    <a:pt x="4993" y="4045"/>
                    <a:pt x="4946" y="4087"/>
                  </a:cubicBezTo>
                  <a:cubicBezTo>
                    <a:pt x="4898" y="4149"/>
                    <a:pt x="4922" y="4233"/>
                    <a:pt x="4839" y="4149"/>
                  </a:cubicBezTo>
                  <a:cubicBezTo>
                    <a:pt x="4757" y="4045"/>
                    <a:pt x="4709" y="4025"/>
                    <a:pt x="4709" y="4025"/>
                  </a:cubicBezTo>
                  <a:cubicBezTo>
                    <a:pt x="4709" y="4025"/>
                    <a:pt x="4674" y="4066"/>
                    <a:pt x="4674" y="4087"/>
                  </a:cubicBezTo>
                  <a:cubicBezTo>
                    <a:pt x="4686" y="4129"/>
                    <a:pt x="4709" y="4066"/>
                    <a:pt x="4768" y="4191"/>
                  </a:cubicBezTo>
                  <a:cubicBezTo>
                    <a:pt x="4816" y="4295"/>
                    <a:pt x="4898" y="4378"/>
                    <a:pt x="4887" y="4441"/>
                  </a:cubicBezTo>
                  <a:cubicBezTo>
                    <a:pt x="4887" y="4503"/>
                    <a:pt x="4922" y="4524"/>
                    <a:pt x="4887" y="4586"/>
                  </a:cubicBezTo>
                  <a:cubicBezTo>
                    <a:pt x="4863" y="4628"/>
                    <a:pt x="4863" y="4711"/>
                    <a:pt x="4863" y="4711"/>
                  </a:cubicBezTo>
                  <a:cubicBezTo>
                    <a:pt x="4863" y="4711"/>
                    <a:pt x="4910" y="4815"/>
                    <a:pt x="4898" y="4857"/>
                  </a:cubicBezTo>
                  <a:cubicBezTo>
                    <a:pt x="4887" y="4899"/>
                    <a:pt x="4887" y="5003"/>
                    <a:pt x="4887" y="5044"/>
                  </a:cubicBezTo>
                  <a:cubicBezTo>
                    <a:pt x="4887" y="5065"/>
                    <a:pt x="4922" y="5169"/>
                    <a:pt x="4922" y="5169"/>
                  </a:cubicBezTo>
                  <a:cubicBezTo>
                    <a:pt x="4922" y="5169"/>
                    <a:pt x="4969" y="5107"/>
                    <a:pt x="5028" y="5211"/>
                  </a:cubicBezTo>
                  <a:cubicBezTo>
                    <a:pt x="5087" y="5294"/>
                    <a:pt x="5170" y="5294"/>
                    <a:pt x="5170" y="5294"/>
                  </a:cubicBezTo>
                  <a:cubicBezTo>
                    <a:pt x="5170" y="5169"/>
                    <a:pt x="5170" y="5169"/>
                    <a:pt x="5170" y="5169"/>
                  </a:cubicBezTo>
                  <a:cubicBezTo>
                    <a:pt x="5170" y="5169"/>
                    <a:pt x="5146" y="5148"/>
                    <a:pt x="5123" y="5065"/>
                  </a:cubicBezTo>
                  <a:cubicBezTo>
                    <a:pt x="5087" y="5003"/>
                    <a:pt x="5052" y="4899"/>
                    <a:pt x="5052" y="4878"/>
                  </a:cubicBezTo>
                  <a:cubicBezTo>
                    <a:pt x="5040" y="4836"/>
                    <a:pt x="5040" y="4732"/>
                    <a:pt x="5052" y="4732"/>
                  </a:cubicBezTo>
                  <a:cubicBezTo>
                    <a:pt x="5076" y="4732"/>
                    <a:pt x="5111" y="4753"/>
                    <a:pt x="5182" y="4815"/>
                  </a:cubicBezTo>
                  <a:cubicBezTo>
                    <a:pt x="5253" y="4857"/>
                    <a:pt x="5395" y="5044"/>
                    <a:pt x="5430" y="4940"/>
                  </a:cubicBezTo>
                  <a:cubicBezTo>
                    <a:pt x="5466" y="4836"/>
                    <a:pt x="5454" y="4815"/>
                    <a:pt x="5430" y="4711"/>
                  </a:cubicBezTo>
                  <a:cubicBezTo>
                    <a:pt x="5406" y="4607"/>
                    <a:pt x="5371" y="4670"/>
                    <a:pt x="5395" y="4545"/>
                  </a:cubicBezTo>
                  <a:cubicBezTo>
                    <a:pt x="5430" y="4420"/>
                    <a:pt x="5359" y="4524"/>
                    <a:pt x="5501" y="4316"/>
                  </a:cubicBezTo>
                  <a:cubicBezTo>
                    <a:pt x="5643" y="4108"/>
                    <a:pt x="5761" y="4170"/>
                    <a:pt x="5785" y="4170"/>
                  </a:cubicBezTo>
                  <a:cubicBezTo>
                    <a:pt x="5808" y="4170"/>
                    <a:pt x="5903" y="4066"/>
                    <a:pt x="5891" y="4025"/>
                  </a:cubicBezTo>
                  <a:cubicBezTo>
                    <a:pt x="5879" y="4004"/>
                    <a:pt x="5903" y="3941"/>
                    <a:pt x="5879" y="3837"/>
                  </a:cubicBezTo>
                  <a:cubicBezTo>
                    <a:pt x="5844" y="3733"/>
                    <a:pt x="5785" y="3525"/>
                    <a:pt x="5785" y="3525"/>
                  </a:cubicBezTo>
                  <a:cubicBezTo>
                    <a:pt x="5785" y="3525"/>
                    <a:pt x="5725" y="3338"/>
                    <a:pt x="5761" y="3338"/>
                  </a:cubicBezTo>
                  <a:cubicBezTo>
                    <a:pt x="5796" y="3359"/>
                    <a:pt x="5832" y="3400"/>
                    <a:pt x="5938" y="3484"/>
                  </a:cubicBezTo>
                  <a:cubicBezTo>
                    <a:pt x="6056" y="3567"/>
                    <a:pt x="6104" y="3588"/>
                    <a:pt x="6127" y="3608"/>
                  </a:cubicBezTo>
                  <a:cubicBezTo>
                    <a:pt x="6151" y="3629"/>
                    <a:pt x="6175" y="3712"/>
                    <a:pt x="6127" y="3712"/>
                  </a:cubicBezTo>
                  <a:cubicBezTo>
                    <a:pt x="6068" y="3712"/>
                    <a:pt x="6033" y="3775"/>
                    <a:pt x="6021" y="3817"/>
                  </a:cubicBezTo>
                  <a:cubicBezTo>
                    <a:pt x="6009" y="3858"/>
                    <a:pt x="6080" y="3962"/>
                    <a:pt x="6080" y="3962"/>
                  </a:cubicBezTo>
                  <a:cubicBezTo>
                    <a:pt x="6080" y="3962"/>
                    <a:pt x="6186" y="3962"/>
                    <a:pt x="6210" y="3962"/>
                  </a:cubicBezTo>
                  <a:cubicBezTo>
                    <a:pt x="6234" y="3962"/>
                    <a:pt x="6234" y="3817"/>
                    <a:pt x="6234" y="3733"/>
                  </a:cubicBezTo>
                  <a:cubicBezTo>
                    <a:pt x="6234" y="3671"/>
                    <a:pt x="6399" y="3712"/>
                    <a:pt x="6423" y="3692"/>
                  </a:cubicBezTo>
                  <a:cubicBezTo>
                    <a:pt x="6446" y="3650"/>
                    <a:pt x="6505" y="3525"/>
                    <a:pt x="6541" y="3484"/>
                  </a:cubicBezTo>
                  <a:cubicBezTo>
                    <a:pt x="6588" y="3442"/>
                    <a:pt x="6742" y="3359"/>
                    <a:pt x="6718" y="3400"/>
                  </a:cubicBezTo>
                  <a:cubicBezTo>
                    <a:pt x="6706" y="3442"/>
                    <a:pt x="6742" y="3567"/>
                    <a:pt x="6742" y="3525"/>
                  </a:cubicBezTo>
                  <a:cubicBezTo>
                    <a:pt x="6742" y="3484"/>
                    <a:pt x="6789" y="3317"/>
                    <a:pt x="6813" y="3317"/>
                  </a:cubicBezTo>
                  <a:cubicBezTo>
                    <a:pt x="6836" y="3317"/>
                    <a:pt x="6907" y="3359"/>
                    <a:pt x="6907" y="3359"/>
                  </a:cubicBezTo>
                  <a:cubicBezTo>
                    <a:pt x="6907" y="3359"/>
                    <a:pt x="6872" y="3525"/>
                    <a:pt x="6919" y="3525"/>
                  </a:cubicBezTo>
                  <a:cubicBezTo>
                    <a:pt x="6978" y="3546"/>
                    <a:pt x="7049" y="3629"/>
                    <a:pt x="7061" y="3546"/>
                  </a:cubicBezTo>
                  <a:cubicBezTo>
                    <a:pt x="7084" y="3484"/>
                    <a:pt x="7049" y="3504"/>
                    <a:pt x="7167" y="3442"/>
                  </a:cubicBezTo>
                  <a:cubicBezTo>
                    <a:pt x="7297" y="3400"/>
                    <a:pt x="7238" y="3400"/>
                    <a:pt x="7321" y="3380"/>
                  </a:cubicBezTo>
                  <a:cubicBezTo>
                    <a:pt x="7403" y="3380"/>
                    <a:pt x="7451" y="3484"/>
                    <a:pt x="7486" y="3484"/>
                  </a:cubicBezTo>
                  <a:cubicBezTo>
                    <a:pt x="7533" y="3484"/>
                    <a:pt x="7557" y="3317"/>
                    <a:pt x="7557" y="3317"/>
                  </a:cubicBezTo>
                  <a:cubicBezTo>
                    <a:pt x="7569" y="3192"/>
                    <a:pt x="7569" y="3192"/>
                    <a:pt x="7569" y="3192"/>
                  </a:cubicBezTo>
                  <a:cubicBezTo>
                    <a:pt x="7522" y="3151"/>
                    <a:pt x="7522" y="3151"/>
                    <a:pt x="7522" y="3151"/>
                  </a:cubicBezTo>
                  <a:cubicBezTo>
                    <a:pt x="7522" y="3151"/>
                    <a:pt x="7569" y="3151"/>
                    <a:pt x="7545" y="3109"/>
                  </a:cubicBezTo>
                  <a:cubicBezTo>
                    <a:pt x="7533" y="3088"/>
                    <a:pt x="7592" y="3067"/>
                    <a:pt x="7628" y="3067"/>
                  </a:cubicBezTo>
                  <a:cubicBezTo>
                    <a:pt x="7663" y="3047"/>
                    <a:pt x="7770" y="3109"/>
                    <a:pt x="7817" y="3130"/>
                  </a:cubicBezTo>
                  <a:cubicBezTo>
                    <a:pt x="7876" y="3171"/>
                    <a:pt x="8077" y="3151"/>
                    <a:pt x="8207" y="3317"/>
                  </a:cubicBezTo>
                  <a:cubicBezTo>
                    <a:pt x="8325" y="3484"/>
                    <a:pt x="8349" y="3504"/>
                    <a:pt x="8372" y="3504"/>
                  </a:cubicBezTo>
                  <a:cubicBezTo>
                    <a:pt x="8396" y="3525"/>
                    <a:pt x="8490" y="3463"/>
                    <a:pt x="8490" y="3463"/>
                  </a:cubicBezTo>
                  <a:cubicBezTo>
                    <a:pt x="8490" y="3463"/>
                    <a:pt x="8526" y="3442"/>
                    <a:pt x="8490" y="3400"/>
                  </a:cubicBezTo>
                  <a:cubicBezTo>
                    <a:pt x="8443" y="3338"/>
                    <a:pt x="8408" y="3359"/>
                    <a:pt x="8408" y="3338"/>
                  </a:cubicBezTo>
                  <a:cubicBezTo>
                    <a:pt x="8408" y="3296"/>
                    <a:pt x="8372" y="3130"/>
                    <a:pt x="8360" y="3130"/>
                  </a:cubicBezTo>
                  <a:cubicBezTo>
                    <a:pt x="8349" y="3130"/>
                    <a:pt x="8325" y="3109"/>
                    <a:pt x="8313" y="3130"/>
                  </a:cubicBezTo>
                  <a:cubicBezTo>
                    <a:pt x="8301" y="3151"/>
                    <a:pt x="8231" y="3047"/>
                    <a:pt x="8231" y="3026"/>
                  </a:cubicBezTo>
                  <a:cubicBezTo>
                    <a:pt x="8231" y="2984"/>
                    <a:pt x="8231" y="2880"/>
                    <a:pt x="8254" y="2880"/>
                  </a:cubicBezTo>
                  <a:cubicBezTo>
                    <a:pt x="8266" y="2859"/>
                    <a:pt x="8148" y="2859"/>
                    <a:pt x="8219" y="2734"/>
                  </a:cubicBezTo>
                  <a:cubicBezTo>
                    <a:pt x="8278" y="2589"/>
                    <a:pt x="8396" y="2422"/>
                    <a:pt x="8396" y="2401"/>
                  </a:cubicBezTo>
                  <a:cubicBezTo>
                    <a:pt x="8384" y="2360"/>
                    <a:pt x="8408" y="1860"/>
                    <a:pt x="8408" y="1860"/>
                  </a:cubicBezTo>
                  <a:cubicBezTo>
                    <a:pt x="8408" y="1860"/>
                    <a:pt x="8479" y="1923"/>
                    <a:pt x="8502" y="1881"/>
                  </a:cubicBezTo>
                  <a:cubicBezTo>
                    <a:pt x="8526" y="1819"/>
                    <a:pt x="8550" y="1694"/>
                    <a:pt x="8550" y="1694"/>
                  </a:cubicBezTo>
                  <a:cubicBezTo>
                    <a:pt x="8632" y="1673"/>
                    <a:pt x="8632" y="1673"/>
                    <a:pt x="8632" y="1673"/>
                  </a:cubicBezTo>
                  <a:cubicBezTo>
                    <a:pt x="8632" y="1673"/>
                    <a:pt x="8668" y="1777"/>
                    <a:pt x="8668" y="1798"/>
                  </a:cubicBezTo>
                  <a:cubicBezTo>
                    <a:pt x="8656" y="1819"/>
                    <a:pt x="8620" y="1902"/>
                    <a:pt x="8668" y="1902"/>
                  </a:cubicBezTo>
                  <a:cubicBezTo>
                    <a:pt x="8703" y="1902"/>
                    <a:pt x="8810" y="2027"/>
                    <a:pt x="8810" y="2027"/>
                  </a:cubicBezTo>
                  <a:cubicBezTo>
                    <a:pt x="8810" y="2027"/>
                    <a:pt x="8845" y="2277"/>
                    <a:pt x="8821" y="2277"/>
                  </a:cubicBezTo>
                  <a:cubicBezTo>
                    <a:pt x="8798" y="2277"/>
                    <a:pt x="8810" y="2401"/>
                    <a:pt x="8810" y="2401"/>
                  </a:cubicBezTo>
                  <a:cubicBezTo>
                    <a:pt x="8810" y="2401"/>
                    <a:pt x="8786" y="2318"/>
                    <a:pt x="8774" y="2422"/>
                  </a:cubicBezTo>
                  <a:cubicBezTo>
                    <a:pt x="8750" y="2526"/>
                    <a:pt x="8810" y="2589"/>
                    <a:pt x="8810" y="2589"/>
                  </a:cubicBezTo>
                  <a:cubicBezTo>
                    <a:pt x="8810" y="2589"/>
                    <a:pt x="8869" y="2547"/>
                    <a:pt x="8845" y="2651"/>
                  </a:cubicBezTo>
                  <a:cubicBezTo>
                    <a:pt x="8833" y="2755"/>
                    <a:pt x="8833" y="2714"/>
                    <a:pt x="8845" y="2797"/>
                  </a:cubicBezTo>
                  <a:cubicBezTo>
                    <a:pt x="8845" y="2901"/>
                    <a:pt x="8892" y="3026"/>
                    <a:pt x="8892" y="3067"/>
                  </a:cubicBezTo>
                  <a:cubicBezTo>
                    <a:pt x="8892" y="3109"/>
                    <a:pt x="8892" y="3359"/>
                    <a:pt x="8892" y="3359"/>
                  </a:cubicBezTo>
                  <a:cubicBezTo>
                    <a:pt x="8892" y="3359"/>
                    <a:pt x="8928" y="3484"/>
                    <a:pt x="8951" y="3525"/>
                  </a:cubicBezTo>
                  <a:cubicBezTo>
                    <a:pt x="8975" y="3567"/>
                    <a:pt x="9034" y="3463"/>
                    <a:pt x="8975" y="3567"/>
                  </a:cubicBezTo>
                  <a:cubicBezTo>
                    <a:pt x="8904" y="3671"/>
                    <a:pt x="8939" y="3671"/>
                    <a:pt x="8892" y="3775"/>
                  </a:cubicBezTo>
                  <a:cubicBezTo>
                    <a:pt x="8845" y="3879"/>
                    <a:pt x="8810" y="3900"/>
                    <a:pt x="8786" y="3941"/>
                  </a:cubicBezTo>
                  <a:cubicBezTo>
                    <a:pt x="8762" y="3983"/>
                    <a:pt x="8691" y="4025"/>
                    <a:pt x="8691" y="4025"/>
                  </a:cubicBezTo>
                  <a:cubicBezTo>
                    <a:pt x="8691" y="4025"/>
                    <a:pt x="8857" y="4108"/>
                    <a:pt x="8880" y="4108"/>
                  </a:cubicBezTo>
                  <a:cubicBezTo>
                    <a:pt x="8904" y="4108"/>
                    <a:pt x="9093" y="4066"/>
                    <a:pt x="9093" y="3983"/>
                  </a:cubicBezTo>
                  <a:cubicBezTo>
                    <a:pt x="9093" y="3900"/>
                    <a:pt x="9199" y="3692"/>
                    <a:pt x="9140" y="3629"/>
                  </a:cubicBezTo>
                  <a:cubicBezTo>
                    <a:pt x="9093" y="3567"/>
                    <a:pt x="9081" y="3588"/>
                    <a:pt x="9069" y="3525"/>
                  </a:cubicBezTo>
                  <a:cubicBezTo>
                    <a:pt x="9069" y="3463"/>
                    <a:pt x="9046" y="3442"/>
                    <a:pt x="9069" y="3400"/>
                  </a:cubicBezTo>
                  <a:cubicBezTo>
                    <a:pt x="9081" y="3359"/>
                    <a:pt x="9117" y="3275"/>
                    <a:pt x="9069" y="3296"/>
                  </a:cubicBezTo>
                  <a:cubicBezTo>
                    <a:pt x="9022" y="3296"/>
                    <a:pt x="9022" y="3317"/>
                    <a:pt x="8999" y="3255"/>
                  </a:cubicBezTo>
                  <a:cubicBezTo>
                    <a:pt x="8975" y="3192"/>
                    <a:pt x="8987" y="3275"/>
                    <a:pt x="8951" y="3109"/>
                  </a:cubicBezTo>
                  <a:cubicBezTo>
                    <a:pt x="8916" y="2943"/>
                    <a:pt x="8975" y="2859"/>
                    <a:pt x="8975" y="2859"/>
                  </a:cubicBezTo>
                  <a:cubicBezTo>
                    <a:pt x="8975" y="2859"/>
                    <a:pt x="9022" y="2943"/>
                    <a:pt x="8987" y="2797"/>
                  </a:cubicBezTo>
                  <a:cubicBezTo>
                    <a:pt x="8951" y="2651"/>
                    <a:pt x="8904" y="2610"/>
                    <a:pt x="8904" y="2568"/>
                  </a:cubicBezTo>
                  <a:cubicBezTo>
                    <a:pt x="8892" y="2506"/>
                    <a:pt x="8916" y="2464"/>
                    <a:pt x="8904" y="2381"/>
                  </a:cubicBezTo>
                  <a:cubicBezTo>
                    <a:pt x="8904" y="2297"/>
                    <a:pt x="9046" y="2256"/>
                    <a:pt x="9046" y="2256"/>
                  </a:cubicBezTo>
                  <a:cubicBezTo>
                    <a:pt x="9046" y="2256"/>
                    <a:pt x="9058" y="2131"/>
                    <a:pt x="9034" y="2069"/>
                  </a:cubicBezTo>
                  <a:cubicBezTo>
                    <a:pt x="8999" y="2027"/>
                    <a:pt x="8951" y="1923"/>
                    <a:pt x="8951" y="1923"/>
                  </a:cubicBezTo>
                  <a:cubicBezTo>
                    <a:pt x="8951" y="1923"/>
                    <a:pt x="8963" y="1860"/>
                    <a:pt x="8963" y="1840"/>
                  </a:cubicBezTo>
                  <a:cubicBezTo>
                    <a:pt x="8975" y="1798"/>
                    <a:pt x="9034" y="1860"/>
                    <a:pt x="9058" y="1902"/>
                  </a:cubicBezTo>
                  <a:cubicBezTo>
                    <a:pt x="9069" y="1944"/>
                    <a:pt x="9140" y="2027"/>
                    <a:pt x="9140" y="2027"/>
                  </a:cubicBezTo>
                  <a:cubicBezTo>
                    <a:pt x="9140" y="2027"/>
                    <a:pt x="9117" y="2089"/>
                    <a:pt x="9129" y="2152"/>
                  </a:cubicBezTo>
                  <a:cubicBezTo>
                    <a:pt x="9140" y="2214"/>
                    <a:pt x="9152" y="2360"/>
                    <a:pt x="9152" y="2360"/>
                  </a:cubicBezTo>
                  <a:cubicBezTo>
                    <a:pt x="9152" y="2360"/>
                    <a:pt x="9176" y="2464"/>
                    <a:pt x="9188" y="2485"/>
                  </a:cubicBezTo>
                  <a:cubicBezTo>
                    <a:pt x="9199" y="2506"/>
                    <a:pt x="9164" y="2526"/>
                    <a:pt x="9199" y="2506"/>
                  </a:cubicBezTo>
                  <a:cubicBezTo>
                    <a:pt x="9235" y="2506"/>
                    <a:pt x="9389" y="2568"/>
                    <a:pt x="9389" y="2568"/>
                  </a:cubicBezTo>
                  <a:cubicBezTo>
                    <a:pt x="9389" y="2568"/>
                    <a:pt x="9400" y="2381"/>
                    <a:pt x="9377" y="2381"/>
                  </a:cubicBezTo>
                  <a:cubicBezTo>
                    <a:pt x="9341" y="2401"/>
                    <a:pt x="9318" y="2422"/>
                    <a:pt x="9294" y="2401"/>
                  </a:cubicBezTo>
                  <a:cubicBezTo>
                    <a:pt x="9259" y="2360"/>
                    <a:pt x="9247" y="2277"/>
                    <a:pt x="9247" y="2277"/>
                  </a:cubicBezTo>
                  <a:cubicBezTo>
                    <a:pt x="9247" y="2277"/>
                    <a:pt x="9247" y="2214"/>
                    <a:pt x="9259" y="2173"/>
                  </a:cubicBezTo>
                  <a:cubicBezTo>
                    <a:pt x="9270" y="2131"/>
                    <a:pt x="9353" y="2048"/>
                    <a:pt x="9353" y="2048"/>
                  </a:cubicBezTo>
                  <a:cubicBezTo>
                    <a:pt x="9353" y="2048"/>
                    <a:pt x="9424" y="2069"/>
                    <a:pt x="9471" y="2069"/>
                  </a:cubicBezTo>
                  <a:cubicBezTo>
                    <a:pt x="9518" y="2069"/>
                    <a:pt x="9708" y="2297"/>
                    <a:pt x="9708" y="2297"/>
                  </a:cubicBezTo>
                  <a:cubicBezTo>
                    <a:pt x="9743" y="2360"/>
                    <a:pt x="9743" y="2360"/>
                    <a:pt x="9743" y="2360"/>
                  </a:cubicBezTo>
                  <a:cubicBezTo>
                    <a:pt x="9743" y="2360"/>
                    <a:pt x="9755" y="2214"/>
                    <a:pt x="9790" y="2256"/>
                  </a:cubicBezTo>
                  <a:cubicBezTo>
                    <a:pt x="9814" y="2277"/>
                    <a:pt x="9814" y="2277"/>
                    <a:pt x="9814" y="2277"/>
                  </a:cubicBezTo>
                  <a:cubicBezTo>
                    <a:pt x="9814" y="2277"/>
                    <a:pt x="9826" y="2173"/>
                    <a:pt x="9778" y="2131"/>
                  </a:cubicBezTo>
                  <a:cubicBezTo>
                    <a:pt x="9719" y="2110"/>
                    <a:pt x="9648" y="1964"/>
                    <a:pt x="9648" y="1964"/>
                  </a:cubicBezTo>
                  <a:cubicBezTo>
                    <a:pt x="9648" y="1964"/>
                    <a:pt x="9589" y="1798"/>
                    <a:pt x="9601" y="1715"/>
                  </a:cubicBezTo>
                  <a:cubicBezTo>
                    <a:pt x="9613" y="1632"/>
                    <a:pt x="9601" y="1590"/>
                    <a:pt x="9625" y="1590"/>
                  </a:cubicBezTo>
                  <a:cubicBezTo>
                    <a:pt x="9648" y="1590"/>
                    <a:pt x="9790" y="1569"/>
                    <a:pt x="9838" y="1528"/>
                  </a:cubicBezTo>
                  <a:cubicBezTo>
                    <a:pt x="9885" y="1507"/>
                    <a:pt x="9944" y="1548"/>
                    <a:pt x="10015" y="1507"/>
                  </a:cubicBezTo>
                  <a:cubicBezTo>
                    <a:pt x="10086" y="1465"/>
                    <a:pt x="10097" y="1444"/>
                    <a:pt x="10157" y="1465"/>
                  </a:cubicBezTo>
                  <a:cubicBezTo>
                    <a:pt x="10227" y="1507"/>
                    <a:pt x="10180" y="1403"/>
                    <a:pt x="10168" y="1340"/>
                  </a:cubicBezTo>
                  <a:cubicBezTo>
                    <a:pt x="10157" y="1299"/>
                    <a:pt x="10145" y="1070"/>
                    <a:pt x="10145" y="1132"/>
                  </a:cubicBezTo>
                  <a:cubicBezTo>
                    <a:pt x="10145" y="1174"/>
                    <a:pt x="10145" y="903"/>
                    <a:pt x="10287" y="862"/>
                  </a:cubicBezTo>
                  <a:cubicBezTo>
                    <a:pt x="10417" y="841"/>
                    <a:pt x="10535" y="799"/>
                    <a:pt x="10688" y="758"/>
                  </a:cubicBezTo>
                  <a:cubicBezTo>
                    <a:pt x="10854" y="695"/>
                    <a:pt x="10877" y="591"/>
                    <a:pt x="10877" y="591"/>
                  </a:cubicBezTo>
                  <a:cubicBezTo>
                    <a:pt x="10877" y="591"/>
                    <a:pt x="10996" y="570"/>
                    <a:pt x="11019" y="570"/>
                  </a:cubicBezTo>
                  <a:cubicBezTo>
                    <a:pt x="11031" y="570"/>
                    <a:pt x="11066" y="529"/>
                    <a:pt x="11114" y="549"/>
                  </a:cubicBezTo>
                  <a:cubicBezTo>
                    <a:pt x="11173" y="570"/>
                    <a:pt x="11196" y="612"/>
                    <a:pt x="11232" y="612"/>
                  </a:cubicBezTo>
                  <a:cubicBezTo>
                    <a:pt x="11267" y="612"/>
                    <a:pt x="11468" y="549"/>
                    <a:pt x="11468" y="549"/>
                  </a:cubicBezTo>
                  <a:cubicBezTo>
                    <a:pt x="11468" y="549"/>
                    <a:pt x="11468" y="487"/>
                    <a:pt x="11492" y="445"/>
                  </a:cubicBezTo>
                  <a:cubicBezTo>
                    <a:pt x="11504" y="404"/>
                    <a:pt x="11527" y="321"/>
                    <a:pt x="11551" y="321"/>
                  </a:cubicBezTo>
                  <a:cubicBezTo>
                    <a:pt x="11586" y="341"/>
                    <a:pt x="11622" y="362"/>
                    <a:pt x="11622" y="321"/>
                  </a:cubicBezTo>
                  <a:cubicBezTo>
                    <a:pt x="11634" y="258"/>
                    <a:pt x="11752" y="-54"/>
                    <a:pt x="11834" y="8"/>
                  </a:cubicBezTo>
                  <a:cubicBezTo>
                    <a:pt x="11917" y="50"/>
                    <a:pt x="12106" y="50"/>
                    <a:pt x="12106" y="71"/>
                  </a:cubicBezTo>
                  <a:cubicBezTo>
                    <a:pt x="12106" y="112"/>
                    <a:pt x="12142" y="196"/>
                    <a:pt x="12142" y="196"/>
                  </a:cubicBezTo>
                  <a:cubicBezTo>
                    <a:pt x="12142" y="196"/>
                    <a:pt x="12130" y="258"/>
                    <a:pt x="12189" y="279"/>
                  </a:cubicBezTo>
                  <a:cubicBezTo>
                    <a:pt x="12260" y="321"/>
                    <a:pt x="12295" y="362"/>
                    <a:pt x="12295" y="362"/>
                  </a:cubicBezTo>
                  <a:cubicBezTo>
                    <a:pt x="12295" y="362"/>
                    <a:pt x="12484" y="362"/>
                    <a:pt x="12520" y="362"/>
                  </a:cubicBezTo>
                  <a:cubicBezTo>
                    <a:pt x="12567" y="341"/>
                    <a:pt x="12898" y="466"/>
                    <a:pt x="12898" y="487"/>
                  </a:cubicBezTo>
                  <a:cubicBezTo>
                    <a:pt x="12898" y="529"/>
                    <a:pt x="13004" y="820"/>
                    <a:pt x="12945" y="862"/>
                  </a:cubicBezTo>
                  <a:cubicBezTo>
                    <a:pt x="12886" y="924"/>
                    <a:pt x="12957" y="924"/>
                    <a:pt x="12815" y="1132"/>
                  </a:cubicBezTo>
                  <a:cubicBezTo>
                    <a:pt x="12673" y="1319"/>
                    <a:pt x="12579" y="1403"/>
                    <a:pt x="12496" y="1465"/>
                  </a:cubicBezTo>
                  <a:cubicBezTo>
                    <a:pt x="12413" y="1528"/>
                    <a:pt x="12378" y="1715"/>
                    <a:pt x="12331" y="1736"/>
                  </a:cubicBezTo>
                  <a:cubicBezTo>
                    <a:pt x="12272" y="1756"/>
                    <a:pt x="12260" y="1819"/>
                    <a:pt x="12260" y="1819"/>
                  </a:cubicBezTo>
                  <a:cubicBezTo>
                    <a:pt x="12260" y="1819"/>
                    <a:pt x="12331" y="1798"/>
                    <a:pt x="12366" y="1777"/>
                  </a:cubicBezTo>
                  <a:cubicBezTo>
                    <a:pt x="12390" y="1756"/>
                    <a:pt x="12673" y="1673"/>
                    <a:pt x="12673" y="1673"/>
                  </a:cubicBezTo>
                  <a:cubicBezTo>
                    <a:pt x="12673" y="1673"/>
                    <a:pt x="12532" y="1569"/>
                    <a:pt x="12626" y="1486"/>
                  </a:cubicBezTo>
                  <a:cubicBezTo>
                    <a:pt x="12721" y="1403"/>
                    <a:pt x="12744" y="1423"/>
                    <a:pt x="12744" y="1423"/>
                  </a:cubicBezTo>
                  <a:cubicBezTo>
                    <a:pt x="12744" y="1423"/>
                    <a:pt x="12803" y="1423"/>
                    <a:pt x="12827" y="1444"/>
                  </a:cubicBezTo>
                  <a:cubicBezTo>
                    <a:pt x="12862" y="1444"/>
                    <a:pt x="12898" y="1486"/>
                    <a:pt x="12945" y="1548"/>
                  </a:cubicBezTo>
                  <a:cubicBezTo>
                    <a:pt x="13004" y="1611"/>
                    <a:pt x="12981" y="1611"/>
                    <a:pt x="13016" y="1548"/>
                  </a:cubicBezTo>
                  <a:cubicBezTo>
                    <a:pt x="13063" y="1465"/>
                    <a:pt x="13099" y="1423"/>
                    <a:pt x="13146" y="1444"/>
                  </a:cubicBezTo>
                  <a:cubicBezTo>
                    <a:pt x="13205" y="1465"/>
                    <a:pt x="13489" y="1528"/>
                    <a:pt x="13571" y="1548"/>
                  </a:cubicBezTo>
                  <a:cubicBezTo>
                    <a:pt x="13642" y="1548"/>
                    <a:pt x="13501" y="1652"/>
                    <a:pt x="13607" y="1756"/>
                  </a:cubicBezTo>
                  <a:cubicBezTo>
                    <a:pt x="13713" y="1840"/>
                    <a:pt x="13831" y="1944"/>
                    <a:pt x="13855" y="1944"/>
                  </a:cubicBezTo>
                  <a:cubicBezTo>
                    <a:pt x="13879" y="1923"/>
                    <a:pt x="14044" y="1840"/>
                    <a:pt x="14044" y="1840"/>
                  </a:cubicBezTo>
                  <a:cubicBezTo>
                    <a:pt x="14044" y="1840"/>
                    <a:pt x="14044" y="1840"/>
                    <a:pt x="14080" y="1715"/>
                  </a:cubicBezTo>
                  <a:cubicBezTo>
                    <a:pt x="14103" y="1590"/>
                    <a:pt x="14091" y="1611"/>
                    <a:pt x="14091" y="1548"/>
                  </a:cubicBezTo>
                  <a:cubicBezTo>
                    <a:pt x="14103" y="1507"/>
                    <a:pt x="14127" y="1465"/>
                    <a:pt x="14150" y="1423"/>
                  </a:cubicBezTo>
                  <a:cubicBezTo>
                    <a:pt x="14186" y="1382"/>
                    <a:pt x="14186" y="1340"/>
                    <a:pt x="14269" y="1423"/>
                  </a:cubicBezTo>
                  <a:cubicBezTo>
                    <a:pt x="14351" y="1528"/>
                    <a:pt x="14363" y="1569"/>
                    <a:pt x="14363" y="1569"/>
                  </a:cubicBezTo>
                  <a:cubicBezTo>
                    <a:pt x="14363" y="1569"/>
                    <a:pt x="14505" y="1548"/>
                    <a:pt x="14659" y="1777"/>
                  </a:cubicBezTo>
                  <a:cubicBezTo>
                    <a:pt x="14812" y="1985"/>
                    <a:pt x="14777" y="2048"/>
                    <a:pt x="14789" y="2089"/>
                  </a:cubicBezTo>
                  <a:cubicBezTo>
                    <a:pt x="14789" y="2152"/>
                    <a:pt x="14777" y="2277"/>
                    <a:pt x="14789" y="2318"/>
                  </a:cubicBezTo>
                  <a:cubicBezTo>
                    <a:pt x="14789" y="2360"/>
                    <a:pt x="14789" y="2277"/>
                    <a:pt x="14871" y="2422"/>
                  </a:cubicBezTo>
                  <a:cubicBezTo>
                    <a:pt x="14954" y="2589"/>
                    <a:pt x="15119" y="2589"/>
                    <a:pt x="15108" y="2589"/>
                  </a:cubicBezTo>
                  <a:cubicBezTo>
                    <a:pt x="15084" y="2589"/>
                    <a:pt x="15119" y="2464"/>
                    <a:pt x="15096" y="2401"/>
                  </a:cubicBezTo>
                  <a:cubicBezTo>
                    <a:pt x="15072" y="2339"/>
                    <a:pt x="15108" y="2360"/>
                    <a:pt x="15143" y="2297"/>
                  </a:cubicBezTo>
                  <a:cubicBezTo>
                    <a:pt x="15167" y="2256"/>
                    <a:pt x="15226" y="2277"/>
                    <a:pt x="15226" y="2277"/>
                  </a:cubicBezTo>
                  <a:cubicBezTo>
                    <a:pt x="15226" y="2277"/>
                    <a:pt x="15249" y="2297"/>
                    <a:pt x="15320" y="2339"/>
                  </a:cubicBezTo>
                  <a:cubicBezTo>
                    <a:pt x="15379" y="2360"/>
                    <a:pt x="15285" y="2360"/>
                    <a:pt x="15450" y="2360"/>
                  </a:cubicBezTo>
                  <a:cubicBezTo>
                    <a:pt x="15616" y="2360"/>
                    <a:pt x="15616" y="2277"/>
                    <a:pt x="15675" y="2277"/>
                  </a:cubicBezTo>
                  <a:cubicBezTo>
                    <a:pt x="15722" y="2277"/>
                    <a:pt x="15769" y="2256"/>
                    <a:pt x="15781" y="2277"/>
                  </a:cubicBezTo>
                  <a:cubicBezTo>
                    <a:pt x="15793" y="2318"/>
                    <a:pt x="15793" y="2339"/>
                    <a:pt x="15852" y="2339"/>
                  </a:cubicBezTo>
                  <a:cubicBezTo>
                    <a:pt x="15911" y="2360"/>
                    <a:pt x="15923" y="2401"/>
                    <a:pt x="15899" y="2297"/>
                  </a:cubicBezTo>
                  <a:cubicBezTo>
                    <a:pt x="15864" y="2193"/>
                    <a:pt x="15828" y="2110"/>
                    <a:pt x="15828" y="2110"/>
                  </a:cubicBezTo>
                  <a:cubicBezTo>
                    <a:pt x="15781" y="2069"/>
                    <a:pt x="15781" y="2069"/>
                    <a:pt x="15781" y="2069"/>
                  </a:cubicBezTo>
                  <a:cubicBezTo>
                    <a:pt x="15781" y="2069"/>
                    <a:pt x="15757" y="2048"/>
                    <a:pt x="15828" y="1964"/>
                  </a:cubicBezTo>
                  <a:cubicBezTo>
                    <a:pt x="15899" y="1881"/>
                    <a:pt x="15887" y="2006"/>
                    <a:pt x="15946" y="1985"/>
                  </a:cubicBezTo>
                  <a:cubicBezTo>
                    <a:pt x="16006" y="1985"/>
                    <a:pt x="16147" y="1944"/>
                    <a:pt x="16147" y="1944"/>
                  </a:cubicBezTo>
                  <a:cubicBezTo>
                    <a:pt x="16147" y="1944"/>
                    <a:pt x="16289" y="1985"/>
                    <a:pt x="16407" y="2069"/>
                  </a:cubicBezTo>
                  <a:cubicBezTo>
                    <a:pt x="16537" y="2152"/>
                    <a:pt x="16774" y="2193"/>
                    <a:pt x="16774" y="2152"/>
                  </a:cubicBezTo>
                  <a:cubicBezTo>
                    <a:pt x="16774" y="2131"/>
                    <a:pt x="16833" y="2152"/>
                    <a:pt x="16868" y="2152"/>
                  </a:cubicBezTo>
                  <a:cubicBezTo>
                    <a:pt x="16915" y="2152"/>
                    <a:pt x="17034" y="2360"/>
                    <a:pt x="17034" y="2360"/>
                  </a:cubicBezTo>
                  <a:cubicBezTo>
                    <a:pt x="17034" y="2360"/>
                    <a:pt x="17128" y="2506"/>
                    <a:pt x="17175" y="2547"/>
                  </a:cubicBezTo>
                  <a:cubicBezTo>
                    <a:pt x="17223" y="2589"/>
                    <a:pt x="17234" y="2610"/>
                    <a:pt x="17294" y="2610"/>
                  </a:cubicBezTo>
                  <a:cubicBezTo>
                    <a:pt x="17353" y="2610"/>
                    <a:pt x="17506" y="2734"/>
                    <a:pt x="17506" y="2714"/>
                  </a:cubicBezTo>
                  <a:cubicBezTo>
                    <a:pt x="17518" y="2672"/>
                    <a:pt x="17707" y="2693"/>
                    <a:pt x="17707" y="2630"/>
                  </a:cubicBezTo>
                  <a:cubicBezTo>
                    <a:pt x="17695" y="2547"/>
                    <a:pt x="17813" y="2651"/>
                    <a:pt x="17967" y="2693"/>
                  </a:cubicBezTo>
                  <a:cubicBezTo>
                    <a:pt x="18121" y="2734"/>
                    <a:pt x="18144" y="2797"/>
                    <a:pt x="18144" y="2838"/>
                  </a:cubicBezTo>
                  <a:cubicBezTo>
                    <a:pt x="18156" y="2859"/>
                    <a:pt x="18192" y="3005"/>
                    <a:pt x="18192" y="3005"/>
                  </a:cubicBezTo>
                  <a:cubicBezTo>
                    <a:pt x="18192" y="3005"/>
                    <a:pt x="18333" y="3109"/>
                    <a:pt x="18392" y="3109"/>
                  </a:cubicBezTo>
                  <a:cubicBezTo>
                    <a:pt x="18452" y="3088"/>
                    <a:pt x="18582" y="3109"/>
                    <a:pt x="18582" y="3109"/>
                  </a:cubicBezTo>
                  <a:cubicBezTo>
                    <a:pt x="18582" y="3109"/>
                    <a:pt x="18948" y="3047"/>
                    <a:pt x="19031" y="3047"/>
                  </a:cubicBezTo>
                  <a:cubicBezTo>
                    <a:pt x="19101" y="3026"/>
                    <a:pt x="19101" y="2797"/>
                    <a:pt x="19113" y="2901"/>
                  </a:cubicBezTo>
                  <a:cubicBezTo>
                    <a:pt x="19137" y="3005"/>
                    <a:pt x="19113" y="3151"/>
                    <a:pt x="19113" y="3151"/>
                  </a:cubicBezTo>
                  <a:cubicBezTo>
                    <a:pt x="19113" y="3151"/>
                    <a:pt x="19172" y="3296"/>
                    <a:pt x="19220" y="3275"/>
                  </a:cubicBezTo>
                  <a:cubicBezTo>
                    <a:pt x="19255" y="3255"/>
                    <a:pt x="19302" y="3234"/>
                    <a:pt x="19302" y="3234"/>
                  </a:cubicBezTo>
                  <a:cubicBezTo>
                    <a:pt x="19302" y="3234"/>
                    <a:pt x="19326" y="3213"/>
                    <a:pt x="19255" y="3130"/>
                  </a:cubicBezTo>
                  <a:cubicBezTo>
                    <a:pt x="19196" y="3047"/>
                    <a:pt x="19220" y="2922"/>
                    <a:pt x="19243" y="2880"/>
                  </a:cubicBezTo>
                  <a:cubicBezTo>
                    <a:pt x="19267" y="2859"/>
                    <a:pt x="19799" y="2901"/>
                    <a:pt x="19988" y="3047"/>
                  </a:cubicBezTo>
                  <a:cubicBezTo>
                    <a:pt x="20177" y="3171"/>
                    <a:pt x="20779" y="3608"/>
                    <a:pt x="20850" y="3733"/>
                  </a:cubicBezTo>
                  <a:cubicBezTo>
                    <a:pt x="20921" y="3858"/>
                    <a:pt x="20968" y="3941"/>
                    <a:pt x="20980" y="3983"/>
                  </a:cubicBezTo>
                  <a:cubicBezTo>
                    <a:pt x="21004" y="4004"/>
                    <a:pt x="21051" y="3858"/>
                    <a:pt x="21051" y="3858"/>
                  </a:cubicBezTo>
                  <a:cubicBezTo>
                    <a:pt x="21051" y="3858"/>
                    <a:pt x="21169" y="3879"/>
                    <a:pt x="21217" y="3900"/>
                  </a:cubicBezTo>
                  <a:cubicBezTo>
                    <a:pt x="21252" y="3900"/>
                    <a:pt x="21252" y="3817"/>
                    <a:pt x="21370" y="3962"/>
                  </a:cubicBezTo>
                  <a:cubicBezTo>
                    <a:pt x="21488" y="4087"/>
                    <a:pt x="21500" y="4233"/>
                    <a:pt x="21500" y="4233"/>
                  </a:cubicBezTo>
                  <a:cubicBezTo>
                    <a:pt x="21500" y="4233"/>
                    <a:pt x="21571" y="4378"/>
                    <a:pt x="21488" y="4399"/>
                  </a:cubicBezTo>
                  <a:cubicBezTo>
                    <a:pt x="21394" y="4441"/>
                    <a:pt x="21358" y="4607"/>
                    <a:pt x="21358" y="4607"/>
                  </a:cubicBezTo>
                  <a:cubicBezTo>
                    <a:pt x="21358" y="4607"/>
                    <a:pt x="21382" y="4670"/>
                    <a:pt x="21382" y="4711"/>
                  </a:cubicBezTo>
                  <a:cubicBezTo>
                    <a:pt x="21382" y="4753"/>
                    <a:pt x="21358" y="4815"/>
                    <a:pt x="21370" y="4878"/>
                  </a:cubicBezTo>
                  <a:cubicBezTo>
                    <a:pt x="21382" y="4940"/>
                    <a:pt x="21441" y="5023"/>
                    <a:pt x="21417" y="5065"/>
                  </a:cubicBezTo>
                  <a:cubicBezTo>
                    <a:pt x="21394" y="5086"/>
                    <a:pt x="21417" y="5086"/>
                    <a:pt x="21358" y="5086"/>
                  </a:cubicBezTo>
                  <a:cubicBezTo>
                    <a:pt x="21311" y="5065"/>
                    <a:pt x="21217" y="5023"/>
                    <a:pt x="21205" y="4982"/>
                  </a:cubicBezTo>
                  <a:cubicBezTo>
                    <a:pt x="21181" y="4961"/>
                    <a:pt x="21181" y="4919"/>
                    <a:pt x="21146" y="4919"/>
                  </a:cubicBezTo>
                  <a:cubicBezTo>
                    <a:pt x="21110" y="4919"/>
                    <a:pt x="20980" y="4815"/>
                    <a:pt x="20980" y="4815"/>
                  </a:cubicBezTo>
                  <a:cubicBezTo>
                    <a:pt x="20933" y="4711"/>
                    <a:pt x="20933" y="4711"/>
                    <a:pt x="20933" y="4711"/>
                  </a:cubicBezTo>
                  <a:cubicBezTo>
                    <a:pt x="20886" y="4586"/>
                    <a:pt x="20886" y="4586"/>
                    <a:pt x="20886" y="4586"/>
                  </a:cubicBezTo>
                  <a:cubicBezTo>
                    <a:pt x="20886" y="4586"/>
                    <a:pt x="20673" y="4566"/>
                    <a:pt x="20661" y="4524"/>
                  </a:cubicBezTo>
                  <a:cubicBezTo>
                    <a:pt x="20661" y="4503"/>
                    <a:pt x="20602" y="4170"/>
                    <a:pt x="20590" y="4170"/>
                  </a:cubicBezTo>
                  <a:cubicBezTo>
                    <a:pt x="20578" y="4170"/>
                    <a:pt x="20508" y="4087"/>
                    <a:pt x="20531" y="4212"/>
                  </a:cubicBezTo>
                  <a:cubicBezTo>
                    <a:pt x="20543" y="4316"/>
                    <a:pt x="20543" y="4420"/>
                    <a:pt x="20543" y="4420"/>
                  </a:cubicBezTo>
                  <a:cubicBezTo>
                    <a:pt x="20543" y="4420"/>
                    <a:pt x="20661" y="4586"/>
                    <a:pt x="20638" y="4586"/>
                  </a:cubicBezTo>
                  <a:cubicBezTo>
                    <a:pt x="20602" y="4586"/>
                    <a:pt x="20614" y="4732"/>
                    <a:pt x="20590" y="4732"/>
                  </a:cubicBezTo>
                  <a:cubicBezTo>
                    <a:pt x="20578" y="4732"/>
                    <a:pt x="20508" y="4899"/>
                    <a:pt x="20484" y="4878"/>
                  </a:cubicBezTo>
                  <a:cubicBezTo>
                    <a:pt x="20460" y="4857"/>
                    <a:pt x="20401" y="4899"/>
                    <a:pt x="20389" y="4899"/>
                  </a:cubicBezTo>
                  <a:cubicBezTo>
                    <a:pt x="20366" y="4899"/>
                    <a:pt x="20366" y="4878"/>
                    <a:pt x="20342" y="4857"/>
                  </a:cubicBezTo>
                  <a:cubicBezTo>
                    <a:pt x="20318" y="4857"/>
                    <a:pt x="20259" y="4836"/>
                    <a:pt x="20259" y="4878"/>
                  </a:cubicBezTo>
                  <a:cubicBezTo>
                    <a:pt x="20248" y="4919"/>
                    <a:pt x="20283" y="5044"/>
                    <a:pt x="20318" y="5023"/>
                  </a:cubicBezTo>
                  <a:cubicBezTo>
                    <a:pt x="20354" y="5003"/>
                    <a:pt x="20460" y="5023"/>
                    <a:pt x="20460" y="5023"/>
                  </a:cubicBezTo>
                  <a:cubicBezTo>
                    <a:pt x="20460" y="5023"/>
                    <a:pt x="20602" y="5398"/>
                    <a:pt x="20590" y="5440"/>
                  </a:cubicBezTo>
                  <a:cubicBezTo>
                    <a:pt x="20590" y="5481"/>
                    <a:pt x="20744" y="5669"/>
                    <a:pt x="20720" y="5689"/>
                  </a:cubicBezTo>
                  <a:cubicBezTo>
                    <a:pt x="20685" y="5710"/>
                    <a:pt x="20697" y="5773"/>
                    <a:pt x="20673" y="5793"/>
                  </a:cubicBezTo>
                  <a:cubicBezTo>
                    <a:pt x="20661" y="5793"/>
                    <a:pt x="20685" y="5856"/>
                    <a:pt x="20685" y="5877"/>
                  </a:cubicBezTo>
                  <a:cubicBezTo>
                    <a:pt x="20685" y="5918"/>
                    <a:pt x="20555" y="5856"/>
                    <a:pt x="20437" y="5897"/>
                  </a:cubicBezTo>
                  <a:cubicBezTo>
                    <a:pt x="20318" y="5939"/>
                    <a:pt x="20165" y="6043"/>
                    <a:pt x="20118" y="6189"/>
                  </a:cubicBezTo>
                  <a:cubicBezTo>
                    <a:pt x="20070" y="6334"/>
                    <a:pt x="20011" y="6709"/>
                    <a:pt x="19964" y="6730"/>
                  </a:cubicBezTo>
                  <a:cubicBezTo>
                    <a:pt x="19929" y="6771"/>
                    <a:pt x="19869" y="6938"/>
                    <a:pt x="19869" y="6938"/>
                  </a:cubicBezTo>
                  <a:cubicBezTo>
                    <a:pt x="19869" y="6938"/>
                    <a:pt x="19763" y="6792"/>
                    <a:pt x="19751" y="6709"/>
                  </a:cubicBezTo>
                  <a:cubicBezTo>
                    <a:pt x="19739" y="6626"/>
                    <a:pt x="19491" y="6709"/>
                    <a:pt x="19480" y="6709"/>
                  </a:cubicBezTo>
                  <a:cubicBezTo>
                    <a:pt x="19468" y="6730"/>
                    <a:pt x="19503" y="6813"/>
                    <a:pt x="19480" y="6875"/>
                  </a:cubicBezTo>
                  <a:cubicBezTo>
                    <a:pt x="19468" y="6938"/>
                    <a:pt x="19527" y="7104"/>
                    <a:pt x="19468" y="7021"/>
                  </a:cubicBezTo>
                  <a:cubicBezTo>
                    <a:pt x="19397" y="6959"/>
                    <a:pt x="19373" y="6813"/>
                    <a:pt x="19373" y="6813"/>
                  </a:cubicBezTo>
                  <a:cubicBezTo>
                    <a:pt x="19373" y="6813"/>
                    <a:pt x="19350" y="6896"/>
                    <a:pt x="19326" y="6917"/>
                  </a:cubicBezTo>
                  <a:cubicBezTo>
                    <a:pt x="19302" y="6917"/>
                    <a:pt x="19220" y="7042"/>
                    <a:pt x="19184" y="7084"/>
                  </a:cubicBezTo>
                  <a:cubicBezTo>
                    <a:pt x="19137" y="7104"/>
                    <a:pt x="19125" y="7021"/>
                    <a:pt x="19137" y="7104"/>
                  </a:cubicBezTo>
                  <a:cubicBezTo>
                    <a:pt x="19160" y="7188"/>
                    <a:pt x="19149" y="7354"/>
                    <a:pt x="19137" y="7396"/>
                  </a:cubicBezTo>
                  <a:cubicBezTo>
                    <a:pt x="19113" y="7458"/>
                    <a:pt x="19137" y="7541"/>
                    <a:pt x="19149" y="7604"/>
                  </a:cubicBezTo>
                  <a:cubicBezTo>
                    <a:pt x="19160" y="7645"/>
                    <a:pt x="19314" y="7770"/>
                    <a:pt x="19290" y="7770"/>
                  </a:cubicBezTo>
                  <a:cubicBezTo>
                    <a:pt x="19279" y="7770"/>
                    <a:pt x="19302" y="7978"/>
                    <a:pt x="19302" y="7999"/>
                  </a:cubicBezTo>
                  <a:cubicBezTo>
                    <a:pt x="19302" y="8041"/>
                    <a:pt x="19373" y="8124"/>
                    <a:pt x="19350" y="8166"/>
                  </a:cubicBezTo>
                  <a:cubicBezTo>
                    <a:pt x="19326" y="8207"/>
                    <a:pt x="19373" y="8374"/>
                    <a:pt x="19338" y="8353"/>
                  </a:cubicBezTo>
                  <a:cubicBezTo>
                    <a:pt x="19302" y="8332"/>
                    <a:pt x="19255" y="8291"/>
                    <a:pt x="19255" y="8291"/>
                  </a:cubicBezTo>
                  <a:cubicBezTo>
                    <a:pt x="19255" y="8291"/>
                    <a:pt x="19350" y="8374"/>
                    <a:pt x="19279" y="8395"/>
                  </a:cubicBezTo>
                  <a:cubicBezTo>
                    <a:pt x="19208" y="8415"/>
                    <a:pt x="19208" y="8519"/>
                    <a:pt x="19208" y="8519"/>
                  </a:cubicBezTo>
                  <a:cubicBezTo>
                    <a:pt x="19208" y="8519"/>
                    <a:pt x="19243" y="8540"/>
                    <a:pt x="19243" y="8603"/>
                  </a:cubicBezTo>
                  <a:cubicBezTo>
                    <a:pt x="19243" y="8665"/>
                    <a:pt x="19338" y="8769"/>
                    <a:pt x="19302" y="8769"/>
                  </a:cubicBezTo>
                  <a:cubicBezTo>
                    <a:pt x="19279" y="8769"/>
                    <a:pt x="19243" y="8832"/>
                    <a:pt x="19208" y="8832"/>
                  </a:cubicBezTo>
                  <a:cubicBezTo>
                    <a:pt x="19184" y="8852"/>
                    <a:pt x="19149" y="9019"/>
                    <a:pt x="19149" y="9060"/>
                  </a:cubicBezTo>
                  <a:cubicBezTo>
                    <a:pt x="19160" y="9102"/>
                    <a:pt x="19137" y="9310"/>
                    <a:pt x="19149" y="9331"/>
                  </a:cubicBezTo>
                  <a:cubicBezTo>
                    <a:pt x="19160" y="9373"/>
                    <a:pt x="19019" y="9373"/>
                    <a:pt x="19019" y="9373"/>
                  </a:cubicBezTo>
                  <a:cubicBezTo>
                    <a:pt x="19019" y="9373"/>
                    <a:pt x="19090" y="9560"/>
                    <a:pt x="19066" y="9560"/>
                  </a:cubicBezTo>
                  <a:cubicBezTo>
                    <a:pt x="19042" y="9581"/>
                    <a:pt x="19031" y="9581"/>
                    <a:pt x="19007" y="9685"/>
                  </a:cubicBezTo>
                  <a:cubicBezTo>
                    <a:pt x="18983" y="9789"/>
                    <a:pt x="18948" y="9914"/>
                    <a:pt x="18924" y="9934"/>
                  </a:cubicBezTo>
                  <a:cubicBezTo>
                    <a:pt x="18889" y="9955"/>
                    <a:pt x="18877" y="10018"/>
                    <a:pt x="18877" y="10038"/>
                  </a:cubicBezTo>
                  <a:cubicBezTo>
                    <a:pt x="18877" y="10080"/>
                    <a:pt x="18771" y="9539"/>
                    <a:pt x="18747" y="9497"/>
                  </a:cubicBezTo>
                  <a:cubicBezTo>
                    <a:pt x="18723" y="9456"/>
                    <a:pt x="18688" y="9248"/>
                    <a:pt x="18688" y="9248"/>
                  </a:cubicBezTo>
                  <a:cubicBezTo>
                    <a:pt x="18652" y="9123"/>
                    <a:pt x="18652" y="9123"/>
                    <a:pt x="18652" y="9123"/>
                  </a:cubicBezTo>
                  <a:cubicBezTo>
                    <a:pt x="18652" y="9123"/>
                    <a:pt x="18629" y="9144"/>
                    <a:pt x="18605" y="9060"/>
                  </a:cubicBezTo>
                  <a:cubicBezTo>
                    <a:pt x="18570" y="8956"/>
                    <a:pt x="18475" y="8103"/>
                    <a:pt x="18475" y="8103"/>
                  </a:cubicBezTo>
                  <a:cubicBezTo>
                    <a:pt x="18475" y="8103"/>
                    <a:pt x="18546" y="8062"/>
                    <a:pt x="18534" y="8020"/>
                  </a:cubicBezTo>
                  <a:cubicBezTo>
                    <a:pt x="18522" y="7978"/>
                    <a:pt x="18499" y="7687"/>
                    <a:pt x="18499" y="7687"/>
                  </a:cubicBezTo>
                  <a:cubicBezTo>
                    <a:pt x="18499" y="7687"/>
                    <a:pt x="18700" y="7583"/>
                    <a:pt x="18711" y="7437"/>
                  </a:cubicBezTo>
                  <a:cubicBezTo>
                    <a:pt x="18711" y="7292"/>
                    <a:pt x="18806" y="7125"/>
                    <a:pt x="18865" y="6917"/>
                  </a:cubicBezTo>
                  <a:cubicBezTo>
                    <a:pt x="18912" y="6709"/>
                    <a:pt x="18960" y="6563"/>
                    <a:pt x="18960" y="6563"/>
                  </a:cubicBezTo>
                  <a:cubicBezTo>
                    <a:pt x="18960" y="6563"/>
                    <a:pt x="19066" y="6522"/>
                    <a:pt x="19101" y="6522"/>
                  </a:cubicBezTo>
                  <a:cubicBezTo>
                    <a:pt x="19125" y="6501"/>
                    <a:pt x="19125" y="6522"/>
                    <a:pt x="19113" y="6418"/>
                  </a:cubicBezTo>
                  <a:cubicBezTo>
                    <a:pt x="19101" y="6334"/>
                    <a:pt x="19054" y="6459"/>
                    <a:pt x="19066" y="6168"/>
                  </a:cubicBezTo>
                  <a:cubicBezTo>
                    <a:pt x="19090" y="5877"/>
                    <a:pt x="19101" y="5814"/>
                    <a:pt x="19101" y="5814"/>
                  </a:cubicBezTo>
                  <a:cubicBezTo>
                    <a:pt x="19101" y="5814"/>
                    <a:pt x="19042" y="5773"/>
                    <a:pt x="19019" y="5814"/>
                  </a:cubicBezTo>
                  <a:cubicBezTo>
                    <a:pt x="18995" y="5835"/>
                    <a:pt x="18936" y="5981"/>
                    <a:pt x="18948" y="6022"/>
                  </a:cubicBezTo>
                  <a:cubicBezTo>
                    <a:pt x="18960" y="6085"/>
                    <a:pt x="19007" y="6272"/>
                    <a:pt x="18924" y="6251"/>
                  </a:cubicBezTo>
                  <a:cubicBezTo>
                    <a:pt x="18841" y="6230"/>
                    <a:pt x="18747" y="6376"/>
                    <a:pt x="18759" y="6418"/>
                  </a:cubicBezTo>
                  <a:cubicBezTo>
                    <a:pt x="18759" y="6459"/>
                    <a:pt x="18794" y="6563"/>
                    <a:pt x="18794" y="6563"/>
                  </a:cubicBezTo>
                  <a:cubicBezTo>
                    <a:pt x="18747" y="6584"/>
                    <a:pt x="18747" y="6584"/>
                    <a:pt x="18747" y="6584"/>
                  </a:cubicBezTo>
                  <a:cubicBezTo>
                    <a:pt x="18747" y="6584"/>
                    <a:pt x="18711" y="6501"/>
                    <a:pt x="18700" y="6438"/>
                  </a:cubicBezTo>
                  <a:cubicBezTo>
                    <a:pt x="18676" y="6376"/>
                    <a:pt x="18700" y="6355"/>
                    <a:pt x="18664" y="6272"/>
                  </a:cubicBezTo>
                  <a:cubicBezTo>
                    <a:pt x="18641" y="6189"/>
                    <a:pt x="18641" y="6168"/>
                    <a:pt x="18617" y="6147"/>
                  </a:cubicBezTo>
                  <a:cubicBezTo>
                    <a:pt x="18593" y="6147"/>
                    <a:pt x="18676" y="6064"/>
                    <a:pt x="18570" y="6126"/>
                  </a:cubicBezTo>
                  <a:cubicBezTo>
                    <a:pt x="18463" y="6210"/>
                    <a:pt x="18534" y="6272"/>
                    <a:pt x="18416" y="6293"/>
                  </a:cubicBezTo>
                  <a:cubicBezTo>
                    <a:pt x="18310" y="6314"/>
                    <a:pt x="18310" y="6480"/>
                    <a:pt x="18298" y="6543"/>
                  </a:cubicBezTo>
                  <a:cubicBezTo>
                    <a:pt x="18298" y="6584"/>
                    <a:pt x="18298" y="6459"/>
                    <a:pt x="18239" y="6647"/>
                  </a:cubicBezTo>
                  <a:cubicBezTo>
                    <a:pt x="18180" y="6834"/>
                    <a:pt x="18215" y="6771"/>
                    <a:pt x="18168" y="6875"/>
                  </a:cubicBezTo>
                  <a:cubicBezTo>
                    <a:pt x="18132" y="7000"/>
                    <a:pt x="18251" y="7084"/>
                    <a:pt x="18239" y="7104"/>
                  </a:cubicBezTo>
                  <a:cubicBezTo>
                    <a:pt x="18227" y="7146"/>
                    <a:pt x="18192" y="7229"/>
                    <a:pt x="18192" y="7229"/>
                  </a:cubicBezTo>
                  <a:cubicBezTo>
                    <a:pt x="18192" y="7229"/>
                    <a:pt x="18180" y="7229"/>
                    <a:pt x="18097" y="7229"/>
                  </a:cubicBezTo>
                  <a:cubicBezTo>
                    <a:pt x="18026" y="7229"/>
                    <a:pt x="17896" y="7312"/>
                    <a:pt x="17873" y="7292"/>
                  </a:cubicBezTo>
                  <a:cubicBezTo>
                    <a:pt x="17849" y="7271"/>
                    <a:pt x="17884" y="7084"/>
                    <a:pt x="17884" y="7084"/>
                  </a:cubicBezTo>
                  <a:cubicBezTo>
                    <a:pt x="17884" y="7084"/>
                    <a:pt x="17683" y="7042"/>
                    <a:pt x="17648" y="7063"/>
                  </a:cubicBezTo>
                  <a:cubicBezTo>
                    <a:pt x="17624" y="7063"/>
                    <a:pt x="17636" y="7084"/>
                    <a:pt x="17613" y="7125"/>
                  </a:cubicBezTo>
                  <a:cubicBezTo>
                    <a:pt x="17589" y="7167"/>
                    <a:pt x="17672" y="7229"/>
                    <a:pt x="17565" y="7208"/>
                  </a:cubicBezTo>
                  <a:cubicBezTo>
                    <a:pt x="17459" y="7188"/>
                    <a:pt x="17388" y="7146"/>
                    <a:pt x="17329" y="7167"/>
                  </a:cubicBezTo>
                  <a:cubicBezTo>
                    <a:pt x="17270" y="7188"/>
                    <a:pt x="17223" y="7271"/>
                    <a:pt x="17223" y="7271"/>
                  </a:cubicBezTo>
                  <a:cubicBezTo>
                    <a:pt x="17187" y="7146"/>
                    <a:pt x="17187" y="7146"/>
                    <a:pt x="17187" y="7146"/>
                  </a:cubicBezTo>
                  <a:cubicBezTo>
                    <a:pt x="16845" y="7229"/>
                    <a:pt x="16845" y="7229"/>
                    <a:pt x="16845" y="7229"/>
                  </a:cubicBezTo>
                  <a:cubicBezTo>
                    <a:pt x="16845" y="7229"/>
                    <a:pt x="16880" y="7375"/>
                    <a:pt x="16797" y="7583"/>
                  </a:cubicBezTo>
                  <a:cubicBezTo>
                    <a:pt x="16715" y="7812"/>
                    <a:pt x="16549" y="8436"/>
                    <a:pt x="16466" y="8436"/>
                  </a:cubicBezTo>
                  <a:cubicBezTo>
                    <a:pt x="16396" y="8436"/>
                    <a:pt x="16195" y="8665"/>
                    <a:pt x="16254" y="8728"/>
                  </a:cubicBezTo>
                  <a:cubicBezTo>
                    <a:pt x="16313" y="8811"/>
                    <a:pt x="16348" y="8852"/>
                    <a:pt x="16372" y="8873"/>
                  </a:cubicBezTo>
                  <a:cubicBezTo>
                    <a:pt x="16407" y="8873"/>
                    <a:pt x="16514" y="8832"/>
                    <a:pt x="16525" y="8894"/>
                  </a:cubicBezTo>
                  <a:cubicBezTo>
                    <a:pt x="16537" y="8956"/>
                    <a:pt x="16620" y="9164"/>
                    <a:pt x="16620" y="9164"/>
                  </a:cubicBezTo>
                  <a:cubicBezTo>
                    <a:pt x="16620" y="9164"/>
                    <a:pt x="16585" y="9248"/>
                    <a:pt x="16691" y="9185"/>
                  </a:cubicBezTo>
                  <a:cubicBezTo>
                    <a:pt x="16797" y="9102"/>
                    <a:pt x="16703" y="8977"/>
                    <a:pt x="16703" y="8977"/>
                  </a:cubicBezTo>
                  <a:cubicBezTo>
                    <a:pt x="16703" y="8977"/>
                    <a:pt x="16880" y="8977"/>
                    <a:pt x="16880" y="9040"/>
                  </a:cubicBezTo>
                  <a:cubicBezTo>
                    <a:pt x="16892" y="9081"/>
                    <a:pt x="16998" y="9310"/>
                    <a:pt x="16975" y="9310"/>
                  </a:cubicBezTo>
                  <a:cubicBezTo>
                    <a:pt x="16951" y="9310"/>
                    <a:pt x="17045" y="9248"/>
                    <a:pt x="17057" y="9393"/>
                  </a:cubicBezTo>
                  <a:cubicBezTo>
                    <a:pt x="17069" y="9518"/>
                    <a:pt x="17069" y="9622"/>
                    <a:pt x="17093" y="9706"/>
                  </a:cubicBezTo>
                  <a:cubicBezTo>
                    <a:pt x="17104" y="9768"/>
                    <a:pt x="17081" y="9934"/>
                    <a:pt x="17081" y="9934"/>
                  </a:cubicBezTo>
                  <a:cubicBezTo>
                    <a:pt x="17081" y="9934"/>
                    <a:pt x="17140" y="10122"/>
                    <a:pt x="17128" y="10163"/>
                  </a:cubicBezTo>
                  <a:cubicBezTo>
                    <a:pt x="17116" y="10205"/>
                    <a:pt x="17175" y="9851"/>
                    <a:pt x="17140" y="10371"/>
                  </a:cubicBezTo>
                  <a:cubicBezTo>
                    <a:pt x="17104" y="10892"/>
                    <a:pt x="17152" y="11017"/>
                    <a:pt x="17128" y="11079"/>
                  </a:cubicBezTo>
                  <a:cubicBezTo>
                    <a:pt x="17116" y="11162"/>
                    <a:pt x="17128" y="11141"/>
                    <a:pt x="17081" y="11204"/>
                  </a:cubicBezTo>
                  <a:cubicBezTo>
                    <a:pt x="17045" y="11266"/>
                    <a:pt x="17045" y="11308"/>
                    <a:pt x="17010" y="11412"/>
                  </a:cubicBezTo>
                  <a:cubicBezTo>
                    <a:pt x="16975" y="11516"/>
                    <a:pt x="17022" y="11682"/>
                    <a:pt x="16998" y="11724"/>
                  </a:cubicBezTo>
                  <a:cubicBezTo>
                    <a:pt x="16975" y="11766"/>
                    <a:pt x="16963" y="11870"/>
                    <a:pt x="16904" y="11953"/>
                  </a:cubicBezTo>
                  <a:cubicBezTo>
                    <a:pt x="16845" y="12015"/>
                    <a:pt x="16655" y="12328"/>
                    <a:pt x="16585" y="12348"/>
                  </a:cubicBezTo>
                  <a:cubicBezTo>
                    <a:pt x="16514" y="12369"/>
                    <a:pt x="16336" y="12286"/>
                    <a:pt x="16336" y="12286"/>
                  </a:cubicBezTo>
                  <a:cubicBezTo>
                    <a:pt x="16336" y="12286"/>
                    <a:pt x="16301" y="12473"/>
                    <a:pt x="16266" y="12515"/>
                  </a:cubicBezTo>
                  <a:cubicBezTo>
                    <a:pt x="16242" y="12556"/>
                    <a:pt x="16183" y="12681"/>
                    <a:pt x="16183" y="12744"/>
                  </a:cubicBezTo>
                  <a:cubicBezTo>
                    <a:pt x="16183" y="12806"/>
                    <a:pt x="16136" y="12785"/>
                    <a:pt x="16171" y="12931"/>
                  </a:cubicBezTo>
                  <a:cubicBezTo>
                    <a:pt x="16195" y="13097"/>
                    <a:pt x="16112" y="13201"/>
                    <a:pt x="16112" y="13201"/>
                  </a:cubicBezTo>
                  <a:cubicBezTo>
                    <a:pt x="16112" y="13201"/>
                    <a:pt x="16076" y="13306"/>
                    <a:pt x="16076" y="13347"/>
                  </a:cubicBezTo>
                  <a:cubicBezTo>
                    <a:pt x="16088" y="13389"/>
                    <a:pt x="16183" y="13493"/>
                    <a:pt x="16183" y="13555"/>
                  </a:cubicBezTo>
                  <a:cubicBezTo>
                    <a:pt x="16183" y="13618"/>
                    <a:pt x="16336" y="13888"/>
                    <a:pt x="16325" y="13888"/>
                  </a:cubicBezTo>
                  <a:cubicBezTo>
                    <a:pt x="16301" y="13888"/>
                    <a:pt x="16348" y="14096"/>
                    <a:pt x="16313" y="14242"/>
                  </a:cubicBezTo>
                  <a:cubicBezTo>
                    <a:pt x="16266" y="14388"/>
                    <a:pt x="16183" y="14471"/>
                    <a:pt x="16183" y="14471"/>
                  </a:cubicBezTo>
                  <a:cubicBezTo>
                    <a:pt x="16183" y="14471"/>
                    <a:pt x="16076" y="14637"/>
                    <a:pt x="16041" y="14554"/>
                  </a:cubicBezTo>
                  <a:cubicBezTo>
                    <a:pt x="15994" y="14471"/>
                    <a:pt x="15946" y="14346"/>
                    <a:pt x="15946" y="14346"/>
                  </a:cubicBezTo>
                  <a:cubicBezTo>
                    <a:pt x="15946" y="14346"/>
                    <a:pt x="15935" y="14221"/>
                    <a:pt x="15923" y="14034"/>
                  </a:cubicBezTo>
                  <a:cubicBezTo>
                    <a:pt x="15911" y="13847"/>
                    <a:pt x="15876" y="13805"/>
                    <a:pt x="15899" y="13743"/>
                  </a:cubicBezTo>
                  <a:cubicBezTo>
                    <a:pt x="15911" y="13680"/>
                    <a:pt x="15887" y="13743"/>
                    <a:pt x="15805" y="13701"/>
                  </a:cubicBezTo>
                  <a:cubicBezTo>
                    <a:pt x="15734" y="13680"/>
                    <a:pt x="15746" y="13763"/>
                    <a:pt x="15734" y="13680"/>
                  </a:cubicBezTo>
                  <a:cubicBezTo>
                    <a:pt x="15722" y="13597"/>
                    <a:pt x="15734" y="13472"/>
                    <a:pt x="15722" y="13430"/>
                  </a:cubicBezTo>
                  <a:cubicBezTo>
                    <a:pt x="15710" y="13368"/>
                    <a:pt x="15710" y="13306"/>
                    <a:pt x="15651" y="13264"/>
                  </a:cubicBezTo>
                  <a:cubicBezTo>
                    <a:pt x="15592" y="13222"/>
                    <a:pt x="15486" y="13347"/>
                    <a:pt x="15486" y="13347"/>
                  </a:cubicBezTo>
                  <a:cubicBezTo>
                    <a:pt x="15486" y="13347"/>
                    <a:pt x="15462" y="13410"/>
                    <a:pt x="15415" y="13389"/>
                  </a:cubicBezTo>
                  <a:cubicBezTo>
                    <a:pt x="15367" y="13347"/>
                    <a:pt x="15226" y="13306"/>
                    <a:pt x="15238" y="13222"/>
                  </a:cubicBezTo>
                  <a:cubicBezTo>
                    <a:pt x="15249" y="13118"/>
                    <a:pt x="15273" y="13014"/>
                    <a:pt x="15249" y="13014"/>
                  </a:cubicBezTo>
                  <a:cubicBezTo>
                    <a:pt x="15214" y="13014"/>
                    <a:pt x="15096" y="13118"/>
                    <a:pt x="15048" y="13160"/>
                  </a:cubicBezTo>
                  <a:cubicBezTo>
                    <a:pt x="15013" y="13222"/>
                    <a:pt x="15025" y="13368"/>
                    <a:pt x="15001" y="13389"/>
                  </a:cubicBezTo>
                  <a:cubicBezTo>
                    <a:pt x="14989" y="13410"/>
                    <a:pt x="14907" y="13410"/>
                    <a:pt x="14930" y="13514"/>
                  </a:cubicBezTo>
                  <a:cubicBezTo>
                    <a:pt x="14954" y="13618"/>
                    <a:pt x="15001" y="13763"/>
                    <a:pt x="15037" y="13763"/>
                  </a:cubicBezTo>
                  <a:cubicBezTo>
                    <a:pt x="15060" y="13784"/>
                    <a:pt x="15131" y="13701"/>
                    <a:pt x="15167" y="13701"/>
                  </a:cubicBezTo>
                  <a:cubicBezTo>
                    <a:pt x="15202" y="13701"/>
                    <a:pt x="15249" y="13618"/>
                    <a:pt x="15332" y="13701"/>
                  </a:cubicBezTo>
                  <a:cubicBezTo>
                    <a:pt x="15427" y="13784"/>
                    <a:pt x="15486" y="13826"/>
                    <a:pt x="15509" y="13826"/>
                  </a:cubicBezTo>
                  <a:cubicBezTo>
                    <a:pt x="15533" y="13847"/>
                    <a:pt x="15663" y="13909"/>
                    <a:pt x="15616" y="13930"/>
                  </a:cubicBezTo>
                  <a:cubicBezTo>
                    <a:pt x="15557" y="13951"/>
                    <a:pt x="15450" y="13992"/>
                    <a:pt x="15367" y="14034"/>
                  </a:cubicBezTo>
                  <a:cubicBezTo>
                    <a:pt x="15297" y="14075"/>
                    <a:pt x="15308" y="14075"/>
                    <a:pt x="15285" y="14138"/>
                  </a:cubicBezTo>
                  <a:cubicBezTo>
                    <a:pt x="15261" y="14200"/>
                    <a:pt x="15214" y="14304"/>
                    <a:pt x="15226" y="14325"/>
                  </a:cubicBezTo>
                  <a:cubicBezTo>
                    <a:pt x="15238" y="14367"/>
                    <a:pt x="15308" y="14512"/>
                    <a:pt x="15308" y="14512"/>
                  </a:cubicBezTo>
                  <a:cubicBezTo>
                    <a:pt x="15308" y="14512"/>
                    <a:pt x="15580" y="14991"/>
                    <a:pt x="15557" y="15116"/>
                  </a:cubicBezTo>
                  <a:cubicBezTo>
                    <a:pt x="15545" y="15241"/>
                    <a:pt x="15557" y="15345"/>
                    <a:pt x="15533" y="15407"/>
                  </a:cubicBezTo>
                  <a:cubicBezTo>
                    <a:pt x="15521" y="15470"/>
                    <a:pt x="15533" y="15449"/>
                    <a:pt x="15568" y="15553"/>
                  </a:cubicBezTo>
                  <a:cubicBezTo>
                    <a:pt x="15604" y="15657"/>
                    <a:pt x="15462" y="16260"/>
                    <a:pt x="15462" y="16260"/>
                  </a:cubicBezTo>
                  <a:cubicBezTo>
                    <a:pt x="15462" y="16260"/>
                    <a:pt x="15273" y="16906"/>
                    <a:pt x="15249" y="16926"/>
                  </a:cubicBezTo>
                  <a:cubicBezTo>
                    <a:pt x="15226" y="16968"/>
                    <a:pt x="15202" y="17176"/>
                    <a:pt x="15096" y="17218"/>
                  </a:cubicBezTo>
                  <a:cubicBezTo>
                    <a:pt x="14989" y="17238"/>
                    <a:pt x="14942" y="17259"/>
                    <a:pt x="14883" y="17259"/>
                  </a:cubicBezTo>
                  <a:cubicBezTo>
                    <a:pt x="14812" y="17280"/>
                    <a:pt x="14670" y="17384"/>
                    <a:pt x="14552" y="17447"/>
                  </a:cubicBezTo>
                  <a:cubicBezTo>
                    <a:pt x="14434" y="17530"/>
                    <a:pt x="14375" y="17488"/>
                    <a:pt x="14363" y="17509"/>
                  </a:cubicBezTo>
                  <a:cubicBezTo>
                    <a:pt x="14339" y="17551"/>
                    <a:pt x="14434" y="17675"/>
                    <a:pt x="14339" y="17551"/>
                  </a:cubicBezTo>
                  <a:cubicBezTo>
                    <a:pt x="14257" y="17426"/>
                    <a:pt x="14351" y="17363"/>
                    <a:pt x="14245" y="17384"/>
                  </a:cubicBezTo>
                  <a:cubicBezTo>
                    <a:pt x="14139" y="17426"/>
                    <a:pt x="13997" y="17488"/>
                    <a:pt x="13985" y="17592"/>
                  </a:cubicBezTo>
                  <a:cubicBezTo>
                    <a:pt x="13961" y="17696"/>
                    <a:pt x="13914" y="17863"/>
                    <a:pt x="13950" y="17904"/>
                  </a:cubicBezTo>
                  <a:cubicBezTo>
                    <a:pt x="13985" y="17967"/>
                    <a:pt x="13867" y="17759"/>
                    <a:pt x="14139" y="18258"/>
                  </a:cubicBezTo>
                  <a:cubicBezTo>
                    <a:pt x="14410" y="18758"/>
                    <a:pt x="14529" y="18966"/>
                    <a:pt x="14481" y="19153"/>
                  </a:cubicBezTo>
                  <a:cubicBezTo>
                    <a:pt x="14422" y="19319"/>
                    <a:pt x="14458" y="19507"/>
                    <a:pt x="14339" y="19632"/>
                  </a:cubicBezTo>
                  <a:cubicBezTo>
                    <a:pt x="14233" y="19756"/>
                    <a:pt x="14280" y="19694"/>
                    <a:pt x="14186" y="19840"/>
                  </a:cubicBezTo>
                  <a:cubicBezTo>
                    <a:pt x="14091" y="19985"/>
                    <a:pt x="14115" y="20131"/>
                    <a:pt x="14056" y="20027"/>
                  </a:cubicBezTo>
                  <a:cubicBezTo>
                    <a:pt x="13997" y="19923"/>
                    <a:pt x="13985" y="19923"/>
                    <a:pt x="13843" y="19632"/>
                  </a:cubicBezTo>
                  <a:cubicBezTo>
                    <a:pt x="13701" y="19361"/>
                    <a:pt x="13808" y="19444"/>
                    <a:pt x="13654" y="19319"/>
                  </a:cubicBezTo>
                  <a:cubicBezTo>
                    <a:pt x="13501" y="19215"/>
                    <a:pt x="13441" y="19132"/>
                    <a:pt x="13406" y="19111"/>
                  </a:cubicBezTo>
                  <a:cubicBezTo>
                    <a:pt x="13371" y="19091"/>
                    <a:pt x="13406" y="19132"/>
                    <a:pt x="13371" y="19278"/>
                  </a:cubicBezTo>
                  <a:cubicBezTo>
                    <a:pt x="13335" y="19403"/>
                    <a:pt x="13276" y="19611"/>
                    <a:pt x="13311" y="19715"/>
                  </a:cubicBezTo>
                  <a:cubicBezTo>
                    <a:pt x="13347" y="19840"/>
                    <a:pt x="13382" y="19964"/>
                    <a:pt x="13406" y="20027"/>
                  </a:cubicBezTo>
                  <a:cubicBezTo>
                    <a:pt x="13418" y="20089"/>
                    <a:pt x="13560" y="20318"/>
                    <a:pt x="13607" y="20360"/>
                  </a:cubicBezTo>
                  <a:cubicBezTo>
                    <a:pt x="13654" y="20422"/>
                    <a:pt x="14020" y="20734"/>
                    <a:pt x="13973" y="20901"/>
                  </a:cubicBezTo>
                  <a:cubicBezTo>
                    <a:pt x="13914" y="21067"/>
                    <a:pt x="14068" y="21317"/>
                    <a:pt x="14068" y="21317"/>
                  </a:cubicBezTo>
                  <a:cubicBezTo>
                    <a:pt x="14068" y="21317"/>
                    <a:pt x="14198" y="21463"/>
                    <a:pt x="14162" y="21484"/>
                  </a:cubicBezTo>
                  <a:cubicBezTo>
                    <a:pt x="14115" y="21504"/>
                    <a:pt x="14115" y="21546"/>
                    <a:pt x="14080" y="21546"/>
                  </a:cubicBezTo>
                  <a:cubicBezTo>
                    <a:pt x="14044" y="21546"/>
                    <a:pt x="13926" y="21359"/>
                    <a:pt x="13879" y="21317"/>
                  </a:cubicBezTo>
                  <a:cubicBezTo>
                    <a:pt x="13820" y="21275"/>
                    <a:pt x="13548" y="20901"/>
                    <a:pt x="13548" y="20901"/>
                  </a:cubicBezTo>
                  <a:cubicBezTo>
                    <a:pt x="13548" y="20901"/>
                    <a:pt x="13560" y="20734"/>
                    <a:pt x="13512" y="20651"/>
                  </a:cubicBezTo>
                  <a:cubicBezTo>
                    <a:pt x="13465" y="20568"/>
                    <a:pt x="13441" y="20547"/>
                    <a:pt x="13347" y="20381"/>
                  </a:cubicBezTo>
                  <a:cubicBezTo>
                    <a:pt x="13252" y="20235"/>
                    <a:pt x="13158" y="20173"/>
                    <a:pt x="13158" y="19944"/>
                  </a:cubicBezTo>
                  <a:cubicBezTo>
                    <a:pt x="13158" y="19736"/>
                    <a:pt x="13158" y="19403"/>
                    <a:pt x="13122" y="19278"/>
                  </a:cubicBezTo>
                  <a:cubicBezTo>
                    <a:pt x="13099" y="19153"/>
                    <a:pt x="13016" y="18820"/>
                    <a:pt x="13016" y="18778"/>
                  </a:cubicBezTo>
                  <a:cubicBezTo>
                    <a:pt x="13028" y="18716"/>
                    <a:pt x="12992" y="18425"/>
                    <a:pt x="12945" y="18425"/>
                  </a:cubicBezTo>
                  <a:cubicBezTo>
                    <a:pt x="12898" y="18404"/>
                    <a:pt x="12839" y="18362"/>
                    <a:pt x="12803" y="18445"/>
                  </a:cubicBezTo>
                  <a:cubicBezTo>
                    <a:pt x="12768" y="18529"/>
                    <a:pt x="12685" y="18612"/>
                    <a:pt x="12650" y="18570"/>
                  </a:cubicBezTo>
                  <a:cubicBezTo>
                    <a:pt x="12603" y="18529"/>
                    <a:pt x="12532" y="18487"/>
                    <a:pt x="12532" y="18487"/>
                  </a:cubicBezTo>
                  <a:cubicBezTo>
                    <a:pt x="12532" y="18487"/>
                    <a:pt x="12473" y="18050"/>
                    <a:pt x="12449" y="18029"/>
                  </a:cubicBezTo>
                  <a:cubicBezTo>
                    <a:pt x="12425" y="18008"/>
                    <a:pt x="12390" y="17717"/>
                    <a:pt x="12307" y="17613"/>
                  </a:cubicBezTo>
                  <a:cubicBezTo>
                    <a:pt x="12224" y="17509"/>
                    <a:pt x="12130" y="17384"/>
                    <a:pt x="12083" y="17280"/>
                  </a:cubicBezTo>
                  <a:cubicBezTo>
                    <a:pt x="12024" y="17176"/>
                    <a:pt x="12083" y="17155"/>
                    <a:pt x="12024" y="17176"/>
                  </a:cubicBezTo>
                  <a:cubicBezTo>
                    <a:pt x="11964" y="17197"/>
                    <a:pt x="11976" y="17218"/>
                    <a:pt x="11894" y="17238"/>
                  </a:cubicBezTo>
                  <a:cubicBezTo>
                    <a:pt x="11799" y="17280"/>
                    <a:pt x="11704" y="17343"/>
                    <a:pt x="11681" y="17343"/>
                  </a:cubicBezTo>
                  <a:cubicBezTo>
                    <a:pt x="11657" y="17343"/>
                    <a:pt x="11551" y="17363"/>
                    <a:pt x="11551" y="17426"/>
                  </a:cubicBezTo>
                  <a:cubicBezTo>
                    <a:pt x="11539" y="17467"/>
                    <a:pt x="11551" y="17613"/>
                    <a:pt x="11575" y="17655"/>
                  </a:cubicBezTo>
                  <a:cubicBezTo>
                    <a:pt x="11586" y="17696"/>
                    <a:pt x="11716" y="17655"/>
                    <a:pt x="11504" y="17800"/>
                  </a:cubicBezTo>
                  <a:cubicBezTo>
                    <a:pt x="11291" y="17925"/>
                    <a:pt x="11232" y="18092"/>
                    <a:pt x="11220" y="18133"/>
                  </a:cubicBezTo>
                  <a:cubicBezTo>
                    <a:pt x="11208" y="18196"/>
                    <a:pt x="11350" y="18217"/>
                    <a:pt x="11196" y="18321"/>
                  </a:cubicBezTo>
                  <a:cubicBezTo>
                    <a:pt x="11043" y="18404"/>
                    <a:pt x="10913" y="18466"/>
                    <a:pt x="10842" y="18654"/>
                  </a:cubicBezTo>
                  <a:cubicBezTo>
                    <a:pt x="10830" y="18695"/>
                    <a:pt x="10901" y="19528"/>
                    <a:pt x="10842" y="19715"/>
                  </a:cubicBezTo>
                  <a:cubicBezTo>
                    <a:pt x="10771" y="19902"/>
                    <a:pt x="10629" y="20110"/>
                    <a:pt x="10629" y="20110"/>
                  </a:cubicBezTo>
                  <a:cubicBezTo>
                    <a:pt x="10629" y="20110"/>
                    <a:pt x="10665" y="20297"/>
                    <a:pt x="10440" y="20006"/>
                  </a:cubicBezTo>
                  <a:cubicBezTo>
                    <a:pt x="10227" y="19736"/>
                    <a:pt x="10417" y="19985"/>
                    <a:pt x="10417" y="19985"/>
                  </a:cubicBezTo>
                  <a:cubicBezTo>
                    <a:pt x="10417" y="19985"/>
                    <a:pt x="10322" y="19444"/>
                    <a:pt x="10239" y="19299"/>
                  </a:cubicBezTo>
                  <a:cubicBezTo>
                    <a:pt x="10168" y="19153"/>
                    <a:pt x="10027" y="18841"/>
                    <a:pt x="9991" y="18612"/>
                  </a:cubicBezTo>
                  <a:cubicBezTo>
                    <a:pt x="9944" y="18383"/>
                    <a:pt x="9897" y="18237"/>
                    <a:pt x="9873" y="18092"/>
                  </a:cubicBezTo>
                  <a:cubicBezTo>
                    <a:pt x="9861" y="17967"/>
                    <a:pt x="9838" y="17613"/>
                    <a:pt x="9849" y="17592"/>
                  </a:cubicBezTo>
                  <a:cubicBezTo>
                    <a:pt x="9849" y="17551"/>
                    <a:pt x="9802" y="17301"/>
                    <a:pt x="9802" y="17301"/>
                  </a:cubicBezTo>
                  <a:cubicBezTo>
                    <a:pt x="9802" y="17301"/>
                    <a:pt x="9743" y="17259"/>
                    <a:pt x="9743" y="17301"/>
                  </a:cubicBezTo>
                  <a:cubicBezTo>
                    <a:pt x="9731" y="17343"/>
                    <a:pt x="9731" y="17426"/>
                    <a:pt x="9731" y="17509"/>
                  </a:cubicBezTo>
                  <a:cubicBezTo>
                    <a:pt x="9719" y="17571"/>
                    <a:pt x="9554" y="17592"/>
                    <a:pt x="9554" y="17592"/>
                  </a:cubicBezTo>
                  <a:cubicBezTo>
                    <a:pt x="9495" y="17530"/>
                    <a:pt x="9495" y="17530"/>
                    <a:pt x="9495" y="17530"/>
                  </a:cubicBezTo>
                  <a:cubicBezTo>
                    <a:pt x="9495" y="17530"/>
                    <a:pt x="9247" y="17072"/>
                    <a:pt x="9211" y="17010"/>
                  </a:cubicBezTo>
                  <a:cubicBezTo>
                    <a:pt x="9176" y="16926"/>
                    <a:pt x="9129" y="16822"/>
                    <a:pt x="9069" y="16760"/>
                  </a:cubicBezTo>
                  <a:cubicBezTo>
                    <a:pt x="9010" y="16697"/>
                    <a:pt x="9058" y="16635"/>
                    <a:pt x="8939" y="16635"/>
                  </a:cubicBezTo>
                  <a:cubicBezTo>
                    <a:pt x="8833" y="16635"/>
                    <a:pt x="8845" y="16635"/>
                    <a:pt x="8656" y="16614"/>
                  </a:cubicBezTo>
                  <a:cubicBezTo>
                    <a:pt x="8467" y="16573"/>
                    <a:pt x="8420" y="16677"/>
                    <a:pt x="8337" y="16656"/>
                  </a:cubicBezTo>
                  <a:cubicBezTo>
                    <a:pt x="8254" y="16614"/>
                    <a:pt x="8231" y="16656"/>
                    <a:pt x="8053" y="16593"/>
                  </a:cubicBezTo>
                  <a:cubicBezTo>
                    <a:pt x="7864" y="16531"/>
                    <a:pt x="7864" y="16531"/>
                    <a:pt x="7864" y="16531"/>
                  </a:cubicBezTo>
                  <a:cubicBezTo>
                    <a:pt x="7864" y="16531"/>
                    <a:pt x="7841" y="16448"/>
                    <a:pt x="7805" y="16364"/>
                  </a:cubicBezTo>
                  <a:cubicBezTo>
                    <a:pt x="7782" y="16281"/>
                    <a:pt x="7782" y="16281"/>
                    <a:pt x="7782" y="16281"/>
                  </a:cubicBezTo>
                  <a:cubicBezTo>
                    <a:pt x="7734" y="16344"/>
                    <a:pt x="7734" y="16344"/>
                    <a:pt x="7734" y="16344"/>
                  </a:cubicBezTo>
                  <a:cubicBezTo>
                    <a:pt x="7734" y="16344"/>
                    <a:pt x="7699" y="16364"/>
                    <a:pt x="7675" y="16364"/>
                  </a:cubicBezTo>
                  <a:cubicBezTo>
                    <a:pt x="7652" y="16344"/>
                    <a:pt x="7403" y="16240"/>
                    <a:pt x="7356" y="16219"/>
                  </a:cubicBezTo>
                  <a:cubicBezTo>
                    <a:pt x="7321" y="16198"/>
                    <a:pt x="7321" y="16260"/>
                    <a:pt x="7155" y="16052"/>
                  </a:cubicBezTo>
                  <a:cubicBezTo>
                    <a:pt x="6990" y="15823"/>
                    <a:pt x="7049" y="15740"/>
                    <a:pt x="7049" y="15740"/>
                  </a:cubicBezTo>
                  <a:cubicBezTo>
                    <a:pt x="7049" y="15740"/>
                    <a:pt x="7013" y="15678"/>
                    <a:pt x="6966" y="15636"/>
                  </a:cubicBezTo>
                  <a:cubicBezTo>
                    <a:pt x="6931" y="15595"/>
                    <a:pt x="6872" y="15532"/>
                    <a:pt x="6848" y="15532"/>
                  </a:cubicBezTo>
                  <a:cubicBezTo>
                    <a:pt x="6836" y="15553"/>
                    <a:pt x="6730" y="15636"/>
                    <a:pt x="6753" y="15719"/>
                  </a:cubicBezTo>
                  <a:cubicBezTo>
                    <a:pt x="6777" y="15803"/>
                    <a:pt x="6931" y="16073"/>
                    <a:pt x="6943" y="16073"/>
                  </a:cubicBezTo>
                  <a:cubicBezTo>
                    <a:pt x="6954" y="16073"/>
                    <a:pt x="7155" y="16469"/>
                    <a:pt x="7155" y="16469"/>
                  </a:cubicBezTo>
                  <a:cubicBezTo>
                    <a:pt x="7238" y="16656"/>
                    <a:pt x="7238" y="16656"/>
                    <a:pt x="7238" y="16656"/>
                  </a:cubicBezTo>
                  <a:cubicBezTo>
                    <a:pt x="7238" y="16656"/>
                    <a:pt x="7167" y="16760"/>
                    <a:pt x="7238" y="16739"/>
                  </a:cubicBezTo>
                  <a:cubicBezTo>
                    <a:pt x="7309" y="16718"/>
                    <a:pt x="7250" y="16697"/>
                    <a:pt x="7356" y="16718"/>
                  </a:cubicBezTo>
                  <a:cubicBezTo>
                    <a:pt x="7462" y="16739"/>
                    <a:pt x="7522" y="16781"/>
                    <a:pt x="7557" y="16718"/>
                  </a:cubicBezTo>
                  <a:cubicBezTo>
                    <a:pt x="7592" y="16677"/>
                    <a:pt x="7533" y="16614"/>
                    <a:pt x="7616" y="16552"/>
                  </a:cubicBezTo>
                  <a:cubicBezTo>
                    <a:pt x="7699" y="16489"/>
                    <a:pt x="7770" y="16510"/>
                    <a:pt x="7782" y="16531"/>
                  </a:cubicBezTo>
                  <a:cubicBezTo>
                    <a:pt x="7793" y="16573"/>
                    <a:pt x="7841" y="16656"/>
                    <a:pt x="7852" y="16697"/>
                  </a:cubicBezTo>
                  <a:cubicBezTo>
                    <a:pt x="7852" y="16739"/>
                    <a:pt x="7876" y="16843"/>
                    <a:pt x="7911" y="16843"/>
                  </a:cubicBezTo>
                  <a:cubicBezTo>
                    <a:pt x="7935" y="16864"/>
                    <a:pt x="8006" y="16843"/>
                    <a:pt x="8018" y="16926"/>
                  </a:cubicBezTo>
                  <a:cubicBezTo>
                    <a:pt x="8030" y="16989"/>
                    <a:pt x="8112" y="17114"/>
                    <a:pt x="8112" y="17114"/>
                  </a:cubicBezTo>
                  <a:cubicBezTo>
                    <a:pt x="8112" y="17114"/>
                    <a:pt x="8136" y="17134"/>
                    <a:pt x="8183" y="17155"/>
                  </a:cubicBezTo>
                  <a:cubicBezTo>
                    <a:pt x="8231" y="17197"/>
                    <a:pt x="8360" y="17322"/>
                    <a:pt x="8360" y="17322"/>
                  </a:cubicBezTo>
                  <a:cubicBezTo>
                    <a:pt x="8325" y="17363"/>
                    <a:pt x="8266" y="17551"/>
                    <a:pt x="8219" y="17551"/>
                  </a:cubicBezTo>
                  <a:cubicBezTo>
                    <a:pt x="8183" y="17551"/>
                    <a:pt x="8195" y="17530"/>
                    <a:pt x="8101" y="17634"/>
                  </a:cubicBezTo>
                  <a:cubicBezTo>
                    <a:pt x="8006" y="17717"/>
                    <a:pt x="8053" y="17925"/>
                    <a:pt x="8006" y="17946"/>
                  </a:cubicBezTo>
                  <a:cubicBezTo>
                    <a:pt x="7959" y="17967"/>
                    <a:pt x="7888" y="18133"/>
                    <a:pt x="7852" y="18175"/>
                  </a:cubicBezTo>
                  <a:cubicBezTo>
                    <a:pt x="7817" y="18196"/>
                    <a:pt x="7581" y="18362"/>
                    <a:pt x="7557" y="18341"/>
                  </a:cubicBezTo>
                  <a:cubicBezTo>
                    <a:pt x="7533" y="18341"/>
                    <a:pt x="7474" y="18404"/>
                    <a:pt x="7451" y="18404"/>
                  </a:cubicBezTo>
                  <a:cubicBezTo>
                    <a:pt x="7439" y="18404"/>
                    <a:pt x="7451" y="18508"/>
                    <a:pt x="7439" y="18529"/>
                  </a:cubicBezTo>
                  <a:cubicBezTo>
                    <a:pt x="7415" y="18549"/>
                    <a:pt x="7510" y="18654"/>
                    <a:pt x="7368" y="18695"/>
                  </a:cubicBezTo>
                  <a:cubicBezTo>
                    <a:pt x="7238" y="18716"/>
                    <a:pt x="7143" y="18799"/>
                    <a:pt x="7120" y="18799"/>
                  </a:cubicBezTo>
                  <a:cubicBezTo>
                    <a:pt x="7084" y="18820"/>
                    <a:pt x="7025" y="19049"/>
                    <a:pt x="6919" y="19028"/>
                  </a:cubicBezTo>
                  <a:cubicBezTo>
                    <a:pt x="6813" y="19007"/>
                    <a:pt x="6860" y="19007"/>
                    <a:pt x="6765" y="19028"/>
                  </a:cubicBezTo>
                  <a:cubicBezTo>
                    <a:pt x="6671" y="19028"/>
                    <a:pt x="6659" y="19091"/>
                    <a:pt x="6564" y="19111"/>
                  </a:cubicBezTo>
                  <a:cubicBezTo>
                    <a:pt x="6470" y="19132"/>
                    <a:pt x="6411" y="19153"/>
                    <a:pt x="6411" y="19153"/>
                  </a:cubicBezTo>
                  <a:lnTo>
                    <a:pt x="6364" y="1921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Shape 141"/>
            <p:cNvSpPr/>
            <p:nvPr/>
          </p:nvSpPr>
          <p:spPr>
            <a:xfrm>
              <a:off x="10523906" y="468316"/>
              <a:ext cx="738564" cy="383138"/>
            </a:xfrm>
            <a:custGeom>
              <a:avLst/>
              <a:gdLst/>
              <a:ahLst/>
              <a:cxnLst>
                <a:cxn ang="0">
                  <a:pos x="wd2" y="hd2"/>
                </a:cxn>
                <a:cxn ang="5400000">
                  <a:pos x="wd2" y="hd2"/>
                </a:cxn>
                <a:cxn ang="10800000">
                  <a:pos x="wd2" y="hd2"/>
                </a:cxn>
                <a:cxn ang="16200000">
                  <a:pos x="wd2" y="hd2"/>
                </a:cxn>
              </a:cxnLst>
              <a:rect l="0" t="0" r="r" b="b"/>
              <a:pathLst>
                <a:path w="21008" h="20637" extrusionOk="0">
                  <a:moveTo>
                    <a:pt x="11342" y="10906"/>
                  </a:moveTo>
                  <a:cubicBezTo>
                    <a:pt x="10785" y="12963"/>
                    <a:pt x="10646" y="13735"/>
                    <a:pt x="9810" y="14249"/>
                  </a:cubicBezTo>
                  <a:cubicBezTo>
                    <a:pt x="8973" y="14763"/>
                    <a:pt x="8137" y="19649"/>
                    <a:pt x="8137" y="19649"/>
                  </a:cubicBezTo>
                  <a:cubicBezTo>
                    <a:pt x="8137" y="19649"/>
                    <a:pt x="7441" y="21192"/>
                    <a:pt x="7022" y="20421"/>
                  </a:cubicBezTo>
                  <a:cubicBezTo>
                    <a:pt x="6604" y="19649"/>
                    <a:pt x="5768" y="18621"/>
                    <a:pt x="5211" y="17335"/>
                  </a:cubicBezTo>
                  <a:cubicBezTo>
                    <a:pt x="4653" y="16049"/>
                    <a:pt x="4235" y="15792"/>
                    <a:pt x="3957" y="15278"/>
                  </a:cubicBezTo>
                  <a:cubicBezTo>
                    <a:pt x="3817" y="14763"/>
                    <a:pt x="3121" y="13478"/>
                    <a:pt x="3957" y="13478"/>
                  </a:cubicBezTo>
                  <a:cubicBezTo>
                    <a:pt x="4653" y="13478"/>
                    <a:pt x="5350" y="13735"/>
                    <a:pt x="4793" y="12963"/>
                  </a:cubicBezTo>
                  <a:cubicBezTo>
                    <a:pt x="4235" y="11935"/>
                    <a:pt x="2702" y="11421"/>
                    <a:pt x="2563" y="12192"/>
                  </a:cubicBezTo>
                  <a:cubicBezTo>
                    <a:pt x="2563" y="12963"/>
                    <a:pt x="3121" y="13221"/>
                    <a:pt x="2702" y="13478"/>
                  </a:cubicBezTo>
                  <a:cubicBezTo>
                    <a:pt x="2145" y="13478"/>
                    <a:pt x="2284" y="13735"/>
                    <a:pt x="1448" y="12449"/>
                  </a:cubicBezTo>
                  <a:cubicBezTo>
                    <a:pt x="612" y="11163"/>
                    <a:pt x="-224" y="9363"/>
                    <a:pt x="55" y="9106"/>
                  </a:cubicBezTo>
                  <a:cubicBezTo>
                    <a:pt x="333" y="8592"/>
                    <a:pt x="2842" y="11163"/>
                    <a:pt x="2006" y="9363"/>
                  </a:cubicBezTo>
                  <a:cubicBezTo>
                    <a:pt x="1170" y="7306"/>
                    <a:pt x="612" y="6535"/>
                    <a:pt x="612" y="6535"/>
                  </a:cubicBezTo>
                  <a:cubicBezTo>
                    <a:pt x="612" y="6535"/>
                    <a:pt x="612" y="6021"/>
                    <a:pt x="1030" y="4735"/>
                  </a:cubicBezTo>
                  <a:cubicBezTo>
                    <a:pt x="1448" y="3449"/>
                    <a:pt x="2563" y="4221"/>
                    <a:pt x="2563" y="4221"/>
                  </a:cubicBezTo>
                  <a:cubicBezTo>
                    <a:pt x="2563" y="4221"/>
                    <a:pt x="4375" y="3963"/>
                    <a:pt x="4653" y="4221"/>
                  </a:cubicBezTo>
                  <a:cubicBezTo>
                    <a:pt x="4932" y="4221"/>
                    <a:pt x="4793" y="4992"/>
                    <a:pt x="5629" y="4478"/>
                  </a:cubicBezTo>
                  <a:cubicBezTo>
                    <a:pt x="6326" y="3963"/>
                    <a:pt x="7022" y="4221"/>
                    <a:pt x="6744" y="3192"/>
                  </a:cubicBezTo>
                  <a:cubicBezTo>
                    <a:pt x="6465" y="2163"/>
                    <a:pt x="6465" y="2163"/>
                    <a:pt x="6465" y="2163"/>
                  </a:cubicBezTo>
                  <a:cubicBezTo>
                    <a:pt x="6465" y="2163"/>
                    <a:pt x="7301" y="3706"/>
                    <a:pt x="8137" y="3449"/>
                  </a:cubicBezTo>
                  <a:cubicBezTo>
                    <a:pt x="8973" y="3192"/>
                    <a:pt x="11621" y="4992"/>
                    <a:pt x="11203" y="5763"/>
                  </a:cubicBezTo>
                  <a:cubicBezTo>
                    <a:pt x="10646" y="6535"/>
                    <a:pt x="10088" y="6278"/>
                    <a:pt x="10367" y="6535"/>
                  </a:cubicBezTo>
                  <a:cubicBezTo>
                    <a:pt x="10506" y="6792"/>
                    <a:pt x="10785" y="7049"/>
                    <a:pt x="11482" y="7563"/>
                  </a:cubicBezTo>
                  <a:cubicBezTo>
                    <a:pt x="12179" y="7821"/>
                    <a:pt x="12457" y="6535"/>
                    <a:pt x="11621" y="4992"/>
                  </a:cubicBezTo>
                  <a:cubicBezTo>
                    <a:pt x="10924" y="3706"/>
                    <a:pt x="10228" y="3192"/>
                    <a:pt x="10228" y="3192"/>
                  </a:cubicBezTo>
                  <a:cubicBezTo>
                    <a:pt x="10228" y="3192"/>
                    <a:pt x="9252" y="1906"/>
                    <a:pt x="9113" y="1392"/>
                  </a:cubicBezTo>
                  <a:cubicBezTo>
                    <a:pt x="9113" y="878"/>
                    <a:pt x="9949" y="363"/>
                    <a:pt x="10367" y="106"/>
                  </a:cubicBezTo>
                  <a:cubicBezTo>
                    <a:pt x="10785" y="-408"/>
                    <a:pt x="12457" y="1135"/>
                    <a:pt x="13015" y="621"/>
                  </a:cubicBezTo>
                  <a:cubicBezTo>
                    <a:pt x="13711" y="106"/>
                    <a:pt x="15105" y="1906"/>
                    <a:pt x="15105" y="1649"/>
                  </a:cubicBezTo>
                  <a:cubicBezTo>
                    <a:pt x="14966" y="1135"/>
                    <a:pt x="13990" y="621"/>
                    <a:pt x="15941" y="621"/>
                  </a:cubicBezTo>
                  <a:cubicBezTo>
                    <a:pt x="17892" y="363"/>
                    <a:pt x="18589" y="1392"/>
                    <a:pt x="19146" y="1649"/>
                  </a:cubicBezTo>
                  <a:cubicBezTo>
                    <a:pt x="19564" y="1906"/>
                    <a:pt x="20122" y="2678"/>
                    <a:pt x="20401" y="2421"/>
                  </a:cubicBezTo>
                  <a:cubicBezTo>
                    <a:pt x="20540" y="2421"/>
                    <a:pt x="21376" y="4221"/>
                    <a:pt x="20819" y="4478"/>
                  </a:cubicBezTo>
                  <a:cubicBezTo>
                    <a:pt x="20401" y="4478"/>
                    <a:pt x="20261" y="6792"/>
                    <a:pt x="19286" y="6278"/>
                  </a:cubicBezTo>
                  <a:cubicBezTo>
                    <a:pt x="18310" y="5763"/>
                    <a:pt x="18728" y="7563"/>
                    <a:pt x="15941" y="7049"/>
                  </a:cubicBezTo>
                  <a:cubicBezTo>
                    <a:pt x="13293" y="6535"/>
                    <a:pt x="13433" y="6278"/>
                    <a:pt x="13572" y="7563"/>
                  </a:cubicBezTo>
                  <a:cubicBezTo>
                    <a:pt x="13711" y="8592"/>
                    <a:pt x="14130" y="10392"/>
                    <a:pt x="14130" y="10392"/>
                  </a:cubicBezTo>
                  <a:cubicBezTo>
                    <a:pt x="14826" y="10649"/>
                    <a:pt x="14826" y="10649"/>
                    <a:pt x="14826" y="10649"/>
                  </a:cubicBezTo>
                  <a:cubicBezTo>
                    <a:pt x="14826" y="10649"/>
                    <a:pt x="17753" y="15021"/>
                    <a:pt x="17613" y="15021"/>
                  </a:cubicBezTo>
                  <a:cubicBezTo>
                    <a:pt x="17474" y="15021"/>
                    <a:pt x="17335" y="15278"/>
                    <a:pt x="16777" y="15535"/>
                  </a:cubicBezTo>
                  <a:cubicBezTo>
                    <a:pt x="16359" y="15535"/>
                    <a:pt x="16081" y="15792"/>
                    <a:pt x="16081" y="16821"/>
                  </a:cubicBezTo>
                  <a:cubicBezTo>
                    <a:pt x="16220" y="17849"/>
                    <a:pt x="14548" y="18621"/>
                    <a:pt x="13851" y="17849"/>
                  </a:cubicBezTo>
                  <a:cubicBezTo>
                    <a:pt x="13154" y="17078"/>
                    <a:pt x="13015" y="17592"/>
                    <a:pt x="12736" y="17078"/>
                  </a:cubicBezTo>
                  <a:cubicBezTo>
                    <a:pt x="12318" y="16563"/>
                    <a:pt x="13711" y="14249"/>
                    <a:pt x="13293" y="13735"/>
                  </a:cubicBezTo>
                  <a:cubicBezTo>
                    <a:pt x="12736" y="12963"/>
                    <a:pt x="12318" y="12192"/>
                    <a:pt x="12039" y="11935"/>
                  </a:cubicBezTo>
                  <a:cubicBezTo>
                    <a:pt x="11900" y="11678"/>
                    <a:pt x="11342" y="10906"/>
                    <a:pt x="11342" y="1090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Shape 142"/>
            <p:cNvSpPr/>
            <p:nvPr/>
          </p:nvSpPr>
          <p:spPr>
            <a:xfrm>
              <a:off x="12271720" y="813725"/>
              <a:ext cx="745847" cy="595589"/>
            </a:xfrm>
            <a:custGeom>
              <a:avLst/>
              <a:gdLst/>
              <a:ahLst/>
              <a:cxnLst>
                <a:cxn ang="0">
                  <a:pos x="wd2" y="hd2"/>
                </a:cxn>
                <a:cxn ang="5400000">
                  <a:pos x="wd2" y="hd2"/>
                </a:cxn>
                <a:cxn ang="10800000">
                  <a:pos x="wd2" y="hd2"/>
                </a:cxn>
                <a:cxn ang="16200000">
                  <a:pos x="wd2" y="hd2"/>
                </a:cxn>
              </a:cxnLst>
              <a:rect l="0" t="0" r="r" b="b"/>
              <a:pathLst>
                <a:path w="20584" h="20941" extrusionOk="0">
                  <a:moveTo>
                    <a:pt x="7991" y="20039"/>
                  </a:moveTo>
                  <a:cubicBezTo>
                    <a:pt x="7721" y="20376"/>
                    <a:pt x="8801" y="21389"/>
                    <a:pt x="7046" y="20714"/>
                  </a:cubicBezTo>
                  <a:cubicBezTo>
                    <a:pt x="5291" y="20039"/>
                    <a:pt x="4076" y="20545"/>
                    <a:pt x="3536" y="19364"/>
                  </a:cubicBezTo>
                  <a:cubicBezTo>
                    <a:pt x="3131" y="18183"/>
                    <a:pt x="1781" y="19195"/>
                    <a:pt x="1241" y="18520"/>
                  </a:cubicBezTo>
                  <a:cubicBezTo>
                    <a:pt x="701" y="17677"/>
                    <a:pt x="-919" y="19364"/>
                    <a:pt x="701" y="17170"/>
                  </a:cubicBezTo>
                  <a:cubicBezTo>
                    <a:pt x="2321" y="14808"/>
                    <a:pt x="2186" y="16326"/>
                    <a:pt x="2321" y="14808"/>
                  </a:cubicBezTo>
                  <a:cubicBezTo>
                    <a:pt x="2456" y="13458"/>
                    <a:pt x="2591" y="12276"/>
                    <a:pt x="2591" y="12276"/>
                  </a:cubicBezTo>
                  <a:cubicBezTo>
                    <a:pt x="2591" y="12276"/>
                    <a:pt x="2726" y="11770"/>
                    <a:pt x="3266" y="12108"/>
                  </a:cubicBezTo>
                  <a:cubicBezTo>
                    <a:pt x="3806" y="12276"/>
                    <a:pt x="4346" y="11433"/>
                    <a:pt x="4211" y="11264"/>
                  </a:cubicBezTo>
                  <a:cubicBezTo>
                    <a:pt x="3941" y="11264"/>
                    <a:pt x="3806" y="11264"/>
                    <a:pt x="3401" y="10758"/>
                  </a:cubicBezTo>
                  <a:cubicBezTo>
                    <a:pt x="3131" y="10252"/>
                    <a:pt x="2456" y="9914"/>
                    <a:pt x="3131" y="9745"/>
                  </a:cubicBezTo>
                  <a:cubicBezTo>
                    <a:pt x="3671" y="9576"/>
                    <a:pt x="5561" y="9239"/>
                    <a:pt x="5426" y="8733"/>
                  </a:cubicBezTo>
                  <a:cubicBezTo>
                    <a:pt x="5426" y="8226"/>
                    <a:pt x="5291" y="6876"/>
                    <a:pt x="5291" y="6876"/>
                  </a:cubicBezTo>
                  <a:cubicBezTo>
                    <a:pt x="5291" y="6876"/>
                    <a:pt x="5021" y="5358"/>
                    <a:pt x="5291" y="5358"/>
                  </a:cubicBezTo>
                  <a:cubicBezTo>
                    <a:pt x="5561" y="5189"/>
                    <a:pt x="7316" y="5358"/>
                    <a:pt x="7721" y="5020"/>
                  </a:cubicBezTo>
                  <a:cubicBezTo>
                    <a:pt x="7991" y="4683"/>
                    <a:pt x="10286" y="2489"/>
                    <a:pt x="10826" y="2151"/>
                  </a:cubicBezTo>
                  <a:cubicBezTo>
                    <a:pt x="11231" y="1814"/>
                    <a:pt x="13796" y="2151"/>
                    <a:pt x="14066" y="2151"/>
                  </a:cubicBezTo>
                  <a:cubicBezTo>
                    <a:pt x="14336" y="2151"/>
                    <a:pt x="15686" y="1983"/>
                    <a:pt x="16091" y="1476"/>
                  </a:cubicBezTo>
                  <a:cubicBezTo>
                    <a:pt x="16631" y="1139"/>
                    <a:pt x="16766" y="970"/>
                    <a:pt x="17441" y="464"/>
                  </a:cubicBezTo>
                  <a:cubicBezTo>
                    <a:pt x="17981" y="-211"/>
                    <a:pt x="20546" y="-42"/>
                    <a:pt x="20546" y="295"/>
                  </a:cubicBezTo>
                  <a:cubicBezTo>
                    <a:pt x="20681" y="801"/>
                    <a:pt x="20411" y="1814"/>
                    <a:pt x="20411" y="1814"/>
                  </a:cubicBezTo>
                  <a:cubicBezTo>
                    <a:pt x="20411" y="1814"/>
                    <a:pt x="20276" y="1645"/>
                    <a:pt x="19601" y="2320"/>
                  </a:cubicBezTo>
                  <a:cubicBezTo>
                    <a:pt x="19061" y="3164"/>
                    <a:pt x="16766" y="3501"/>
                    <a:pt x="16091" y="3670"/>
                  </a:cubicBezTo>
                  <a:cubicBezTo>
                    <a:pt x="15416" y="3839"/>
                    <a:pt x="15551" y="4176"/>
                    <a:pt x="14066" y="4683"/>
                  </a:cubicBezTo>
                  <a:cubicBezTo>
                    <a:pt x="12716" y="5189"/>
                    <a:pt x="13661" y="6370"/>
                    <a:pt x="11771" y="6708"/>
                  </a:cubicBezTo>
                  <a:cubicBezTo>
                    <a:pt x="10016" y="7214"/>
                    <a:pt x="8936" y="7214"/>
                    <a:pt x="8396" y="8058"/>
                  </a:cubicBezTo>
                  <a:cubicBezTo>
                    <a:pt x="7991" y="9070"/>
                    <a:pt x="7991" y="10083"/>
                    <a:pt x="7721" y="10420"/>
                  </a:cubicBezTo>
                  <a:cubicBezTo>
                    <a:pt x="7451" y="10758"/>
                    <a:pt x="6776" y="11433"/>
                    <a:pt x="6776" y="11770"/>
                  </a:cubicBezTo>
                  <a:cubicBezTo>
                    <a:pt x="6911" y="12108"/>
                    <a:pt x="6371" y="12783"/>
                    <a:pt x="6371" y="12783"/>
                  </a:cubicBezTo>
                  <a:cubicBezTo>
                    <a:pt x="6371" y="12783"/>
                    <a:pt x="6101" y="14808"/>
                    <a:pt x="5696" y="15145"/>
                  </a:cubicBezTo>
                  <a:cubicBezTo>
                    <a:pt x="5426" y="15314"/>
                    <a:pt x="5021" y="16326"/>
                    <a:pt x="5696" y="17508"/>
                  </a:cubicBezTo>
                  <a:cubicBezTo>
                    <a:pt x="6371" y="18520"/>
                    <a:pt x="7991" y="19364"/>
                    <a:pt x="7991" y="19364"/>
                  </a:cubicBezTo>
                  <a:lnTo>
                    <a:pt x="7991" y="20039"/>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Shape 143"/>
            <p:cNvSpPr/>
            <p:nvPr/>
          </p:nvSpPr>
          <p:spPr>
            <a:xfrm>
              <a:off x="11940055" y="404376"/>
              <a:ext cx="310548" cy="123437"/>
            </a:xfrm>
            <a:custGeom>
              <a:avLst/>
              <a:gdLst/>
              <a:ahLst/>
              <a:cxnLst>
                <a:cxn ang="0">
                  <a:pos x="wd2" y="hd2"/>
                </a:cxn>
                <a:cxn ang="5400000">
                  <a:pos x="wd2" y="hd2"/>
                </a:cxn>
                <a:cxn ang="10800000">
                  <a:pos x="wd2" y="hd2"/>
                </a:cxn>
                <a:cxn ang="16200000">
                  <a:pos x="wd2" y="hd2"/>
                </a:cxn>
              </a:cxnLst>
              <a:rect l="0" t="0" r="r" b="b"/>
              <a:pathLst>
                <a:path w="20224" h="17688" extrusionOk="0">
                  <a:moveTo>
                    <a:pt x="18785" y="17687"/>
                  </a:moveTo>
                  <a:cubicBezTo>
                    <a:pt x="15608" y="16294"/>
                    <a:pt x="15926" y="19081"/>
                    <a:pt x="12750" y="15597"/>
                  </a:cubicBezTo>
                  <a:cubicBezTo>
                    <a:pt x="9573" y="11416"/>
                    <a:pt x="10208" y="11416"/>
                    <a:pt x="6714" y="12113"/>
                  </a:cubicBezTo>
                  <a:cubicBezTo>
                    <a:pt x="2902" y="12810"/>
                    <a:pt x="1632" y="10720"/>
                    <a:pt x="679" y="7933"/>
                  </a:cubicBezTo>
                  <a:cubicBezTo>
                    <a:pt x="-274" y="4449"/>
                    <a:pt x="-274" y="4449"/>
                    <a:pt x="997" y="3752"/>
                  </a:cubicBezTo>
                  <a:cubicBezTo>
                    <a:pt x="1950" y="3055"/>
                    <a:pt x="1632" y="2358"/>
                    <a:pt x="3220" y="3055"/>
                  </a:cubicBezTo>
                  <a:cubicBezTo>
                    <a:pt x="5126" y="3752"/>
                    <a:pt x="997" y="10023"/>
                    <a:pt x="5126" y="3752"/>
                  </a:cubicBezTo>
                  <a:cubicBezTo>
                    <a:pt x="9255" y="-2519"/>
                    <a:pt x="11479" y="965"/>
                    <a:pt x="11479" y="965"/>
                  </a:cubicBezTo>
                  <a:cubicBezTo>
                    <a:pt x="11479" y="965"/>
                    <a:pt x="11161" y="5146"/>
                    <a:pt x="12750" y="3055"/>
                  </a:cubicBezTo>
                  <a:cubicBezTo>
                    <a:pt x="14655" y="1662"/>
                    <a:pt x="14973" y="268"/>
                    <a:pt x="14973" y="268"/>
                  </a:cubicBezTo>
                  <a:cubicBezTo>
                    <a:pt x="14973" y="268"/>
                    <a:pt x="21326" y="4449"/>
                    <a:pt x="20055" y="6539"/>
                  </a:cubicBezTo>
                  <a:cubicBezTo>
                    <a:pt x="18467" y="9326"/>
                    <a:pt x="19102" y="14204"/>
                    <a:pt x="19102" y="14204"/>
                  </a:cubicBezTo>
                  <a:lnTo>
                    <a:pt x="18785" y="17687"/>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Shape 144"/>
            <p:cNvSpPr/>
            <p:nvPr/>
          </p:nvSpPr>
          <p:spPr>
            <a:xfrm>
              <a:off x="12286615" y="446525"/>
              <a:ext cx="131441" cy="56883"/>
            </a:xfrm>
            <a:custGeom>
              <a:avLst/>
              <a:gdLst/>
              <a:ahLst/>
              <a:cxnLst>
                <a:cxn ang="0">
                  <a:pos x="wd2" y="hd2"/>
                </a:cxn>
                <a:cxn ang="5400000">
                  <a:pos x="wd2" y="hd2"/>
                </a:cxn>
                <a:cxn ang="10800000">
                  <a:pos x="wd2" y="hd2"/>
                </a:cxn>
                <a:cxn ang="16200000">
                  <a:pos x="wd2" y="hd2"/>
                </a:cxn>
              </a:cxnLst>
              <a:rect l="0" t="0" r="r" b="b"/>
              <a:pathLst>
                <a:path w="19915" h="21600" extrusionOk="0">
                  <a:moveTo>
                    <a:pt x="14954" y="18000"/>
                  </a:moveTo>
                  <a:cubicBezTo>
                    <a:pt x="6016" y="21600"/>
                    <a:pt x="6016" y="21600"/>
                    <a:pt x="6016" y="21600"/>
                  </a:cubicBezTo>
                  <a:cubicBezTo>
                    <a:pt x="6016" y="21600"/>
                    <a:pt x="-687" y="21600"/>
                    <a:pt x="58" y="16200"/>
                  </a:cubicBezTo>
                  <a:cubicBezTo>
                    <a:pt x="803" y="12600"/>
                    <a:pt x="803" y="16200"/>
                    <a:pt x="3037" y="10800"/>
                  </a:cubicBezTo>
                  <a:cubicBezTo>
                    <a:pt x="5272" y="7200"/>
                    <a:pt x="6016" y="9000"/>
                    <a:pt x="8251" y="9000"/>
                  </a:cubicBezTo>
                  <a:cubicBezTo>
                    <a:pt x="9741" y="9000"/>
                    <a:pt x="8996" y="0"/>
                    <a:pt x="8996" y="0"/>
                  </a:cubicBezTo>
                  <a:cubicBezTo>
                    <a:pt x="8996" y="0"/>
                    <a:pt x="15699" y="1800"/>
                    <a:pt x="17189" y="3600"/>
                  </a:cubicBezTo>
                  <a:cubicBezTo>
                    <a:pt x="18679" y="5400"/>
                    <a:pt x="20913" y="12600"/>
                    <a:pt x="19423" y="12600"/>
                  </a:cubicBezTo>
                  <a:cubicBezTo>
                    <a:pt x="17934" y="12600"/>
                    <a:pt x="14954" y="18000"/>
                    <a:pt x="14954" y="1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Shape 145"/>
            <p:cNvSpPr/>
            <p:nvPr/>
          </p:nvSpPr>
          <p:spPr>
            <a:xfrm>
              <a:off x="12347776" y="319737"/>
              <a:ext cx="198262" cy="117636"/>
            </a:xfrm>
            <a:custGeom>
              <a:avLst/>
              <a:gdLst/>
              <a:ahLst/>
              <a:cxnLst>
                <a:cxn ang="0">
                  <a:pos x="wd2" y="hd2"/>
                </a:cxn>
                <a:cxn ang="5400000">
                  <a:pos x="wd2" y="hd2"/>
                </a:cxn>
                <a:cxn ang="10800000">
                  <a:pos x="wd2" y="hd2"/>
                </a:cxn>
                <a:cxn ang="16200000">
                  <a:pos x="wd2" y="hd2"/>
                </a:cxn>
              </a:cxnLst>
              <a:rect l="0" t="0" r="r" b="b"/>
              <a:pathLst>
                <a:path w="19367" h="20304" extrusionOk="0">
                  <a:moveTo>
                    <a:pt x="14147" y="19241"/>
                  </a:moveTo>
                  <a:cubicBezTo>
                    <a:pt x="13187" y="19241"/>
                    <a:pt x="9827" y="20903"/>
                    <a:pt x="8387" y="20072"/>
                  </a:cubicBezTo>
                  <a:cubicBezTo>
                    <a:pt x="7427" y="19241"/>
                    <a:pt x="7427" y="17580"/>
                    <a:pt x="5987" y="17580"/>
                  </a:cubicBezTo>
                  <a:cubicBezTo>
                    <a:pt x="4067" y="16749"/>
                    <a:pt x="1667" y="17580"/>
                    <a:pt x="1667" y="17580"/>
                  </a:cubicBezTo>
                  <a:cubicBezTo>
                    <a:pt x="1667" y="17580"/>
                    <a:pt x="-733" y="20072"/>
                    <a:pt x="227" y="15918"/>
                  </a:cubicBezTo>
                  <a:cubicBezTo>
                    <a:pt x="1667" y="11765"/>
                    <a:pt x="4547" y="13426"/>
                    <a:pt x="5027" y="12595"/>
                  </a:cubicBezTo>
                  <a:cubicBezTo>
                    <a:pt x="5027" y="10934"/>
                    <a:pt x="5507" y="10103"/>
                    <a:pt x="6947" y="8441"/>
                  </a:cubicBezTo>
                  <a:cubicBezTo>
                    <a:pt x="8387" y="5949"/>
                    <a:pt x="6467" y="6780"/>
                    <a:pt x="8387" y="4288"/>
                  </a:cubicBezTo>
                  <a:cubicBezTo>
                    <a:pt x="9827" y="2626"/>
                    <a:pt x="9827" y="2626"/>
                    <a:pt x="9827" y="2626"/>
                  </a:cubicBezTo>
                  <a:cubicBezTo>
                    <a:pt x="9827" y="2626"/>
                    <a:pt x="11267" y="-697"/>
                    <a:pt x="12707" y="134"/>
                  </a:cubicBezTo>
                  <a:cubicBezTo>
                    <a:pt x="14627" y="965"/>
                    <a:pt x="16067" y="2626"/>
                    <a:pt x="16067" y="2626"/>
                  </a:cubicBezTo>
                  <a:cubicBezTo>
                    <a:pt x="16067" y="2626"/>
                    <a:pt x="16547" y="9272"/>
                    <a:pt x="15587" y="9272"/>
                  </a:cubicBezTo>
                  <a:cubicBezTo>
                    <a:pt x="14627" y="9272"/>
                    <a:pt x="15587" y="12595"/>
                    <a:pt x="15587" y="12595"/>
                  </a:cubicBezTo>
                  <a:cubicBezTo>
                    <a:pt x="15587" y="12595"/>
                    <a:pt x="20867" y="15918"/>
                    <a:pt x="18947" y="16749"/>
                  </a:cubicBezTo>
                  <a:cubicBezTo>
                    <a:pt x="17027" y="17580"/>
                    <a:pt x="15587" y="17580"/>
                    <a:pt x="15587" y="17580"/>
                  </a:cubicBezTo>
                  <a:lnTo>
                    <a:pt x="14147" y="19241"/>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Shape 146"/>
            <p:cNvSpPr/>
            <p:nvPr/>
          </p:nvSpPr>
          <p:spPr>
            <a:xfrm>
              <a:off x="12439191" y="458547"/>
              <a:ext cx="125045" cy="46108"/>
            </a:xfrm>
            <a:custGeom>
              <a:avLst/>
              <a:gdLst/>
              <a:ahLst/>
              <a:cxnLst>
                <a:cxn ang="0">
                  <a:pos x="wd2" y="hd2"/>
                </a:cxn>
                <a:cxn ang="5400000">
                  <a:pos x="wd2" y="hd2"/>
                </a:cxn>
                <a:cxn ang="10800000">
                  <a:pos x="wd2" y="hd2"/>
                </a:cxn>
                <a:cxn ang="16200000">
                  <a:pos x="wd2" y="hd2"/>
                </a:cxn>
              </a:cxnLst>
              <a:rect l="0" t="0" r="r" b="b"/>
              <a:pathLst>
                <a:path w="19751" h="19453" extrusionOk="0">
                  <a:moveTo>
                    <a:pt x="771" y="18163"/>
                  </a:moveTo>
                  <a:cubicBezTo>
                    <a:pt x="3086" y="20127"/>
                    <a:pt x="4629" y="20127"/>
                    <a:pt x="6943" y="16200"/>
                  </a:cubicBezTo>
                  <a:cubicBezTo>
                    <a:pt x="9257" y="12272"/>
                    <a:pt x="9257" y="10309"/>
                    <a:pt x="12343" y="12272"/>
                  </a:cubicBezTo>
                  <a:cubicBezTo>
                    <a:pt x="14657" y="14236"/>
                    <a:pt x="21600" y="4418"/>
                    <a:pt x="19286" y="4418"/>
                  </a:cubicBezTo>
                  <a:cubicBezTo>
                    <a:pt x="17743" y="4418"/>
                    <a:pt x="14657" y="4418"/>
                    <a:pt x="13114" y="2454"/>
                  </a:cubicBezTo>
                  <a:cubicBezTo>
                    <a:pt x="11571" y="-1473"/>
                    <a:pt x="6943" y="491"/>
                    <a:pt x="3857" y="491"/>
                  </a:cubicBezTo>
                  <a:cubicBezTo>
                    <a:pt x="771" y="2454"/>
                    <a:pt x="0" y="12272"/>
                    <a:pt x="0" y="12272"/>
                  </a:cubicBezTo>
                  <a:lnTo>
                    <a:pt x="771" y="18163"/>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Shape 147"/>
            <p:cNvSpPr/>
            <p:nvPr/>
          </p:nvSpPr>
          <p:spPr>
            <a:xfrm>
              <a:off x="12578385" y="390305"/>
              <a:ext cx="119751" cy="102733"/>
            </a:xfrm>
            <a:custGeom>
              <a:avLst/>
              <a:gdLst/>
              <a:ahLst/>
              <a:cxnLst>
                <a:cxn ang="0">
                  <a:pos x="wd2" y="hd2"/>
                </a:cxn>
                <a:cxn ang="5400000">
                  <a:pos x="wd2" y="hd2"/>
                </a:cxn>
                <a:cxn ang="10800000">
                  <a:pos x="wd2" y="hd2"/>
                </a:cxn>
                <a:cxn ang="16200000">
                  <a:pos x="wd2" y="hd2"/>
                </a:cxn>
              </a:cxnLst>
              <a:rect l="0" t="0" r="r" b="b"/>
              <a:pathLst>
                <a:path w="20205" h="18576" extrusionOk="0">
                  <a:moveTo>
                    <a:pt x="6082" y="14918"/>
                  </a:moveTo>
                  <a:cubicBezTo>
                    <a:pt x="6082" y="14918"/>
                    <a:pt x="4420" y="20966"/>
                    <a:pt x="9405" y="17510"/>
                  </a:cubicBezTo>
                  <a:cubicBezTo>
                    <a:pt x="14390" y="14054"/>
                    <a:pt x="14390" y="13190"/>
                    <a:pt x="16051" y="13190"/>
                  </a:cubicBezTo>
                  <a:cubicBezTo>
                    <a:pt x="17713" y="12326"/>
                    <a:pt x="20205" y="8006"/>
                    <a:pt x="20205" y="8006"/>
                  </a:cubicBezTo>
                  <a:cubicBezTo>
                    <a:pt x="20205" y="8006"/>
                    <a:pt x="16882" y="4550"/>
                    <a:pt x="15220" y="2822"/>
                  </a:cubicBezTo>
                  <a:cubicBezTo>
                    <a:pt x="12728" y="1094"/>
                    <a:pt x="15220" y="-634"/>
                    <a:pt x="11067" y="230"/>
                  </a:cubicBezTo>
                  <a:cubicBezTo>
                    <a:pt x="6082" y="230"/>
                    <a:pt x="5251" y="8006"/>
                    <a:pt x="5251" y="8006"/>
                  </a:cubicBezTo>
                  <a:cubicBezTo>
                    <a:pt x="5251" y="8006"/>
                    <a:pt x="-1395" y="5414"/>
                    <a:pt x="267" y="8870"/>
                  </a:cubicBezTo>
                  <a:cubicBezTo>
                    <a:pt x="1928" y="12326"/>
                    <a:pt x="6082" y="14054"/>
                    <a:pt x="6082" y="14054"/>
                  </a:cubicBezTo>
                  <a:lnTo>
                    <a:pt x="6082" y="1491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Shape 148"/>
            <p:cNvSpPr/>
            <p:nvPr/>
          </p:nvSpPr>
          <p:spPr>
            <a:xfrm>
              <a:off x="12511278" y="503407"/>
              <a:ext cx="86418" cy="34131"/>
            </a:xfrm>
            <a:custGeom>
              <a:avLst/>
              <a:gdLst/>
              <a:ahLst/>
              <a:cxnLst>
                <a:cxn ang="0">
                  <a:pos x="wd2" y="hd2"/>
                </a:cxn>
                <a:cxn ang="5400000">
                  <a:pos x="wd2" y="hd2"/>
                </a:cxn>
                <a:cxn ang="10800000">
                  <a:pos x="wd2" y="hd2"/>
                </a:cxn>
                <a:cxn ang="16200000">
                  <a:pos x="wd2" y="hd2"/>
                </a:cxn>
              </a:cxnLst>
              <a:rect l="0" t="0" r="r" b="b"/>
              <a:pathLst>
                <a:path w="17821" h="21600" extrusionOk="0">
                  <a:moveTo>
                    <a:pt x="6391" y="0"/>
                  </a:moveTo>
                  <a:cubicBezTo>
                    <a:pt x="4334" y="0"/>
                    <a:pt x="-2866" y="9257"/>
                    <a:pt x="1248" y="15429"/>
                  </a:cubicBezTo>
                  <a:cubicBezTo>
                    <a:pt x="5363" y="21600"/>
                    <a:pt x="11534" y="21600"/>
                    <a:pt x="12563" y="21600"/>
                  </a:cubicBezTo>
                  <a:cubicBezTo>
                    <a:pt x="14620" y="21600"/>
                    <a:pt x="17705" y="21600"/>
                    <a:pt x="17705" y="15429"/>
                  </a:cubicBezTo>
                  <a:cubicBezTo>
                    <a:pt x="18734" y="9257"/>
                    <a:pt x="12563" y="0"/>
                    <a:pt x="12563" y="0"/>
                  </a:cubicBezTo>
                  <a:lnTo>
                    <a:pt x="6391"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Shape 149"/>
            <p:cNvSpPr/>
            <p:nvPr/>
          </p:nvSpPr>
          <p:spPr>
            <a:xfrm>
              <a:off x="12497381" y="278722"/>
              <a:ext cx="59869" cy="42664"/>
            </a:xfrm>
            <a:custGeom>
              <a:avLst/>
              <a:gdLst/>
              <a:ahLst/>
              <a:cxnLst>
                <a:cxn ang="0">
                  <a:pos x="wd2" y="hd2"/>
                </a:cxn>
                <a:cxn ang="5400000">
                  <a:pos x="wd2" y="hd2"/>
                </a:cxn>
                <a:cxn ang="10800000">
                  <a:pos x="wd2" y="hd2"/>
                </a:cxn>
                <a:cxn ang="16200000">
                  <a:pos x="wd2" y="hd2"/>
                </a:cxn>
              </a:cxnLst>
              <a:rect l="0" t="0" r="r" b="b"/>
              <a:pathLst>
                <a:path w="20203" h="21600" extrusionOk="0">
                  <a:moveTo>
                    <a:pt x="14954" y="21600"/>
                  </a:moveTo>
                  <a:cubicBezTo>
                    <a:pt x="14954" y="21600"/>
                    <a:pt x="0" y="14400"/>
                    <a:pt x="0" y="9600"/>
                  </a:cubicBezTo>
                  <a:cubicBezTo>
                    <a:pt x="1662" y="7200"/>
                    <a:pt x="9969" y="0"/>
                    <a:pt x="13292" y="0"/>
                  </a:cubicBezTo>
                  <a:cubicBezTo>
                    <a:pt x="14954" y="2400"/>
                    <a:pt x="21600" y="0"/>
                    <a:pt x="19938" y="4800"/>
                  </a:cubicBezTo>
                  <a:cubicBezTo>
                    <a:pt x="19938" y="9600"/>
                    <a:pt x="14954" y="21600"/>
                    <a:pt x="14954"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Shape 150"/>
            <p:cNvSpPr/>
            <p:nvPr/>
          </p:nvSpPr>
          <p:spPr>
            <a:xfrm>
              <a:off x="12692096" y="334108"/>
              <a:ext cx="134057" cy="106730"/>
            </a:xfrm>
            <a:custGeom>
              <a:avLst/>
              <a:gdLst/>
              <a:ahLst/>
              <a:cxnLst>
                <a:cxn ang="0">
                  <a:pos x="wd2" y="hd2"/>
                </a:cxn>
                <a:cxn ang="5400000">
                  <a:pos x="wd2" y="hd2"/>
                </a:cxn>
                <a:cxn ang="10800000">
                  <a:pos x="wd2" y="hd2"/>
                </a:cxn>
                <a:cxn ang="16200000">
                  <a:pos x="wd2" y="hd2"/>
                </a:cxn>
              </a:cxnLst>
              <a:rect l="0" t="0" r="r" b="b"/>
              <a:pathLst>
                <a:path w="20311" h="20784" extrusionOk="0">
                  <a:moveTo>
                    <a:pt x="10628" y="19845"/>
                  </a:moveTo>
                  <a:cubicBezTo>
                    <a:pt x="9883" y="19845"/>
                    <a:pt x="9883" y="18906"/>
                    <a:pt x="12863" y="17027"/>
                  </a:cubicBezTo>
                  <a:cubicBezTo>
                    <a:pt x="15097" y="16088"/>
                    <a:pt x="20311" y="12332"/>
                    <a:pt x="20311" y="10454"/>
                  </a:cubicBezTo>
                  <a:cubicBezTo>
                    <a:pt x="20311" y="9514"/>
                    <a:pt x="19566" y="8575"/>
                    <a:pt x="18077" y="5758"/>
                  </a:cubicBezTo>
                  <a:cubicBezTo>
                    <a:pt x="15842" y="3880"/>
                    <a:pt x="12863" y="-816"/>
                    <a:pt x="11373" y="123"/>
                  </a:cubicBezTo>
                  <a:cubicBezTo>
                    <a:pt x="9139" y="2001"/>
                    <a:pt x="8394" y="8575"/>
                    <a:pt x="6904" y="9514"/>
                  </a:cubicBezTo>
                  <a:cubicBezTo>
                    <a:pt x="6159" y="10454"/>
                    <a:pt x="3180" y="11393"/>
                    <a:pt x="945" y="11393"/>
                  </a:cubicBezTo>
                  <a:cubicBezTo>
                    <a:pt x="-1289" y="11393"/>
                    <a:pt x="945" y="16088"/>
                    <a:pt x="2435" y="16088"/>
                  </a:cubicBezTo>
                  <a:cubicBezTo>
                    <a:pt x="4670" y="17027"/>
                    <a:pt x="4670" y="20784"/>
                    <a:pt x="6159" y="20784"/>
                  </a:cubicBezTo>
                  <a:cubicBezTo>
                    <a:pt x="7649" y="19845"/>
                    <a:pt x="10628" y="19845"/>
                    <a:pt x="10628" y="1984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Shape 151"/>
            <p:cNvSpPr/>
            <p:nvPr/>
          </p:nvSpPr>
          <p:spPr>
            <a:xfrm>
              <a:off x="13909261" y="377066"/>
              <a:ext cx="435456" cy="289991"/>
            </a:xfrm>
            <a:custGeom>
              <a:avLst/>
              <a:gdLst/>
              <a:ahLst/>
              <a:cxnLst>
                <a:cxn ang="0">
                  <a:pos x="wd2" y="hd2"/>
                </a:cxn>
                <a:cxn ang="5400000">
                  <a:pos x="wd2" y="hd2"/>
                </a:cxn>
                <a:cxn ang="10800000">
                  <a:pos x="wd2" y="hd2"/>
                </a:cxn>
                <a:cxn ang="16200000">
                  <a:pos x="wd2" y="hd2"/>
                </a:cxn>
              </a:cxnLst>
              <a:rect l="0" t="0" r="r" b="b"/>
              <a:pathLst>
                <a:path w="20857" h="20777" extrusionOk="0">
                  <a:moveTo>
                    <a:pt x="5084" y="13875"/>
                  </a:moveTo>
                  <a:cubicBezTo>
                    <a:pt x="4614" y="15246"/>
                    <a:pt x="7432" y="18675"/>
                    <a:pt x="4849" y="16275"/>
                  </a:cubicBezTo>
                  <a:cubicBezTo>
                    <a:pt x="2032" y="13875"/>
                    <a:pt x="1562" y="13189"/>
                    <a:pt x="1562" y="13189"/>
                  </a:cubicBezTo>
                  <a:cubicBezTo>
                    <a:pt x="154" y="14904"/>
                    <a:pt x="154" y="14904"/>
                    <a:pt x="154" y="14904"/>
                  </a:cubicBezTo>
                  <a:cubicBezTo>
                    <a:pt x="154" y="14904"/>
                    <a:pt x="-316" y="12161"/>
                    <a:pt x="388" y="11475"/>
                  </a:cubicBezTo>
                  <a:cubicBezTo>
                    <a:pt x="1327" y="10789"/>
                    <a:pt x="1562" y="12161"/>
                    <a:pt x="1327" y="10104"/>
                  </a:cubicBezTo>
                  <a:cubicBezTo>
                    <a:pt x="1093" y="7704"/>
                    <a:pt x="1093" y="7361"/>
                    <a:pt x="1562" y="6675"/>
                  </a:cubicBezTo>
                  <a:cubicBezTo>
                    <a:pt x="2032" y="5646"/>
                    <a:pt x="1797" y="6332"/>
                    <a:pt x="2736" y="5304"/>
                  </a:cubicBezTo>
                  <a:cubicBezTo>
                    <a:pt x="3441" y="4275"/>
                    <a:pt x="6023" y="3589"/>
                    <a:pt x="6493" y="2218"/>
                  </a:cubicBezTo>
                  <a:cubicBezTo>
                    <a:pt x="6962" y="1189"/>
                    <a:pt x="7432" y="504"/>
                    <a:pt x="7667" y="161"/>
                  </a:cubicBezTo>
                  <a:cubicBezTo>
                    <a:pt x="8136" y="-525"/>
                    <a:pt x="9075" y="1189"/>
                    <a:pt x="10014" y="1532"/>
                  </a:cubicBezTo>
                  <a:cubicBezTo>
                    <a:pt x="11188" y="1875"/>
                    <a:pt x="11658" y="4961"/>
                    <a:pt x="11658" y="4961"/>
                  </a:cubicBezTo>
                  <a:cubicBezTo>
                    <a:pt x="11658" y="4961"/>
                    <a:pt x="13301" y="7704"/>
                    <a:pt x="14006" y="8732"/>
                  </a:cubicBezTo>
                  <a:cubicBezTo>
                    <a:pt x="14945" y="9761"/>
                    <a:pt x="14710" y="12504"/>
                    <a:pt x="16119" y="11818"/>
                  </a:cubicBezTo>
                  <a:cubicBezTo>
                    <a:pt x="17762" y="11475"/>
                    <a:pt x="21284" y="13875"/>
                    <a:pt x="20814" y="13875"/>
                  </a:cubicBezTo>
                  <a:cubicBezTo>
                    <a:pt x="20345" y="14218"/>
                    <a:pt x="19641" y="15589"/>
                    <a:pt x="19641" y="15589"/>
                  </a:cubicBezTo>
                  <a:cubicBezTo>
                    <a:pt x="19875" y="16961"/>
                    <a:pt x="19875" y="16961"/>
                    <a:pt x="19875" y="16961"/>
                  </a:cubicBezTo>
                  <a:cubicBezTo>
                    <a:pt x="19875" y="16961"/>
                    <a:pt x="21049" y="19361"/>
                    <a:pt x="20110" y="19361"/>
                  </a:cubicBezTo>
                  <a:cubicBezTo>
                    <a:pt x="19171" y="19018"/>
                    <a:pt x="17997" y="19361"/>
                    <a:pt x="16588" y="19361"/>
                  </a:cubicBezTo>
                  <a:cubicBezTo>
                    <a:pt x="15180" y="19361"/>
                    <a:pt x="15649" y="21075"/>
                    <a:pt x="15180" y="20732"/>
                  </a:cubicBezTo>
                  <a:cubicBezTo>
                    <a:pt x="14475" y="20389"/>
                    <a:pt x="14006" y="20046"/>
                    <a:pt x="12597" y="19018"/>
                  </a:cubicBezTo>
                  <a:cubicBezTo>
                    <a:pt x="11188" y="17646"/>
                    <a:pt x="11893" y="17646"/>
                    <a:pt x="10014" y="17304"/>
                  </a:cubicBezTo>
                  <a:cubicBezTo>
                    <a:pt x="8136" y="16961"/>
                    <a:pt x="9310" y="20046"/>
                    <a:pt x="8136" y="16961"/>
                  </a:cubicBezTo>
                  <a:cubicBezTo>
                    <a:pt x="6962" y="14218"/>
                    <a:pt x="6258" y="13532"/>
                    <a:pt x="6258" y="13532"/>
                  </a:cubicBezTo>
                  <a:lnTo>
                    <a:pt x="5084" y="1387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Shape 152"/>
            <p:cNvSpPr/>
            <p:nvPr/>
          </p:nvSpPr>
          <p:spPr>
            <a:xfrm>
              <a:off x="14308292" y="578525"/>
              <a:ext cx="268996" cy="152802"/>
            </a:xfrm>
            <a:custGeom>
              <a:avLst/>
              <a:gdLst/>
              <a:ahLst/>
              <a:cxnLst>
                <a:cxn ang="0">
                  <a:pos x="wd2" y="hd2"/>
                </a:cxn>
                <a:cxn ang="5400000">
                  <a:pos x="wd2" y="hd2"/>
                </a:cxn>
                <a:cxn ang="10800000">
                  <a:pos x="wd2" y="hd2"/>
                </a:cxn>
                <a:cxn ang="16200000">
                  <a:pos x="wd2" y="hd2"/>
                </a:cxn>
              </a:cxnLst>
              <a:rect l="0" t="0" r="r" b="b"/>
              <a:pathLst>
                <a:path w="20172" h="20359" extrusionOk="0">
                  <a:moveTo>
                    <a:pt x="1522" y="19794"/>
                  </a:moveTo>
                  <a:cubicBezTo>
                    <a:pt x="3718" y="18524"/>
                    <a:pt x="4816" y="17253"/>
                    <a:pt x="6647" y="17253"/>
                  </a:cubicBezTo>
                  <a:cubicBezTo>
                    <a:pt x="8844" y="17253"/>
                    <a:pt x="11040" y="17889"/>
                    <a:pt x="12505" y="18524"/>
                  </a:cubicBezTo>
                  <a:cubicBezTo>
                    <a:pt x="13603" y="19159"/>
                    <a:pt x="16898" y="19159"/>
                    <a:pt x="17264" y="17889"/>
                  </a:cubicBezTo>
                  <a:cubicBezTo>
                    <a:pt x="17264" y="16618"/>
                    <a:pt x="17630" y="15347"/>
                    <a:pt x="17630" y="15347"/>
                  </a:cubicBezTo>
                  <a:cubicBezTo>
                    <a:pt x="17630" y="15347"/>
                    <a:pt x="21291" y="15983"/>
                    <a:pt x="19827" y="13441"/>
                  </a:cubicBezTo>
                  <a:cubicBezTo>
                    <a:pt x="18362" y="10900"/>
                    <a:pt x="13969" y="5183"/>
                    <a:pt x="13969" y="5183"/>
                  </a:cubicBezTo>
                  <a:cubicBezTo>
                    <a:pt x="13969" y="5183"/>
                    <a:pt x="9942" y="736"/>
                    <a:pt x="8844" y="100"/>
                  </a:cubicBezTo>
                  <a:cubicBezTo>
                    <a:pt x="7745" y="-535"/>
                    <a:pt x="5915" y="2006"/>
                    <a:pt x="4450" y="3277"/>
                  </a:cubicBezTo>
                  <a:cubicBezTo>
                    <a:pt x="3352" y="3912"/>
                    <a:pt x="3352" y="5818"/>
                    <a:pt x="3352" y="7724"/>
                  </a:cubicBezTo>
                  <a:cubicBezTo>
                    <a:pt x="3352" y="8994"/>
                    <a:pt x="1522" y="14712"/>
                    <a:pt x="423" y="14712"/>
                  </a:cubicBezTo>
                  <a:cubicBezTo>
                    <a:pt x="-309" y="14712"/>
                    <a:pt x="57" y="18524"/>
                    <a:pt x="423" y="19794"/>
                  </a:cubicBezTo>
                  <a:cubicBezTo>
                    <a:pt x="789" y="21065"/>
                    <a:pt x="1522" y="19794"/>
                    <a:pt x="1522" y="197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Shape 153"/>
            <p:cNvSpPr/>
            <p:nvPr/>
          </p:nvSpPr>
          <p:spPr>
            <a:xfrm>
              <a:off x="13565159" y="898737"/>
              <a:ext cx="72739" cy="73338"/>
            </a:xfrm>
            <a:custGeom>
              <a:avLst/>
              <a:gdLst/>
              <a:ahLst/>
              <a:cxnLst>
                <a:cxn ang="0">
                  <a:pos x="wd2" y="hd2"/>
                </a:cxn>
                <a:cxn ang="5400000">
                  <a:pos x="wd2" y="hd2"/>
                </a:cxn>
                <a:cxn ang="10800000">
                  <a:pos x="wd2" y="hd2"/>
                </a:cxn>
                <a:cxn ang="16200000">
                  <a:pos x="wd2" y="hd2"/>
                </a:cxn>
              </a:cxnLst>
              <a:rect l="0" t="0" r="r" b="b"/>
              <a:pathLst>
                <a:path w="21600" h="20628" extrusionOk="0">
                  <a:moveTo>
                    <a:pt x="11520" y="0"/>
                  </a:moveTo>
                  <a:cubicBezTo>
                    <a:pt x="1440" y="4050"/>
                    <a:pt x="1440" y="4050"/>
                    <a:pt x="1440" y="4050"/>
                  </a:cubicBezTo>
                  <a:cubicBezTo>
                    <a:pt x="1440" y="4050"/>
                    <a:pt x="5760" y="10800"/>
                    <a:pt x="2880" y="10800"/>
                  </a:cubicBezTo>
                  <a:cubicBezTo>
                    <a:pt x="1440" y="10800"/>
                    <a:pt x="0" y="18900"/>
                    <a:pt x="0" y="18900"/>
                  </a:cubicBezTo>
                  <a:cubicBezTo>
                    <a:pt x="0" y="18900"/>
                    <a:pt x="0" y="21600"/>
                    <a:pt x="4320" y="20250"/>
                  </a:cubicBezTo>
                  <a:cubicBezTo>
                    <a:pt x="10080" y="18900"/>
                    <a:pt x="10080" y="14850"/>
                    <a:pt x="10080" y="14850"/>
                  </a:cubicBezTo>
                  <a:cubicBezTo>
                    <a:pt x="10080" y="14850"/>
                    <a:pt x="7200" y="5400"/>
                    <a:pt x="11520" y="5400"/>
                  </a:cubicBezTo>
                  <a:cubicBezTo>
                    <a:pt x="14400" y="5400"/>
                    <a:pt x="21600" y="5400"/>
                    <a:pt x="21600" y="5400"/>
                  </a:cubicBezTo>
                  <a:lnTo>
                    <a:pt x="11520"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Shape 154"/>
            <p:cNvSpPr/>
            <p:nvPr/>
          </p:nvSpPr>
          <p:spPr>
            <a:xfrm>
              <a:off x="13864834" y="770754"/>
              <a:ext cx="53976" cy="51195"/>
            </a:xfrm>
            <a:custGeom>
              <a:avLst/>
              <a:gdLst/>
              <a:ahLst/>
              <a:cxnLst>
                <a:cxn ang="0">
                  <a:pos x="wd2" y="hd2"/>
                </a:cxn>
                <a:cxn ang="5400000">
                  <a:pos x="wd2" y="hd2"/>
                </a:cxn>
                <a:cxn ang="10800000">
                  <a:pos x="wd2" y="hd2"/>
                </a:cxn>
                <a:cxn ang="16200000">
                  <a:pos x="wd2" y="hd2"/>
                </a:cxn>
              </a:cxnLst>
              <a:rect l="0" t="0" r="r" b="b"/>
              <a:pathLst>
                <a:path w="19081" h="21600" extrusionOk="0">
                  <a:moveTo>
                    <a:pt x="0" y="21600"/>
                  </a:moveTo>
                  <a:cubicBezTo>
                    <a:pt x="0" y="21600"/>
                    <a:pt x="6646" y="21600"/>
                    <a:pt x="13292" y="13745"/>
                  </a:cubicBezTo>
                  <a:cubicBezTo>
                    <a:pt x="18277" y="5891"/>
                    <a:pt x="21600" y="0"/>
                    <a:pt x="16615" y="0"/>
                  </a:cubicBezTo>
                  <a:cubicBezTo>
                    <a:pt x="13292" y="0"/>
                    <a:pt x="6646" y="5891"/>
                    <a:pt x="6646" y="5891"/>
                  </a:cubicBezTo>
                  <a:cubicBezTo>
                    <a:pt x="6646" y="17673"/>
                    <a:pt x="6646" y="17673"/>
                    <a:pt x="6646" y="17673"/>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Shape 155"/>
            <p:cNvSpPr/>
            <p:nvPr/>
          </p:nvSpPr>
          <p:spPr>
            <a:xfrm>
              <a:off x="13387680" y="412396"/>
              <a:ext cx="55282" cy="34130"/>
            </a:xfrm>
            <a:custGeom>
              <a:avLst/>
              <a:gdLst/>
              <a:ahLst/>
              <a:cxnLst>
                <a:cxn ang="0">
                  <a:pos x="wd2" y="hd2"/>
                </a:cxn>
                <a:cxn ang="5400000">
                  <a:pos x="wd2" y="hd2"/>
                </a:cxn>
                <a:cxn ang="10800000">
                  <a:pos x="wd2" y="hd2"/>
                </a:cxn>
                <a:cxn ang="16200000">
                  <a:pos x="wd2" y="hd2"/>
                </a:cxn>
              </a:cxnLst>
              <a:rect l="0" t="0" r="r" b="b"/>
              <a:pathLst>
                <a:path w="21600" h="21600" extrusionOk="0">
                  <a:moveTo>
                    <a:pt x="0" y="18514"/>
                  </a:moveTo>
                  <a:cubicBezTo>
                    <a:pt x="9818" y="18514"/>
                    <a:pt x="21600" y="21600"/>
                    <a:pt x="21600" y="21600"/>
                  </a:cubicBezTo>
                  <a:cubicBezTo>
                    <a:pt x="21600" y="21600"/>
                    <a:pt x="19636" y="0"/>
                    <a:pt x="17673" y="0"/>
                  </a:cubicBezTo>
                  <a:cubicBezTo>
                    <a:pt x="13745" y="0"/>
                    <a:pt x="0" y="18514"/>
                    <a:pt x="0" y="1851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Shape 156"/>
            <p:cNvSpPr/>
            <p:nvPr/>
          </p:nvSpPr>
          <p:spPr>
            <a:xfrm>
              <a:off x="15952162" y="859334"/>
              <a:ext cx="365926" cy="174445"/>
            </a:xfrm>
            <a:custGeom>
              <a:avLst/>
              <a:gdLst/>
              <a:ahLst/>
              <a:cxnLst>
                <a:cxn ang="0">
                  <a:pos x="wd2" y="hd2"/>
                </a:cxn>
                <a:cxn ang="5400000">
                  <a:pos x="wd2" y="hd2"/>
                </a:cxn>
                <a:cxn ang="10800000">
                  <a:pos x="wd2" y="hd2"/>
                </a:cxn>
                <a:cxn ang="16200000">
                  <a:pos x="wd2" y="hd2"/>
                </a:cxn>
              </a:cxnLst>
              <a:rect l="0" t="0" r="r" b="b"/>
              <a:pathLst>
                <a:path w="20426" h="20701" extrusionOk="0">
                  <a:moveTo>
                    <a:pt x="1195" y="4729"/>
                  </a:moveTo>
                  <a:cubicBezTo>
                    <a:pt x="375" y="1318"/>
                    <a:pt x="-719" y="10413"/>
                    <a:pt x="648" y="12687"/>
                  </a:cubicBezTo>
                  <a:cubicBezTo>
                    <a:pt x="1742" y="14392"/>
                    <a:pt x="3656" y="16666"/>
                    <a:pt x="3656" y="16666"/>
                  </a:cubicBezTo>
                  <a:cubicBezTo>
                    <a:pt x="3656" y="16666"/>
                    <a:pt x="5570" y="20076"/>
                    <a:pt x="5843" y="20645"/>
                  </a:cubicBezTo>
                  <a:cubicBezTo>
                    <a:pt x="6116" y="21213"/>
                    <a:pt x="7484" y="17234"/>
                    <a:pt x="7484" y="17234"/>
                  </a:cubicBezTo>
                  <a:cubicBezTo>
                    <a:pt x="7484" y="17234"/>
                    <a:pt x="5023" y="16097"/>
                    <a:pt x="7484" y="16097"/>
                  </a:cubicBezTo>
                  <a:cubicBezTo>
                    <a:pt x="9671" y="16097"/>
                    <a:pt x="10765" y="17234"/>
                    <a:pt x="10765" y="17234"/>
                  </a:cubicBezTo>
                  <a:cubicBezTo>
                    <a:pt x="10765" y="17234"/>
                    <a:pt x="12405" y="18939"/>
                    <a:pt x="12678" y="17802"/>
                  </a:cubicBezTo>
                  <a:cubicBezTo>
                    <a:pt x="12952" y="17234"/>
                    <a:pt x="12405" y="15529"/>
                    <a:pt x="13499" y="15529"/>
                  </a:cubicBezTo>
                  <a:cubicBezTo>
                    <a:pt x="14319" y="15529"/>
                    <a:pt x="14046" y="14960"/>
                    <a:pt x="15413" y="16097"/>
                  </a:cubicBezTo>
                  <a:cubicBezTo>
                    <a:pt x="16780" y="17234"/>
                    <a:pt x="20061" y="12118"/>
                    <a:pt x="20061" y="12118"/>
                  </a:cubicBezTo>
                  <a:cubicBezTo>
                    <a:pt x="20061" y="12118"/>
                    <a:pt x="20881" y="8708"/>
                    <a:pt x="20061" y="8139"/>
                  </a:cubicBezTo>
                  <a:cubicBezTo>
                    <a:pt x="18967" y="7002"/>
                    <a:pt x="18967" y="7571"/>
                    <a:pt x="18420" y="7002"/>
                  </a:cubicBezTo>
                  <a:cubicBezTo>
                    <a:pt x="17873" y="7002"/>
                    <a:pt x="18967" y="7571"/>
                    <a:pt x="15959" y="4729"/>
                  </a:cubicBezTo>
                  <a:cubicBezTo>
                    <a:pt x="12678" y="2455"/>
                    <a:pt x="10765" y="4729"/>
                    <a:pt x="9944" y="4729"/>
                  </a:cubicBezTo>
                  <a:cubicBezTo>
                    <a:pt x="8851" y="4729"/>
                    <a:pt x="9944" y="5866"/>
                    <a:pt x="8851" y="5866"/>
                  </a:cubicBezTo>
                  <a:cubicBezTo>
                    <a:pt x="8030" y="5866"/>
                    <a:pt x="9124" y="9845"/>
                    <a:pt x="6937" y="4729"/>
                  </a:cubicBezTo>
                  <a:cubicBezTo>
                    <a:pt x="4749" y="181"/>
                    <a:pt x="6116" y="-387"/>
                    <a:pt x="4749" y="181"/>
                  </a:cubicBezTo>
                  <a:cubicBezTo>
                    <a:pt x="3656" y="750"/>
                    <a:pt x="1742" y="3024"/>
                    <a:pt x="1742" y="3024"/>
                  </a:cubicBezTo>
                  <a:cubicBezTo>
                    <a:pt x="1742" y="3024"/>
                    <a:pt x="1468" y="5866"/>
                    <a:pt x="1195" y="47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Shape 157"/>
            <p:cNvSpPr/>
            <p:nvPr/>
          </p:nvSpPr>
          <p:spPr>
            <a:xfrm>
              <a:off x="16125859" y="1038100"/>
              <a:ext cx="174207" cy="116610"/>
            </a:xfrm>
            <a:custGeom>
              <a:avLst/>
              <a:gdLst/>
              <a:ahLst/>
              <a:cxnLst>
                <a:cxn ang="0">
                  <a:pos x="wd2" y="hd2"/>
                </a:cxn>
                <a:cxn ang="5400000">
                  <a:pos x="wd2" y="hd2"/>
                </a:cxn>
                <a:cxn ang="10800000">
                  <a:pos x="wd2" y="hd2"/>
                </a:cxn>
                <a:cxn ang="16200000">
                  <a:pos x="wd2" y="hd2"/>
                </a:cxn>
              </a:cxnLst>
              <a:rect l="0" t="0" r="r" b="b"/>
              <a:pathLst>
                <a:path w="20208" h="21600" extrusionOk="0">
                  <a:moveTo>
                    <a:pt x="7134" y="20700"/>
                  </a:moveTo>
                  <a:cubicBezTo>
                    <a:pt x="20208" y="21600"/>
                    <a:pt x="20208" y="21600"/>
                    <a:pt x="20208" y="21600"/>
                  </a:cubicBezTo>
                  <a:cubicBezTo>
                    <a:pt x="17934" y="15300"/>
                    <a:pt x="17934" y="15300"/>
                    <a:pt x="17934" y="15300"/>
                  </a:cubicBezTo>
                  <a:cubicBezTo>
                    <a:pt x="12819" y="10800"/>
                    <a:pt x="12819" y="10800"/>
                    <a:pt x="12819" y="10800"/>
                  </a:cubicBezTo>
                  <a:cubicBezTo>
                    <a:pt x="12819" y="10800"/>
                    <a:pt x="10545" y="6300"/>
                    <a:pt x="8840" y="5400"/>
                  </a:cubicBezTo>
                  <a:cubicBezTo>
                    <a:pt x="7134" y="4500"/>
                    <a:pt x="8840" y="6300"/>
                    <a:pt x="7134" y="4500"/>
                  </a:cubicBezTo>
                  <a:cubicBezTo>
                    <a:pt x="5429" y="2700"/>
                    <a:pt x="4861" y="0"/>
                    <a:pt x="3155" y="0"/>
                  </a:cubicBezTo>
                  <a:cubicBezTo>
                    <a:pt x="2019" y="0"/>
                    <a:pt x="3155" y="0"/>
                    <a:pt x="882" y="2700"/>
                  </a:cubicBezTo>
                  <a:cubicBezTo>
                    <a:pt x="-1392" y="6300"/>
                    <a:pt x="1450" y="9000"/>
                    <a:pt x="1450" y="9000"/>
                  </a:cubicBezTo>
                  <a:cubicBezTo>
                    <a:pt x="4861" y="12600"/>
                    <a:pt x="4861" y="12600"/>
                    <a:pt x="4861" y="12600"/>
                  </a:cubicBezTo>
                  <a:cubicBezTo>
                    <a:pt x="4861" y="12600"/>
                    <a:pt x="2019" y="15300"/>
                    <a:pt x="2587" y="17100"/>
                  </a:cubicBezTo>
                  <a:cubicBezTo>
                    <a:pt x="3155" y="18900"/>
                    <a:pt x="7134" y="20700"/>
                    <a:pt x="7134" y="207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Shape 158"/>
            <p:cNvSpPr/>
            <p:nvPr/>
          </p:nvSpPr>
          <p:spPr>
            <a:xfrm>
              <a:off x="15887617" y="1028838"/>
              <a:ext cx="72042" cy="63300"/>
            </a:xfrm>
            <a:custGeom>
              <a:avLst/>
              <a:gdLst/>
              <a:ahLst/>
              <a:cxnLst>
                <a:cxn ang="0">
                  <a:pos x="wd2" y="hd2"/>
                </a:cxn>
                <a:cxn ang="5400000">
                  <a:pos x="wd2" y="hd2"/>
                </a:cxn>
                <a:cxn ang="10800000">
                  <a:pos x="wd2" y="hd2"/>
                </a:cxn>
                <a:cxn ang="16200000">
                  <a:pos x="wd2" y="hd2"/>
                </a:cxn>
              </a:cxnLst>
              <a:rect l="0" t="0" r="r" b="b"/>
              <a:pathLst>
                <a:path w="18442" h="18490" extrusionOk="0">
                  <a:moveTo>
                    <a:pt x="18442" y="18490"/>
                  </a:moveTo>
                  <a:cubicBezTo>
                    <a:pt x="1924" y="5530"/>
                    <a:pt x="1924" y="5530"/>
                    <a:pt x="1924" y="5530"/>
                  </a:cubicBezTo>
                  <a:cubicBezTo>
                    <a:pt x="1924" y="5530"/>
                    <a:pt x="-3158" y="-3110"/>
                    <a:pt x="3195" y="1210"/>
                  </a:cubicBezTo>
                  <a:cubicBezTo>
                    <a:pt x="9548" y="5530"/>
                    <a:pt x="18442" y="11290"/>
                    <a:pt x="18442" y="11290"/>
                  </a:cubicBezTo>
                  <a:lnTo>
                    <a:pt x="18442" y="1849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Shape 159"/>
            <p:cNvSpPr/>
            <p:nvPr/>
          </p:nvSpPr>
          <p:spPr>
            <a:xfrm>
              <a:off x="16372940" y="906701"/>
              <a:ext cx="188914" cy="107906"/>
            </a:xfrm>
            <a:custGeom>
              <a:avLst/>
              <a:gdLst/>
              <a:ahLst/>
              <a:cxnLst>
                <a:cxn ang="0">
                  <a:pos x="wd2" y="hd2"/>
                </a:cxn>
                <a:cxn ang="5400000">
                  <a:pos x="wd2" y="hd2"/>
                </a:cxn>
                <a:cxn ang="10800000">
                  <a:pos x="wd2" y="hd2"/>
                </a:cxn>
                <a:cxn ang="16200000">
                  <a:pos x="wd2" y="hd2"/>
                </a:cxn>
              </a:cxnLst>
              <a:rect l="0" t="0" r="r" b="b"/>
              <a:pathLst>
                <a:path w="20326" h="19512" extrusionOk="0">
                  <a:moveTo>
                    <a:pt x="100" y="1152"/>
                  </a:moveTo>
                  <a:cubicBezTo>
                    <a:pt x="626" y="2880"/>
                    <a:pt x="3261" y="10656"/>
                    <a:pt x="3261" y="10656"/>
                  </a:cubicBezTo>
                  <a:cubicBezTo>
                    <a:pt x="3261" y="10656"/>
                    <a:pt x="4841" y="10656"/>
                    <a:pt x="5895" y="12384"/>
                  </a:cubicBezTo>
                  <a:cubicBezTo>
                    <a:pt x="6948" y="13248"/>
                    <a:pt x="10636" y="17568"/>
                    <a:pt x="10636" y="17568"/>
                  </a:cubicBezTo>
                  <a:cubicBezTo>
                    <a:pt x="13270" y="19296"/>
                    <a:pt x="13270" y="19296"/>
                    <a:pt x="13270" y="19296"/>
                  </a:cubicBezTo>
                  <a:cubicBezTo>
                    <a:pt x="13270" y="19296"/>
                    <a:pt x="13797" y="20160"/>
                    <a:pt x="16431" y="18432"/>
                  </a:cubicBezTo>
                  <a:cubicBezTo>
                    <a:pt x="19066" y="17568"/>
                    <a:pt x="18012" y="17568"/>
                    <a:pt x="19066" y="15840"/>
                  </a:cubicBezTo>
                  <a:cubicBezTo>
                    <a:pt x="20119" y="14112"/>
                    <a:pt x="20646" y="14112"/>
                    <a:pt x="20119" y="12384"/>
                  </a:cubicBezTo>
                  <a:cubicBezTo>
                    <a:pt x="19592" y="10656"/>
                    <a:pt x="20119" y="10656"/>
                    <a:pt x="18539" y="10656"/>
                  </a:cubicBezTo>
                  <a:cubicBezTo>
                    <a:pt x="16431" y="9792"/>
                    <a:pt x="15378" y="9792"/>
                    <a:pt x="12217" y="8064"/>
                  </a:cubicBezTo>
                  <a:cubicBezTo>
                    <a:pt x="8529" y="7200"/>
                    <a:pt x="6948" y="3744"/>
                    <a:pt x="5895" y="2880"/>
                  </a:cubicBezTo>
                  <a:cubicBezTo>
                    <a:pt x="4841" y="1152"/>
                    <a:pt x="8002" y="2880"/>
                    <a:pt x="3787" y="1152"/>
                  </a:cubicBezTo>
                  <a:cubicBezTo>
                    <a:pt x="-954" y="-1440"/>
                    <a:pt x="100" y="1152"/>
                    <a:pt x="100" y="115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Shape 160"/>
            <p:cNvSpPr/>
            <p:nvPr/>
          </p:nvSpPr>
          <p:spPr>
            <a:xfrm>
              <a:off x="17863735" y="1291224"/>
              <a:ext cx="191705" cy="78593"/>
            </a:xfrm>
            <a:custGeom>
              <a:avLst/>
              <a:gdLst/>
              <a:ahLst/>
              <a:cxnLst>
                <a:cxn ang="0">
                  <a:pos x="wd2" y="hd2"/>
                </a:cxn>
                <a:cxn ang="5400000">
                  <a:pos x="wd2" y="hd2"/>
                </a:cxn>
                <a:cxn ang="10800000">
                  <a:pos x="wd2" y="hd2"/>
                </a:cxn>
                <a:cxn ang="16200000">
                  <a:pos x="wd2" y="hd2"/>
                </a:cxn>
              </a:cxnLst>
              <a:rect l="0" t="0" r="r" b="b"/>
              <a:pathLst>
                <a:path w="20332" h="20582" extrusionOk="0">
                  <a:moveTo>
                    <a:pt x="2538" y="5082"/>
                  </a:moveTo>
                  <a:cubicBezTo>
                    <a:pt x="1509" y="5082"/>
                    <a:pt x="-1062" y="8894"/>
                    <a:pt x="481" y="10165"/>
                  </a:cubicBezTo>
                  <a:cubicBezTo>
                    <a:pt x="2538" y="11435"/>
                    <a:pt x="2538" y="12706"/>
                    <a:pt x="5624" y="15247"/>
                  </a:cubicBezTo>
                  <a:cubicBezTo>
                    <a:pt x="9224" y="17788"/>
                    <a:pt x="10252" y="21600"/>
                    <a:pt x="11281" y="20329"/>
                  </a:cubicBezTo>
                  <a:cubicBezTo>
                    <a:pt x="12309" y="20329"/>
                    <a:pt x="13338" y="15247"/>
                    <a:pt x="15909" y="15247"/>
                  </a:cubicBezTo>
                  <a:cubicBezTo>
                    <a:pt x="17967" y="15247"/>
                    <a:pt x="19509" y="19059"/>
                    <a:pt x="20024" y="16518"/>
                  </a:cubicBezTo>
                  <a:cubicBezTo>
                    <a:pt x="20538" y="15247"/>
                    <a:pt x="20538" y="10165"/>
                    <a:pt x="18995" y="8894"/>
                  </a:cubicBezTo>
                  <a:cubicBezTo>
                    <a:pt x="17452" y="6353"/>
                    <a:pt x="15395" y="2541"/>
                    <a:pt x="14367" y="2541"/>
                  </a:cubicBezTo>
                  <a:cubicBezTo>
                    <a:pt x="13338" y="2541"/>
                    <a:pt x="13338" y="2541"/>
                    <a:pt x="11795" y="2541"/>
                  </a:cubicBezTo>
                  <a:cubicBezTo>
                    <a:pt x="10252" y="2541"/>
                    <a:pt x="3567" y="0"/>
                    <a:pt x="3567" y="0"/>
                  </a:cubicBezTo>
                  <a:lnTo>
                    <a:pt x="2538" y="5082"/>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Shape 161"/>
            <p:cNvSpPr/>
            <p:nvPr/>
          </p:nvSpPr>
          <p:spPr>
            <a:xfrm>
              <a:off x="19529124" y="2269597"/>
              <a:ext cx="95343" cy="191381"/>
            </a:xfrm>
            <a:custGeom>
              <a:avLst/>
              <a:gdLst/>
              <a:ahLst/>
              <a:cxnLst>
                <a:cxn ang="0">
                  <a:pos x="wd2" y="hd2"/>
                </a:cxn>
                <a:cxn ang="5400000">
                  <a:pos x="wd2" y="hd2"/>
                </a:cxn>
                <a:cxn ang="10800000">
                  <a:pos x="wd2" y="hd2"/>
                </a:cxn>
                <a:cxn ang="16200000">
                  <a:pos x="wd2" y="hd2"/>
                </a:cxn>
              </a:cxnLst>
              <a:rect l="0" t="0" r="r" b="b"/>
              <a:pathLst>
                <a:path w="18627" h="20187" extrusionOk="0">
                  <a:moveTo>
                    <a:pt x="3451" y="0"/>
                  </a:moveTo>
                  <a:cubicBezTo>
                    <a:pt x="3451" y="1005"/>
                    <a:pt x="1573" y="4019"/>
                    <a:pt x="1573" y="4019"/>
                  </a:cubicBezTo>
                  <a:cubicBezTo>
                    <a:pt x="1573" y="4019"/>
                    <a:pt x="2512" y="5023"/>
                    <a:pt x="1573" y="6530"/>
                  </a:cubicBezTo>
                  <a:cubicBezTo>
                    <a:pt x="1573" y="7535"/>
                    <a:pt x="5329" y="12056"/>
                    <a:pt x="3451" y="12056"/>
                  </a:cubicBezTo>
                  <a:cubicBezTo>
                    <a:pt x="2512" y="12056"/>
                    <a:pt x="7207" y="12056"/>
                    <a:pt x="3451" y="14065"/>
                  </a:cubicBezTo>
                  <a:cubicBezTo>
                    <a:pt x="633" y="15572"/>
                    <a:pt x="-2184" y="17581"/>
                    <a:pt x="2512" y="18586"/>
                  </a:cubicBezTo>
                  <a:cubicBezTo>
                    <a:pt x="6268" y="19088"/>
                    <a:pt x="10025" y="21600"/>
                    <a:pt x="10025" y="19088"/>
                  </a:cubicBezTo>
                  <a:cubicBezTo>
                    <a:pt x="10025" y="17079"/>
                    <a:pt x="10964" y="18084"/>
                    <a:pt x="11903" y="16577"/>
                  </a:cubicBezTo>
                  <a:cubicBezTo>
                    <a:pt x="13781" y="14567"/>
                    <a:pt x="18477" y="15572"/>
                    <a:pt x="18477" y="14567"/>
                  </a:cubicBezTo>
                  <a:cubicBezTo>
                    <a:pt x="18477" y="13563"/>
                    <a:pt x="19416" y="13563"/>
                    <a:pt x="16599" y="11553"/>
                  </a:cubicBezTo>
                  <a:cubicBezTo>
                    <a:pt x="13781" y="9544"/>
                    <a:pt x="10964" y="2512"/>
                    <a:pt x="10964" y="2512"/>
                  </a:cubicBezTo>
                  <a:lnTo>
                    <a:pt x="3451"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Shape 162"/>
            <p:cNvSpPr/>
            <p:nvPr/>
          </p:nvSpPr>
          <p:spPr>
            <a:xfrm>
              <a:off x="19505840" y="2511348"/>
              <a:ext cx="70294" cy="48901"/>
            </a:xfrm>
            <a:custGeom>
              <a:avLst/>
              <a:gdLst/>
              <a:ahLst/>
              <a:cxnLst>
                <a:cxn ang="0">
                  <a:pos x="wd2" y="hd2"/>
                </a:cxn>
                <a:cxn ang="5400000">
                  <a:pos x="wd2" y="hd2"/>
                </a:cxn>
                <a:cxn ang="10800000">
                  <a:pos x="wd2" y="hd2"/>
                </a:cxn>
                <a:cxn ang="16200000">
                  <a:pos x="wd2" y="hd2"/>
                </a:cxn>
              </a:cxnLst>
              <a:rect l="0" t="0" r="r" b="b"/>
              <a:pathLst>
                <a:path w="19328" h="17685" extrusionOk="0">
                  <a:moveTo>
                    <a:pt x="12578" y="0"/>
                  </a:moveTo>
                  <a:cubicBezTo>
                    <a:pt x="8528" y="0"/>
                    <a:pt x="-2272" y="5400"/>
                    <a:pt x="428" y="7200"/>
                  </a:cubicBezTo>
                  <a:cubicBezTo>
                    <a:pt x="1778" y="10800"/>
                    <a:pt x="13928" y="21600"/>
                    <a:pt x="15278" y="16200"/>
                  </a:cubicBezTo>
                  <a:cubicBezTo>
                    <a:pt x="16628" y="12600"/>
                    <a:pt x="19328" y="16200"/>
                    <a:pt x="19328" y="10800"/>
                  </a:cubicBezTo>
                  <a:cubicBezTo>
                    <a:pt x="19328" y="5400"/>
                    <a:pt x="12578" y="0"/>
                    <a:pt x="1257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Shape 163"/>
            <p:cNvSpPr/>
            <p:nvPr/>
          </p:nvSpPr>
          <p:spPr>
            <a:xfrm>
              <a:off x="19466551" y="2583050"/>
              <a:ext cx="128119" cy="93592"/>
            </a:xfrm>
            <a:custGeom>
              <a:avLst/>
              <a:gdLst/>
              <a:ahLst/>
              <a:cxnLst>
                <a:cxn ang="0">
                  <a:pos x="wd2" y="hd2"/>
                </a:cxn>
                <a:cxn ang="5400000">
                  <a:pos x="wd2" y="hd2"/>
                </a:cxn>
                <a:cxn ang="10800000">
                  <a:pos x="wd2" y="hd2"/>
                </a:cxn>
                <a:cxn ang="16200000">
                  <a:pos x="wd2" y="hd2"/>
                </a:cxn>
              </a:cxnLst>
              <a:rect l="0" t="0" r="r" b="b"/>
              <a:pathLst>
                <a:path w="20237" h="19210" extrusionOk="0">
                  <a:moveTo>
                    <a:pt x="1700" y="1257"/>
                  </a:moveTo>
                  <a:cubicBezTo>
                    <a:pt x="1700" y="1257"/>
                    <a:pt x="20986" y="-707"/>
                    <a:pt x="20215" y="275"/>
                  </a:cubicBezTo>
                  <a:cubicBezTo>
                    <a:pt x="18672" y="275"/>
                    <a:pt x="20215" y="7148"/>
                    <a:pt x="16357" y="7148"/>
                  </a:cubicBezTo>
                  <a:cubicBezTo>
                    <a:pt x="11729" y="8129"/>
                    <a:pt x="10186" y="4202"/>
                    <a:pt x="8643" y="8129"/>
                  </a:cubicBezTo>
                  <a:cubicBezTo>
                    <a:pt x="7100" y="12057"/>
                    <a:pt x="9415" y="20893"/>
                    <a:pt x="7100" y="18929"/>
                  </a:cubicBezTo>
                  <a:cubicBezTo>
                    <a:pt x="4015" y="16966"/>
                    <a:pt x="157" y="11075"/>
                    <a:pt x="157" y="9111"/>
                  </a:cubicBezTo>
                  <a:cubicBezTo>
                    <a:pt x="-614" y="7148"/>
                    <a:pt x="1700" y="1257"/>
                    <a:pt x="1700" y="125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Shape 164"/>
            <p:cNvSpPr/>
            <p:nvPr/>
          </p:nvSpPr>
          <p:spPr>
            <a:xfrm>
              <a:off x="18806828" y="2349166"/>
              <a:ext cx="79763" cy="68328"/>
            </a:xfrm>
            <a:custGeom>
              <a:avLst/>
              <a:gdLst/>
              <a:ahLst/>
              <a:cxnLst>
                <a:cxn ang="0">
                  <a:pos x="wd2" y="hd2"/>
                </a:cxn>
                <a:cxn ang="5400000">
                  <a:pos x="wd2" y="hd2"/>
                </a:cxn>
                <a:cxn ang="10800000">
                  <a:pos x="wd2" y="hd2"/>
                </a:cxn>
                <a:cxn ang="16200000">
                  <a:pos x="wd2" y="hd2"/>
                </a:cxn>
              </a:cxnLst>
              <a:rect l="0" t="0" r="r" b="b"/>
              <a:pathLst>
                <a:path w="20419" h="20756" extrusionOk="0">
                  <a:moveTo>
                    <a:pt x="20419" y="20756"/>
                  </a:moveTo>
                  <a:cubicBezTo>
                    <a:pt x="19148" y="14996"/>
                    <a:pt x="17878" y="596"/>
                    <a:pt x="15337" y="596"/>
                  </a:cubicBezTo>
                  <a:cubicBezTo>
                    <a:pt x="12795" y="-844"/>
                    <a:pt x="1360" y="596"/>
                    <a:pt x="90" y="2036"/>
                  </a:cubicBezTo>
                  <a:cubicBezTo>
                    <a:pt x="-1181" y="4916"/>
                    <a:pt x="11525" y="16436"/>
                    <a:pt x="11525" y="16436"/>
                  </a:cubicBezTo>
                  <a:lnTo>
                    <a:pt x="20419" y="2075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Shape 165"/>
            <p:cNvSpPr/>
            <p:nvPr/>
          </p:nvSpPr>
          <p:spPr>
            <a:xfrm>
              <a:off x="18452949" y="2012667"/>
              <a:ext cx="176863" cy="77754"/>
            </a:xfrm>
            <a:custGeom>
              <a:avLst/>
              <a:gdLst/>
              <a:ahLst/>
              <a:cxnLst>
                <a:cxn ang="0">
                  <a:pos x="wd2" y="hd2"/>
                </a:cxn>
                <a:cxn ang="5400000">
                  <a:pos x="wd2" y="hd2"/>
                </a:cxn>
                <a:cxn ang="10800000">
                  <a:pos x="wd2" y="hd2"/>
                </a:cxn>
                <a:cxn ang="16200000">
                  <a:pos x="wd2" y="hd2"/>
                </a:cxn>
              </a:cxnLst>
              <a:rect l="0" t="0" r="r" b="b"/>
              <a:pathLst>
                <a:path w="18236" h="21089" extrusionOk="0">
                  <a:moveTo>
                    <a:pt x="13387" y="21089"/>
                  </a:moveTo>
                  <a:cubicBezTo>
                    <a:pt x="10373" y="17277"/>
                    <a:pt x="6857" y="17277"/>
                    <a:pt x="5350" y="16007"/>
                  </a:cubicBezTo>
                  <a:cubicBezTo>
                    <a:pt x="3843" y="14736"/>
                    <a:pt x="5853" y="21089"/>
                    <a:pt x="1332" y="10924"/>
                  </a:cubicBezTo>
                  <a:cubicBezTo>
                    <a:pt x="-2687" y="760"/>
                    <a:pt x="3341" y="760"/>
                    <a:pt x="6857" y="760"/>
                  </a:cubicBezTo>
                  <a:cubicBezTo>
                    <a:pt x="10373" y="-511"/>
                    <a:pt x="7360" y="-511"/>
                    <a:pt x="11880" y="3301"/>
                  </a:cubicBezTo>
                  <a:cubicBezTo>
                    <a:pt x="15899" y="7113"/>
                    <a:pt x="17908" y="12195"/>
                    <a:pt x="17908" y="12195"/>
                  </a:cubicBezTo>
                  <a:cubicBezTo>
                    <a:pt x="17908" y="12195"/>
                    <a:pt x="18913" y="17277"/>
                    <a:pt x="17406" y="17277"/>
                  </a:cubicBezTo>
                  <a:cubicBezTo>
                    <a:pt x="15397" y="18548"/>
                    <a:pt x="13387" y="21089"/>
                    <a:pt x="13387" y="2108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Shape 166"/>
            <p:cNvSpPr/>
            <p:nvPr/>
          </p:nvSpPr>
          <p:spPr>
            <a:xfrm>
              <a:off x="18940521" y="2889613"/>
              <a:ext cx="101957" cy="82481"/>
            </a:xfrm>
            <a:custGeom>
              <a:avLst/>
              <a:gdLst/>
              <a:ahLst/>
              <a:cxnLst>
                <a:cxn ang="0">
                  <a:pos x="wd2" y="hd2"/>
                </a:cxn>
                <a:cxn ang="5400000">
                  <a:pos x="wd2" y="hd2"/>
                </a:cxn>
                <a:cxn ang="10800000">
                  <a:pos x="wd2" y="hd2"/>
                </a:cxn>
                <a:cxn ang="16200000">
                  <a:pos x="wd2" y="hd2"/>
                </a:cxn>
              </a:cxnLst>
              <a:rect l="0" t="0" r="r" b="b"/>
              <a:pathLst>
                <a:path w="20457" h="21600" extrusionOk="0">
                  <a:moveTo>
                    <a:pt x="16776" y="0"/>
                  </a:moveTo>
                  <a:cubicBezTo>
                    <a:pt x="14812" y="3812"/>
                    <a:pt x="11867" y="11435"/>
                    <a:pt x="8921" y="8894"/>
                  </a:cubicBezTo>
                  <a:cubicBezTo>
                    <a:pt x="6958" y="7624"/>
                    <a:pt x="-897" y="11435"/>
                    <a:pt x="85" y="12706"/>
                  </a:cubicBezTo>
                  <a:cubicBezTo>
                    <a:pt x="1067" y="13976"/>
                    <a:pt x="5976" y="21600"/>
                    <a:pt x="5976" y="21600"/>
                  </a:cubicBezTo>
                  <a:cubicBezTo>
                    <a:pt x="5976" y="21600"/>
                    <a:pt x="4012" y="20329"/>
                    <a:pt x="5976" y="16518"/>
                  </a:cubicBezTo>
                  <a:cubicBezTo>
                    <a:pt x="7939" y="11435"/>
                    <a:pt x="12848" y="15247"/>
                    <a:pt x="15794" y="13976"/>
                  </a:cubicBezTo>
                  <a:cubicBezTo>
                    <a:pt x="18739" y="11435"/>
                    <a:pt x="19721" y="8894"/>
                    <a:pt x="19721" y="7624"/>
                  </a:cubicBezTo>
                  <a:cubicBezTo>
                    <a:pt x="20703" y="5082"/>
                    <a:pt x="20703" y="5082"/>
                    <a:pt x="19721" y="2541"/>
                  </a:cubicBezTo>
                  <a:cubicBezTo>
                    <a:pt x="19721" y="1271"/>
                    <a:pt x="16776" y="0"/>
                    <a:pt x="16776"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Shape 167"/>
            <p:cNvSpPr/>
            <p:nvPr/>
          </p:nvSpPr>
          <p:spPr>
            <a:xfrm>
              <a:off x="18649520" y="2984126"/>
              <a:ext cx="90167" cy="59072"/>
            </a:xfrm>
            <a:custGeom>
              <a:avLst/>
              <a:gdLst/>
              <a:ahLst/>
              <a:cxnLst>
                <a:cxn ang="0">
                  <a:pos x="wd2" y="hd2"/>
                </a:cxn>
                <a:cxn ang="5400000">
                  <a:pos x="wd2" y="hd2"/>
                </a:cxn>
                <a:cxn ang="10800000">
                  <a:pos x="wd2" y="hd2"/>
                </a:cxn>
                <a:cxn ang="16200000">
                  <a:pos x="wd2" y="hd2"/>
                </a:cxn>
              </a:cxnLst>
              <a:rect l="0" t="0" r="r" b="b"/>
              <a:pathLst>
                <a:path w="16327" h="17945" extrusionOk="0">
                  <a:moveTo>
                    <a:pt x="13600" y="13625"/>
                  </a:moveTo>
                  <a:cubicBezTo>
                    <a:pt x="9100" y="13625"/>
                    <a:pt x="9100" y="17945"/>
                    <a:pt x="7300" y="17945"/>
                  </a:cubicBezTo>
                  <a:cubicBezTo>
                    <a:pt x="4600" y="17945"/>
                    <a:pt x="-800" y="10745"/>
                    <a:pt x="100" y="10745"/>
                  </a:cubicBezTo>
                  <a:cubicBezTo>
                    <a:pt x="1900" y="9305"/>
                    <a:pt x="4600" y="3545"/>
                    <a:pt x="6400" y="3545"/>
                  </a:cubicBezTo>
                  <a:cubicBezTo>
                    <a:pt x="7300" y="2105"/>
                    <a:pt x="3700" y="-3655"/>
                    <a:pt x="11800" y="3545"/>
                  </a:cubicBezTo>
                  <a:cubicBezTo>
                    <a:pt x="20800" y="10745"/>
                    <a:pt x="13600" y="13625"/>
                    <a:pt x="13600" y="1362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Shape 168"/>
            <p:cNvSpPr/>
            <p:nvPr/>
          </p:nvSpPr>
          <p:spPr>
            <a:xfrm>
              <a:off x="18531278" y="3037231"/>
              <a:ext cx="90550" cy="29272"/>
            </a:xfrm>
            <a:custGeom>
              <a:avLst/>
              <a:gdLst/>
              <a:ahLst/>
              <a:cxnLst>
                <a:cxn ang="0">
                  <a:pos x="wd2" y="hd2"/>
                </a:cxn>
                <a:cxn ang="5400000">
                  <a:pos x="wd2" y="hd2"/>
                </a:cxn>
                <a:cxn ang="10800000">
                  <a:pos x="wd2" y="hd2"/>
                </a:cxn>
                <a:cxn ang="16200000">
                  <a:pos x="wd2" y="hd2"/>
                </a:cxn>
              </a:cxnLst>
              <a:rect l="0" t="0" r="r" b="b"/>
              <a:pathLst>
                <a:path w="19207" h="17100" extrusionOk="0">
                  <a:moveTo>
                    <a:pt x="19207" y="14700"/>
                  </a:moveTo>
                  <a:cubicBezTo>
                    <a:pt x="14064" y="20100"/>
                    <a:pt x="5836" y="14700"/>
                    <a:pt x="5836" y="14700"/>
                  </a:cubicBezTo>
                  <a:cubicBezTo>
                    <a:pt x="5836" y="14700"/>
                    <a:pt x="-2393" y="3900"/>
                    <a:pt x="693" y="1200"/>
                  </a:cubicBezTo>
                  <a:cubicBezTo>
                    <a:pt x="3778" y="-1500"/>
                    <a:pt x="6864" y="1200"/>
                    <a:pt x="9950" y="1200"/>
                  </a:cubicBezTo>
                  <a:cubicBezTo>
                    <a:pt x="13036" y="3900"/>
                    <a:pt x="18178" y="3900"/>
                    <a:pt x="18178" y="3900"/>
                  </a:cubicBezTo>
                  <a:lnTo>
                    <a:pt x="19207" y="147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Shape 169"/>
            <p:cNvSpPr/>
            <p:nvPr/>
          </p:nvSpPr>
          <p:spPr>
            <a:xfrm>
              <a:off x="18377379" y="3041925"/>
              <a:ext cx="64061" cy="43933"/>
            </a:xfrm>
            <a:custGeom>
              <a:avLst/>
              <a:gdLst/>
              <a:ahLst/>
              <a:cxnLst>
                <a:cxn ang="0">
                  <a:pos x="wd2" y="hd2"/>
                </a:cxn>
                <a:cxn ang="5400000">
                  <a:pos x="wd2" y="hd2"/>
                </a:cxn>
                <a:cxn ang="10800000">
                  <a:pos x="wd2" y="hd2"/>
                </a:cxn>
                <a:cxn ang="16200000">
                  <a:pos x="wd2" y="hd2"/>
                </a:cxn>
              </a:cxnLst>
              <a:rect l="0" t="0" r="r" b="b"/>
              <a:pathLst>
                <a:path w="16399" h="19626" extrusionOk="0">
                  <a:moveTo>
                    <a:pt x="9740" y="19626"/>
                  </a:moveTo>
                  <a:cubicBezTo>
                    <a:pt x="7199" y="15306"/>
                    <a:pt x="-2966" y="-1974"/>
                    <a:pt x="846" y="186"/>
                  </a:cubicBezTo>
                  <a:cubicBezTo>
                    <a:pt x="4658" y="2346"/>
                    <a:pt x="18634" y="6666"/>
                    <a:pt x="16093" y="8826"/>
                  </a:cubicBezTo>
                  <a:cubicBezTo>
                    <a:pt x="13552" y="10986"/>
                    <a:pt x="9740" y="19626"/>
                    <a:pt x="9740" y="1962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Shape 170"/>
            <p:cNvSpPr/>
            <p:nvPr/>
          </p:nvSpPr>
          <p:spPr>
            <a:xfrm>
              <a:off x="17714741" y="2688948"/>
              <a:ext cx="104071" cy="92592"/>
            </a:xfrm>
            <a:custGeom>
              <a:avLst/>
              <a:gdLst/>
              <a:ahLst/>
              <a:cxnLst>
                <a:cxn ang="0">
                  <a:pos x="wd2" y="hd2"/>
                </a:cxn>
                <a:cxn ang="5400000">
                  <a:pos x="wd2" y="hd2"/>
                </a:cxn>
                <a:cxn ang="10800000">
                  <a:pos x="wd2" y="hd2"/>
                </a:cxn>
                <a:cxn ang="16200000">
                  <a:pos x="wd2" y="hd2"/>
                </a:cxn>
              </a:cxnLst>
              <a:rect l="0" t="0" r="r" b="b"/>
              <a:pathLst>
                <a:path w="19315" h="18030" extrusionOk="0">
                  <a:moveTo>
                    <a:pt x="15715" y="18030"/>
                  </a:moveTo>
                  <a:cubicBezTo>
                    <a:pt x="13015" y="17091"/>
                    <a:pt x="4015" y="14273"/>
                    <a:pt x="2215" y="11456"/>
                  </a:cubicBezTo>
                  <a:cubicBezTo>
                    <a:pt x="1315" y="7700"/>
                    <a:pt x="-2285" y="-3570"/>
                    <a:pt x="2215" y="1126"/>
                  </a:cubicBezTo>
                  <a:cubicBezTo>
                    <a:pt x="5815" y="6760"/>
                    <a:pt x="6715" y="11456"/>
                    <a:pt x="10315" y="12395"/>
                  </a:cubicBezTo>
                  <a:cubicBezTo>
                    <a:pt x="13915" y="14273"/>
                    <a:pt x="19315" y="18030"/>
                    <a:pt x="19315" y="18030"/>
                  </a:cubicBezTo>
                  <a:lnTo>
                    <a:pt x="15715" y="1803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Shape 171"/>
            <p:cNvSpPr/>
            <p:nvPr/>
          </p:nvSpPr>
          <p:spPr>
            <a:xfrm>
              <a:off x="17818121" y="2733261"/>
              <a:ext cx="74720" cy="65343"/>
            </a:xfrm>
            <a:custGeom>
              <a:avLst/>
              <a:gdLst/>
              <a:ahLst/>
              <a:cxnLst>
                <a:cxn ang="0">
                  <a:pos x="wd2" y="hd2"/>
                </a:cxn>
                <a:cxn ang="5400000">
                  <a:pos x="wd2" y="hd2"/>
                </a:cxn>
                <a:cxn ang="10800000">
                  <a:pos x="wd2" y="hd2"/>
                </a:cxn>
                <a:cxn ang="16200000">
                  <a:pos x="wd2" y="hd2"/>
                </a:cxn>
              </a:cxnLst>
              <a:rect l="0" t="0" r="r" b="b"/>
              <a:pathLst>
                <a:path w="17335" h="19850" extrusionOk="0">
                  <a:moveTo>
                    <a:pt x="11777" y="19850"/>
                  </a:moveTo>
                  <a:cubicBezTo>
                    <a:pt x="16324" y="16970"/>
                    <a:pt x="19735" y="14090"/>
                    <a:pt x="15188" y="12650"/>
                  </a:cubicBezTo>
                  <a:cubicBezTo>
                    <a:pt x="10640" y="11210"/>
                    <a:pt x="12914" y="11210"/>
                    <a:pt x="6093" y="6890"/>
                  </a:cubicBezTo>
                  <a:cubicBezTo>
                    <a:pt x="409" y="1130"/>
                    <a:pt x="2682" y="-1750"/>
                    <a:pt x="409" y="1130"/>
                  </a:cubicBezTo>
                  <a:cubicBezTo>
                    <a:pt x="-1865" y="4010"/>
                    <a:pt x="6093" y="14090"/>
                    <a:pt x="6093" y="14090"/>
                  </a:cubicBezTo>
                  <a:lnTo>
                    <a:pt x="11777" y="1985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Shape 172"/>
            <p:cNvSpPr/>
            <p:nvPr/>
          </p:nvSpPr>
          <p:spPr>
            <a:xfrm>
              <a:off x="16675360" y="2795758"/>
              <a:ext cx="251063" cy="588141"/>
            </a:xfrm>
            <a:custGeom>
              <a:avLst/>
              <a:gdLst/>
              <a:ahLst/>
              <a:cxnLst>
                <a:cxn ang="0">
                  <a:pos x="wd2" y="hd2"/>
                </a:cxn>
                <a:cxn ang="5400000">
                  <a:pos x="wd2" y="hd2"/>
                </a:cxn>
                <a:cxn ang="10800000">
                  <a:pos x="wd2" y="hd2"/>
                </a:cxn>
                <a:cxn ang="16200000">
                  <a:pos x="wd2" y="hd2"/>
                </a:cxn>
              </a:cxnLst>
              <a:rect l="0" t="0" r="r" b="b"/>
              <a:pathLst>
                <a:path w="20042" h="21475" extrusionOk="0">
                  <a:moveTo>
                    <a:pt x="10766" y="21426"/>
                  </a:moveTo>
                  <a:cubicBezTo>
                    <a:pt x="11159" y="21077"/>
                    <a:pt x="10374" y="21077"/>
                    <a:pt x="8803" y="18987"/>
                  </a:cubicBezTo>
                  <a:cubicBezTo>
                    <a:pt x="6839" y="16897"/>
                    <a:pt x="6446" y="14981"/>
                    <a:pt x="6446" y="13935"/>
                  </a:cubicBezTo>
                  <a:cubicBezTo>
                    <a:pt x="6446" y="12716"/>
                    <a:pt x="6054" y="12716"/>
                    <a:pt x="4875" y="11323"/>
                  </a:cubicBezTo>
                  <a:cubicBezTo>
                    <a:pt x="3697" y="9929"/>
                    <a:pt x="2126" y="8884"/>
                    <a:pt x="2519" y="8187"/>
                  </a:cubicBezTo>
                  <a:cubicBezTo>
                    <a:pt x="2519" y="7490"/>
                    <a:pt x="948" y="3832"/>
                    <a:pt x="555" y="3135"/>
                  </a:cubicBezTo>
                  <a:cubicBezTo>
                    <a:pt x="163" y="2439"/>
                    <a:pt x="-230" y="0"/>
                    <a:pt x="163" y="0"/>
                  </a:cubicBezTo>
                  <a:cubicBezTo>
                    <a:pt x="948" y="0"/>
                    <a:pt x="3697" y="871"/>
                    <a:pt x="4483" y="1568"/>
                  </a:cubicBezTo>
                  <a:cubicBezTo>
                    <a:pt x="5268" y="2090"/>
                    <a:pt x="6839" y="6271"/>
                    <a:pt x="8017" y="7142"/>
                  </a:cubicBezTo>
                  <a:cubicBezTo>
                    <a:pt x="9195" y="8187"/>
                    <a:pt x="8017" y="9232"/>
                    <a:pt x="9981" y="9581"/>
                  </a:cubicBezTo>
                  <a:cubicBezTo>
                    <a:pt x="11945" y="10103"/>
                    <a:pt x="11945" y="8710"/>
                    <a:pt x="11945" y="10103"/>
                  </a:cubicBezTo>
                  <a:cubicBezTo>
                    <a:pt x="11945" y="11497"/>
                    <a:pt x="14694" y="11671"/>
                    <a:pt x="13515" y="11671"/>
                  </a:cubicBezTo>
                  <a:cubicBezTo>
                    <a:pt x="12337" y="11671"/>
                    <a:pt x="12730" y="12368"/>
                    <a:pt x="12730" y="12368"/>
                  </a:cubicBezTo>
                  <a:cubicBezTo>
                    <a:pt x="12730" y="12368"/>
                    <a:pt x="16657" y="13413"/>
                    <a:pt x="17443" y="13761"/>
                  </a:cubicBezTo>
                  <a:cubicBezTo>
                    <a:pt x="18228" y="14110"/>
                    <a:pt x="21370" y="15503"/>
                    <a:pt x="19406" y="15329"/>
                  </a:cubicBezTo>
                  <a:cubicBezTo>
                    <a:pt x="17050" y="15155"/>
                    <a:pt x="16265" y="15852"/>
                    <a:pt x="15086" y="14981"/>
                  </a:cubicBezTo>
                  <a:cubicBezTo>
                    <a:pt x="13515" y="14284"/>
                    <a:pt x="13515" y="14284"/>
                    <a:pt x="12337" y="13935"/>
                  </a:cubicBezTo>
                  <a:cubicBezTo>
                    <a:pt x="11552" y="13587"/>
                    <a:pt x="10766" y="13413"/>
                    <a:pt x="11159" y="14110"/>
                  </a:cubicBezTo>
                  <a:cubicBezTo>
                    <a:pt x="11552" y="14632"/>
                    <a:pt x="11159" y="14632"/>
                    <a:pt x="11159" y="15677"/>
                  </a:cubicBezTo>
                  <a:cubicBezTo>
                    <a:pt x="11552" y="16723"/>
                    <a:pt x="11945" y="17594"/>
                    <a:pt x="11552" y="18116"/>
                  </a:cubicBezTo>
                  <a:cubicBezTo>
                    <a:pt x="11159" y="18465"/>
                    <a:pt x="12730" y="19510"/>
                    <a:pt x="13515" y="19684"/>
                  </a:cubicBezTo>
                  <a:cubicBezTo>
                    <a:pt x="14301" y="19858"/>
                    <a:pt x="15479" y="20206"/>
                    <a:pt x="15479" y="20555"/>
                  </a:cubicBezTo>
                  <a:cubicBezTo>
                    <a:pt x="15872" y="20729"/>
                    <a:pt x="18621" y="21426"/>
                    <a:pt x="16657" y="21426"/>
                  </a:cubicBezTo>
                  <a:cubicBezTo>
                    <a:pt x="14694" y="21600"/>
                    <a:pt x="12730" y="21252"/>
                    <a:pt x="12730" y="21252"/>
                  </a:cubicBezTo>
                  <a:lnTo>
                    <a:pt x="10766" y="2142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Shape 173"/>
            <p:cNvSpPr/>
            <p:nvPr/>
          </p:nvSpPr>
          <p:spPr>
            <a:xfrm>
              <a:off x="16754811" y="3345907"/>
              <a:ext cx="491738" cy="333682"/>
            </a:xfrm>
            <a:custGeom>
              <a:avLst/>
              <a:gdLst/>
              <a:ahLst/>
              <a:cxnLst>
                <a:cxn ang="0">
                  <a:pos x="wd2" y="hd2"/>
                </a:cxn>
                <a:cxn ang="5400000">
                  <a:pos x="wd2" y="hd2"/>
                </a:cxn>
                <a:cxn ang="10800000">
                  <a:pos x="wd2" y="hd2"/>
                </a:cxn>
                <a:cxn ang="16200000">
                  <a:pos x="wd2" y="hd2"/>
                </a:cxn>
              </a:cxnLst>
              <a:rect l="0" t="0" r="r" b="b"/>
              <a:pathLst>
                <a:path w="20981" h="20274" extrusionOk="0">
                  <a:moveTo>
                    <a:pt x="7770" y="10445"/>
                  </a:moveTo>
                  <a:cubicBezTo>
                    <a:pt x="5463" y="8693"/>
                    <a:pt x="5673" y="9861"/>
                    <a:pt x="4414" y="7818"/>
                  </a:cubicBezTo>
                  <a:cubicBezTo>
                    <a:pt x="3156" y="6066"/>
                    <a:pt x="2527" y="5483"/>
                    <a:pt x="2527" y="5483"/>
                  </a:cubicBezTo>
                  <a:cubicBezTo>
                    <a:pt x="1059" y="6358"/>
                    <a:pt x="1059" y="6358"/>
                    <a:pt x="1059" y="6358"/>
                  </a:cubicBezTo>
                  <a:cubicBezTo>
                    <a:pt x="2317" y="9277"/>
                    <a:pt x="2317" y="9277"/>
                    <a:pt x="2317" y="9277"/>
                  </a:cubicBezTo>
                  <a:cubicBezTo>
                    <a:pt x="2317" y="9277"/>
                    <a:pt x="2737" y="10153"/>
                    <a:pt x="2317" y="10737"/>
                  </a:cubicBezTo>
                  <a:cubicBezTo>
                    <a:pt x="2108" y="11029"/>
                    <a:pt x="2108" y="13072"/>
                    <a:pt x="1688" y="13072"/>
                  </a:cubicBezTo>
                  <a:cubicBezTo>
                    <a:pt x="1478" y="13364"/>
                    <a:pt x="1478" y="14239"/>
                    <a:pt x="849" y="13947"/>
                  </a:cubicBezTo>
                  <a:cubicBezTo>
                    <a:pt x="220" y="13947"/>
                    <a:pt x="430" y="14239"/>
                    <a:pt x="220" y="15115"/>
                  </a:cubicBezTo>
                  <a:cubicBezTo>
                    <a:pt x="10" y="15699"/>
                    <a:pt x="1898" y="17742"/>
                    <a:pt x="1269" y="18034"/>
                  </a:cubicBezTo>
                  <a:cubicBezTo>
                    <a:pt x="430" y="18326"/>
                    <a:pt x="-409" y="19202"/>
                    <a:pt x="220" y="19493"/>
                  </a:cubicBezTo>
                  <a:cubicBezTo>
                    <a:pt x="849" y="19785"/>
                    <a:pt x="1269" y="20661"/>
                    <a:pt x="1688" y="20077"/>
                  </a:cubicBezTo>
                  <a:cubicBezTo>
                    <a:pt x="2317" y="19785"/>
                    <a:pt x="3366" y="19202"/>
                    <a:pt x="2946" y="18326"/>
                  </a:cubicBezTo>
                  <a:cubicBezTo>
                    <a:pt x="2527" y="17742"/>
                    <a:pt x="3366" y="16283"/>
                    <a:pt x="3785" y="16283"/>
                  </a:cubicBezTo>
                  <a:cubicBezTo>
                    <a:pt x="4414" y="16283"/>
                    <a:pt x="4834" y="16283"/>
                    <a:pt x="5463" y="16575"/>
                  </a:cubicBezTo>
                  <a:cubicBezTo>
                    <a:pt x="6092" y="16575"/>
                    <a:pt x="5882" y="17158"/>
                    <a:pt x="6302" y="17158"/>
                  </a:cubicBezTo>
                  <a:cubicBezTo>
                    <a:pt x="6721" y="17450"/>
                    <a:pt x="6931" y="18326"/>
                    <a:pt x="7770" y="18034"/>
                  </a:cubicBezTo>
                  <a:cubicBezTo>
                    <a:pt x="8608" y="17742"/>
                    <a:pt x="7350" y="17158"/>
                    <a:pt x="7979" y="16575"/>
                  </a:cubicBezTo>
                  <a:cubicBezTo>
                    <a:pt x="8608" y="15991"/>
                    <a:pt x="9238" y="15115"/>
                    <a:pt x="9657" y="14823"/>
                  </a:cubicBezTo>
                  <a:cubicBezTo>
                    <a:pt x="10286" y="14531"/>
                    <a:pt x="11335" y="14531"/>
                    <a:pt x="11335" y="14531"/>
                  </a:cubicBezTo>
                  <a:cubicBezTo>
                    <a:pt x="11335" y="11904"/>
                    <a:pt x="11335" y="11904"/>
                    <a:pt x="11335" y="11904"/>
                  </a:cubicBezTo>
                  <a:cubicBezTo>
                    <a:pt x="11335" y="11904"/>
                    <a:pt x="10706" y="11029"/>
                    <a:pt x="10706" y="10445"/>
                  </a:cubicBezTo>
                  <a:cubicBezTo>
                    <a:pt x="10915" y="9569"/>
                    <a:pt x="14690" y="8693"/>
                    <a:pt x="15109" y="8402"/>
                  </a:cubicBezTo>
                  <a:cubicBezTo>
                    <a:pt x="15319" y="8110"/>
                    <a:pt x="16787" y="8402"/>
                    <a:pt x="17416" y="7234"/>
                  </a:cubicBezTo>
                  <a:cubicBezTo>
                    <a:pt x="17836" y="6066"/>
                    <a:pt x="18045" y="4023"/>
                    <a:pt x="18465" y="3439"/>
                  </a:cubicBezTo>
                  <a:cubicBezTo>
                    <a:pt x="19094" y="3147"/>
                    <a:pt x="20981" y="1980"/>
                    <a:pt x="20981" y="1396"/>
                  </a:cubicBezTo>
                  <a:cubicBezTo>
                    <a:pt x="20772" y="1104"/>
                    <a:pt x="21191" y="-939"/>
                    <a:pt x="19723" y="520"/>
                  </a:cubicBezTo>
                  <a:cubicBezTo>
                    <a:pt x="18465" y="1980"/>
                    <a:pt x="18465" y="2856"/>
                    <a:pt x="16577" y="4315"/>
                  </a:cubicBezTo>
                  <a:cubicBezTo>
                    <a:pt x="14690" y="5483"/>
                    <a:pt x="14061" y="6358"/>
                    <a:pt x="13641" y="6942"/>
                  </a:cubicBezTo>
                  <a:cubicBezTo>
                    <a:pt x="13222" y="7526"/>
                    <a:pt x="13851" y="8985"/>
                    <a:pt x="11754" y="8985"/>
                  </a:cubicBezTo>
                  <a:cubicBezTo>
                    <a:pt x="9447" y="8985"/>
                    <a:pt x="8189" y="9569"/>
                    <a:pt x="8189" y="9569"/>
                  </a:cubicBezTo>
                  <a:lnTo>
                    <a:pt x="7770" y="1044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Shape 174"/>
            <p:cNvSpPr/>
            <p:nvPr/>
          </p:nvSpPr>
          <p:spPr>
            <a:xfrm>
              <a:off x="16370166" y="3674587"/>
              <a:ext cx="573459" cy="627915"/>
            </a:xfrm>
            <a:custGeom>
              <a:avLst/>
              <a:gdLst/>
              <a:ahLst/>
              <a:cxnLst>
                <a:cxn ang="0">
                  <a:pos x="wd2" y="hd2"/>
                </a:cxn>
                <a:cxn ang="5400000">
                  <a:pos x="wd2" y="hd2"/>
                </a:cxn>
                <a:cxn ang="10800000">
                  <a:pos x="wd2" y="hd2"/>
                </a:cxn>
                <a:cxn ang="16200000">
                  <a:pos x="wd2" y="hd2"/>
                </a:cxn>
              </a:cxnLst>
              <a:rect l="0" t="0" r="r" b="b"/>
              <a:pathLst>
                <a:path w="21076" h="21008" extrusionOk="0">
                  <a:moveTo>
                    <a:pt x="17416" y="0"/>
                  </a:moveTo>
                  <a:cubicBezTo>
                    <a:pt x="17236" y="160"/>
                    <a:pt x="16516" y="640"/>
                    <a:pt x="16156" y="960"/>
                  </a:cubicBezTo>
                  <a:cubicBezTo>
                    <a:pt x="15616" y="1280"/>
                    <a:pt x="15076" y="1280"/>
                    <a:pt x="15076" y="1920"/>
                  </a:cubicBezTo>
                  <a:cubicBezTo>
                    <a:pt x="15076" y="2720"/>
                    <a:pt x="15976" y="3520"/>
                    <a:pt x="15796" y="4640"/>
                  </a:cubicBezTo>
                  <a:cubicBezTo>
                    <a:pt x="15436" y="5600"/>
                    <a:pt x="17236" y="6400"/>
                    <a:pt x="16336" y="6560"/>
                  </a:cubicBezTo>
                  <a:cubicBezTo>
                    <a:pt x="15436" y="6880"/>
                    <a:pt x="15616" y="7040"/>
                    <a:pt x="15256" y="7200"/>
                  </a:cubicBezTo>
                  <a:cubicBezTo>
                    <a:pt x="14716" y="7520"/>
                    <a:pt x="14356" y="8160"/>
                    <a:pt x="14356" y="8160"/>
                  </a:cubicBezTo>
                  <a:cubicBezTo>
                    <a:pt x="14356" y="8160"/>
                    <a:pt x="14896" y="9600"/>
                    <a:pt x="13816" y="8800"/>
                  </a:cubicBezTo>
                  <a:cubicBezTo>
                    <a:pt x="12556" y="8000"/>
                    <a:pt x="12556" y="7680"/>
                    <a:pt x="12376" y="7680"/>
                  </a:cubicBezTo>
                  <a:cubicBezTo>
                    <a:pt x="12016" y="7680"/>
                    <a:pt x="11836" y="8640"/>
                    <a:pt x="11476" y="8800"/>
                  </a:cubicBezTo>
                  <a:cubicBezTo>
                    <a:pt x="11116" y="8960"/>
                    <a:pt x="11296" y="9280"/>
                    <a:pt x="11116" y="9600"/>
                  </a:cubicBezTo>
                  <a:cubicBezTo>
                    <a:pt x="10936" y="9760"/>
                    <a:pt x="12016" y="9920"/>
                    <a:pt x="10576" y="10560"/>
                  </a:cubicBezTo>
                  <a:cubicBezTo>
                    <a:pt x="8956" y="11040"/>
                    <a:pt x="8776" y="11200"/>
                    <a:pt x="8956" y="11520"/>
                  </a:cubicBezTo>
                  <a:cubicBezTo>
                    <a:pt x="8956" y="11680"/>
                    <a:pt x="11296" y="12160"/>
                    <a:pt x="8596" y="12320"/>
                  </a:cubicBezTo>
                  <a:cubicBezTo>
                    <a:pt x="5896" y="12480"/>
                    <a:pt x="5716" y="12480"/>
                    <a:pt x="4816" y="12640"/>
                  </a:cubicBezTo>
                  <a:cubicBezTo>
                    <a:pt x="3916" y="12640"/>
                    <a:pt x="3916" y="12960"/>
                    <a:pt x="3556" y="13440"/>
                  </a:cubicBezTo>
                  <a:cubicBezTo>
                    <a:pt x="3016" y="13760"/>
                    <a:pt x="3376" y="14080"/>
                    <a:pt x="3016" y="14400"/>
                  </a:cubicBezTo>
                  <a:cubicBezTo>
                    <a:pt x="2656" y="14560"/>
                    <a:pt x="3376" y="16000"/>
                    <a:pt x="2296" y="15840"/>
                  </a:cubicBezTo>
                  <a:cubicBezTo>
                    <a:pt x="1216" y="15680"/>
                    <a:pt x="316" y="15840"/>
                    <a:pt x="136" y="16160"/>
                  </a:cubicBezTo>
                  <a:cubicBezTo>
                    <a:pt x="-44" y="16320"/>
                    <a:pt x="-224" y="16960"/>
                    <a:pt x="856" y="17440"/>
                  </a:cubicBezTo>
                  <a:cubicBezTo>
                    <a:pt x="1936" y="17920"/>
                    <a:pt x="3196" y="17920"/>
                    <a:pt x="2836" y="18400"/>
                  </a:cubicBezTo>
                  <a:cubicBezTo>
                    <a:pt x="2476" y="18880"/>
                    <a:pt x="3376" y="20480"/>
                    <a:pt x="3556" y="20640"/>
                  </a:cubicBezTo>
                  <a:cubicBezTo>
                    <a:pt x="3556" y="20800"/>
                    <a:pt x="3016" y="21280"/>
                    <a:pt x="3556" y="20800"/>
                  </a:cubicBezTo>
                  <a:cubicBezTo>
                    <a:pt x="4276" y="20320"/>
                    <a:pt x="4456" y="21600"/>
                    <a:pt x="5176" y="19200"/>
                  </a:cubicBezTo>
                  <a:cubicBezTo>
                    <a:pt x="5716" y="16800"/>
                    <a:pt x="4456" y="15680"/>
                    <a:pt x="6256" y="16000"/>
                  </a:cubicBezTo>
                  <a:cubicBezTo>
                    <a:pt x="8056" y="16480"/>
                    <a:pt x="7696" y="16800"/>
                    <a:pt x="8056" y="16480"/>
                  </a:cubicBezTo>
                  <a:cubicBezTo>
                    <a:pt x="8416" y="16000"/>
                    <a:pt x="9496" y="15520"/>
                    <a:pt x="9676" y="14880"/>
                  </a:cubicBezTo>
                  <a:cubicBezTo>
                    <a:pt x="9676" y="14400"/>
                    <a:pt x="9856" y="14400"/>
                    <a:pt x="10216" y="14880"/>
                  </a:cubicBezTo>
                  <a:cubicBezTo>
                    <a:pt x="10756" y="15200"/>
                    <a:pt x="10396" y="15680"/>
                    <a:pt x="11476" y="15680"/>
                  </a:cubicBezTo>
                  <a:cubicBezTo>
                    <a:pt x="12376" y="15680"/>
                    <a:pt x="13816" y="15040"/>
                    <a:pt x="13816" y="14400"/>
                  </a:cubicBezTo>
                  <a:cubicBezTo>
                    <a:pt x="13636" y="13920"/>
                    <a:pt x="13996" y="13120"/>
                    <a:pt x="13636" y="12960"/>
                  </a:cubicBezTo>
                  <a:cubicBezTo>
                    <a:pt x="13456" y="12800"/>
                    <a:pt x="14176" y="12160"/>
                    <a:pt x="14896" y="12480"/>
                  </a:cubicBezTo>
                  <a:cubicBezTo>
                    <a:pt x="15796" y="12800"/>
                    <a:pt x="15256" y="13280"/>
                    <a:pt x="16156" y="13440"/>
                  </a:cubicBezTo>
                  <a:cubicBezTo>
                    <a:pt x="17056" y="13440"/>
                    <a:pt x="20296" y="13440"/>
                    <a:pt x="19936" y="12800"/>
                  </a:cubicBezTo>
                  <a:cubicBezTo>
                    <a:pt x="19396" y="12160"/>
                    <a:pt x="19576" y="11040"/>
                    <a:pt x="19216" y="10720"/>
                  </a:cubicBezTo>
                  <a:cubicBezTo>
                    <a:pt x="18856" y="10240"/>
                    <a:pt x="19756" y="11040"/>
                    <a:pt x="19756" y="9760"/>
                  </a:cubicBezTo>
                  <a:cubicBezTo>
                    <a:pt x="19756" y="8480"/>
                    <a:pt x="19396" y="8480"/>
                    <a:pt x="19216" y="6720"/>
                  </a:cubicBezTo>
                  <a:cubicBezTo>
                    <a:pt x="19216" y="4960"/>
                    <a:pt x="20836" y="5600"/>
                    <a:pt x="20836" y="5280"/>
                  </a:cubicBezTo>
                  <a:cubicBezTo>
                    <a:pt x="20836" y="4800"/>
                    <a:pt x="21376" y="5440"/>
                    <a:pt x="20836" y="4320"/>
                  </a:cubicBezTo>
                  <a:cubicBezTo>
                    <a:pt x="20296" y="3200"/>
                    <a:pt x="19756" y="1920"/>
                    <a:pt x="19396" y="1760"/>
                  </a:cubicBezTo>
                  <a:cubicBezTo>
                    <a:pt x="19036" y="1440"/>
                    <a:pt x="17956" y="640"/>
                    <a:pt x="17956" y="640"/>
                  </a:cubicBezTo>
                  <a:lnTo>
                    <a:pt x="17416"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Shape 175"/>
            <p:cNvSpPr/>
            <p:nvPr/>
          </p:nvSpPr>
          <p:spPr>
            <a:xfrm>
              <a:off x="16014444" y="4556260"/>
              <a:ext cx="92019" cy="161863"/>
            </a:xfrm>
            <a:custGeom>
              <a:avLst/>
              <a:gdLst/>
              <a:ahLst/>
              <a:cxnLst>
                <a:cxn ang="0">
                  <a:pos x="wd2" y="hd2"/>
                </a:cxn>
                <a:cxn ang="5400000">
                  <a:pos x="wd2" y="hd2"/>
                </a:cxn>
                <a:cxn ang="10800000">
                  <a:pos x="wd2" y="hd2"/>
                </a:cxn>
                <a:cxn ang="16200000">
                  <a:pos x="wd2" y="hd2"/>
                </a:cxn>
              </a:cxnLst>
              <a:rect l="0" t="0" r="r" b="b"/>
              <a:pathLst>
                <a:path w="17516" h="20488" extrusionOk="0">
                  <a:moveTo>
                    <a:pt x="10858" y="0"/>
                  </a:moveTo>
                  <a:cubicBezTo>
                    <a:pt x="4284" y="2400"/>
                    <a:pt x="-3229" y="2400"/>
                    <a:pt x="1467" y="6600"/>
                  </a:cubicBezTo>
                  <a:cubicBezTo>
                    <a:pt x="7101" y="10200"/>
                    <a:pt x="10858" y="21600"/>
                    <a:pt x="8980" y="20400"/>
                  </a:cubicBezTo>
                  <a:cubicBezTo>
                    <a:pt x="8041" y="19200"/>
                    <a:pt x="8980" y="19800"/>
                    <a:pt x="11797" y="17400"/>
                  </a:cubicBezTo>
                  <a:cubicBezTo>
                    <a:pt x="14614" y="15600"/>
                    <a:pt x="17432" y="15600"/>
                    <a:pt x="15554" y="14400"/>
                  </a:cubicBezTo>
                  <a:cubicBezTo>
                    <a:pt x="13675" y="13200"/>
                    <a:pt x="14614" y="11400"/>
                    <a:pt x="16493" y="10200"/>
                  </a:cubicBezTo>
                  <a:cubicBezTo>
                    <a:pt x="18371" y="9000"/>
                    <a:pt x="17432" y="9000"/>
                    <a:pt x="15554" y="6000"/>
                  </a:cubicBezTo>
                  <a:cubicBezTo>
                    <a:pt x="14614" y="3000"/>
                    <a:pt x="10858" y="0"/>
                    <a:pt x="1085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Shape 176"/>
            <p:cNvSpPr/>
            <p:nvPr/>
          </p:nvSpPr>
          <p:spPr>
            <a:xfrm>
              <a:off x="16208765" y="4567964"/>
              <a:ext cx="79314" cy="54567"/>
            </a:xfrm>
            <a:custGeom>
              <a:avLst/>
              <a:gdLst/>
              <a:ahLst/>
              <a:cxnLst>
                <a:cxn ang="0">
                  <a:pos x="wd2" y="hd2"/>
                </a:cxn>
                <a:cxn ang="5400000">
                  <a:pos x="wd2" y="hd2"/>
                </a:cxn>
                <a:cxn ang="10800000">
                  <a:pos x="wd2" y="hd2"/>
                </a:cxn>
                <a:cxn ang="16200000">
                  <a:pos x="wd2" y="hd2"/>
                </a:cxn>
              </a:cxnLst>
              <a:rect l="0" t="0" r="r" b="b"/>
              <a:pathLst>
                <a:path w="18401" h="15348" extrusionOk="0">
                  <a:moveTo>
                    <a:pt x="44" y="12908"/>
                  </a:moveTo>
                  <a:cubicBezTo>
                    <a:pt x="-1093" y="14258"/>
                    <a:pt x="20507" y="18308"/>
                    <a:pt x="18233" y="11558"/>
                  </a:cubicBezTo>
                  <a:cubicBezTo>
                    <a:pt x="14823" y="6158"/>
                    <a:pt x="20507" y="4808"/>
                    <a:pt x="14823" y="758"/>
                  </a:cubicBezTo>
                  <a:cubicBezTo>
                    <a:pt x="10275" y="-3292"/>
                    <a:pt x="3454" y="10208"/>
                    <a:pt x="3454" y="10208"/>
                  </a:cubicBezTo>
                  <a:lnTo>
                    <a:pt x="44" y="1290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Shape 177"/>
            <p:cNvSpPr/>
            <p:nvPr/>
          </p:nvSpPr>
          <p:spPr>
            <a:xfrm>
              <a:off x="16377975" y="4474736"/>
              <a:ext cx="35562" cy="38864"/>
            </a:xfrm>
            <a:custGeom>
              <a:avLst/>
              <a:gdLst/>
              <a:ahLst/>
              <a:cxnLst>
                <a:cxn ang="0">
                  <a:pos x="wd2" y="hd2"/>
                </a:cxn>
                <a:cxn ang="5400000">
                  <a:pos x="wd2" y="hd2"/>
                </a:cxn>
                <a:cxn ang="10800000">
                  <a:pos x="wd2" y="hd2"/>
                </a:cxn>
                <a:cxn ang="16200000">
                  <a:pos x="wd2" y="hd2"/>
                </a:cxn>
              </a:cxnLst>
              <a:rect l="0" t="0" r="r" b="b"/>
              <a:pathLst>
                <a:path w="17600" h="19677" extrusionOk="0">
                  <a:moveTo>
                    <a:pt x="3200" y="19677"/>
                  </a:moveTo>
                  <a:cubicBezTo>
                    <a:pt x="5600" y="19677"/>
                    <a:pt x="17600" y="17277"/>
                    <a:pt x="17600" y="10077"/>
                  </a:cubicBezTo>
                  <a:cubicBezTo>
                    <a:pt x="17600" y="5277"/>
                    <a:pt x="8000" y="-1923"/>
                    <a:pt x="3200" y="477"/>
                  </a:cubicBezTo>
                  <a:cubicBezTo>
                    <a:pt x="-4000" y="2877"/>
                    <a:pt x="3200" y="19677"/>
                    <a:pt x="3200" y="1967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Shape 178"/>
            <p:cNvSpPr/>
            <p:nvPr/>
          </p:nvSpPr>
          <p:spPr>
            <a:xfrm>
              <a:off x="16391004" y="4401115"/>
              <a:ext cx="68917" cy="55603"/>
            </a:xfrm>
            <a:custGeom>
              <a:avLst/>
              <a:gdLst/>
              <a:ahLst/>
              <a:cxnLst>
                <a:cxn ang="0">
                  <a:pos x="wd2" y="hd2"/>
                </a:cxn>
                <a:cxn ang="5400000">
                  <a:pos x="wd2" y="hd2"/>
                </a:cxn>
                <a:cxn ang="10800000">
                  <a:pos x="wd2" y="hd2"/>
                </a:cxn>
                <a:cxn ang="16200000">
                  <a:pos x="wd2" y="hd2"/>
                </a:cxn>
              </a:cxnLst>
              <a:rect l="0" t="0" r="r" b="b"/>
              <a:pathLst>
                <a:path w="16504" h="19195" extrusionOk="0">
                  <a:moveTo>
                    <a:pt x="16234" y="19195"/>
                  </a:moveTo>
                  <a:cubicBezTo>
                    <a:pt x="12634" y="17533"/>
                    <a:pt x="7834" y="19195"/>
                    <a:pt x="1834" y="12549"/>
                  </a:cubicBezTo>
                  <a:cubicBezTo>
                    <a:pt x="-2966" y="5903"/>
                    <a:pt x="3034" y="2580"/>
                    <a:pt x="4234" y="918"/>
                  </a:cubicBezTo>
                  <a:cubicBezTo>
                    <a:pt x="4234" y="-2405"/>
                    <a:pt x="18634" y="4241"/>
                    <a:pt x="16234" y="5903"/>
                  </a:cubicBezTo>
                  <a:cubicBezTo>
                    <a:pt x="15034" y="7564"/>
                    <a:pt x="16234" y="19195"/>
                    <a:pt x="16234" y="1919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Shape 179"/>
            <p:cNvSpPr/>
            <p:nvPr/>
          </p:nvSpPr>
          <p:spPr>
            <a:xfrm>
              <a:off x="16094944" y="4887416"/>
              <a:ext cx="239416" cy="294549"/>
            </a:xfrm>
            <a:custGeom>
              <a:avLst/>
              <a:gdLst/>
              <a:ahLst/>
              <a:cxnLst>
                <a:cxn ang="0">
                  <a:pos x="wd2" y="hd2"/>
                </a:cxn>
                <a:cxn ang="5400000">
                  <a:pos x="wd2" y="hd2"/>
                </a:cxn>
                <a:cxn ang="10800000">
                  <a:pos x="wd2" y="hd2"/>
                </a:cxn>
                <a:cxn ang="16200000">
                  <a:pos x="wd2" y="hd2"/>
                </a:cxn>
              </a:cxnLst>
              <a:rect l="0" t="0" r="r" b="b"/>
              <a:pathLst>
                <a:path w="20668" h="21104" extrusionOk="0">
                  <a:moveTo>
                    <a:pt x="7671" y="12533"/>
                  </a:moveTo>
                  <a:cubicBezTo>
                    <a:pt x="6824" y="11504"/>
                    <a:pt x="5977" y="10475"/>
                    <a:pt x="7671" y="9447"/>
                  </a:cubicBezTo>
                  <a:cubicBezTo>
                    <a:pt x="9789" y="8418"/>
                    <a:pt x="12330" y="8761"/>
                    <a:pt x="11483" y="7047"/>
                  </a:cubicBezTo>
                  <a:cubicBezTo>
                    <a:pt x="10636" y="6018"/>
                    <a:pt x="8095" y="1904"/>
                    <a:pt x="8095" y="1218"/>
                  </a:cubicBezTo>
                  <a:cubicBezTo>
                    <a:pt x="8095" y="875"/>
                    <a:pt x="5130" y="-496"/>
                    <a:pt x="4706" y="190"/>
                  </a:cubicBezTo>
                  <a:cubicBezTo>
                    <a:pt x="3859" y="875"/>
                    <a:pt x="895" y="4304"/>
                    <a:pt x="895" y="4304"/>
                  </a:cubicBezTo>
                  <a:cubicBezTo>
                    <a:pt x="471" y="6704"/>
                    <a:pt x="471" y="6704"/>
                    <a:pt x="471" y="6704"/>
                  </a:cubicBezTo>
                  <a:cubicBezTo>
                    <a:pt x="471" y="6704"/>
                    <a:pt x="471" y="7733"/>
                    <a:pt x="48" y="8075"/>
                  </a:cubicBezTo>
                  <a:cubicBezTo>
                    <a:pt x="-376" y="8761"/>
                    <a:pt x="2165" y="10818"/>
                    <a:pt x="3436" y="11161"/>
                  </a:cubicBezTo>
                  <a:cubicBezTo>
                    <a:pt x="4706" y="11847"/>
                    <a:pt x="2165" y="12533"/>
                    <a:pt x="2589" y="13561"/>
                  </a:cubicBezTo>
                  <a:cubicBezTo>
                    <a:pt x="3012" y="14247"/>
                    <a:pt x="5553" y="15618"/>
                    <a:pt x="5553" y="15618"/>
                  </a:cubicBezTo>
                  <a:cubicBezTo>
                    <a:pt x="4706" y="17675"/>
                    <a:pt x="4706" y="17675"/>
                    <a:pt x="4706" y="17675"/>
                  </a:cubicBezTo>
                  <a:cubicBezTo>
                    <a:pt x="4706" y="17675"/>
                    <a:pt x="1742" y="17675"/>
                    <a:pt x="4706" y="18361"/>
                  </a:cubicBezTo>
                  <a:cubicBezTo>
                    <a:pt x="7671" y="19390"/>
                    <a:pt x="9789" y="21104"/>
                    <a:pt x="9789" y="20761"/>
                  </a:cubicBezTo>
                  <a:cubicBezTo>
                    <a:pt x="9365" y="20418"/>
                    <a:pt x="7671" y="18018"/>
                    <a:pt x="7671" y="18018"/>
                  </a:cubicBezTo>
                  <a:cubicBezTo>
                    <a:pt x="11059" y="16647"/>
                    <a:pt x="11059" y="16647"/>
                    <a:pt x="11059" y="16647"/>
                  </a:cubicBezTo>
                  <a:cubicBezTo>
                    <a:pt x="19530" y="21104"/>
                    <a:pt x="19530" y="21104"/>
                    <a:pt x="19530" y="21104"/>
                  </a:cubicBezTo>
                  <a:cubicBezTo>
                    <a:pt x="19530" y="21104"/>
                    <a:pt x="19530" y="20075"/>
                    <a:pt x="20377" y="19733"/>
                  </a:cubicBezTo>
                  <a:cubicBezTo>
                    <a:pt x="21224" y="19047"/>
                    <a:pt x="19953" y="16647"/>
                    <a:pt x="19953" y="16647"/>
                  </a:cubicBezTo>
                  <a:cubicBezTo>
                    <a:pt x="19953" y="16647"/>
                    <a:pt x="21224" y="16304"/>
                    <a:pt x="18259" y="15961"/>
                  </a:cubicBezTo>
                  <a:cubicBezTo>
                    <a:pt x="15295" y="15275"/>
                    <a:pt x="15295" y="14933"/>
                    <a:pt x="14024" y="14933"/>
                  </a:cubicBezTo>
                  <a:cubicBezTo>
                    <a:pt x="13177" y="14933"/>
                    <a:pt x="12753" y="15618"/>
                    <a:pt x="11059" y="14590"/>
                  </a:cubicBezTo>
                  <a:cubicBezTo>
                    <a:pt x="9789" y="13904"/>
                    <a:pt x="7671" y="12533"/>
                    <a:pt x="7671" y="1253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Shape 180"/>
            <p:cNvSpPr/>
            <p:nvPr/>
          </p:nvSpPr>
          <p:spPr>
            <a:xfrm>
              <a:off x="16248955" y="5298573"/>
              <a:ext cx="283253" cy="193665"/>
            </a:xfrm>
            <a:custGeom>
              <a:avLst/>
              <a:gdLst/>
              <a:ahLst/>
              <a:cxnLst>
                <a:cxn ang="0">
                  <a:pos x="wd2" y="hd2"/>
                </a:cxn>
                <a:cxn ang="5400000">
                  <a:pos x="wd2" y="hd2"/>
                </a:cxn>
                <a:cxn ang="10800000">
                  <a:pos x="wd2" y="hd2"/>
                </a:cxn>
                <a:cxn ang="16200000">
                  <a:pos x="wd2" y="hd2"/>
                </a:cxn>
              </a:cxnLst>
              <a:rect l="0" t="0" r="r" b="b"/>
              <a:pathLst>
                <a:path w="19838" h="21012" extrusionOk="0">
                  <a:moveTo>
                    <a:pt x="13571" y="0"/>
                  </a:moveTo>
                  <a:cubicBezTo>
                    <a:pt x="11514" y="2571"/>
                    <a:pt x="11514" y="7714"/>
                    <a:pt x="9114" y="6686"/>
                  </a:cubicBezTo>
                  <a:cubicBezTo>
                    <a:pt x="6371" y="5657"/>
                    <a:pt x="9799" y="7200"/>
                    <a:pt x="6371" y="5657"/>
                  </a:cubicBezTo>
                  <a:cubicBezTo>
                    <a:pt x="3285" y="4114"/>
                    <a:pt x="3971" y="5657"/>
                    <a:pt x="3285" y="7200"/>
                  </a:cubicBezTo>
                  <a:cubicBezTo>
                    <a:pt x="2599" y="8229"/>
                    <a:pt x="2942" y="10286"/>
                    <a:pt x="2942" y="10286"/>
                  </a:cubicBezTo>
                  <a:cubicBezTo>
                    <a:pt x="2942" y="10286"/>
                    <a:pt x="-1515" y="14914"/>
                    <a:pt x="542" y="14914"/>
                  </a:cubicBezTo>
                  <a:cubicBezTo>
                    <a:pt x="2599" y="14400"/>
                    <a:pt x="4656" y="13886"/>
                    <a:pt x="7399" y="13371"/>
                  </a:cubicBezTo>
                  <a:cubicBezTo>
                    <a:pt x="10485" y="12343"/>
                    <a:pt x="11514" y="13886"/>
                    <a:pt x="10485" y="14914"/>
                  </a:cubicBezTo>
                  <a:cubicBezTo>
                    <a:pt x="9799" y="15429"/>
                    <a:pt x="11514" y="19029"/>
                    <a:pt x="13228" y="20057"/>
                  </a:cubicBezTo>
                  <a:cubicBezTo>
                    <a:pt x="14599" y="20571"/>
                    <a:pt x="16999" y="21600"/>
                    <a:pt x="16656" y="20571"/>
                  </a:cubicBezTo>
                  <a:cubicBezTo>
                    <a:pt x="16656" y="19029"/>
                    <a:pt x="16314" y="18000"/>
                    <a:pt x="16314" y="15429"/>
                  </a:cubicBezTo>
                  <a:cubicBezTo>
                    <a:pt x="15971" y="13371"/>
                    <a:pt x="19399" y="12857"/>
                    <a:pt x="19399" y="12857"/>
                  </a:cubicBezTo>
                  <a:cubicBezTo>
                    <a:pt x="19399" y="12857"/>
                    <a:pt x="20085" y="8229"/>
                    <a:pt x="19742" y="7714"/>
                  </a:cubicBezTo>
                  <a:cubicBezTo>
                    <a:pt x="19056" y="7200"/>
                    <a:pt x="17685" y="4629"/>
                    <a:pt x="16999" y="3600"/>
                  </a:cubicBezTo>
                  <a:cubicBezTo>
                    <a:pt x="16314" y="2057"/>
                    <a:pt x="13571" y="0"/>
                    <a:pt x="1357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2" name="Shape 181"/>
            <p:cNvSpPr/>
            <p:nvPr/>
          </p:nvSpPr>
          <p:spPr>
            <a:xfrm>
              <a:off x="15659603" y="5424968"/>
              <a:ext cx="519465" cy="473132"/>
            </a:xfrm>
            <a:custGeom>
              <a:avLst/>
              <a:gdLst/>
              <a:ahLst/>
              <a:cxnLst>
                <a:cxn ang="0">
                  <a:pos x="wd2" y="hd2"/>
                </a:cxn>
                <a:cxn ang="5400000">
                  <a:pos x="wd2" y="hd2"/>
                </a:cxn>
                <a:cxn ang="10800000">
                  <a:pos x="wd2" y="hd2"/>
                </a:cxn>
                <a:cxn ang="16200000">
                  <a:pos x="wd2" y="hd2"/>
                </a:cxn>
              </a:cxnLst>
              <a:rect l="0" t="0" r="r" b="b"/>
              <a:pathLst>
                <a:path w="20513" h="20770" extrusionOk="0">
                  <a:moveTo>
                    <a:pt x="17799" y="5528"/>
                  </a:moveTo>
                  <a:cubicBezTo>
                    <a:pt x="17220" y="6576"/>
                    <a:pt x="18184" y="7834"/>
                    <a:pt x="18377" y="8254"/>
                  </a:cubicBezTo>
                  <a:cubicBezTo>
                    <a:pt x="18570" y="8673"/>
                    <a:pt x="21270" y="8883"/>
                    <a:pt x="20306" y="10141"/>
                  </a:cubicBezTo>
                  <a:cubicBezTo>
                    <a:pt x="19534" y="11190"/>
                    <a:pt x="18956" y="11190"/>
                    <a:pt x="19341" y="11609"/>
                  </a:cubicBezTo>
                  <a:cubicBezTo>
                    <a:pt x="19920" y="12029"/>
                    <a:pt x="17991" y="12029"/>
                    <a:pt x="17799" y="13496"/>
                  </a:cubicBezTo>
                  <a:cubicBezTo>
                    <a:pt x="17606" y="14964"/>
                    <a:pt x="18956" y="16852"/>
                    <a:pt x="18763" y="16852"/>
                  </a:cubicBezTo>
                  <a:cubicBezTo>
                    <a:pt x="18377" y="16852"/>
                    <a:pt x="17606" y="16852"/>
                    <a:pt x="17220" y="17062"/>
                  </a:cubicBezTo>
                  <a:cubicBezTo>
                    <a:pt x="16641" y="17062"/>
                    <a:pt x="16834" y="16852"/>
                    <a:pt x="16834" y="17900"/>
                  </a:cubicBezTo>
                  <a:cubicBezTo>
                    <a:pt x="17027" y="18949"/>
                    <a:pt x="17220" y="20417"/>
                    <a:pt x="17220" y="20417"/>
                  </a:cubicBezTo>
                  <a:cubicBezTo>
                    <a:pt x="17220" y="20417"/>
                    <a:pt x="16063" y="21046"/>
                    <a:pt x="15484" y="20627"/>
                  </a:cubicBezTo>
                  <a:cubicBezTo>
                    <a:pt x="14906" y="20207"/>
                    <a:pt x="12977" y="20417"/>
                    <a:pt x="12206" y="20627"/>
                  </a:cubicBezTo>
                  <a:cubicBezTo>
                    <a:pt x="11434" y="20836"/>
                    <a:pt x="9891" y="19578"/>
                    <a:pt x="9120" y="19578"/>
                  </a:cubicBezTo>
                  <a:cubicBezTo>
                    <a:pt x="8349" y="19578"/>
                    <a:pt x="8349" y="19788"/>
                    <a:pt x="6613" y="19368"/>
                  </a:cubicBezTo>
                  <a:cubicBezTo>
                    <a:pt x="4877" y="18739"/>
                    <a:pt x="5263" y="18320"/>
                    <a:pt x="3913" y="17900"/>
                  </a:cubicBezTo>
                  <a:cubicBezTo>
                    <a:pt x="2756" y="17481"/>
                    <a:pt x="2370" y="18739"/>
                    <a:pt x="1406" y="16432"/>
                  </a:cubicBezTo>
                  <a:cubicBezTo>
                    <a:pt x="441" y="14335"/>
                    <a:pt x="249" y="14335"/>
                    <a:pt x="56" y="13496"/>
                  </a:cubicBezTo>
                  <a:cubicBezTo>
                    <a:pt x="-330" y="12867"/>
                    <a:pt x="1406" y="9722"/>
                    <a:pt x="1406" y="9302"/>
                  </a:cubicBezTo>
                  <a:cubicBezTo>
                    <a:pt x="1599" y="8883"/>
                    <a:pt x="4106" y="11190"/>
                    <a:pt x="4106" y="11399"/>
                  </a:cubicBezTo>
                  <a:cubicBezTo>
                    <a:pt x="4299" y="11609"/>
                    <a:pt x="7191" y="8883"/>
                    <a:pt x="6806" y="8463"/>
                  </a:cubicBezTo>
                  <a:cubicBezTo>
                    <a:pt x="6420" y="8044"/>
                    <a:pt x="10470" y="6576"/>
                    <a:pt x="10470" y="5737"/>
                  </a:cubicBezTo>
                  <a:cubicBezTo>
                    <a:pt x="10663" y="5108"/>
                    <a:pt x="11049" y="4898"/>
                    <a:pt x="11434" y="5108"/>
                  </a:cubicBezTo>
                  <a:cubicBezTo>
                    <a:pt x="12013" y="5528"/>
                    <a:pt x="12206" y="3430"/>
                    <a:pt x="12206" y="2592"/>
                  </a:cubicBezTo>
                  <a:cubicBezTo>
                    <a:pt x="12206" y="1543"/>
                    <a:pt x="13556" y="495"/>
                    <a:pt x="14327" y="75"/>
                  </a:cubicBezTo>
                  <a:cubicBezTo>
                    <a:pt x="15099" y="-554"/>
                    <a:pt x="19534" y="3011"/>
                    <a:pt x="19341" y="2592"/>
                  </a:cubicBezTo>
                  <a:cubicBezTo>
                    <a:pt x="19149" y="1963"/>
                    <a:pt x="17799" y="5528"/>
                    <a:pt x="17799" y="552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Shape 182"/>
            <p:cNvSpPr/>
            <p:nvPr/>
          </p:nvSpPr>
          <p:spPr>
            <a:xfrm>
              <a:off x="16838765" y="5747613"/>
              <a:ext cx="1162067" cy="469607"/>
            </a:xfrm>
            <a:custGeom>
              <a:avLst/>
              <a:gdLst/>
              <a:ahLst/>
              <a:cxnLst>
                <a:cxn ang="0">
                  <a:pos x="wd2" y="hd2"/>
                </a:cxn>
                <a:cxn ang="5400000">
                  <a:pos x="wd2" y="hd2"/>
                </a:cxn>
                <a:cxn ang="10800000">
                  <a:pos x="wd2" y="hd2"/>
                </a:cxn>
                <a:cxn ang="16200000">
                  <a:pos x="wd2" y="hd2"/>
                </a:cxn>
              </a:cxnLst>
              <a:rect l="0" t="0" r="r" b="b"/>
              <a:pathLst>
                <a:path w="21249" h="20735" extrusionOk="0">
                  <a:moveTo>
                    <a:pt x="2969" y="7394"/>
                  </a:moveTo>
                  <a:cubicBezTo>
                    <a:pt x="3148" y="7394"/>
                    <a:pt x="4403" y="6759"/>
                    <a:pt x="6106" y="8664"/>
                  </a:cubicBezTo>
                  <a:cubicBezTo>
                    <a:pt x="7719" y="10570"/>
                    <a:pt x="8257" y="11206"/>
                    <a:pt x="8167" y="11629"/>
                  </a:cubicBezTo>
                  <a:cubicBezTo>
                    <a:pt x="8167" y="12053"/>
                    <a:pt x="8705" y="13535"/>
                    <a:pt x="8347" y="13535"/>
                  </a:cubicBezTo>
                  <a:cubicBezTo>
                    <a:pt x="7988" y="13535"/>
                    <a:pt x="7002" y="15017"/>
                    <a:pt x="7630" y="15653"/>
                  </a:cubicBezTo>
                  <a:cubicBezTo>
                    <a:pt x="8167" y="16288"/>
                    <a:pt x="7988" y="16923"/>
                    <a:pt x="8705" y="16288"/>
                  </a:cubicBezTo>
                  <a:cubicBezTo>
                    <a:pt x="9332" y="15653"/>
                    <a:pt x="8974" y="15017"/>
                    <a:pt x="10318" y="15864"/>
                  </a:cubicBezTo>
                  <a:cubicBezTo>
                    <a:pt x="11573" y="16923"/>
                    <a:pt x="11752" y="17559"/>
                    <a:pt x="11752" y="17559"/>
                  </a:cubicBezTo>
                  <a:cubicBezTo>
                    <a:pt x="11752" y="17559"/>
                    <a:pt x="11304" y="18406"/>
                    <a:pt x="12290" y="17982"/>
                  </a:cubicBezTo>
                  <a:cubicBezTo>
                    <a:pt x="13186" y="17770"/>
                    <a:pt x="13097" y="17770"/>
                    <a:pt x="13276" y="17347"/>
                  </a:cubicBezTo>
                  <a:cubicBezTo>
                    <a:pt x="13545" y="16923"/>
                    <a:pt x="14352" y="16076"/>
                    <a:pt x="14352" y="15441"/>
                  </a:cubicBezTo>
                  <a:cubicBezTo>
                    <a:pt x="14352" y="15017"/>
                    <a:pt x="16144" y="15653"/>
                    <a:pt x="16323" y="16076"/>
                  </a:cubicBezTo>
                  <a:cubicBezTo>
                    <a:pt x="16592" y="16500"/>
                    <a:pt x="16951" y="18194"/>
                    <a:pt x="17220" y="18406"/>
                  </a:cubicBezTo>
                  <a:cubicBezTo>
                    <a:pt x="17399" y="18406"/>
                    <a:pt x="18833" y="20735"/>
                    <a:pt x="19460" y="20735"/>
                  </a:cubicBezTo>
                  <a:cubicBezTo>
                    <a:pt x="20088" y="20735"/>
                    <a:pt x="20984" y="20735"/>
                    <a:pt x="20984" y="20735"/>
                  </a:cubicBezTo>
                  <a:cubicBezTo>
                    <a:pt x="20984" y="20735"/>
                    <a:pt x="21432" y="19464"/>
                    <a:pt x="21163" y="19041"/>
                  </a:cubicBezTo>
                  <a:cubicBezTo>
                    <a:pt x="20984" y="18617"/>
                    <a:pt x="20984" y="18829"/>
                    <a:pt x="20446" y="18406"/>
                  </a:cubicBezTo>
                  <a:cubicBezTo>
                    <a:pt x="19819" y="17982"/>
                    <a:pt x="19012" y="17347"/>
                    <a:pt x="18295" y="16288"/>
                  </a:cubicBezTo>
                  <a:cubicBezTo>
                    <a:pt x="17578" y="15229"/>
                    <a:pt x="17220" y="14594"/>
                    <a:pt x="17220" y="13959"/>
                  </a:cubicBezTo>
                  <a:cubicBezTo>
                    <a:pt x="17130" y="13323"/>
                    <a:pt x="17040" y="12264"/>
                    <a:pt x="17040" y="12264"/>
                  </a:cubicBezTo>
                  <a:cubicBezTo>
                    <a:pt x="17040" y="12264"/>
                    <a:pt x="18205" y="14170"/>
                    <a:pt x="16861" y="11841"/>
                  </a:cubicBezTo>
                  <a:cubicBezTo>
                    <a:pt x="15606" y="9511"/>
                    <a:pt x="15427" y="8453"/>
                    <a:pt x="15069" y="8453"/>
                  </a:cubicBezTo>
                  <a:cubicBezTo>
                    <a:pt x="14710" y="8453"/>
                    <a:pt x="14620" y="8241"/>
                    <a:pt x="13545" y="6970"/>
                  </a:cubicBezTo>
                  <a:cubicBezTo>
                    <a:pt x="12559" y="5911"/>
                    <a:pt x="11215" y="4853"/>
                    <a:pt x="10498" y="4429"/>
                  </a:cubicBezTo>
                  <a:cubicBezTo>
                    <a:pt x="9781" y="4006"/>
                    <a:pt x="9422" y="3582"/>
                    <a:pt x="8347" y="3159"/>
                  </a:cubicBezTo>
                  <a:cubicBezTo>
                    <a:pt x="7361" y="2523"/>
                    <a:pt x="6106" y="1676"/>
                    <a:pt x="5837" y="2100"/>
                  </a:cubicBezTo>
                  <a:cubicBezTo>
                    <a:pt x="5568" y="2311"/>
                    <a:pt x="5478" y="3370"/>
                    <a:pt x="5299" y="4006"/>
                  </a:cubicBezTo>
                  <a:cubicBezTo>
                    <a:pt x="5210" y="4429"/>
                    <a:pt x="5210" y="6970"/>
                    <a:pt x="4493" y="6123"/>
                  </a:cubicBezTo>
                  <a:cubicBezTo>
                    <a:pt x="3776" y="5064"/>
                    <a:pt x="3776" y="5911"/>
                    <a:pt x="3507" y="5064"/>
                  </a:cubicBezTo>
                  <a:cubicBezTo>
                    <a:pt x="3327" y="4006"/>
                    <a:pt x="3596" y="4641"/>
                    <a:pt x="3327" y="3159"/>
                  </a:cubicBezTo>
                  <a:cubicBezTo>
                    <a:pt x="3059" y="1676"/>
                    <a:pt x="2879" y="1253"/>
                    <a:pt x="2342" y="1253"/>
                  </a:cubicBezTo>
                  <a:cubicBezTo>
                    <a:pt x="1804" y="1253"/>
                    <a:pt x="-168" y="-865"/>
                    <a:pt x="11" y="406"/>
                  </a:cubicBezTo>
                  <a:cubicBezTo>
                    <a:pt x="191" y="1676"/>
                    <a:pt x="549" y="2311"/>
                    <a:pt x="549" y="2311"/>
                  </a:cubicBezTo>
                  <a:cubicBezTo>
                    <a:pt x="549" y="2311"/>
                    <a:pt x="2073" y="4006"/>
                    <a:pt x="1893" y="4006"/>
                  </a:cubicBezTo>
                  <a:cubicBezTo>
                    <a:pt x="1804" y="4006"/>
                    <a:pt x="2431" y="3794"/>
                    <a:pt x="2342" y="4641"/>
                  </a:cubicBezTo>
                  <a:cubicBezTo>
                    <a:pt x="2252" y="5700"/>
                    <a:pt x="1625" y="5064"/>
                    <a:pt x="1714" y="5488"/>
                  </a:cubicBezTo>
                  <a:cubicBezTo>
                    <a:pt x="1804" y="5700"/>
                    <a:pt x="1714" y="7606"/>
                    <a:pt x="2969" y="73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Shape 183"/>
            <p:cNvSpPr/>
            <p:nvPr/>
          </p:nvSpPr>
          <p:spPr>
            <a:xfrm>
              <a:off x="17032425" y="5952718"/>
              <a:ext cx="87310" cy="82481"/>
            </a:xfrm>
            <a:custGeom>
              <a:avLst/>
              <a:gdLst/>
              <a:ahLst/>
              <a:cxnLst>
                <a:cxn ang="0">
                  <a:pos x="wd2" y="hd2"/>
                </a:cxn>
                <a:cxn ang="5400000">
                  <a:pos x="wd2" y="hd2"/>
                </a:cxn>
                <a:cxn ang="10800000">
                  <a:pos x="wd2" y="hd2"/>
                </a:cxn>
                <a:cxn ang="16200000">
                  <a:pos x="wd2" y="hd2"/>
                </a:cxn>
              </a:cxnLst>
              <a:rect l="0" t="0" r="r" b="b"/>
              <a:pathLst>
                <a:path w="19064" h="21600" extrusionOk="0">
                  <a:moveTo>
                    <a:pt x="6915" y="0"/>
                  </a:moveTo>
                  <a:cubicBezTo>
                    <a:pt x="4755" y="0"/>
                    <a:pt x="-1725" y="7624"/>
                    <a:pt x="435" y="10165"/>
                  </a:cubicBezTo>
                  <a:cubicBezTo>
                    <a:pt x="2595" y="11435"/>
                    <a:pt x="3675" y="21600"/>
                    <a:pt x="3675" y="21600"/>
                  </a:cubicBezTo>
                  <a:cubicBezTo>
                    <a:pt x="3675" y="21600"/>
                    <a:pt x="9075" y="21600"/>
                    <a:pt x="14475" y="19059"/>
                  </a:cubicBezTo>
                  <a:cubicBezTo>
                    <a:pt x="19875" y="17788"/>
                    <a:pt x="19875" y="16518"/>
                    <a:pt x="17715" y="13976"/>
                  </a:cubicBezTo>
                  <a:cubicBezTo>
                    <a:pt x="15555" y="11435"/>
                    <a:pt x="6915" y="0"/>
                    <a:pt x="6915"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5" name="Shape 184"/>
            <p:cNvSpPr/>
            <p:nvPr/>
          </p:nvSpPr>
          <p:spPr>
            <a:xfrm>
              <a:off x="16516599" y="6103311"/>
              <a:ext cx="191490" cy="101853"/>
            </a:xfrm>
            <a:custGeom>
              <a:avLst/>
              <a:gdLst/>
              <a:ahLst/>
              <a:cxnLst>
                <a:cxn ang="0">
                  <a:pos x="wd2" y="hd2"/>
                </a:cxn>
                <a:cxn ang="5400000">
                  <a:pos x="wd2" y="hd2"/>
                </a:cxn>
                <a:cxn ang="10800000">
                  <a:pos x="wd2" y="hd2"/>
                </a:cxn>
                <a:cxn ang="16200000">
                  <a:pos x="wd2" y="hd2"/>
                </a:cxn>
              </a:cxnLst>
              <a:rect l="0" t="0" r="r" b="b"/>
              <a:pathLst>
                <a:path w="19211" h="18867" extrusionOk="0">
                  <a:moveTo>
                    <a:pt x="4493" y="18400"/>
                  </a:moveTo>
                  <a:cubicBezTo>
                    <a:pt x="7439" y="15700"/>
                    <a:pt x="14311" y="7600"/>
                    <a:pt x="15784" y="5800"/>
                  </a:cubicBezTo>
                  <a:cubicBezTo>
                    <a:pt x="17748" y="4000"/>
                    <a:pt x="21184" y="400"/>
                    <a:pt x="17748" y="400"/>
                  </a:cubicBezTo>
                  <a:cubicBezTo>
                    <a:pt x="14802" y="400"/>
                    <a:pt x="9402" y="-500"/>
                    <a:pt x="7439" y="400"/>
                  </a:cubicBezTo>
                  <a:cubicBezTo>
                    <a:pt x="5475" y="1300"/>
                    <a:pt x="2529" y="6700"/>
                    <a:pt x="2039" y="8500"/>
                  </a:cubicBezTo>
                  <a:cubicBezTo>
                    <a:pt x="1548" y="10300"/>
                    <a:pt x="1057" y="11200"/>
                    <a:pt x="75" y="11200"/>
                  </a:cubicBezTo>
                  <a:cubicBezTo>
                    <a:pt x="-416" y="11200"/>
                    <a:pt x="1548" y="21100"/>
                    <a:pt x="4493" y="184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Shape 185"/>
            <p:cNvSpPr/>
            <p:nvPr/>
          </p:nvSpPr>
          <p:spPr>
            <a:xfrm>
              <a:off x="16270971" y="6147451"/>
              <a:ext cx="113735" cy="51003"/>
            </a:xfrm>
            <a:custGeom>
              <a:avLst/>
              <a:gdLst/>
              <a:ahLst/>
              <a:cxnLst>
                <a:cxn ang="0">
                  <a:pos x="wd2" y="hd2"/>
                </a:cxn>
                <a:cxn ang="5400000">
                  <a:pos x="wd2" y="hd2"/>
                </a:cxn>
                <a:cxn ang="10800000">
                  <a:pos x="wd2" y="hd2"/>
                </a:cxn>
                <a:cxn ang="16200000">
                  <a:pos x="wd2" y="hd2"/>
                </a:cxn>
              </a:cxnLst>
              <a:rect l="0" t="0" r="r" b="b"/>
              <a:pathLst>
                <a:path w="16556" h="18445" extrusionOk="0">
                  <a:moveTo>
                    <a:pt x="14400" y="18289"/>
                  </a:moveTo>
                  <a:cubicBezTo>
                    <a:pt x="9360" y="20089"/>
                    <a:pt x="0" y="5689"/>
                    <a:pt x="0" y="5689"/>
                  </a:cubicBezTo>
                  <a:cubicBezTo>
                    <a:pt x="0" y="5689"/>
                    <a:pt x="4320" y="-1511"/>
                    <a:pt x="6480" y="289"/>
                  </a:cubicBezTo>
                  <a:cubicBezTo>
                    <a:pt x="8640" y="3889"/>
                    <a:pt x="21600" y="16489"/>
                    <a:pt x="14400" y="1828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7" name="Shape 186"/>
            <p:cNvSpPr/>
            <p:nvPr/>
          </p:nvSpPr>
          <p:spPr>
            <a:xfrm>
              <a:off x="15534871" y="5996543"/>
              <a:ext cx="961398" cy="140452"/>
            </a:xfrm>
            <a:custGeom>
              <a:avLst/>
              <a:gdLst/>
              <a:ahLst/>
              <a:cxnLst>
                <a:cxn ang="0">
                  <a:pos x="wd2" y="hd2"/>
                </a:cxn>
                <a:cxn ang="5400000">
                  <a:pos x="wd2" y="hd2"/>
                </a:cxn>
                <a:cxn ang="10800000">
                  <a:pos x="wd2" y="hd2"/>
                </a:cxn>
                <a:cxn ang="16200000">
                  <a:pos x="wd2" y="hd2"/>
                </a:cxn>
              </a:cxnLst>
              <a:rect l="0" t="0" r="r" b="b"/>
              <a:pathLst>
                <a:path w="21117" h="20513" extrusionOk="0">
                  <a:moveTo>
                    <a:pt x="1551" y="112"/>
                  </a:moveTo>
                  <a:cubicBezTo>
                    <a:pt x="584" y="2899"/>
                    <a:pt x="-383" y="7080"/>
                    <a:pt x="154" y="8473"/>
                  </a:cubicBezTo>
                  <a:cubicBezTo>
                    <a:pt x="584" y="9867"/>
                    <a:pt x="1444" y="14047"/>
                    <a:pt x="2518" y="13350"/>
                  </a:cubicBezTo>
                  <a:cubicBezTo>
                    <a:pt x="3701" y="13350"/>
                    <a:pt x="3916" y="15441"/>
                    <a:pt x="5527" y="15441"/>
                  </a:cubicBezTo>
                  <a:cubicBezTo>
                    <a:pt x="7139" y="14744"/>
                    <a:pt x="7892" y="16834"/>
                    <a:pt x="8214" y="16834"/>
                  </a:cubicBezTo>
                  <a:cubicBezTo>
                    <a:pt x="8536" y="16834"/>
                    <a:pt x="8429" y="18925"/>
                    <a:pt x="9504" y="18925"/>
                  </a:cubicBezTo>
                  <a:cubicBezTo>
                    <a:pt x="10471" y="19621"/>
                    <a:pt x="11653" y="18925"/>
                    <a:pt x="12190" y="18925"/>
                  </a:cubicBezTo>
                  <a:cubicBezTo>
                    <a:pt x="12727" y="18925"/>
                    <a:pt x="12835" y="19621"/>
                    <a:pt x="13587" y="20318"/>
                  </a:cubicBezTo>
                  <a:cubicBezTo>
                    <a:pt x="14339" y="21015"/>
                    <a:pt x="13157" y="19621"/>
                    <a:pt x="14984" y="19621"/>
                  </a:cubicBezTo>
                  <a:cubicBezTo>
                    <a:pt x="16704" y="20318"/>
                    <a:pt x="17886" y="18228"/>
                    <a:pt x="18638" y="18925"/>
                  </a:cubicBezTo>
                  <a:cubicBezTo>
                    <a:pt x="19390" y="18925"/>
                    <a:pt x="19605" y="19621"/>
                    <a:pt x="19927" y="19621"/>
                  </a:cubicBezTo>
                  <a:cubicBezTo>
                    <a:pt x="20142" y="19621"/>
                    <a:pt x="21217" y="18228"/>
                    <a:pt x="21110" y="16834"/>
                  </a:cubicBezTo>
                  <a:cubicBezTo>
                    <a:pt x="20895" y="14744"/>
                    <a:pt x="18638" y="19621"/>
                    <a:pt x="18101" y="18228"/>
                  </a:cubicBezTo>
                  <a:cubicBezTo>
                    <a:pt x="17671" y="16834"/>
                    <a:pt x="16381" y="16138"/>
                    <a:pt x="16059" y="16138"/>
                  </a:cubicBezTo>
                  <a:cubicBezTo>
                    <a:pt x="15736" y="16834"/>
                    <a:pt x="14232" y="16138"/>
                    <a:pt x="13587" y="16138"/>
                  </a:cubicBezTo>
                  <a:cubicBezTo>
                    <a:pt x="12942" y="16138"/>
                    <a:pt x="14339" y="18228"/>
                    <a:pt x="12727" y="16138"/>
                  </a:cubicBezTo>
                  <a:cubicBezTo>
                    <a:pt x="11116" y="14047"/>
                    <a:pt x="10148" y="11260"/>
                    <a:pt x="10148" y="11260"/>
                  </a:cubicBezTo>
                  <a:cubicBezTo>
                    <a:pt x="10148" y="11260"/>
                    <a:pt x="10578" y="7080"/>
                    <a:pt x="9396" y="7080"/>
                  </a:cubicBezTo>
                  <a:cubicBezTo>
                    <a:pt x="8107" y="7776"/>
                    <a:pt x="7892" y="7776"/>
                    <a:pt x="7892" y="7776"/>
                  </a:cubicBezTo>
                  <a:cubicBezTo>
                    <a:pt x="7892" y="7776"/>
                    <a:pt x="8644" y="7776"/>
                    <a:pt x="6817" y="6383"/>
                  </a:cubicBezTo>
                  <a:cubicBezTo>
                    <a:pt x="5098" y="4292"/>
                    <a:pt x="4883" y="4292"/>
                    <a:pt x="4238" y="4292"/>
                  </a:cubicBezTo>
                  <a:cubicBezTo>
                    <a:pt x="3701" y="4292"/>
                    <a:pt x="2948" y="3596"/>
                    <a:pt x="2518" y="1505"/>
                  </a:cubicBezTo>
                  <a:cubicBezTo>
                    <a:pt x="1981" y="-585"/>
                    <a:pt x="1551" y="112"/>
                    <a:pt x="1551" y="1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8" name="Shape 187"/>
            <p:cNvSpPr/>
            <p:nvPr/>
          </p:nvSpPr>
          <p:spPr>
            <a:xfrm>
              <a:off x="14920974" y="5493136"/>
              <a:ext cx="634911" cy="493861"/>
            </a:xfrm>
            <a:custGeom>
              <a:avLst/>
              <a:gdLst/>
              <a:ahLst/>
              <a:cxnLst>
                <a:cxn ang="0">
                  <a:pos x="wd2" y="hd2"/>
                </a:cxn>
                <a:cxn ang="5400000">
                  <a:pos x="wd2" y="hd2"/>
                </a:cxn>
                <a:cxn ang="10800000">
                  <a:pos x="wd2" y="hd2"/>
                </a:cxn>
                <a:cxn ang="16200000">
                  <a:pos x="wd2" y="hd2"/>
                </a:cxn>
              </a:cxnLst>
              <a:rect l="0" t="0" r="r" b="b"/>
              <a:pathLst>
                <a:path w="20494" h="20496" extrusionOk="0">
                  <a:moveTo>
                    <a:pt x="19235" y="20245"/>
                  </a:moveTo>
                  <a:cubicBezTo>
                    <a:pt x="19077" y="20245"/>
                    <a:pt x="17658" y="19651"/>
                    <a:pt x="15924" y="18462"/>
                  </a:cubicBezTo>
                  <a:cubicBezTo>
                    <a:pt x="14190" y="17074"/>
                    <a:pt x="13717" y="17471"/>
                    <a:pt x="12455" y="15885"/>
                  </a:cubicBezTo>
                  <a:cubicBezTo>
                    <a:pt x="11036" y="14300"/>
                    <a:pt x="9302" y="10733"/>
                    <a:pt x="8041" y="9148"/>
                  </a:cubicBezTo>
                  <a:cubicBezTo>
                    <a:pt x="6780" y="7761"/>
                    <a:pt x="7410" y="8553"/>
                    <a:pt x="4257" y="5779"/>
                  </a:cubicBezTo>
                  <a:cubicBezTo>
                    <a:pt x="1104" y="3005"/>
                    <a:pt x="0" y="627"/>
                    <a:pt x="0" y="627"/>
                  </a:cubicBezTo>
                  <a:cubicBezTo>
                    <a:pt x="0" y="627"/>
                    <a:pt x="2996" y="-166"/>
                    <a:pt x="3626" y="32"/>
                  </a:cubicBezTo>
                  <a:cubicBezTo>
                    <a:pt x="4257" y="428"/>
                    <a:pt x="4888" y="2014"/>
                    <a:pt x="8199" y="4590"/>
                  </a:cubicBezTo>
                  <a:cubicBezTo>
                    <a:pt x="11352" y="7166"/>
                    <a:pt x="17658" y="11328"/>
                    <a:pt x="18447" y="12913"/>
                  </a:cubicBezTo>
                  <a:cubicBezTo>
                    <a:pt x="19235" y="14498"/>
                    <a:pt x="18762" y="16084"/>
                    <a:pt x="19393" y="17074"/>
                  </a:cubicBezTo>
                  <a:cubicBezTo>
                    <a:pt x="20023" y="18065"/>
                    <a:pt x="21600" y="21434"/>
                    <a:pt x="19235" y="2024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9" name="Shape 188"/>
            <p:cNvSpPr/>
            <p:nvPr/>
          </p:nvSpPr>
          <p:spPr>
            <a:xfrm>
              <a:off x="14078052" y="5315638"/>
              <a:ext cx="191200" cy="158591"/>
            </a:xfrm>
            <a:custGeom>
              <a:avLst/>
              <a:gdLst/>
              <a:ahLst/>
              <a:cxnLst>
                <a:cxn ang="0">
                  <a:pos x="wd2" y="hd2"/>
                </a:cxn>
                <a:cxn ang="5400000">
                  <a:pos x="wd2" y="hd2"/>
                </a:cxn>
                <a:cxn ang="10800000">
                  <a:pos x="wd2" y="hd2"/>
                </a:cxn>
                <a:cxn ang="16200000">
                  <a:pos x="wd2" y="hd2"/>
                </a:cxn>
              </a:cxnLst>
              <a:rect l="0" t="0" r="r" b="b"/>
              <a:pathLst>
                <a:path w="20278" h="20766" extrusionOk="0">
                  <a:moveTo>
                    <a:pt x="4335" y="0"/>
                  </a:moveTo>
                  <a:cubicBezTo>
                    <a:pt x="-293" y="1906"/>
                    <a:pt x="-1322" y="2541"/>
                    <a:pt x="1764" y="9529"/>
                  </a:cubicBezTo>
                  <a:cubicBezTo>
                    <a:pt x="4849" y="16518"/>
                    <a:pt x="3821" y="19059"/>
                    <a:pt x="5878" y="19694"/>
                  </a:cubicBezTo>
                  <a:cubicBezTo>
                    <a:pt x="8449" y="19694"/>
                    <a:pt x="8964" y="21600"/>
                    <a:pt x="10507" y="20329"/>
                  </a:cubicBezTo>
                  <a:cubicBezTo>
                    <a:pt x="12564" y="19694"/>
                    <a:pt x="15135" y="17153"/>
                    <a:pt x="16678" y="15882"/>
                  </a:cubicBezTo>
                  <a:cubicBezTo>
                    <a:pt x="18221" y="14612"/>
                    <a:pt x="20278" y="14612"/>
                    <a:pt x="20278" y="14612"/>
                  </a:cubicBezTo>
                  <a:cubicBezTo>
                    <a:pt x="20278" y="14612"/>
                    <a:pt x="8964" y="5718"/>
                    <a:pt x="7421" y="3812"/>
                  </a:cubicBezTo>
                  <a:cubicBezTo>
                    <a:pt x="5878" y="2541"/>
                    <a:pt x="4335" y="0"/>
                    <a:pt x="4335"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0" name="Shape 189"/>
            <p:cNvSpPr/>
            <p:nvPr/>
          </p:nvSpPr>
          <p:spPr>
            <a:xfrm>
              <a:off x="19365320" y="7724596"/>
              <a:ext cx="352269" cy="354209"/>
            </a:xfrm>
            <a:custGeom>
              <a:avLst/>
              <a:gdLst/>
              <a:ahLst/>
              <a:cxnLst>
                <a:cxn ang="0">
                  <a:pos x="wd2" y="hd2"/>
                </a:cxn>
                <a:cxn ang="5400000">
                  <a:pos x="wd2" y="hd2"/>
                </a:cxn>
                <a:cxn ang="10800000">
                  <a:pos x="wd2" y="hd2"/>
                </a:cxn>
                <a:cxn ang="16200000">
                  <a:pos x="wd2" y="hd2"/>
                </a:cxn>
              </a:cxnLst>
              <a:rect l="0" t="0" r="r" b="b"/>
              <a:pathLst>
                <a:path w="20432" h="21350" extrusionOk="0">
                  <a:moveTo>
                    <a:pt x="3719" y="19872"/>
                  </a:moveTo>
                  <a:cubicBezTo>
                    <a:pt x="5993" y="20160"/>
                    <a:pt x="7982" y="21600"/>
                    <a:pt x="10256" y="21312"/>
                  </a:cubicBezTo>
                  <a:cubicBezTo>
                    <a:pt x="12814" y="21312"/>
                    <a:pt x="17077" y="18432"/>
                    <a:pt x="15940" y="17856"/>
                  </a:cubicBezTo>
                  <a:cubicBezTo>
                    <a:pt x="15087" y="17280"/>
                    <a:pt x="14519" y="16704"/>
                    <a:pt x="15940" y="13824"/>
                  </a:cubicBezTo>
                  <a:cubicBezTo>
                    <a:pt x="17077" y="10944"/>
                    <a:pt x="20203" y="10944"/>
                    <a:pt x="19919" y="9504"/>
                  </a:cubicBezTo>
                  <a:cubicBezTo>
                    <a:pt x="19635" y="8064"/>
                    <a:pt x="20203" y="6912"/>
                    <a:pt x="20203" y="5760"/>
                  </a:cubicBezTo>
                  <a:cubicBezTo>
                    <a:pt x="19919" y="4320"/>
                    <a:pt x="21340" y="3744"/>
                    <a:pt x="19351" y="2592"/>
                  </a:cubicBezTo>
                  <a:cubicBezTo>
                    <a:pt x="17645" y="1440"/>
                    <a:pt x="14235" y="0"/>
                    <a:pt x="14235" y="0"/>
                  </a:cubicBezTo>
                  <a:cubicBezTo>
                    <a:pt x="14235" y="0"/>
                    <a:pt x="13382" y="0"/>
                    <a:pt x="13951" y="2880"/>
                  </a:cubicBezTo>
                  <a:cubicBezTo>
                    <a:pt x="14519" y="5760"/>
                    <a:pt x="16508" y="8352"/>
                    <a:pt x="13098" y="8640"/>
                  </a:cubicBezTo>
                  <a:cubicBezTo>
                    <a:pt x="9687" y="8640"/>
                    <a:pt x="9403" y="10080"/>
                    <a:pt x="7414" y="10944"/>
                  </a:cubicBezTo>
                  <a:cubicBezTo>
                    <a:pt x="5424" y="11520"/>
                    <a:pt x="8551" y="12960"/>
                    <a:pt x="5424" y="13824"/>
                  </a:cubicBezTo>
                  <a:cubicBezTo>
                    <a:pt x="2014" y="14688"/>
                    <a:pt x="-260" y="17568"/>
                    <a:pt x="24" y="18720"/>
                  </a:cubicBezTo>
                  <a:cubicBezTo>
                    <a:pt x="308" y="19584"/>
                    <a:pt x="3719" y="19872"/>
                    <a:pt x="3719" y="1987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1" name="Shape 190"/>
            <p:cNvSpPr/>
            <p:nvPr/>
          </p:nvSpPr>
          <p:spPr>
            <a:xfrm>
              <a:off x="19517945" y="7366238"/>
              <a:ext cx="399333" cy="384694"/>
            </a:xfrm>
            <a:custGeom>
              <a:avLst/>
              <a:gdLst/>
              <a:ahLst/>
              <a:cxnLst>
                <a:cxn ang="0">
                  <a:pos x="wd2" y="hd2"/>
                </a:cxn>
                <a:cxn ang="5400000">
                  <a:pos x="wd2" y="hd2"/>
                </a:cxn>
                <a:cxn ang="10800000">
                  <a:pos x="wd2" y="hd2"/>
                </a:cxn>
                <a:cxn ang="16200000">
                  <a:pos x="wd2" y="hd2"/>
                </a:cxn>
              </a:cxnLst>
              <a:rect l="0" t="0" r="r" b="b"/>
              <a:pathLst>
                <a:path w="20588" h="20721" extrusionOk="0">
                  <a:moveTo>
                    <a:pt x="14316" y="20571"/>
                  </a:moveTo>
                  <a:cubicBezTo>
                    <a:pt x="13312" y="20314"/>
                    <a:pt x="13060" y="18257"/>
                    <a:pt x="12809" y="17486"/>
                  </a:cubicBezTo>
                  <a:cubicBezTo>
                    <a:pt x="12558" y="16457"/>
                    <a:pt x="10047" y="15686"/>
                    <a:pt x="10047" y="15686"/>
                  </a:cubicBezTo>
                  <a:cubicBezTo>
                    <a:pt x="10047" y="15686"/>
                    <a:pt x="8037" y="14143"/>
                    <a:pt x="8037" y="13629"/>
                  </a:cubicBezTo>
                  <a:cubicBezTo>
                    <a:pt x="8288" y="13114"/>
                    <a:pt x="11805" y="13629"/>
                    <a:pt x="11302" y="13114"/>
                  </a:cubicBezTo>
                  <a:cubicBezTo>
                    <a:pt x="10800" y="12343"/>
                    <a:pt x="11051" y="10543"/>
                    <a:pt x="8540" y="8743"/>
                  </a:cubicBezTo>
                  <a:cubicBezTo>
                    <a:pt x="6279" y="7200"/>
                    <a:pt x="0" y="0"/>
                    <a:pt x="0" y="0"/>
                  </a:cubicBezTo>
                  <a:cubicBezTo>
                    <a:pt x="0" y="0"/>
                    <a:pt x="3767" y="2571"/>
                    <a:pt x="8037" y="4371"/>
                  </a:cubicBezTo>
                  <a:cubicBezTo>
                    <a:pt x="12558" y="6171"/>
                    <a:pt x="14065" y="8229"/>
                    <a:pt x="14316" y="9000"/>
                  </a:cubicBezTo>
                  <a:cubicBezTo>
                    <a:pt x="14567" y="10029"/>
                    <a:pt x="17833" y="12086"/>
                    <a:pt x="17581" y="11057"/>
                  </a:cubicBezTo>
                  <a:cubicBezTo>
                    <a:pt x="17581" y="10029"/>
                    <a:pt x="19340" y="7971"/>
                    <a:pt x="19842" y="8743"/>
                  </a:cubicBezTo>
                  <a:cubicBezTo>
                    <a:pt x="20093" y="9257"/>
                    <a:pt x="21098" y="10543"/>
                    <a:pt x="20093" y="11057"/>
                  </a:cubicBezTo>
                  <a:cubicBezTo>
                    <a:pt x="19088" y="11571"/>
                    <a:pt x="21600" y="14400"/>
                    <a:pt x="20093" y="14657"/>
                  </a:cubicBezTo>
                  <a:cubicBezTo>
                    <a:pt x="18837" y="14657"/>
                    <a:pt x="17330" y="15171"/>
                    <a:pt x="17330" y="15171"/>
                  </a:cubicBezTo>
                  <a:cubicBezTo>
                    <a:pt x="17330" y="16971"/>
                    <a:pt x="17330" y="16971"/>
                    <a:pt x="17330" y="16971"/>
                  </a:cubicBezTo>
                  <a:cubicBezTo>
                    <a:pt x="17330" y="16971"/>
                    <a:pt x="18084" y="21600"/>
                    <a:pt x="14316" y="2057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2" name="Shape 191"/>
            <p:cNvSpPr/>
            <p:nvPr/>
          </p:nvSpPr>
          <p:spPr>
            <a:xfrm>
              <a:off x="16140044" y="6214523"/>
              <a:ext cx="2261185" cy="1424503"/>
            </a:xfrm>
            <a:custGeom>
              <a:avLst/>
              <a:gdLst/>
              <a:ahLst/>
              <a:cxnLst>
                <a:cxn ang="0">
                  <a:pos x="wd2" y="hd2"/>
                </a:cxn>
                <a:cxn ang="5400000">
                  <a:pos x="wd2" y="hd2"/>
                </a:cxn>
                <a:cxn ang="10800000">
                  <a:pos x="wd2" y="hd2"/>
                </a:cxn>
                <a:cxn ang="16200000">
                  <a:pos x="wd2" y="hd2"/>
                </a:cxn>
              </a:cxnLst>
              <a:rect l="0" t="0" r="r" b="b"/>
              <a:pathLst>
                <a:path w="21467" h="21213" extrusionOk="0">
                  <a:moveTo>
                    <a:pt x="12495" y="17848"/>
                  </a:moveTo>
                  <a:cubicBezTo>
                    <a:pt x="12031" y="17349"/>
                    <a:pt x="12263" y="16921"/>
                    <a:pt x="11799" y="16351"/>
                  </a:cubicBezTo>
                  <a:cubicBezTo>
                    <a:pt x="11334" y="15852"/>
                    <a:pt x="12217" y="15852"/>
                    <a:pt x="11009" y="15638"/>
                  </a:cubicBezTo>
                  <a:cubicBezTo>
                    <a:pt x="9801" y="15424"/>
                    <a:pt x="9801" y="15210"/>
                    <a:pt x="9801" y="15424"/>
                  </a:cubicBezTo>
                  <a:cubicBezTo>
                    <a:pt x="9801" y="15567"/>
                    <a:pt x="7943" y="15923"/>
                    <a:pt x="7804" y="15995"/>
                  </a:cubicBezTo>
                  <a:cubicBezTo>
                    <a:pt x="7618" y="16066"/>
                    <a:pt x="7293" y="16208"/>
                    <a:pt x="6782" y="16494"/>
                  </a:cubicBezTo>
                  <a:cubicBezTo>
                    <a:pt x="6271" y="16707"/>
                    <a:pt x="6457" y="16993"/>
                    <a:pt x="6317" y="17135"/>
                  </a:cubicBezTo>
                  <a:cubicBezTo>
                    <a:pt x="6132" y="17278"/>
                    <a:pt x="6039" y="17492"/>
                    <a:pt x="5853" y="17349"/>
                  </a:cubicBezTo>
                  <a:cubicBezTo>
                    <a:pt x="5667" y="17206"/>
                    <a:pt x="5528" y="17064"/>
                    <a:pt x="5388" y="17064"/>
                  </a:cubicBezTo>
                  <a:cubicBezTo>
                    <a:pt x="5249" y="17064"/>
                    <a:pt x="5203" y="17349"/>
                    <a:pt x="4924" y="17349"/>
                  </a:cubicBezTo>
                  <a:cubicBezTo>
                    <a:pt x="4599" y="17349"/>
                    <a:pt x="4552" y="17278"/>
                    <a:pt x="4366" y="17420"/>
                  </a:cubicBezTo>
                  <a:cubicBezTo>
                    <a:pt x="4181" y="17563"/>
                    <a:pt x="4181" y="17777"/>
                    <a:pt x="4088" y="17848"/>
                  </a:cubicBezTo>
                  <a:cubicBezTo>
                    <a:pt x="3948" y="17848"/>
                    <a:pt x="4041" y="17991"/>
                    <a:pt x="3902" y="18062"/>
                  </a:cubicBezTo>
                  <a:cubicBezTo>
                    <a:pt x="3716" y="18133"/>
                    <a:pt x="4134" y="18276"/>
                    <a:pt x="3577" y="18205"/>
                  </a:cubicBezTo>
                  <a:cubicBezTo>
                    <a:pt x="2973" y="18133"/>
                    <a:pt x="3345" y="18276"/>
                    <a:pt x="2787" y="18062"/>
                  </a:cubicBezTo>
                  <a:cubicBezTo>
                    <a:pt x="2183" y="17848"/>
                    <a:pt x="2276" y="17848"/>
                    <a:pt x="2090" y="17634"/>
                  </a:cubicBezTo>
                  <a:cubicBezTo>
                    <a:pt x="1951" y="17420"/>
                    <a:pt x="1858" y="17848"/>
                    <a:pt x="1626" y="17206"/>
                  </a:cubicBezTo>
                  <a:cubicBezTo>
                    <a:pt x="1347" y="16494"/>
                    <a:pt x="1812" y="16636"/>
                    <a:pt x="1765" y="16494"/>
                  </a:cubicBezTo>
                  <a:cubicBezTo>
                    <a:pt x="1765" y="16351"/>
                    <a:pt x="1579" y="15282"/>
                    <a:pt x="1579" y="15282"/>
                  </a:cubicBezTo>
                  <a:cubicBezTo>
                    <a:pt x="1579" y="15282"/>
                    <a:pt x="1486" y="14498"/>
                    <a:pt x="1254" y="14284"/>
                  </a:cubicBezTo>
                  <a:cubicBezTo>
                    <a:pt x="975" y="13999"/>
                    <a:pt x="1068" y="14070"/>
                    <a:pt x="1022" y="13642"/>
                  </a:cubicBezTo>
                  <a:cubicBezTo>
                    <a:pt x="1022" y="13214"/>
                    <a:pt x="1068" y="13286"/>
                    <a:pt x="650" y="12787"/>
                  </a:cubicBezTo>
                  <a:cubicBezTo>
                    <a:pt x="279" y="12359"/>
                    <a:pt x="279" y="12288"/>
                    <a:pt x="139" y="11931"/>
                  </a:cubicBezTo>
                  <a:cubicBezTo>
                    <a:pt x="0" y="11575"/>
                    <a:pt x="0" y="11147"/>
                    <a:pt x="0" y="11005"/>
                  </a:cubicBezTo>
                  <a:cubicBezTo>
                    <a:pt x="46" y="10791"/>
                    <a:pt x="0" y="11076"/>
                    <a:pt x="232" y="10862"/>
                  </a:cubicBezTo>
                  <a:cubicBezTo>
                    <a:pt x="465" y="10719"/>
                    <a:pt x="465" y="10434"/>
                    <a:pt x="232" y="10292"/>
                  </a:cubicBezTo>
                  <a:cubicBezTo>
                    <a:pt x="0" y="10078"/>
                    <a:pt x="0" y="9793"/>
                    <a:pt x="93" y="9151"/>
                  </a:cubicBezTo>
                  <a:cubicBezTo>
                    <a:pt x="186" y="8509"/>
                    <a:pt x="46" y="8224"/>
                    <a:pt x="511" y="7654"/>
                  </a:cubicBezTo>
                  <a:cubicBezTo>
                    <a:pt x="975" y="7084"/>
                    <a:pt x="1068" y="6799"/>
                    <a:pt x="2276" y="6585"/>
                  </a:cubicBezTo>
                  <a:cubicBezTo>
                    <a:pt x="3484" y="6300"/>
                    <a:pt x="3716" y="5729"/>
                    <a:pt x="3716" y="4589"/>
                  </a:cubicBezTo>
                  <a:cubicBezTo>
                    <a:pt x="3763" y="3448"/>
                    <a:pt x="3948" y="3876"/>
                    <a:pt x="3948" y="3876"/>
                  </a:cubicBezTo>
                  <a:cubicBezTo>
                    <a:pt x="4459" y="4161"/>
                    <a:pt x="4459" y="4161"/>
                    <a:pt x="4459" y="4161"/>
                  </a:cubicBezTo>
                  <a:cubicBezTo>
                    <a:pt x="4459" y="4161"/>
                    <a:pt x="4692" y="4232"/>
                    <a:pt x="4645" y="3733"/>
                  </a:cubicBezTo>
                  <a:cubicBezTo>
                    <a:pt x="4645" y="3305"/>
                    <a:pt x="4599" y="2664"/>
                    <a:pt x="4831" y="2664"/>
                  </a:cubicBezTo>
                  <a:cubicBezTo>
                    <a:pt x="5110" y="2664"/>
                    <a:pt x="6039" y="1880"/>
                    <a:pt x="6178" y="1951"/>
                  </a:cubicBezTo>
                  <a:cubicBezTo>
                    <a:pt x="6317" y="2094"/>
                    <a:pt x="6364" y="2379"/>
                    <a:pt x="6735" y="2878"/>
                  </a:cubicBezTo>
                  <a:cubicBezTo>
                    <a:pt x="7107" y="3305"/>
                    <a:pt x="6968" y="2593"/>
                    <a:pt x="7107" y="2735"/>
                  </a:cubicBezTo>
                  <a:cubicBezTo>
                    <a:pt x="7200" y="2878"/>
                    <a:pt x="7014" y="2307"/>
                    <a:pt x="7061" y="2094"/>
                  </a:cubicBezTo>
                  <a:cubicBezTo>
                    <a:pt x="7061" y="1951"/>
                    <a:pt x="7293" y="1452"/>
                    <a:pt x="7293" y="1452"/>
                  </a:cubicBezTo>
                  <a:cubicBezTo>
                    <a:pt x="7711" y="1096"/>
                    <a:pt x="7711" y="1096"/>
                    <a:pt x="7711" y="1096"/>
                  </a:cubicBezTo>
                  <a:cubicBezTo>
                    <a:pt x="8268" y="882"/>
                    <a:pt x="8268" y="882"/>
                    <a:pt x="8268" y="882"/>
                  </a:cubicBezTo>
                  <a:cubicBezTo>
                    <a:pt x="8268" y="882"/>
                    <a:pt x="7850" y="597"/>
                    <a:pt x="7943" y="383"/>
                  </a:cubicBezTo>
                  <a:cubicBezTo>
                    <a:pt x="8036" y="240"/>
                    <a:pt x="8083" y="311"/>
                    <a:pt x="8408" y="311"/>
                  </a:cubicBezTo>
                  <a:cubicBezTo>
                    <a:pt x="8733" y="311"/>
                    <a:pt x="9151" y="739"/>
                    <a:pt x="9290" y="739"/>
                  </a:cubicBezTo>
                  <a:cubicBezTo>
                    <a:pt x="9430" y="739"/>
                    <a:pt x="10359" y="882"/>
                    <a:pt x="10359" y="882"/>
                  </a:cubicBezTo>
                  <a:cubicBezTo>
                    <a:pt x="10684" y="1096"/>
                    <a:pt x="10684" y="1096"/>
                    <a:pt x="10684" y="1096"/>
                  </a:cubicBezTo>
                  <a:cubicBezTo>
                    <a:pt x="10684" y="1096"/>
                    <a:pt x="10684" y="2521"/>
                    <a:pt x="10545" y="2521"/>
                  </a:cubicBezTo>
                  <a:cubicBezTo>
                    <a:pt x="10452" y="2521"/>
                    <a:pt x="10359" y="3092"/>
                    <a:pt x="10870" y="3305"/>
                  </a:cubicBezTo>
                  <a:cubicBezTo>
                    <a:pt x="11334" y="3591"/>
                    <a:pt x="11566" y="3805"/>
                    <a:pt x="11566" y="3805"/>
                  </a:cubicBezTo>
                  <a:cubicBezTo>
                    <a:pt x="12356" y="4517"/>
                    <a:pt x="12356" y="4517"/>
                    <a:pt x="12356" y="4517"/>
                  </a:cubicBezTo>
                  <a:cubicBezTo>
                    <a:pt x="12356" y="4517"/>
                    <a:pt x="13517" y="5088"/>
                    <a:pt x="13192" y="4803"/>
                  </a:cubicBezTo>
                  <a:cubicBezTo>
                    <a:pt x="12867" y="4589"/>
                    <a:pt x="13610" y="5159"/>
                    <a:pt x="13471" y="4161"/>
                  </a:cubicBezTo>
                  <a:cubicBezTo>
                    <a:pt x="13285" y="3163"/>
                    <a:pt x="13378" y="2593"/>
                    <a:pt x="13239" y="2165"/>
                  </a:cubicBezTo>
                  <a:cubicBezTo>
                    <a:pt x="13146" y="1808"/>
                    <a:pt x="13053" y="1024"/>
                    <a:pt x="13099" y="810"/>
                  </a:cubicBezTo>
                  <a:cubicBezTo>
                    <a:pt x="13192" y="668"/>
                    <a:pt x="13192" y="525"/>
                    <a:pt x="13285" y="240"/>
                  </a:cubicBezTo>
                  <a:cubicBezTo>
                    <a:pt x="13378" y="26"/>
                    <a:pt x="13053" y="-45"/>
                    <a:pt x="13378" y="26"/>
                  </a:cubicBezTo>
                  <a:cubicBezTo>
                    <a:pt x="13657" y="26"/>
                    <a:pt x="13843" y="383"/>
                    <a:pt x="13843" y="383"/>
                  </a:cubicBezTo>
                  <a:cubicBezTo>
                    <a:pt x="13843" y="383"/>
                    <a:pt x="14121" y="1808"/>
                    <a:pt x="14400" y="2022"/>
                  </a:cubicBezTo>
                  <a:cubicBezTo>
                    <a:pt x="14632" y="2236"/>
                    <a:pt x="15097" y="2450"/>
                    <a:pt x="15097" y="2450"/>
                  </a:cubicBezTo>
                  <a:cubicBezTo>
                    <a:pt x="15097" y="2450"/>
                    <a:pt x="15608" y="3305"/>
                    <a:pt x="15654" y="3591"/>
                  </a:cubicBezTo>
                  <a:cubicBezTo>
                    <a:pt x="15701" y="3947"/>
                    <a:pt x="16397" y="4232"/>
                    <a:pt x="16165" y="4517"/>
                  </a:cubicBezTo>
                  <a:cubicBezTo>
                    <a:pt x="15979" y="4874"/>
                    <a:pt x="16026" y="5230"/>
                    <a:pt x="16165" y="5302"/>
                  </a:cubicBezTo>
                  <a:cubicBezTo>
                    <a:pt x="16351" y="5373"/>
                    <a:pt x="16769" y="5872"/>
                    <a:pt x="16769" y="5872"/>
                  </a:cubicBezTo>
                  <a:cubicBezTo>
                    <a:pt x="16769" y="5872"/>
                    <a:pt x="16955" y="6228"/>
                    <a:pt x="17280" y="6442"/>
                  </a:cubicBezTo>
                  <a:cubicBezTo>
                    <a:pt x="17559" y="6585"/>
                    <a:pt x="17745" y="7155"/>
                    <a:pt x="17745" y="7155"/>
                  </a:cubicBezTo>
                  <a:cubicBezTo>
                    <a:pt x="18859" y="8367"/>
                    <a:pt x="18859" y="8367"/>
                    <a:pt x="18859" y="8367"/>
                  </a:cubicBezTo>
                  <a:cubicBezTo>
                    <a:pt x="18859" y="8367"/>
                    <a:pt x="18209" y="8296"/>
                    <a:pt x="18581" y="8509"/>
                  </a:cubicBezTo>
                  <a:cubicBezTo>
                    <a:pt x="18952" y="8795"/>
                    <a:pt x="19928" y="9294"/>
                    <a:pt x="19974" y="9436"/>
                  </a:cubicBezTo>
                  <a:cubicBezTo>
                    <a:pt x="19974" y="9579"/>
                    <a:pt x="20717" y="10149"/>
                    <a:pt x="20810" y="10862"/>
                  </a:cubicBezTo>
                  <a:cubicBezTo>
                    <a:pt x="20903" y="11575"/>
                    <a:pt x="21275" y="12787"/>
                    <a:pt x="21182" y="13428"/>
                  </a:cubicBezTo>
                  <a:cubicBezTo>
                    <a:pt x="21089" y="13999"/>
                    <a:pt x="21275" y="14925"/>
                    <a:pt x="21368" y="15210"/>
                  </a:cubicBezTo>
                  <a:cubicBezTo>
                    <a:pt x="21461" y="15496"/>
                    <a:pt x="21600" y="15923"/>
                    <a:pt x="21182" y="16208"/>
                  </a:cubicBezTo>
                  <a:cubicBezTo>
                    <a:pt x="20764" y="16565"/>
                    <a:pt x="20857" y="17206"/>
                    <a:pt x="20671" y="17563"/>
                  </a:cubicBezTo>
                  <a:cubicBezTo>
                    <a:pt x="20485" y="17919"/>
                    <a:pt x="20764" y="18775"/>
                    <a:pt x="20625" y="18846"/>
                  </a:cubicBezTo>
                  <a:cubicBezTo>
                    <a:pt x="20439" y="18846"/>
                    <a:pt x="20950" y="19702"/>
                    <a:pt x="20578" y="19844"/>
                  </a:cubicBezTo>
                  <a:cubicBezTo>
                    <a:pt x="20206" y="19915"/>
                    <a:pt x="19510" y="19987"/>
                    <a:pt x="19510" y="19987"/>
                  </a:cubicBezTo>
                  <a:cubicBezTo>
                    <a:pt x="19510" y="19987"/>
                    <a:pt x="19463" y="20343"/>
                    <a:pt x="19370" y="20628"/>
                  </a:cubicBezTo>
                  <a:cubicBezTo>
                    <a:pt x="19277" y="20913"/>
                    <a:pt x="19510" y="21127"/>
                    <a:pt x="19045" y="21056"/>
                  </a:cubicBezTo>
                  <a:cubicBezTo>
                    <a:pt x="18627" y="21056"/>
                    <a:pt x="18395" y="21555"/>
                    <a:pt x="18348" y="20771"/>
                  </a:cubicBezTo>
                  <a:cubicBezTo>
                    <a:pt x="18302" y="20058"/>
                    <a:pt x="18395" y="19915"/>
                    <a:pt x="18163" y="20129"/>
                  </a:cubicBezTo>
                  <a:cubicBezTo>
                    <a:pt x="17930" y="20343"/>
                    <a:pt x="17512" y="20486"/>
                    <a:pt x="17466" y="20700"/>
                  </a:cubicBezTo>
                  <a:cubicBezTo>
                    <a:pt x="17419" y="20913"/>
                    <a:pt x="17559" y="21199"/>
                    <a:pt x="17326" y="21199"/>
                  </a:cubicBezTo>
                  <a:cubicBezTo>
                    <a:pt x="17141" y="21270"/>
                    <a:pt x="16630" y="21056"/>
                    <a:pt x="16258" y="20700"/>
                  </a:cubicBezTo>
                  <a:cubicBezTo>
                    <a:pt x="15840" y="20343"/>
                    <a:pt x="16397" y="20913"/>
                    <a:pt x="15840" y="20343"/>
                  </a:cubicBezTo>
                  <a:cubicBezTo>
                    <a:pt x="15283" y="19844"/>
                    <a:pt x="14957" y="19131"/>
                    <a:pt x="14957" y="18989"/>
                  </a:cubicBezTo>
                  <a:cubicBezTo>
                    <a:pt x="15004" y="18775"/>
                    <a:pt x="15422" y="18917"/>
                    <a:pt x="15050" y="18418"/>
                  </a:cubicBezTo>
                  <a:cubicBezTo>
                    <a:pt x="14679" y="17848"/>
                    <a:pt x="14446" y="18704"/>
                    <a:pt x="14214" y="18561"/>
                  </a:cubicBezTo>
                  <a:cubicBezTo>
                    <a:pt x="13982" y="18418"/>
                    <a:pt x="14075" y="18775"/>
                    <a:pt x="13750" y="18418"/>
                  </a:cubicBezTo>
                  <a:cubicBezTo>
                    <a:pt x="13471" y="18133"/>
                    <a:pt x="13285" y="17848"/>
                    <a:pt x="13285" y="17848"/>
                  </a:cubicBezTo>
                  <a:lnTo>
                    <a:pt x="12495" y="1784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3" name="Shape 192"/>
            <p:cNvSpPr/>
            <p:nvPr/>
          </p:nvSpPr>
          <p:spPr>
            <a:xfrm>
              <a:off x="18033775" y="7731953"/>
              <a:ext cx="264836" cy="173388"/>
            </a:xfrm>
            <a:custGeom>
              <a:avLst/>
              <a:gdLst/>
              <a:ahLst/>
              <a:cxnLst>
                <a:cxn ang="0">
                  <a:pos x="wd2" y="hd2"/>
                </a:cxn>
                <a:cxn ang="5400000">
                  <a:pos x="wd2" y="hd2"/>
                </a:cxn>
                <a:cxn ang="10800000">
                  <a:pos x="wd2" y="hd2"/>
                </a:cxn>
                <a:cxn ang="16200000">
                  <a:pos x="wd2" y="hd2"/>
                </a:cxn>
              </a:cxnLst>
              <a:rect l="0" t="0" r="r" b="b"/>
              <a:pathLst>
                <a:path w="18905" h="20259" extrusionOk="0">
                  <a:moveTo>
                    <a:pt x="11253" y="5232"/>
                  </a:moveTo>
                  <a:cubicBezTo>
                    <a:pt x="4982" y="3571"/>
                    <a:pt x="4982" y="802"/>
                    <a:pt x="1498" y="802"/>
                  </a:cubicBezTo>
                  <a:cubicBezTo>
                    <a:pt x="-1637" y="802"/>
                    <a:pt x="802" y="6894"/>
                    <a:pt x="2892" y="8555"/>
                  </a:cubicBezTo>
                  <a:cubicBezTo>
                    <a:pt x="5331" y="10217"/>
                    <a:pt x="5331" y="10771"/>
                    <a:pt x="7073" y="14094"/>
                  </a:cubicBezTo>
                  <a:cubicBezTo>
                    <a:pt x="8815" y="17417"/>
                    <a:pt x="7073" y="20186"/>
                    <a:pt x="10905" y="20186"/>
                  </a:cubicBezTo>
                  <a:cubicBezTo>
                    <a:pt x="15086" y="20740"/>
                    <a:pt x="17176" y="17971"/>
                    <a:pt x="17524" y="16309"/>
                  </a:cubicBezTo>
                  <a:cubicBezTo>
                    <a:pt x="17873" y="14648"/>
                    <a:pt x="19963" y="9109"/>
                    <a:pt x="18221" y="5232"/>
                  </a:cubicBezTo>
                  <a:cubicBezTo>
                    <a:pt x="16131" y="1909"/>
                    <a:pt x="17176" y="-860"/>
                    <a:pt x="15434" y="248"/>
                  </a:cubicBezTo>
                  <a:cubicBezTo>
                    <a:pt x="13692" y="1355"/>
                    <a:pt x="11253" y="5232"/>
                    <a:pt x="11253" y="523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3E05AC-1E4A-423C-B641-264DE0E6D786}" type="datetimeFigureOut">
              <a:rPr lang="zh-CN" altLang="en-US" smtClean="0"/>
              <a:t>2025/10/20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910ACA0-C6B9-4573-8D10-B4E1ECF505E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93"/>
          <p:cNvGrpSpPr/>
          <p:nvPr userDrawn="1"/>
        </p:nvGrpSpPr>
        <p:grpSpPr>
          <a:xfrm>
            <a:off x="695400" y="1082539"/>
            <a:ext cx="10801200" cy="5688632"/>
            <a:chOff x="-1" y="0"/>
            <a:chExt cx="19917279" cy="8714979"/>
          </a:xfrm>
          <a:solidFill>
            <a:schemeClr val="accent3">
              <a:lumMod val="20000"/>
              <a:lumOff val="80000"/>
            </a:schemeClr>
          </a:solidFill>
        </p:grpSpPr>
        <p:sp>
          <p:nvSpPr>
            <p:cNvPr id="8" name="Shape 109"/>
            <p:cNvSpPr/>
            <p:nvPr/>
          </p:nvSpPr>
          <p:spPr>
            <a:xfrm>
              <a:off x="251502" y="1070559"/>
              <a:ext cx="5778631" cy="7644420"/>
            </a:xfrm>
            <a:custGeom>
              <a:avLst/>
              <a:gdLst/>
              <a:ahLst/>
              <a:cxnLst>
                <a:cxn ang="0">
                  <a:pos x="wd2" y="hd2"/>
                </a:cxn>
                <a:cxn ang="5400000">
                  <a:pos x="wd2" y="hd2"/>
                </a:cxn>
                <a:cxn ang="10800000">
                  <a:pos x="wd2" y="hd2"/>
                </a:cxn>
                <a:cxn ang="16200000">
                  <a:pos x="wd2" y="hd2"/>
                </a:cxn>
              </a:cxnLst>
              <a:rect l="0" t="0" r="r" b="b"/>
              <a:pathLst>
                <a:path w="21376" h="21550" extrusionOk="0">
                  <a:moveTo>
                    <a:pt x="14178" y="21468"/>
                  </a:moveTo>
                  <a:cubicBezTo>
                    <a:pt x="14178" y="21468"/>
                    <a:pt x="14322" y="21522"/>
                    <a:pt x="14322" y="21468"/>
                  </a:cubicBezTo>
                  <a:cubicBezTo>
                    <a:pt x="14341" y="21414"/>
                    <a:pt x="14322" y="21346"/>
                    <a:pt x="14250" y="21333"/>
                  </a:cubicBezTo>
                  <a:cubicBezTo>
                    <a:pt x="14178" y="21319"/>
                    <a:pt x="14015" y="21292"/>
                    <a:pt x="13816" y="21198"/>
                  </a:cubicBezTo>
                  <a:cubicBezTo>
                    <a:pt x="13616" y="21090"/>
                    <a:pt x="13254" y="21076"/>
                    <a:pt x="13309" y="20968"/>
                  </a:cubicBezTo>
                  <a:cubicBezTo>
                    <a:pt x="13345" y="20874"/>
                    <a:pt x="13164" y="20753"/>
                    <a:pt x="13200" y="20604"/>
                  </a:cubicBezTo>
                  <a:cubicBezTo>
                    <a:pt x="13236" y="20456"/>
                    <a:pt x="13218" y="20442"/>
                    <a:pt x="13381" y="20429"/>
                  </a:cubicBezTo>
                  <a:cubicBezTo>
                    <a:pt x="13526" y="20415"/>
                    <a:pt x="13562" y="20280"/>
                    <a:pt x="13634" y="20253"/>
                  </a:cubicBezTo>
                  <a:cubicBezTo>
                    <a:pt x="13707" y="20213"/>
                    <a:pt x="14033" y="20091"/>
                    <a:pt x="14033" y="20051"/>
                  </a:cubicBezTo>
                  <a:cubicBezTo>
                    <a:pt x="14033" y="20024"/>
                    <a:pt x="14033" y="19957"/>
                    <a:pt x="13960" y="19943"/>
                  </a:cubicBezTo>
                  <a:cubicBezTo>
                    <a:pt x="13888" y="19943"/>
                    <a:pt x="13743" y="19916"/>
                    <a:pt x="13725" y="19876"/>
                  </a:cubicBezTo>
                  <a:cubicBezTo>
                    <a:pt x="13707" y="19849"/>
                    <a:pt x="13797" y="19714"/>
                    <a:pt x="13834" y="19687"/>
                  </a:cubicBezTo>
                  <a:cubicBezTo>
                    <a:pt x="13888" y="19660"/>
                    <a:pt x="14196" y="19660"/>
                    <a:pt x="14196" y="19660"/>
                  </a:cubicBezTo>
                  <a:cubicBezTo>
                    <a:pt x="14196" y="19660"/>
                    <a:pt x="14196" y="19403"/>
                    <a:pt x="14250" y="19390"/>
                  </a:cubicBezTo>
                  <a:cubicBezTo>
                    <a:pt x="14286" y="19376"/>
                    <a:pt x="14504" y="19268"/>
                    <a:pt x="14558" y="19255"/>
                  </a:cubicBezTo>
                  <a:cubicBezTo>
                    <a:pt x="14612" y="19255"/>
                    <a:pt x="14630" y="19147"/>
                    <a:pt x="14522" y="19134"/>
                  </a:cubicBezTo>
                  <a:cubicBezTo>
                    <a:pt x="14431" y="19120"/>
                    <a:pt x="14268" y="19039"/>
                    <a:pt x="14341" y="18985"/>
                  </a:cubicBezTo>
                  <a:cubicBezTo>
                    <a:pt x="14431" y="18918"/>
                    <a:pt x="14884" y="18972"/>
                    <a:pt x="14938" y="18931"/>
                  </a:cubicBezTo>
                  <a:cubicBezTo>
                    <a:pt x="14974" y="18891"/>
                    <a:pt x="15065" y="18688"/>
                    <a:pt x="15300" y="18648"/>
                  </a:cubicBezTo>
                  <a:cubicBezTo>
                    <a:pt x="15536" y="18607"/>
                    <a:pt x="16568" y="18257"/>
                    <a:pt x="16224" y="18054"/>
                  </a:cubicBezTo>
                  <a:cubicBezTo>
                    <a:pt x="15880" y="17838"/>
                    <a:pt x="16224" y="17919"/>
                    <a:pt x="16224" y="17919"/>
                  </a:cubicBezTo>
                  <a:cubicBezTo>
                    <a:pt x="16224" y="17919"/>
                    <a:pt x="16568" y="18068"/>
                    <a:pt x="16767" y="17973"/>
                  </a:cubicBezTo>
                  <a:cubicBezTo>
                    <a:pt x="16948" y="17892"/>
                    <a:pt x="17744" y="17353"/>
                    <a:pt x="17781" y="17231"/>
                  </a:cubicBezTo>
                  <a:cubicBezTo>
                    <a:pt x="17817" y="17110"/>
                    <a:pt x="17926" y="17096"/>
                    <a:pt x="18034" y="17083"/>
                  </a:cubicBezTo>
                  <a:cubicBezTo>
                    <a:pt x="18125" y="17083"/>
                    <a:pt x="18270" y="17042"/>
                    <a:pt x="18270" y="16961"/>
                  </a:cubicBezTo>
                  <a:cubicBezTo>
                    <a:pt x="18251" y="16880"/>
                    <a:pt x="18179" y="16692"/>
                    <a:pt x="18288" y="16624"/>
                  </a:cubicBezTo>
                  <a:cubicBezTo>
                    <a:pt x="18396" y="16570"/>
                    <a:pt x="19048" y="16260"/>
                    <a:pt x="19320" y="16260"/>
                  </a:cubicBezTo>
                  <a:cubicBezTo>
                    <a:pt x="19591" y="16260"/>
                    <a:pt x="19772" y="16233"/>
                    <a:pt x="20044" y="15882"/>
                  </a:cubicBezTo>
                  <a:cubicBezTo>
                    <a:pt x="20315" y="15531"/>
                    <a:pt x="20207" y="15545"/>
                    <a:pt x="20315" y="15518"/>
                  </a:cubicBezTo>
                  <a:cubicBezTo>
                    <a:pt x="20406" y="15477"/>
                    <a:pt x="20424" y="14924"/>
                    <a:pt x="20424" y="14924"/>
                  </a:cubicBezTo>
                  <a:cubicBezTo>
                    <a:pt x="20424" y="14924"/>
                    <a:pt x="20533" y="14870"/>
                    <a:pt x="20605" y="14870"/>
                  </a:cubicBezTo>
                  <a:cubicBezTo>
                    <a:pt x="20678" y="14870"/>
                    <a:pt x="20877" y="14654"/>
                    <a:pt x="20877" y="14654"/>
                  </a:cubicBezTo>
                  <a:cubicBezTo>
                    <a:pt x="21112" y="14546"/>
                    <a:pt x="21112" y="14546"/>
                    <a:pt x="21112" y="14546"/>
                  </a:cubicBezTo>
                  <a:cubicBezTo>
                    <a:pt x="21112" y="14546"/>
                    <a:pt x="21185" y="14438"/>
                    <a:pt x="21257" y="14411"/>
                  </a:cubicBezTo>
                  <a:cubicBezTo>
                    <a:pt x="21329" y="14371"/>
                    <a:pt x="21438" y="13980"/>
                    <a:pt x="21329" y="13912"/>
                  </a:cubicBezTo>
                  <a:cubicBezTo>
                    <a:pt x="21239" y="13858"/>
                    <a:pt x="21022" y="13885"/>
                    <a:pt x="20913" y="13831"/>
                  </a:cubicBezTo>
                  <a:cubicBezTo>
                    <a:pt x="20804" y="13764"/>
                    <a:pt x="20352" y="13575"/>
                    <a:pt x="20261" y="13575"/>
                  </a:cubicBezTo>
                  <a:cubicBezTo>
                    <a:pt x="20153" y="13589"/>
                    <a:pt x="19772" y="13602"/>
                    <a:pt x="19646" y="13548"/>
                  </a:cubicBezTo>
                  <a:cubicBezTo>
                    <a:pt x="19519" y="13508"/>
                    <a:pt x="19664" y="13386"/>
                    <a:pt x="19501" y="13386"/>
                  </a:cubicBezTo>
                  <a:cubicBezTo>
                    <a:pt x="19356" y="13373"/>
                    <a:pt x="19048" y="13319"/>
                    <a:pt x="18958" y="13305"/>
                  </a:cubicBezTo>
                  <a:cubicBezTo>
                    <a:pt x="18849" y="13292"/>
                    <a:pt x="18686" y="13386"/>
                    <a:pt x="18668" y="13400"/>
                  </a:cubicBezTo>
                  <a:cubicBezTo>
                    <a:pt x="18632" y="13413"/>
                    <a:pt x="18903" y="13305"/>
                    <a:pt x="18686" y="13251"/>
                  </a:cubicBezTo>
                  <a:cubicBezTo>
                    <a:pt x="18469" y="13197"/>
                    <a:pt x="18523" y="13130"/>
                    <a:pt x="18559" y="13116"/>
                  </a:cubicBezTo>
                  <a:cubicBezTo>
                    <a:pt x="18595" y="13103"/>
                    <a:pt x="18740" y="12995"/>
                    <a:pt x="18595" y="12927"/>
                  </a:cubicBezTo>
                  <a:cubicBezTo>
                    <a:pt x="18451" y="12873"/>
                    <a:pt x="18306" y="12806"/>
                    <a:pt x="18342" y="12739"/>
                  </a:cubicBezTo>
                  <a:cubicBezTo>
                    <a:pt x="18360" y="12671"/>
                    <a:pt x="18088" y="12523"/>
                    <a:pt x="18034" y="12523"/>
                  </a:cubicBezTo>
                  <a:cubicBezTo>
                    <a:pt x="17980" y="12509"/>
                    <a:pt x="17817" y="12469"/>
                    <a:pt x="17654" y="12482"/>
                  </a:cubicBezTo>
                  <a:cubicBezTo>
                    <a:pt x="17473" y="12482"/>
                    <a:pt x="17201" y="12442"/>
                    <a:pt x="17201" y="12388"/>
                  </a:cubicBezTo>
                  <a:cubicBezTo>
                    <a:pt x="17219" y="12334"/>
                    <a:pt x="17056" y="12212"/>
                    <a:pt x="16984" y="12199"/>
                  </a:cubicBezTo>
                  <a:cubicBezTo>
                    <a:pt x="16893" y="12172"/>
                    <a:pt x="16821" y="12172"/>
                    <a:pt x="16731" y="12091"/>
                  </a:cubicBezTo>
                  <a:cubicBezTo>
                    <a:pt x="16658" y="12010"/>
                    <a:pt x="16658" y="11970"/>
                    <a:pt x="16549" y="11956"/>
                  </a:cubicBezTo>
                  <a:cubicBezTo>
                    <a:pt x="16423" y="11956"/>
                    <a:pt x="16368" y="11929"/>
                    <a:pt x="16350" y="11875"/>
                  </a:cubicBezTo>
                  <a:cubicBezTo>
                    <a:pt x="16350" y="11808"/>
                    <a:pt x="16224" y="11767"/>
                    <a:pt x="16061" y="11848"/>
                  </a:cubicBezTo>
                  <a:cubicBezTo>
                    <a:pt x="15916" y="11916"/>
                    <a:pt x="15789" y="11943"/>
                    <a:pt x="15735" y="11889"/>
                  </a:cubicBezTo>
                  <a:cubicBezTo>
                    <a:pt x="15662" y="11848"/>
                    <a:pt x="15662" y="11835"/>
                    <a:pt x="15445" y="11835"/>
                  </a:cubicBezTo>
                  <a:cubicBezTo>
                    <a:pt x="15228" y="11835"/>
                    <a:pt x="15119" y="11835"/>
                    <a:pt x="15173" y="11740"/>
                  </a:cubicBezTo>
                  <a:cubicBezTo>
                    <a:pt x="15246" y="11646"/>
                    <a:pt x="15047" y="11605"/>
                    <a:pt x="14902" y="11673"/>
                  </a:cubicBezTo>
                  <a:cubicBezTo>
                    <a:pt x="14775" y="11754"/>
                    <a:pt x="14721" y="11821"/>
                    <a:pt x="14648" y="11808"/>
                  </a:cubicBezTo>
                  <a:cubicBezTo>
                    <a:pt x="14558" y="11808"/>
                    <a:pt x="14848" y="11740"/>
                    <a:pt x="14775" y="11659"/>
                  </a:cubicBezTo>
                  <a:cubicBezTo>
                    <a:pt x="14721" y="11578"/>
                    <a:pt x="14721" y="11592"/>
                    <a:pt x="14504" y="11673"/>
                  </a:cubicBezTo>
                  <a:cubicBezTo>
                    <a:pt x="14286" y="11754"/>
                    <a:pt x="14196" y="11794"/>
                    <a:pt x="14015" y="11794"/>
                  </a:cubicBezTo>
                  <a:cubicBezTo>
                    <a:pt x="13834" y="11794"/>
                    <a:pt x="13906" y="11848"/>
                    <a:pt x="13797" y="11956"/>
                  </a:cubicBezTo>
                  <a:cubicBezTo>
                    <a:pt x="13707" y="12064"/>
                    <a:pt x="13580" y="12266"/>
                    <a:pt x="13490" y="12199"/>
                  </a:cubicBezTo>
                  <a:cubicBezTo>
                    <a:pt x="13381" y="12131"/>
                    <a:pt x="13309" y="11943"/>
                    <a:pt x="13146" y="11983"/>
                  </a:cubicBezTo>
                  <a:cubicBezTo>
                    <a:pt x="13001" y="12037"/>
                    <a:pt x="12965" y="12158"/>
                    <a:pt x="12856" y="12104"/>
                  </a:cubicBezTo>
                  <a:cubicBezTo>
                    <a:pt x="12747" y="12037"/>
                    <a:pt x="12602" y="11996"/>
                    <a:pt x="12584" y="11943"/>
                  </a:cubicBezTo>
                  <a:cubicBezTo>
                    <a:pt x="12584" y="11889"/>
                    <a:pt x="12512" y="11848"/>
                    <a:pt x="12512" y="11848"/>
                  </a:cubicBezTo>
                  <a:cubicBezTo>
                    <a:pt x="12512" y="11848"/>
                    <a:pt x="12421" y="11835"/>
                    <a:pt x="12530" y="11551"/>
                  </a:cubicBezTo>
                  <a:cubicBezTo>
                    <a:pt x="12639" y="11254"/>
                    <a:pt x="12675" y="11174"/>
                    <a:pt x="12258" y="11174"/>
                  </a:cubicBezTo>
                  <a:cubicBezTo>
                    <a:pt x="11860" y="11187"/>
                    <a:pt x="11679" y="11241"/>
                    <a:pt x="11715" y="11147"/>
                  </a:cubicBezTo>
                  <a:cubicBezTo>
                    <a:pt x="11733" y="11052"/>
                    <a:pt x="11842" y="11079"/>
                    <a:pt x="11860" y="10971"/>
                  </a:cubicBezTo>
                  <a:cubicBezTo>
                    <a:pt x="11878" y="10877"/>
                    <a:pt x="12005" y="10701"/>
                    <a:pt x="12059" y="10647"/>
                  </a:cubicBezTo>
                  <a:cubicBezTo>
                    <a:pt x="12114" y="10580"/>
                    <a:pt x="12258" y="10431"/>
                    <a:pt x="12132" y="10431"/>
                  </a:cubicBezTo>
                  <a:cubicBezTo>
                    <a:pt x="12023" y="10445"/>
                    <a:pt x="11679" y="10391"/>
                    <a:pt x="11534" y="10485"/>
                  </a:cubicBezTo>
                  <a:cubicBezTo>
                    <a:pt x="11389" y="10593"/>
                    <a:pt x="11226" y="10809"/>
                    <a:pt x="11118" y="10823"/>
                  </a:cubicBezTo>
                  <a:cubicBezTo>
                    <a:pt x="10991" y="10850"/>
                    <a:pt x="10593" y="10904"/>
                    <a:pt x="10520" y="10823"/>
                  </a:cubicBezTo>
                  <a:cubicBezTo>
                    <a:pt x="10466" y="10742"/>
                    <a:pt x="10194" y="10728"/>
                    <a:pt x="10213" y="10458"/>
                  </a:cubicBezTo>
                  <a:cubicBezTo>
                    <a:pt x="10231" y="10202"/>
                    <a:pt x="10213" y="10067"/>
                    <a:pt x="10339" y="10000"/>
                  </a:cubicBezTo>
                  <a:cubicBezTo>
                    <a:pt x="10448" y="9932"/>
                    <a:pt x="10430" y="9946"/>
                    <a:pt x="10448" y="9824"/>
                  </a:cubicBezTo>
                  <a:cubicBezTo>
                    <a:pt x="10466" y="9689"/>
                    <a:pt x="10593" y="9514"/>
                    <a:pt x="10774" y="9474"/>
                  </a:cubicBezTo>
                  <a:cubicBezTo>
                    <a:pt x="10937" y="9447"/>
                    <a:pt x="11118" y="9285"/>
                    <a:pt x="11226" y="9285"/>
                  </a:cubicBezTo>
                  <a:cubicBezTo>
                    <a:pt x="11335" y="9271"/>
                    <a:pt x="11770" y="9487"/>
                    <a:pt x="11860" y="9420"/>
                  </a:cubicBezTo>
                  <a:cubicBezTo>
                    <a:pt x="11951" y="9366"/>
                    <a:pt x="11987" y="9217"/>
                    <a:pt x="12240" y="9244"/>
                  </a:cubicBezTo>
                  <a:cubicBezTo>
                    <a:pt x="12494" y="9285"/>
                    <a:pt x="12946" y="9231"/>
                    <a:pt x="13037" y="9325"/>
                  </a:cubicBezTo>
                  <a:cubicBezTo>
                    <a:pt x="13128" y="9420"/>
                    <a:pt x="13309" y="9676"/>
                    <a:pt x="13290" y="9784"/>
                  </a:cubicBezTo>
                  <a:cubicBezTo>
                    <a:pt x="13254" y="9905"/>
                    <a:pt x="13309" y="9986"/>
                    <a:pt x="13417" y="9959"/>
                  </a:cubicBezTo>
                  <a:cubicBezTo>
                    <a:pt x="13508" y="9932"/>
                    <a:pt x="13580" y="9797"/>
                    <a:pt x="13562" y="9730"/>
                  </a:cubicBezTo>
                  <a:cubicBezTo>
                    <a:pt x="13544" y="9662"/>
                    <a:pt x="13544" y="9393"/>
                    <a:pt x="13544" y="9285"/>
                  </a:cubicBezTo>
                  <a:cubicBezTo>
                    <a:pt x="13526" y="9163"/>
                    <a:pt x="13381" y="9082"/>
                    <a:pt x="13616" y="8974"/>
                  </a:cubicBezTo>
                  <a:cubicBezTo>
                    <a:pt x="13870" y="8866"/>
                    <a:pt x="14648" y="8529"/>
                    <a:pt x="14648" y="8394"/>
                  </a:cubicBezTo>
                  <a:cubicBezTo>
                    <a:pt x="14648" y="8259"/>
                    <a:pt x="14576" y="8124"/>
                    <a:pt x="14630" y="8084"/>
                  </a:cubicBezTo>
                  <a:cubicBezTo>
                    <a:pt x="14685" y="8030"/>
                    <a:pt x="14685" y="8178"/>
                    <a:pt x="14775" y="8138"/>
                  </a:cubicBezTo>
                  <a:cubicBezTo>
                    <a:pt x="14884" y="8097"/>
                    <a:pt x="14992" y="7841"/>
                    <a:pt x="15083" y="7801"/>
                  </a:cubicBezTo>
                  <a:cubicBezTo>
                    <a:pt x="15173" y="7760"/>
                    <a:pt x="15246" y="7639"/>
                    <a:pt x="15282" y="7585"/>
                  </a:cubicBezTo>
                  <a:cubicBezTo>
                    <a:pt x="15318" y="7517"/>
                    <a:pt x="15463" y="7490"/>
                    <a:pt x="15536" y="7517"/>
                  </a:cubicBezTo>
                  <a:cubicBezTo>
                    <a:pt x="15626" y="7544"/>
                    <a:pt x="15771" y="7517"/>
                    <a:pt x="15807" y="7463"/>
                  </a:cubicBezTo>
                  <a:cubicBezTo>
                    <a:pt x="15843" y="7409"/>
                    <a:pt x="15789" y="7301"/>
                    <a:pt x="15807" y="7247"/>
                  </a:cubicBezTo>
                  <a:cubicBezTo>
                    <a:pt x="15825" y="7207"/>
                    <a:pt x="16097" y="7099"/>
                    <a:pt x="16205" y="7018"/>
                  </a:cubicBezTo>
                  <a:cubicBezTo>
                    <a:pt x="16332" y="6937"/>
                    <a:pt x="16459" y="6924"/>
                    <a:pt x="16513" y="6937"/>
                  </a:cubicBezTo>
                  <a:cubicBezTo>
                    <a:pt x="16568" y="6964"/>
                    <a:pt x="16694" y="6816"/>
                    <a:pt x="16676" y="6924"/>
                  </a:cubicBezTo>
                  <a:cubicBezTo>
                    <a:pt x="16658" y="7032"/>
                    <a:pt x="16694" y="7207"/>
                    <a:pt x="16803" y="7113"/>
                  </a:cubicBezTo>
                  <a:cubicBezTo>
                    <a:pt x="16930" y="7005"/>
                    <a:pt x="17328" y="6910"/>
                    <a:pt x="17400" y="6910"/>
                  </a:cubicBezTo>
                  <a:cubicBezTo>
                    <a:pt x="17455" y="6910"/>
                    <a:pt x="17563" y="6829"/>
                    <a:pt x="17600" y="6789"/>
                  </a:cubicBezTo>
                  <a:cubicBezTo>
                    <a:pt x="17636" y="6735"/>
                    <a:pt x="17781" y="6748"/>
                    <a:pt x="17853" y="6735"/>
                  </a:cubicBezTo>
                  <a:cubicBezTo>
                    <a:pt x="17944" y="6721"/>
                    <a:pt x="17944" y="6667"/>
                    <a:pt x="17853" y="6586"/>
                  </a:cubicBezTo>
                  <a:cubicBezTo>
                    <a:pt x="17763" y="6519"/>
                    <a:pt x="17962" y="6330"/>
                    <a:pt x="17799" y="6397"/>
                  </a:cubicBezTo>
                  <a:cubicBezTo>
                    <a:pt x="17618" y="6478"/>
                    <a:pt x="17654" y="6586"/>
                    <a:pt x="17491" y="6573"/>
                  </a:cubicBezTo>
                  <a:cubicBezTo>
                    <a:pt x="17328" y="6546"/>
                    <a:pt x="17147" y="6505"/>
                    <a:pt x="17147" y="6478"/>
                  </a:cubicBezTo>
                  <a:cubicBezTo>
                    <a:pt x="17165" y="6451"/>
                    <a:pt x="17147" y="6317"/>
                    <a:pt x="17075" y="6384"/>
                  </a:cubicBezTo>
                  <a:cubicBezTo>
                    <a:pt x="17002" y="6451"/>
                    <a:pt x="16984" y="6330"/>
                    <a:pt x="17111" y="6276"/>
                  </a:cubicBezTo>
                  <a:cubicBezTo>
                    <a:pt x="17237" y="6209"/>
                    <a:pt x="17237" y="6128"/>
                    <a:pt x="17147" y="6074"/>
                  </a:cubicBezTo>
                  <a:cubicBezTo>
                    <a:pt x="17056" y="6020"/>
                    <a:pt x="16930" y="6006"/>
                    <a:pt x="16839" y="6006"/>
                  </a:cubicBezTo>
                  <a:cubicBezTo>
                    <a:pt x="16749" y="6020"/>
                    <a:pt x="16658" y="5871"/>
                    <a:pt x="16912" y="5885"/>
                  </a:cubicBezTo>
                  <a:cubicBezTo>
                    <a:pt x="17147" y="5898"/>
                    <a:pt x="17219" y="5885"/>
                    <a:pt x="17237" y="5912"/>
                  </a:cubicBezTo>
                  <a:cubicBezTo>
                    <a:pt x="17256" y="5939"/>
                    <a:pt x="17419" y="6182"/>
                    <a:pt x="17509" y="6128"/>
                  </a:cubicBezTo>
                  <a:cubicBezTo>
                    <a:pt x="17582" y="6060"/>
                    <a:pt x="17781" y="6047"/>
                    <a:pt x="17654" y="5993"/>
                  </a:cubicBezTo>
                  <a:cubicBezTo>
                    <a:pt x="17545" y="5939"/>
                    <a:pt x="17400" y="5898"/>
                    <a:pt x="17455" y="5871"/>
                  </a:cubicBezTo>
                  <a:cubicBezTo>
                    <a:pt x="17509" y="5844"/>
                    <a:pt x="17835" y="5912"/>
                    <a:pt x="17926" y="5885"/>
                  </a:cubicBezTo>
                  <a:cubicBezTo>
                    <a:pt x="17998" y="5844"/>
                    <a:pt x="18342" y="5601"/>
                    <a:pt x="18396" y="5615"/>
                  </a:cubicBezTo>
                  <a:cubicBezTo>
                    <a:pt x="18451" y="5628"/>
                    <a:pt x="18469" y="5777"/>
                    <a:pt x="18414" y="5844"/>
                  </a:cubicBezTo>
                  <a:cubicBezTo>
                    <a:pt x="18360" y="5925"/>
                    <a:pt x="17944" y="6155"/>
                    <a:pt x="17980" y="6209"/>
                  </a:cubicBezTo>
                  <a:cubicBezTo>
                    <a:pt x="18034" y="6263"/>
                    <a:pt x="18052" y="6371"/>
                    <a:pt x="18052" y="6371"/>
                  </a:cubicBezTo>
                  <a:cubicBezTo>
                    <a:pt x="18052" y="6371"/>
                    <a:pt x="18378" y="6222"/>
                    <a:pt x="18614" y="6371"/>
                  </a:cubicBezTo>
                  <a:cubicBezTo>
                    <a:pt x="18849" y="6532"/>
                    <a:pt x="19048" y="6600"/>
                    <a:pt x="19084" y="6519"/>
                  </a:cubicBezTo>
                  <a:cubicBezTo>
                    <a:pt x="19139" y="6424"/>
                    <a:pt x="19247" y="6371"/>
                    <a:pt x="19175" y="6222"/>
                  </a:cubicBezTo>
                  <a:cubicBezTo>
                    <a:pt x="19084" y="6060"/>
                    <a:pt x="18994" y="5979"/>
                    <a:pt x="18885" y="5952"/>
                  </a:cubicBezTo>
                  <a:cubicBezTo>
                    <a:pt x="18776" y="5925"/>
                    <a:pt x="18595" y="5885"/>
                    <a:pt x="18632" y="5804"/>
                  </a:cubicBezTo>
                  <a:cubicBezTo>
                    <a:pt x="18668" y="5723"/>
                    <a:pt x="18686" y="5750"/>
                    <a:pt x="18776" y="5601"/>
                  </a:cubicBezTo>
                  <a:cubicBezTo>
                    <a:pt x="18849" y="5453"/>
                    <a:pt x="18885" y="5075"/>
                    <a:pt x="18795" y="5075"/>
                  </a:cubicBezTo>
                  <a:cubicBezTo>
                    <a:pt x="18722" y="5075"/>
                    <a:pt x="18614" y="5116"/>
                    <a:pt x="18614" y="5048"/>
                  </a:cubicBezTo>
                  <a:cubicBezTo>
                    <a:pt x="18614" y="4981"/>
                    <a:pt x="18686" y="4913"/>
                    <a:pt x="18541" y="4900"/>
                  </a:cubicBezTo>
                  <a:cubicBezTo>
                    <a:pt x="18396" y="4873"/>
                    <a:pt x="18324" y="4832"/>
                    <a:pt x="18270" y="4792"/>
                  </a:cubicBezTo>
                  <a:cubicBezTo>
                    <a:pt x="18197" y="4752"/>
                    <a:pt x="18161" y="4617"/>
                    <a:pt x="18052" y="4576"/>
                  </a:cubicBezTo>
                  <a:cubicBezTo>
                    <a:pt x="17962" y="4536"/>
                    <a:pt x="17835" y="4576"/>
                    <a:pt x="17926" y="4509"/>
                  </a:cubicBezTo>
                  <a:cubicBezTo>
                    <a:pt x="18016" y="4441"/>
                    <a:pt x="17998" y="4266"/>
                    <a:pt x="17944" y="4171"/>
                  </a:cubicBezTo>
                  <a:cubicBezTo>
                    <a:pt x="17889" y="4063"/>
                    <a:pt x="17763" y="3942"/>
                    <a:pt x="17744" y="3794"/>
                  </a:cubicBezTo>
                  <a:cubicBezTo>
                    <a:pt x="17726" y="3659"/>
                    <a:pt x="17726" y="3551"/>
                    <a:pt x="17654" y="3578"/>
                  </a:cubicBezTo>
                  <a:cubicBezTo>
                    <a:pt x="17563" y="3618"/>
                    <a:pt x="17491" y="3699"/>
                    <a:pt x="17419" y="3821"/>
                  </a:cubicBezTo>
                  <a:cubicBezTo>
                    <a:pt x="17346" y="3929"/>
                    <a:pt x="17256" y="3996"/>
                    <a:pt x="17201" y="3996"/>
                  </a:cubicBezTo>
                  <a:cubicBezTo>
                    <a:pt x="17165" y="4009"/>
                    <a:pt x="17165" y="4131"/>
                    <a:pt x="17056" y="4050"/>
                  </a:cubicBezTo>
                  <a:cubicBezTo>
                    <a:pt x="16966" y="3983"/>
                    <a:pt x="16857" y="3902"/>
                    <a:pt x="16821" y="3875"/>
                  </a:cubicBezTo>
                  <a:cubicBezTo>
                    <a:pt x="16785" y="3834"/>
                    <a:pt x="16694" y="3780"/>
                    <a:pt x="16803" y="3632"/>
                  </a:cubicBezTo>
                  <a:cubicBezTo>
                    <a:pt x="16912" y="3483"/>
                    <a:pt x="16912" y="3375"/>
                    <a:pt x="16857" y="3362"/>
                  </a:cubicBezTo>
                  <a:cubicBezTo>
                    <a:pt x="16803" y="3335"/>
                    <a:pt x="16676" y="3483"/>
                    <a:pt x="16568" y="3308"/>
                  </a:cubicBezTo>
                  <a:cubicBezTo>
                    <a:pt x="16477" y="3133"/>
                    <a:pt x="16495" y="3079"/>
                    <a:pt x="16350" y="3052"/>
                  </a:cubicBezTo>
                  <a:cubicBezTo>
                    <a:pt x="16187" y="3011"/>
                    <a:pt x="16205" y="3052"/>
                    <a:pt x="16006" y="3011"/>
                  </a:cubicBezTo>
                  <a:cubicBezTo>
                    <a:pt x="15789" y="2971"/>
                    <a:pt x="15825" y="2863"/>
                    <a:pt x="15662" y="2944"/>
                  </a:cubicBezTo>
                  <a:cubicBezTo>
                    <a:pt x="15499" y="3011"/>
                    <a:pt x="15355" y="2957"/>
                    <a:pt x="15427" y="3119"/>
                  </a:cubicBezTo>
                  <a:cubicBezTo>
                    <a:pt x="15517" y="3281"/>
                    <a:pt x="15517" y="3362"/>
                    <a:pt x="15445" y="3362"/>
                  </a:cubicBezTo>
                  <a:cubicBezTo>
                    <a:pt x="15355" y="3375"/>
                    <a:pt x="15282" y="3443"/>
                    <a:pt x="15336" y="3510"/>
                  </a:cubicBezTo>
                  <a:cubicBezTo>
                    <a:pt x="15391" y="3578"/>
                    <a:pt x="15608" y="3537"/>
                    <a:pt x="15427" y="3699"/>
                  </a:cubicBezTo>
                  <a:cubicBezTo>
                    <a:pt x="15246" y="3848"/>
                    <a:pt x="15173" y="4009"/>
                    <a:pt x="15264" y="4050"/>
                  </a:cubicBezTo>
                  <a:cubicBezTo>
                    <a:pt x="15355" y="4104"/>
                    <a:pt x="15481" y="4198"/>
                    <a:pt x="15427" y="4306"/>
                  </a:cubicBezTo>
                  <a:cubicBezTo>
                    <a:pt x="15373" y="4414"/>
                    <a:pt x="15391" y="4657"/>
                    <a:pt x="15119" y="4779"/>
                  </a:cubicBezTo>
                  <a:cubicBezTo>
                    <a:pt x="14848" y="4913"/>
                    <a:pt x="14829" y="4994"/>
                    <a:pt x="14829" y="5035"/>
                  </a:cubicBezTo>
                  <a:cubicBezTo>
                    <a:pt x="14811" y="5075"/>
                    <a:pt x="14775" y="5251"/>
                    <a:pt x="14848" y="5332"/>
                  </a:cubicBezTo>
                  <a:cubicBezTo>
                    <a:pt x="14920" y="5413"/>
                    <a:pt x="14956" y="5453"/>
                    <a:pt x="14884" y="5480"/>
                  </a:cubicBezTo>
                  <a:cubicBezTo>
                    <a:pt x="14829" y="5507"/>
                    <a:pt x="14721" y="5669"/>
                    <a:pt x="14630" y="5628"/>
                  </a:cubicBezTo>
                  <a:cubicBezTo>
                    <a:pt x="14558" y="5588"/>
                    <a:pt x="14485" y="5561"/>
                    <a:pt x="14413" y="5507"/>
                  </a:cubicBezTo>
                  <a:cubicBezTo>
                    <a:pt x="14359" y="5453"/>
                    <a:pt x="14232" y="5345"/>
                    <a:pt x="14341" y="5345"/>
                  </a:cubicBezTo>
                  <a:cubicBezTo>
                    <a:pt x="14431" y="5359"/>
                    <a:pt x="14594" y="5305"/>
                    <a:pt x="14504" y="5251"/>
                  </a:cubicBezTo>
                  <a:cubicBezTo>
                    <a:pt x="14431" y="5210"/>
                    <a:pt x="14377" y="5197"/>
                    <a:pt x="14395" y="5089"/>
                  </a:cubicBezTo>
                  <a:cubicBezTo>
                    <a:pt x="14413" y="4994"/>
                    <a:pt x="14322" y="4765"/>
                    <a:pt x="14250" y="4765"/>
                  </a:cubicBezTo>
                  <a:cubicBezTo>
                    <a:pt x="14178" y="4765"/>
                    <a:pt x="13978" y="4765"/>
                    <a:pt x="13978" y="4671"/>
                  </a:cubicBezTo>
                  <a:cubicBezTo>
                    <a:pt x="13960" y="4576"/>
                    <a:pt x="13526" y="4482"/>
                    <a:pt x="13399" y="4428"/>
                  </a:cubicBezTo>
                  <a:cubicBezTo>
                    <a:pt x="13290" y="4360"/>
                    <a:pt x="13236" y="4279"/>
                    <a:pt x="13019" y="4293"/>
                  </a:cubicBezTo>
                  <a:cubicBezTo>
                    <a:pt x="12784" y="4306"/>
                    <a:pt x="12784" y="4374"/>
                    <a:pt x="12802" y="4185"/>
                  </a:cubicBezTo>
                  <a:cubicBezTo>
                    <a:pt x="12802" y="3983"/>
                    <a:pt x="12928" y="3983"/>
                    <a:pt x="12765" y="3929"/>
                  </a:cubicBezTo>
                  <a:cubicBezTo>
                    <a:pt x="12584" y="3875"/>
                    <a:pt x="12440" y="3902"/>
                    <a:pt x="12566" y="3740"/>
                  </a:cubicBezTo>
                  <a:cubicBezTo>
                    <a:pt x="12711" y="3578"/>
                    <a:pt x="12512" y="3524"/>
                    <a:pt x="12765" y="3402"/>
                  </a:cubicBezTo>
                  <a:cubicBezTo>
                    <a:pt x="13019" y="3267"/>
                    <a:pt x="13236" y="2917"/>
                    <a:pt x="13254" y="2903"/>
                  </a:cubicBezTo>
                  <a:cubicBezTo>
                    <a:pt x="13290" y="2876"/>
                    <a:pt x="13435" y="2890"/>
                    <a:pt x="13508" y="2782"/>
                  </a:cubicBezTo>
                  <a:cubicBezTo>
                    <a:pt x="13562" y="2674"/>
                    <a:pt x="13472" y="2606"/>
                    <a:pt x="13707" y="2593"/>
                  </a:cubicBezTo>
                  <a:cubicBezTo>
                    <a:pt x="13942" y="2593"/>
                    <a:pt x="13978" y="2620"/>
                    <a:pt x="14087" y="2458"/>
                  </a:cubicBezTo>
                  <a:cubicBezTo>
                    <a:pt x="14214" y="2310"/>
                    <a:pt x="14377" y="2242"/>
                    <a:pt x="14178" y="2188"/>
                  </a:cubicBezTo>
                  <a:cubicBezTo>
                    <a:pt x="13997" y="2148"/>
                    <a:pt x="13834" y="2094"/>
                    <a:pt x="13906" y="2094"/>
                  </a:cubicBezTo>
                  <a:cubicBezTo>
                    <a:pt x="13997" y="2094"/>
                    <a:pt x="14268" y="2121"/>
                    <a:pt x="14322" y="2094"/>
                  </a:cubicBezTo>
                  <a:cubicBezTo>
                    <a:pt x="14359" y="2080"/>
                    <a:pt x="14667" y="1999"/>
                    <a:pt x="14576" y="1932"/>
                  </a:cubicBezTo>
                  <a:cubicBezTo>
                    <a:pt x="14467" y="1864"/>
                    <a:pt x="14395" y="1851"/>
                    <a:pt x="14485" y="1837"/>
                  </a:cubicBezTo>
                  <a:cubicBezTo>
                    <a:pt x="14558" y="1824"/>
                    <a:pt x="14648" y="1905"/>
                    <a:pt x="14721" y="1891"/>
                  </a:cubicBezTo>
                  <a:cubicBezTo>
                    <a:pt x="14793" y="1878"/>
                    <a:pt x="14775" y="1729"/>
                    <a:pt x="14848" y="1743"/>
                  </a:cubicBezTo>
                  <a:cubicBezTo>
                    <a:pt x="14938" y="1756"/>
                    <a:pt x="15011" y="1837"/>
                    <a:pt x="15119" y="1770"/>
                  </a:cubicBezTo>
                  <a:cubicBezTo>
                    <a:pt x="15228" y="1716"/>
                    <a:pt x="15463" y="1756"/>
                    <a:pt x="15427" y="1621"/>
                  </a:cubicBezTo>
                  <a:cubicBezTo>
                    <a:pt x="15391" y="1500"/>
                    <a:pt x="15192" y="1514"/>
                    <a:pt x="15300" y="1433"/>
                  </a:cubicBezTo>
                  <a:cubicBezTo>
                    <a:pt x="15427" y="1352"/>
                    <a:pt x="15445" y="1311"/>
                    <a:pt x="15373" y="1257"/>
                  </a:cubicBezTo>
                  <a:cubicBezTo>
                    <a:pt x="15300" y="1203"/>
                    <a:pt x="15373" y="1149"/>
                    <a:pt x="15264" y="1122"/>
                  </a:cubicBezTo>
                  <a:cubicBezTo>
                    <a:pt x="15173" y="1082"/>
                    <a:pt x="14884" y="1122"/>
                    <a:pt x="14866" y="1176"/>
                  </a:cubicBezTo>
                  <a:cubicBezTo>
                    <a:pt x="14848" y="1230"/>
                    <a:pt x="14721" y="1311"/>
                    <a:pt x="14612" y="1433"/>
                  </a:cubicBezTo>
                  <a:cubicBezTo>
                    <a:pt x="14504" y="1554"/>
                    <a:pt x="14485" y="1594"/>
                    <a:pt x="14413" y="1581"/>
                  </a:cubicBezTo>
                  <a:cubicBezTo>
                    <a:pt x="14341" y="1568"/>
                    <a:pt x="14304" y="1689"/>
                    <a:pt x="14341" y="1554"/>
                  </a:cubicBezTo>
                  <a:cubicBezTo>
                    <a:pt x="14377" y="1406"/>
                    <a:pt x="14413" y="1419"/>
                    <a:pt x="14395" y="1365"/>
                  </a:cubicBezTo>
                  <a:cubicBezTo>
                    <a:pt x="14359" y="1325"/>
                    <a:pt x="14268" y="1244"/>
                    <a:pt x="14196" y="1230"/>
                  </a:cubicBezTo>
                  <a:cubicBezTo>
                    <a:pt x="14141" y="1217"/>
                    <a:pt x="14087" y="1203"/>
                    <a:pt x="14015" y="1284"/>
                  </a:cubicBezTo>
                  <a:cubicBezTo>
                    <a:pt x="13960" y="1365"/>
                    <a:pt x="13960" y="1136"/>
                    <a:pt x="13888" y="1095"/>
                  </a:cubicBezTo>
                  <a:cubicBezTo>
                    <a:pt x="13834" y="1068"/>
                    <a:pt x="13978" y="1041"/>
                    <a:pt x="13834" y="933"/>
                  </a:cubicBezTo>
                  <a:cubicBezTo>
                    <a:pt x="13689" y="825"/>
                    <a:pt x="13761" y="677"/>
                    <a:pt x="13653" y="650"/>
                  </a:cubicBezTo>
                  <a:cubicBezTo>
                    <a:pt x="13544" y="623"/>
                    <a:pt x="13526" y="623"/>
                    <a:pt x="13562" y="542"/>
                  </a:cubicBezTo>
                  <a:cubicBezTo>
                    <a:pt x="13598" y="448"/>
                    <a:pt x="13381" y="353"/>
                    <a:pt x="13653" y="394"/>
                  </a:cubicBezTo>
                  <a:cubicBezTo>
                    <a:pt x="13924" y="434"/>
                    <a:pt x="13924" y="461"/>
                    <a:pt x="14033" y="367"/>
                  </a:cubicBezTo>
                  <a:cubicBezTo>
                    <a:pt x="14160" y="286"/>
                    <a:pt x="14431" y="205"/>
                    <a:pt x="14304" y="137"/>
                  </a:cubicBezTo>
                  <a:cubicBezTo>
                    <a:pt x="14160" y="56"/>
                    <a:pt x="13960" y="29"/>
                    <a:pt x="13888" y="2"/>
                  </a:cubicBezTo>
                  <a:cubicBezTo>
                    <a:pt x="13834" y="-11"/>
                    <a:pt x="13508" y="43"/>
                    <a:pt x="13508" y="43"/>
                  </a:cubicBezTo>
                  <a:cubicBezTo>
                    <a:pt x="13508" y="43"/>
                    <a:pt x="13345" y="340"/>
                    <a:pt x="13327" y="353"/>
                  </a:cubicBezTo>
                  <a:cubicBezTo>
                    <a:pt x="13309" y="380"/>
                    <a:pt x="13453" y="407"/>
                    <a:pt x="13327" y="569"/>
                  </a:cubicBezTo>
                  <a:cubicBezTo>
                    <a:pt x="13218" y="731"/>
                    <a:pt x="13109" y="677"/>
                    <a:pt x="13091" y="825"/>
                  </a:cubicBezTo>
                  <a:cubicBezTo>
                    <a:pt x="13055" y="960"/>
                    <a:pt x="13073" y="1109"/>
                    <a:pt x="13073" y="1109"/>
                  </a:cubicBezTo>
                  <a:cubicBezTo>
                    <a:pt x="13073" y="1109"/>
                    <a:pt x="13309" y="1203"/>
                    <a:pt x="13290" y="1203"/>
                  </a:cubicBezTo>
                  <a:cubicBezTo>
                    <a:pt x="13254" y="1203"/>
                    <a:pt x="13435" y="1338"/>
                    <a:pt x="13363" y="1365"/>
                  </a:cubicBezTo>
                  <a:cubicBezTo>
                    <a:pt x="13290" y="1392"/>
                    <a:pt x="13417" y="1460"/>
                    <a:pt x="13218" y="1460"/>
                  </a:cubicBezTo>
                  <a:cubicBezTo>
                    <a:pt x="13019" y="1460"/>
                    <a:pt x="12838" y="1406"/>
                    <a:pt x="12892" y="1392"/>
                  </a:cubicBezTo>
                  <a:cubicBezTo>
                    <a:pt x="12946" y="1379"/>
                    <a:pt x="13146" y="1338"/>
                    <a:pt x="13091" y="1284"/>
                  </a:cubicBezTo>
                  <a:cubicBezTo>
                    <a:pt x="13037" y="1230"/>
                    <a:pt x="12838" y="1082"/>
                    <a:pt x="12747" y="1136"/>
                  </a:cubicBezTo>
                  <a:cubicBezTo>
                    <a:pt x="12675" y="1190"/>
                    <a:pt x="12367" y="1271"/>
                    <a:pt x="12421" y="1284"/>
                  </a:cubicBezTo>
                  <a:cubicBezTo>
                    <a:pt x="12476" y="1311"/>
                    <a:pt x="12747" y="1365"/>
                    <a:pt x="12657" y="1406"/>
                  </a:cubicBezTo>
                  <a:cubicBezTo>
                    <a:pt x="12548" y="1446"/>
                    <a:pt x="12476" y="1568"/>
                    <a:pt x="12349" y="1554"/>
                  </a:cubicBezTo>
                  <a:cubicBezTo>
                    <a:pt x="12222" y="1554"/>
                    <a:pt x="11896" y="1541"/>
                    <a:pt x="11770" y="1514"/>
                  </a:cubicBezTo>
                  <a:cubicBezTo>
                    <a:pt x="11643" y="1500"/>
                    <a:pt x="11498" y="1419"/>
                    <a:pt x="11661" y="1365"/>
                  </a:cubicBezTo>
                  <a:cubicBezTo>
                    <a:pt x="11824" y="1325"/>
                    <a:pt x="11100" y="1325"/>
                    <a:pt x="11009" y="1406"/>
                  </a:cubicBezTo>
                  <a:cubicBezTo>
                    <a:pt x="10919" y="1487"/>
                    <a:pt x="10919" y="1527"/>
                    <a:pt x="10774" y="1514"/>
                  </a:cubicBezTo>
                  <a:cubicBezTo>
                    <a:pt x="10611" y="1514"/>
                    <a:pt x="9869" y="1514"/>
                    <a:pt x="9869" y="1514"/>
                  </a:cubicBezTo>
                  <a:cubicBezTo>
                    <a:pt x="9869" y="1514"/>
                    <a:pt x="10122" y="1419"/>
                    <a:pt x="9905" y="1325"/>
                  </a:cubicBezTo>
                  <a:cubicBezTo>
                    <a:pt x="9669" y="1244"/>
                    <a:pt x="9506" y="1271"/>
                    <a:pt x="9470" y="1271"/>
                  </a:cubicBezTo>
                  <a:cubicBezTo>
                    <a:pt x="9434" y="1271"/>
                    <a:pt x="9380" y="1271"/>
                    <a:pt x="9253" y="1217"/>
                  </a:cubicBezTo>
                  <a:cubicBezTo>
                    <a:pt x="9126" y="1176"/>
                    <a:pt x="8999" y="1136"/>
                    <a:pt x="8963" y="1122"/>
                  </a:cubicBezTo>
                  <a:cubicBezTo>
                    <a:pt x="8927" y="1095"/>
                    <a:pt x="8710" y="1082"/>
                    <a:pt x="8655" y="1109"/>
                  </a:cubicBezTo>
                  <a:cubicBezTo>
                    <a:pt x="8601" y="1122"/>
                    <a:pt x="8601" y="1203"/>
                    <a:pt x="8565" y="1203"/>
                  </a:cubicBezTo>
                  <a:cubicBezTo>
                    <a:pt x="8511" y="1217"/>
                    <a:pt x="8456" y="1217"/>
                    <a:pt x="8456" y="1109"/>
                  </a:cubicBezTo>
                  <a:cubicBezTo>
                    <a:pt x="8456" y="1001"/>
                    <a:pt x="8330" y="1068"/>
                    <a:pt x="8330" y="1068"/>
                  </a:cubicBezTo>
                  <a:cubicBezTo>
                    <a:pt x="8257" y="1176"/>
                    <a:pt x="8257" y="1176"/>
                    <a:pt x="8257" y="1176"/>
                  </a:cubicBezTo>
                  <a:cubicBezTo>
                    <a:pt x="8257" y="1176"/>
                    <a:pt x="8185" y="1176"/>
                    <a:pt x="8148" y="1122"/>
                  </a:cubicBezTo>
                  <a:cubicBezTo>
                    <a:pt x="8130" y="1082"/>
                    <a:pt x="8130" y="1041"/>
                    <a:pt x="8076" y="1014"/>
                  </a:cubicBezTo>
                  <a:cubicBezTo>
                    <a:pt x="8022" y="987"/>
                    <a:pt x="8112" y="974"/>
                    <a:pt x="7967" y="974"/>
                  </a:cubicBezTo>
                  <a:cubicBezTo>
                    <a:pt x="7841" y="987"/>
                    <a:pt x="7841" y="1095"/>
                    <a:pt x="7768" y="1082"/>
                  </a:cubicBezTo>
                  <a:cubicBezTo>
                    <a:pt x="7678" y="1082"/>
                    <a:pt x="7804" y="920"/>
                    <a:pt x="7497" y="1028"/>
                  </a:cubicBezTo>
                  <a:cubicBezTo>
                    <a:pt x="7171" y="1149"/>
                    <a:pt x="6754" y="1190"/>
                    <a:pt x="6555" y="1271"/>
                  </a:cubicBezTo>
                  <a:cubicBezTo>
                    <a:pt x="6356" y="1338"/>
                    <a:pt x="6302" y="1271"/>
                    <a:pt x="5885" y="1136"/>
                  </a:cubicBezTo>
                  <a:cubicBezTo>
                    <a:pt x="5451" y="1001"/>
                    <a:pt x="4980" y="1109"/>
                    <a:pt x="4147" y="947"/>
                  </a:cubicBezTo>
                  <a:cubicBezTo>
                    <a:pt x="3314" y="798"/>
                    <a:pt x="3188" y="893"/>
                    <a:pt x="2916" y="947"/>
                  </a:cubicBezTo>
                  <a:cubicBezTo>
                    <a:pt x="2644" y="1001"/>
                    <a:pt x="2409" y="947"/>
                    <a:pt x="2210" y="1095"/>
                  </a:cubicBezTo>
                  <a:cubicBezTo>
                    <a:pt x="2011" y="1244"/>
                    <a:pt x="2047" y="1311"/>
                    <a:pt x="1793" y="1338"/>
                  </a:cubicBezTo>
                  <a:cubicBezTo>
                    <a:pt x="1540" y="1352"/>
                    <a:pt x="1341" y="1406"/>
                    <a:pt x="1377" y="1446"/>
                  </a:cubicBezTo>
                  <a:cubicBezTo>
                    <a:pt x="1413" y="1487"/>
                    <a:pt x="1612" y="1514"/>
                    <a:pt x="1667" y="1541"/>
                  </a:cubicBezTo>
                  <a:cubicBezTo>
                    <a:pt x="1721" y="1568"/>
                    <a:pt x="1703" y="1729"/>
                    <a:pt x="1848" y="1770"/>
                  </a:cubicBezTo>
                  <a:cubicBezTo>
                    <a:pt x="2011" y="1810"/>
                    <a:pt x="2282" y="1783"/>
                    <a:pt x="2210" y="1851"/>
                  </a:cubicBezTo>
                  <a:cubicBezTo>
                    <a:pt x="2156" y="1905"/>
                    <a:pt x="1974" y="2094"/>
                    <a:pt x="1902" y="2040"/>
                  </a:cubicBezTo>
                  <a:cubicBezTo>
                    <a:pt x="1812" y="1986"/>
                    <a:pt x="1721" y="1905"/>
                    <a:pt x="1612" y="1905"/>
                  </a:cubicBezTo>
                  <a:cubicBezTo>
                    <a:pt x="1504" y="1905"/>
                    <a:pt x="1268" y="1959"/>
                    <a:pt x="1178" y="1999"/>
                  </a:cubicBezTo>
                  <a:cubicBezTo>
                    <a:pt x="1087" y="2040"/>
                    <a:pt x="924" y="2053"/>
                    <a:pt x="942" y="2134"/>
                  </a:cubicBezTo>
                  <a:cubicBezTo>
                    <a:pt x="961" y="2215"/>
                    <a:pt x="1087" y="2175"/>
                    <a:pt x="1069" y="2242"/>
                  </a:cubicBezTo>
                  <a:cubicBezTo>
                    <a:pt x="1051" y="2323"/>
                    <a:pt x="888" y="2256"/>
                    <a:pt x="888" y="2350"/>
                  </a:cubicBezTo>
                  <a:cubicBezTo>
                    <a:pt x="906" y="2444"/>
                    <a:pt x="1250" y="2512"/>
                    <a:pt x="1413" y="2471"/>
                  </a:cubicBezTo>
                  <a:cubicBezTo>
                    <a:pt x="1576" y="2431"/>
                    <a:pt x="1685" y="2296"/>
                    <a:pt x="1775" y="2390"/>
                  </a:cubicBezTo>
                  <a:cubicBezTo>
                    <a:pt x="1866" y="2485"/>
                    <a:pt x="1920" y="2701"/>
                    <a:pt x="1721" y="2741"/>
                  </a:cubicBezTo>
                  <a:cubicBezTo>
                    <a:pt x="1522" y="2782"/>
                    <a:pt x="997" y="2876"/>
                    <a:pt x="942" y="2971"/>
                  </a:cubicBezTo>
                  <a:cubicBezTo>
                    <a:pt x="906" y="3079"/>
                    <a:pt x="743" y="3254"/>
                    <a:pt x="671" y="3267"/>
                  </a:cubicBezTo>
                  <a:cubicBezTo>
                    <a:pt x="598" y="3267"/>
                    <a:pt x="598" y="3416"/>
                    <a:pt x="671" y="3470"/>
                  </a:cubicBezTo>
                  <a:cubicBezTo>
                    <a:pt x="725" y="3524"/>
                    <a:pt x="653" y="3510"/>
                    <a:pt x="689" y="3618"/>
                  </a:cubicBezTo>
                  <a:cubicBezTo>
                    <a:pt x="725" y="3726"/>
                    <a:pt x="779" y="3848"/>
                    <a:pt x="906" y="3767"/>
                  </a:cubicBezTo>
                  <a:cubicBezTo>
                    <a:pt x="1033" y="3699"/>
                    <a:pt x="1196" y="3767"/>
                    <a:pt x="1105" y="3861"/>
                  </a:cubicBezTo>
                  <a:cubicBezTo>
                    <a:pt x="1015" y="3969"/>
                    <a:pt x="834" y="4023"/>
                    <a:pt x="1105" y="4023"/>
                  </a:cubicBezTo>
                  <a:cubicBezTo>
                    <a:pt x="1377" y="4023"/>
                    <a:pt x="1341" y="3929"/>
                    <a:pt x="1558" y="3983"/>
                  </a:cubicBezTo>
                  <a:cubicBezTo>
                    <a:pt x="1775" y="4050"/>
                    <a:pt x="1830" y="3969"/>
                    <a:pt x="1775" y="4090"/>
                  </a:cubicBezTo>
                  <a:cubicBezTo>
                    <a:pt x="1703" y="4225"/>
                    <a:pt x="1522" y="4401"/>
                    <a:pt x="1250" y="4495"/>
                  </a:cubicBezTo>
                  <a:cubicBezTo>
                    <a:pt x="979" y="4590"/>
                    <a:pt x="924" y="4576"/>
                    <a:pt x="707" y="4671"/>
                  </a:cubicBezTo>
                  <a:cubicBezTo>
                    <a:pt x="490" y="4765"/>
                    <a:pt x="-162" y="5021"/>
                    <a:pt x="37" y="5008"/>
                  </a:cubicBezTo>
                  <a:cubicBezTo>
                    <a:pt x="254" y="5008"/>
                    <a:pt x="617" y="4819"/>
                    <a:pt x="707" y="4792"/>
                  </a:cubicBezTo>
                  <a:cubicBezTo>
                    <a:pt x="816" y="4765"/>
                    <a:pt x="852" y="4873"/>
                    <a:pt x="1015" y="4792"/>
                  </a:cubicBezTo>
                  <a:cubicBezTo>
                    <a:pt x="1160" y="4711"/>
                    <a:pt x="1775" y="4374"/>
                    <a:pt x="1974" y="4279"/>
                  </a:cubicBezTo>
                  <a:cubicBezTo>
                    <a:pt x="2174" y="4185"/>
                    <a:pt x="2463" y="4131"/>
                    <a:pt x="2481" y="3996"/>
                  </a:cubicBezTo>
                  <a:cubicBezTo>
                    <a:pt x="2500" y="3861"/>
                    <a:pt x="2500" y="3740"/>
                    <a:pt x="2644" y="3713"/>
                  </a:cubicBezTo>
                  <a:cubicBezTo>
                    <a:pt x="2807" y="3672"/>
                    <a:pt x="2844" y="3578"/>
                    <a:pt x="3006" y="3497"/>
                  </a:cubicBezTo>
                  <a:cubicBezTo>
                    <a:pt x="3169" y="3402"/>
                    <a:pt x="3332" y="3281"/>
                    <a:pt x="3405" y="3308"/>
                  </a:cubicBezTo>
                  <a:cubicBezTo>
                    <a:pt x="3477" y="3335"/>
                    <a:pt x="3332" y="3389"/>
                    <a:pt x="3206" y="3456"/>
                  </a:cubicBezTo>
                  <a:cubicBezTo>
                    <a:pt x="3061" y="3510"/>
                    <a:pt x="2934" y="3591"/>
                    <a:pt x="2916" y="3713"/>
                  </a:cubicBezTo>
                  <a:cubicBezTo>
                    <a:pt x="2898" y="3848"/>
                    <a:pt x="2662" y="3983"/>
                    <a:pt x="2862" y="3915"/>
                  </a:cubicBezTo>
                  <a:cubicBezTo>
                    <a:pt x="3043" y="3848"/>
                    <a:pt x="3169" y="3753"/>
                    <a:pt x="3296" y="3699"/>
                  </a:cubicBezTo>
                  <a:cubicBezTo>
                    <a:pt x="3441" y="3645"/>
                    <a:pt x="3532" y="3726"/>
                    <a:pt x="3586" y="3605"/>
                  </a:cubicBezTo>
                  <a:cubicBezTo>
                    <a:pt x="3640" y="3483"/>
                    <a:pt x="3568" y="3375"/>
                    <a:pt x="3713" y="3443"/>
                  </a:cubicBezTo>
                  <a:cubicBezTo>
                    <a:pt x="3839" y="3497"/>
                    <a:pt x="4020" y="3618"/>
                    <a:pt x="4183" y="3672"/>
                  </a:cubicBezTo>
                  <a:cubicBezTo>
                    <a:pt x="4346" y="3726"/>
                    <a:pt x="4346" y="3605"/>
                    <a:pt x="4745" y="3740"/>
                  </a:cubicBezTo>
                  <a:cubicBezTo>
                    <a:pt x="5161" y="3875"/>
                    <a:pt x="5143" y="3794"/>
                    <a:pt x="5197" y="4023"/>
                  </a:cubicBezTo>
                  <a:cubicBezTo>
                    <a:pt x="5233" y="4239"/>
                    <a:pt x="5396" y="4036"/>
                    <a:pt x="5505" y="4077"/>
                  </a:cubicBezTo>
                  <a:cubicBezTo>
                    <a:pt x="5632" y="4117"/>
                    <a:pt x="5759" y="4117"/>
                    <a:pt x="5777" y="4293"/>
                  </a:cubicBezTo>
                  <a:cubicBezTo>
                    <a:pt x="5813" y="4482"/>
                    <a:pt x="5849" y="4549"/>
                    <a:pt x="5813" y="4671"/>
                  </a:cubicBezTo>
                  <a:cubicBezTo>
                    <a:pt x="5777" y="4792"/>
                    <a:pt x="6012" y="4752"/>
                    <a:pt x="6030" y="4886"/>
                  </a:cubicBezTo>
                  <a:cubicBezTo>
                    <a:pt x="6030" y="5008"/>
                    <a:pt x="6012" y="5170"/>
                    <a:pt x="6030" y="5210"/>
                  </a:cubicBezTo>
                  <a:cubicBezTo>
                    <a:pt x="6048" y="5237"/>
                    <a:pt x="6320" y="5264"/>
                    <a:pt x="6247" y="5359"/>
                  </a:cubicBezTo>
                  <a:cubicBezTo>
                    <a:pt x="6193" y="5453"/>
                    <a:pt x="6211" y="5548"/>
                    <a:pt x="6265" y="5642"/>
                  </a:cubicBezTo>
                  <a:cubicBezTo>
                    <a:pt x="6338" y="5723"/>
                    <a:pt x="6410" y="5750"/>
                    <a:pt x="6573" y="5871"/>
                  </a:cubicBezTo>
                  <a:cubicBezTo>
                    <a:pt x="6736" y="5993"/>
                    <a:pt x="7062" y="6209"/>
                    <a:pt x="6954" y="6236"/>
                  </a:cubicBezTo>
                  <a:cubicBezTo>
                    <a:pt x="6863" y="6276"/>
                    <a:pt x="6754" y="6209"/>
                    <a:pt x="6646" y="6303"/>
                  </a:cubicBezTo>
                  <a:cubicBezTo>
                    <a:pt x="6537" y="6397"/>
                    <a:pt x="6610" y="6424"/>
                    <a:pt x="6519" y="6681"/>
                  </a:cubicBezTo>
                  <a:cubicBezTo>
                    <a:pt x="6428" y="6924"/>
                    <a:pt x="6447" y="6937"/>
                    <a:pt x="6356" y="7126"/>
                  </a:cubicBezTo>
                  <a:cubicBezTo>
                    <a:pt x="6247" y="7328"/>
                    <a:pt x="6193" y="7382"/>
                    <a:pt x="6157" y="7544"/>
                  </a:cubicBezTo>
                  <a:cubicBezTo>
                    <a:pt x="6121" y="7706"/>
                    <a:pt x="6030" y="7814"/>
                    <a:pt x="6193" y="7963"/>
                  </a:cubicBezTo>
                  <a:cubicBezTo>
                    <a:pt x="6356" y="8111"/>
                    <a:pt x="6103" y="8124"/>
                    <a:pt x="6320" y="8340"/>
                  </a:cubicBezTo>
                  <a:cubicBezTo>
                    <a:pt x="6537" y="8556"/>
                    <a:pt x="6646" y="8502"/>
                    <a:pt x="6754" y="8637"/>
                  </a:cubicBezTo>
                  <a:cubicBezTo>
                    <a:pt x="6881" y="8772"/>
                    <a:pt x="7207" y="8732"/>
                    <a:pt x="7116" y="8907"/>
                  </a:cubicBezTo>
                  <a:cubicBezTo>
                    <a:pt x="7026" y="9082"/>
                    <a:pt x="7062" y="9177"/>
                    <a:pt x="7225" y="9312"/>
                  </a:cubicBezTo>
                  <a:cubicBezTo>
                    <a:pt x="7406" y="9447"/>
                    <a:pt x="7424" y="9487"/>
                    <a:pt x="7352" y="9541"/>
                  </a:cubicBezTo>
                  <a:cubicBezTo>
                    <a:pt x="7279" y="9595"/>
                    <a:pt x="7171" y="9649"/>
                    <a:pt x="7243" y="9676"/>
                  </a:cubicBezTo>
                  <a:cubicBezTo>
                    <a:pt x="7298" y="9703"/>
                    <a:pt x="7388" y="9689"/>
                    <a:pt x="7479" y="9797"/>
                  </a:cubicBezTo>
                  <a:cubicBezTo>
                    <a:pt x="7569" y="9919"/>
                    <a:pt x="7569" y="10013"/>
                    <a:pt x="7623" y="10054"/>
                  </a:cubicBezTo>
                  <a:cubicBezTo>
                    <a:pt x="7678" y="10094"/>
                    <a:pt x="7823" y="10175"/>
                    <a:pt x="7804" y="10216"/>
                  </a:cubicBezTo>
                  <a:cubicBezTo>
                    <a:pt x="7804" y="10270"/>
                    <a:pt x="8004" y="10324"/>
                    <a:pt x="8004" y="10256"/>
                  </a:cubicBezTo>
                  <a:cubicBezTo>
                    <a:pt x="8004" y="10189"/>
                    <a:pt x="8130" y="10270"/>
                    <a:pt x="8004" y="10054"/>
                  </a:cubicBezTo>
                  <a:cubicBezTo>
                    <a:pt x="7859" y="9838"/>
                    <a:pt x="7642" y="9662"/>
                    <a:pt x="7569" y="9528"/>
                  </a:cubicBezTo>
                  <a:cubicBezTo>
                    <a:pt x="7515" y="9393"/>
                    <a:pt x="7424" y="9204"/>
                    <a:pt x="7460" y="9150"/>
                  </a:cubicBezTo>
                  <a:cubicBezTo>
                    <a:pt x="7479" y="9096"/>
                    <a:pt x="7515" y="8947"/>
                    <a:pt x="7642" y="9028"/>
                  </a:cubicBezTo>
                  <a:cubicBezTo>
                    <a:pt x="7768" y="9109"/>
                    <a:pt x="7660" y="9258"/>
                    <a:pt x="7786" y="9433"/>
                  </a:cubicBezTo>
                  <a:cubicBezTo>
                    <a:pt x="7913" y="9608"/>
                    <a:pt x="8366" y="9986"/>
                    <a:pt x="8438" y="10054"/>
                  </a:cubicBezTo>
                  <a:cubicBezTo>
                    <a:pt x="8492" y="10121"/>
                    <a:pt x="8746" y="10391"/>
                    <a:pt x="8674" y="10526"/>
                  </a:cubicBezTo>
                  <a:cubicBezTo>
                    <a:pt x="8583" y="10661"/>
                    <a:pt x="8547" y="10674"/>
                    <a:pt x="8674" y="10728"/>
                  </a:cubicBezTo>
                  <a:cubicBezTo>
                    <a:pt x="8800" y="10782"/>
                    <a:pt x="9869" y="11200"/>
                    <a:pt x="10013" y="11200"/>
                  </a:cubicBezTo>
                  <a:cubicBezTo>
                    <a:pt x="10158" y="11214"/>
                    <a:pt x="10448" y="11106"/>
                    <a:pt x="10557" y="11160"/>
                  </a:cubicBezTo>
                  <a:cubicBezTo>
                    <a:pt x="10683" y="11200"/>
                    <a:pt x="10901" y="11430"/>
                    <a:pt x="11027" y="11430"/>
                  </a:cubicBezTo>
                  <a:cubicBezTo>
                    <a:pt x="11136" y="11430"/>
                    <a:pt x="11353" y="11389"/>
                    <a:pt x="11335" y="11484"/>
                  </a:cubicBezTo>
                  <a:cubicBezTo>
                    <a:pt x="11299" y="11578"/>
                    <a:pt x="11190" y="11713"/>
                    <a:pt x="11317" y="11659"/>
                  </a:cubicBezTo>
                  <a:cubicBezTo>
                    <a:pt x="11444" y="11605"/>
                    <a:pt x="11516" y="11497"/>
                    <a:pt x="11625" y="11551"/>
                  </a:cubicBezTo>
                  <a:cubicBezTo>
                    <a:pt x="11733" y="11605"/>
                    <a:pt x="11914" y="11740"/>
                    <a:pt x="11933" y="11848"/>
                  </a:cubicBezTo>
                  <a:cubicBezTo>
                    <a:pt x="11969" y="11956"/>
                    <a:pt x="12077" y="12023"/>
                    <a:pt x="12168" y="11983"/>
                  </a:cubicBezTo>
                  <a:cubicBezTo>
                    <a:pt x="12258" y="11943"/>
                    <a:pt x="12403" y="12037"/>
                    <a:pt x="12421" y="12104"/>
                  </a:cubicBezTo>
                  <a:cubicBezTo>
                    <a:pt x="12458" y="12172"/>
                    <a:pt x="12512" y="12226"/>
                    <a:pt x="12602" y="12212"/>
                  </a:cubicBezTo>
                  <a:cubicBezTo>
                    <a:pt x="12693" y="12185"/>
                    <a:pt x="12765" y="12212"/>
                    <a:pt x="12765" y="12266"/>
                  </a:cubicBezTo>
                  <a:cubicBezTo>
                    <a:pt x="12765" y="12307"/>
                    <a:pt x="12820" y="12374"/>
                    <a:pt x="12892" y="12307"/>
                  </a:cubicBezTo>
                  <a:cubicBezTo>
                    <a:pt x="12983" y="12239"/>
                    <a:pt x="12965" y="12172"/>
                    <a:pt x="13001" y="12172"/>
                  </a:cubicBezTo>
                  <a:cubicBezTo>
                    <a:pt x="13037" y="12172"/>
                    <a:pt x="13182" y="12118"/>
                    <a:pt x="13200" y="12199"/>
                  </a:cubicBezTo>
                  <a:cubicBezTo>
                    <a:pt x="13218" y="12280"/>
                    <a:pt x="13381" y="12415"/>
                    <a:pt x="13327" y="12550"/>
                  </a:cubicBezTo>
                  <a:cubicBezTo>
                    <a:pt x="13254" y="12671"/>
                    <a:pt x="13345" y="12860"/>
                    <a:pt x="13146" y="12873"/>
                  </a:cubicBezTo>
                  <a:cubicBezTo>
                    <a:pt x="12928" y="12887"/>
                    <a:pt x="12874" y="12981"/>
                    <a:pt x="12946" y="13049"/>
                  </a:cubicBezTo>
                  <a:cubicBezTo>
                    <a:pt x="13019" y="13103"/>
                    <a:pt x="12892" y="13062"/>
                    <a:pt x="12765" y="13130"/>
                  </a:cubicBezTo>
                  <a:cubicBezTo>
                    <a:pt x="12657" y="13197"/>
                    <a:pt x="12440" y="13143"/>
                    <a:pt x="12494" y="13278"/>
                  </a:cubicBezTo>
                  <a:cubicBezTo>
                    <a:pt x="12566" y="13413"/>
                    <a:pt x="12476" y="13589"/>
                    <a:pt x="12476" y="13589"/>
                  </a:cubicBezTo>
                  <a:cubicBezTo>
                    <a:pt x="12476" y="13589"/>
                    <a:pt x="12711" y="13669"/>
                    <a:pt x="12566" y="13683"/>
                  </a:cubicBezTo>
                  <a:cubicBezTo>
                    <a:pt x="12403" y="13696"/>
                    <a:pt x="12421" y="13723"/>
                    <a:pt x="12367" y="13845"/>
                  </a:cubicBezTo>
                  <a:cubicBezTo>
                    <a:pt x="12331" y="13966"/>
                    <a:pt x="12331" y="14128"/>
                    <a:pt x="12385" y="14128"/>
                  </a:cubicBezTo>
                  <a:cubicBezTo>
                    <a:pt x="12440" y="14115"/>
                    <a:pt x="12747" y="14385"/>
                    <a:pt x="12784" y="14546"/>
                  </a:cubicBezTo>
                  <a:cubicBezTo>
                    <a:pt x="12820" y="14708"/>
                    <a:pt x="12946" y="14924"/>
                    <a:pt x="12983" y="15086"/>
                  </a:cubicBezTo>
                  <a:cubicBezTo>
                    <a:pt x="13001" y="15248"/>
                    <a:pt x="13290" y="15302"/>
                    <a:pt x="13417" y="15342"/>
                  </a:cubicBezTo>
                  <a:cubicBezTo>
                    <a:pt x="13526" y="15383"/>
                    <a:pt x="13797" y="15450"/>
                    <a:pt x="13816" y="15545"/>
                  </a:cubicBezTo>
                  <a:cubicBezTo>
                    <a:pt x="13852" y="15626"/>
                    <a:pt x="13978" y="15531"/>
                    <a:pt x="13942" y="15761"/>
                  </a:cubicBezTo>
                  <a:cubicBezTo>
                    <a:pt x="13924" y="15990"/>
                    <a:pt x="13816" y="16354"/>
                    <a:pt x="13707" y="16516"/>
                  </a:cubicBezTo>
                  <a:cubicBezTo>
                    <a:pt x="13598" y="16692"/>
                    <a:pt x="13598" y="16732"/>
                    <a:pt x="13508" y="16988"/>
                  </a:cubicBezTo>
                  <a:cubicBezTo>
                    <a:pt x="13417" y="17245"/>
                    <a:pt x="13453" y="17312"/>
                    <a:pt x="13399" y="17407"/>
                  </a:cubicBezTo>
                  <a:cubicBezTo>
                    <a:pt x="13345" y="17501"/>
                    <a:pt x="13218" y="17892"/>
                    <a:pt x="13055" y="18041"/>
                  </a:cubicBezTo>
                  <a:cubicBezTo>
                    <a:pt x="12874" y="18189"/>
                    <a:pt x="12711" y="18203"/>
                    <a:pt x="12693" y="18432"/>
                  </a:cubicBezTo>
                  <a:cubicBezTo>
                    <a:pt x="12657" y="18661"/>
                    <a:pt x="12530" y="18783"/>
                    <a:pt x="12476" y="18931"/>
                  </a:cubicBezTo>
                  <a:cubicBezTo>
                    <a:pt x="12421" y="19093"/>
                    <a:pt x="12295" y="19295"/>
                    <a:pt x="12313" y="19363"/>
                  </a:cubicBezTo>
                  <a:cubicBezTo>
                    <a:pt x="12313" y="19444"/>
                    <a:pt x="12458" y="19349"/>
                    <a:pt x="12458" y="19349"/>
                  </a:cubicBezTo>
                  <a:cubicBezTo>
                    <a:pt x="12458" y="19349"/>
                    <a:pt x="12639" y="19080"/>
                    <a:pt x="12693" y="19093"/>
                  </a:cubicBezTo>
                  <a:cubicBezTo>
                    <a:pt x="12747" y="19093"/>
                    <a:pt x="12729" y="19039"/>
                    <a:pt x="12729" y="19188"/>
                  </a:cubicBezTo>
                  <a:cubicBezTo>
                    <a:pt x="12729" y="19336"/>
                    <a:pt x="12566" y="19511"/>
                    <a:pt x="12458" y="19565"/>
                  </a:cubicBezTo>
                  <a:cubicBezTo>
                    <a:pt x="12367" y="19633"/>
                    <a:pt x="12367" y="19633"/>
                    <a:pt x="12186" y="19727"/>
                  </a:cubicBezTo>
                  <a:cubicBezTo>
                    <a:pt x="12005" y="19822"/>
                    <a:pt x="12005" y="19903"/>
                    <a:pt x="12005" y="19943"/>
                  </a:cubicBezTo>
                  <a:cubicBezTo>
                    <a:pt x="12005" y="19970"/>
                    <a:pt x="12150" y="20010"/>
                    <a:pt x="12077" y="20037"/>
                  </a:cubicBezTo>
                  <a:cubicBezTo>
                    <a:pt x="12005" y="20064"/>
                    <a:pt x="12041" y="20091"/>
                    <a:pt x="11969" y="20132"/>
                  </a:cubicBezTo>
                  <a:cubicBezTo>
                    <a:pt x="11914" y="20159"/>
                    <a:pt x="11788" y="20199"/>
                    <a:pt x="11842" y="20253"/>
                  </a:cubicBezTo>
                  <a:cubicBezTo>
                    <a:pt x="11896" y="20321"/>
                    <a:pt x="11770" y="20456"/>
                    <a:pt x="11788" y="20550"/>
                  </a:cubicBezTo>
                  <a:cubicBezTo>
                    <a:pt x="11788" y="20631"/>
                    <a:pt x="11896" y="20780"/>
                    <a:pt x="11896" y="20780"/>
                  </a:cubicBezTo>
                  <a:cubicBezTo>
                    <a:pt x="11896" y="20780"/>
                    <a:pt x="12041" y="21076"/>
                    <a:pt x="12114" y="21117"/>
                  </a:cubicBezTo>
                  <a:cubicBezTo>
                    <a:pt x="12186" y="21171"/>
                    <a:pt x="12349" y="21198"/>
                    <a:pt x="12331" y="21252"/>
                  </a:cubicBezTo>
                  <a:cubicBezTo>
                    <a:pt x="12313" y="21319"/>
                    <a:pt x="12476" y="21279"/>
                    <a:pt x="12639" y="21333"/>
                  </a:cubicBezTo>
                  <a:cubicBezTo>
                    <a:pt x="12802" y="21387"/>
                    <a:pt x="12693" y="21589"/>
                    <a:pt x="13001" y="21535"/>
                  </a:cubicBezTo>
                  <a:cubicBezTo>
                    <a:pt x="13309" y="21495"/>
                    <a:pt x="13580" y="21508"/>
                    <a:pt x="13580" y="21508"/>
                  </a:cubicBezTo>
                  <a:cubicBezTo>
                    <a:pt x="13580" y="21508"/>
                    <a:pt x="13616" y="21535"/>
                    <a:pt x="13725" y="21549"/>
                  </a:cubicBezTo>
                  <a:cubicBezTo>
                    <a:pt x="13834" y="21562"/>
                    <a:pt x="14141" y="21508"/>
                    <a:pt x="14141" y="21508"/>
                  </a:cubicBezTo>
                  <a:lnTo>
                    <a:pt x="14178" y="2146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Shape 110"/>
            <p:cNvSpPr/>
            <p:nvPr/>
          </p:nvSpPr>
          <p:spPr>
            <a:xfrm>
              <a:off x="4883789" y="0"/>
              <a:ext cx="2659190" cy="2367971"/>
            </a:xfrm>
            <a:custGeom>
              <a:avLst/>
              <a:gdLst/>
              <a:ahLst/>
              <a:cxnLst>
                <a:cxn ang="0">
                  <a:pos x="wd2" y="hd2"/>
                </a:cxn>
                <a:cxn ang="5400000">
                  <a:pos x="wd2" y="hd2"/>
                </a:cxn>
                <a:cxn ang="10800000">
                  <a:pos x="wd2" y="hd2"/>
                </a:cxn>
                <a:cxn ang="16200000">
                  <a:pos x="wd2" y="hd2"/>
                </a:cxn>
              </a:cxnLst>
              <a:rect l="0" t="0" r="r" b="b"/>
              <a:pathLst>
                <a:path w="21343" h="21512" extrusionOk="0">
                  <a:moveTo>
                    <a:pt x="2534" y="4303"/>
                  </a:moveTo>
                  <a:cubicBezTo>
                    <a:pt x="2338" y="4346"/>
                    <a:pt x="2259" y="4781"/>
                    <a:pt x="2338" y="4781"/>
                  </a:cubicBezTo>
                  <a:cubicBezTo>
                    <a:pt x="2416" y="4824"/>
                    <a:pt x="2770" y="4607"/>
                    <a:pt x="3202" y="4781"/>
                  </a:cubicBezTo>
                  <a:cubicBezTo>
                    <a:pt x="3634" y="4998"/>
                    <a:pt x="3320" y="5302"/>
                    <a:pt x="3084" y="5346"/>
                  </a:cubicBezTo>
                  <a:cubicBezTo>
                    <a:pt x="2888" y="5433"/>
                    <a:pt x="2691" y="5259"/>
                    <a:pt x="2102" y="5606"/>
                  </a:cubicBezTo>
                  <a:cubicBezTo>
                    <a:pt x="1552" y="5954"/>
                    <a:pt x="1278" y="6345"/>
                    <a:pt x="963" y="6215"/>
                  </a:cubicBezTo>
                  <a:cubicBezTo>
                    <a:pt x="688" y="6041"/>
                    <a:pt x="99" y="6258"/>
                    <a:pt x="21" y="6432"/>
                  </a:cubicBezTo>
                  <a:cubicBezTo>
                    <a:pt x="-97" y="6606"/>
                    <a:pt x="335" y="7128"/>
                    <a:pt x="335" y="7128"/>
                  </a:cubicBezTo>
                  <a:cubicBezTo>
                    <a:pt x="846" y="7084"/>
                    <a:pt x="846" y="7084"/>
                    <a:pt x="846" y="7084"/>
                  </a:cubicBezTo>
                  <a:cubicBezTo>
                    <a:pt x="846" y="7084"/>
                    <a:pt x="1356" y="7606"/>
                    <a:pt x="1160" y="7736"/>
                  </a:cubicBezTo>
                  <a:cubicBezTo>
                    <a:pt x="1003" y="7866"/>
                    <a:pt x="649" y="7779"/>
                    <a:pt x="1081" y="7997"/>
                  </a:cubicBezTo>
                  <a:cubicBezTo>
                    <a:pt x="1513" y="8214"/>
                    <a:pt x="1042" y="8040"/>
                    <a:pt x="2063" y="8127"/>
                  </a:cubicBezTo>
                  <a:cubicBezTo>
                    <a:pt x="3084" y="8214"/>
                    <a:pt x="2731" y="8127"/>
                    <a:pt x="3202" y="8214"/>
                  </a:cubicBezTo>
                  <a:cubicBezTo>
                    <a:pt x="3712" y="8258"/>
                    <a:pt x="4459" y="8823"/>
                    <a:pt x="4576" y="8866"/>
                  </a:cubicBezTo>
                  <a:cubicBezTo>
                    <a:pt x="4734" y="8866"/>
                    <a:pt x="5323" y="8909"/>
                    <a:pt x="5362" y="9431"/>
                  </a:cubicBezTo>
                  <a:cubicBezTo>
                    <a:pt x="5401" y="9953"/>
                    <a:pt x="5912" y="11430"/>
                    <a:pt x="5676" y="11778"/>
                  </a:cubicBezTo>
                  <a:cubicBezTo>
                    <a:pt x="5440" y="12126"/>
                    <a:pt x="6226" y="12473"/>
                    <a:pt x="6147" y="12299"/>
                  </a:cubicBezTo>
                  <a:cubicBezTo>
                    <a:pt x="6108" y="12169"/>
                    <a:pt x="6187" y="11647"/>
                    <a:pt x="6344" y="11734"/>
                  </a:cubicBezTo>
                  <a:cubicBezTo>
                    <a:pt x="6501" y="11821"/>
                    <a:pt x="6894" y="13082"/>
                    <a:pt x="6854" y="13169"/>
                  </a:cubicBezTo>
                  <a:cubicBezTo>
                    <a:pt x="6815" y="13256"/>
                    <a:pt x="6894" y="13256"/>
                    <a:pt x="6697" y="13603"/>
                  </a:cubicBezTo>
                  <a:cubicBezTo>
                    <a:pt x="6540" y="13951"/>
                    <a:pt x="6344" y="14299"/>
                    <a:pt x="6265" y="14299"/>
                  </a:cubicBezTo>
                  <a:cubicBezTo>
                    <a:pt x="6147" y="14299"/>
                    <a:pt x="5951" y="14386"/>
                    <a:pt x="5912" y="14516"/>
                  </a:cubicBezTo>
                  <a:cubicBezTo>
                    <a:pt x="5872" y="14603"/>
                    <a:pt x="5951" y="14733"/>
                    <a:pt x="5912" y="15081"/>
                  </a:cubicBezTo>
                  <a:cubicBezTo>
                    <a:pt x="5872" y="15429"/>
                    <a:pt x="5676" y="15472"/>
                    <a:pt x="5794" y="15820"/>
                  </a:cubicBezTo>
                  <a:cubicBezTo>
                    <a:pt x="5951" y="16167"/>
                    <a:pt x="5833" y="16167"/>
                    <a:pt x="5872" y="16472"/>
                  </a:cubicBezTo>
                  <a:cubicBezTo>
                    <a:pt x="5872" y="16776"/>
                    <a:pt x="6265" y="17341"/>
                    <a:pt x="6069" y="17428"/>
                  </a:cubicBezTo>
                  <a:cubicBezTo>
                    <a:pt x="5872" y="17471"/>
                    <a:pt x="5833" y="17819"/>
                    <a:pt x="6108" y="17602"/>
                  </a:cubicBezTo>
                  <a:cubicBezTo>
                    <a:pt x="6344" y="17428"/>
                    <a:pt x="6854" y="17167"/>
                    <a:pt x="6854" y="17167"/>
                  </a:cubicBezTo>
                  <a:cubicBezTo>
                    <a:pt x="6854" y="17167"/>
                    <a:pt x="7011" y="17254"/>
                    <a:pt x="6815" y="17341"/>
                  </a:cubicBezTo>
                  <a:cubicBezTo>
                    <a:pt x="6619" y="17384"/>
                    <a:pt x="6069" y="18080"/>
                    <a:pt x="6187" y="18297"/>
                  </a:cubicBezTo>
                  <a:cubicBezTo>
                    <a:pt x="6344" y="18514"/>
                    <a:pt x="6540" y="18601"/>
                    <a:pt x="6619" y="18949"/>
                  </a:cubicBezTo>
                  <a:cubicBezTo>
                    <a:pt x="6697" y="19340"/>
                    <a:pt x="7090" y="19297"/>
                    <a:pt x="6933" y="19731"/>
                  </a:cubicBezTo>
                  <a:cubicBezTo>
                    <a:pt x="6776" y="20209"/>
                    <a:pt x="7208" y="20340"/>
                    <a:pt x="7208" y="20600"/>
                  </a:cubicBezTo>
                  <a:cubicBezTo>
                    <a:pt x="7208" y="20861"/>
                    <a:pt x="7640" y="20383"/>
                    <a:pt x="7993" y="20774"/>
                  </a:cubicBezTo>
                  <a:cubicBezTo>
                    <a:pt x="8347" y="21165"/>
                    <a:pt x="8072" y="21252"/>
                    <a:pt x="8386" y="21426"/>
                  </a:cubicBezTo>
                  <a:cubicBezTo>
                    <a:pt x="8700" y="21600"/>
                    <a:pt x="8739" y="21470"/>
                    <a:pt x="8818" y="21383"/>
                  </a:cubicBezTo>
                  <a:cubicBezTo>
                    <a:pt x="8896" y="21296"/>
                    <a:pt x="8936" y="20644"/>
                    <a:pt x="9211" y="20166"/>
                  </a:cubicBezTo>
                  <a:cubicBezTo>
                    <a:pt x="9486" y="19688"/>
                    <a:pt x="9721" y="19688"/>
                    <a:pt x="9721" y="19384"/>
                  </a:cubicBezTo>
                  <a:cubicBezTo>
                    <a:pt x="9721" y="19079"/>
                    <a:pt x="10114" y="18514"/>
                    <a:pt x="10232" y="18297"/>
                  </a:cubicBezTo>
                  <a:cubicBezTo>
                    <a:pt x="10310" y="18123"/>
                    <a:pt x="10624" y="17906"/>
                    <a:pt x="10389" y="17732"/>
                  </a:cubicBezTo>
                  <a:cubicBezTo>
                    <a:pt x="10153" y="17558"/>
                    <a:pt x="10546" y="17384"/>
                    <a:pt x="10939" y="17080"/>
                  </a:cubicBezTo>
                  <a:cubicBezTo>
                    <a:pt x="11292" y="16776"/>
                    <a:pt x="11214" y="16428"/>
                    <a:pt x="11528" y="16341"/>
                  </a:cubicBezTo>
                  <a:cubicBezTo>
                    <a:pt x="11881" y="16254"/>
                    <a:pt x="11606" y="16080"/>
                    <a:pt x="12117" y="15907"/>
                  </a:cubicBezTo>
                  <a:cubicBezTo>
                    <a:pt x="12627" y="15689"/>
                    <a:pt x="13099" y="15255"/>
                    <a:pt x="13452" y="14994"/>
                  </a:cubicBezTo>
                  <a:cubicBezTo>
                    <a:pt x="13766" y="14733"/>
                    <a:pt x="13648" y="14603"/>
                    <a:pt x="14277" y="14429"/>
                  </a:cubicBezTo>
                  <a:cubicBezTo>
                    <a:pt x="14944" y="14255"/>
                    <a:pt x="17301" y="12951"/>
                    <a:pt x="17301" y="12951"/>
                  </a:cubicBezTo>
                  <a:cubicBezTo>
                    <a:pt x="17301" y="12951"/>
                    <a:pt x="16830" y="12864"/>
                    <a:pt x="16437" y="12821"/>
                  </a:cubicBezTo>
                  <a:cubicBezTo>
                    <a:pt x="16083" y="12821"/>
                    <a:pt x="15494" y="12734"/>
                    <a:pt x="15651" y="12604"/>
                  </a:cubicBezTo>
                  <a:cubicBezTo>
                    <a:pt x="15808" y="12473"/>
                    <a:pt x="16005" y="12082"/>
                    <a:pt x="16123" y="12039"/>
                  </a:cubicBezTo>
                  <a:cubicBezTo>
                    <a:pt x="16240" y="11995"/>
                    <a:pt x="16672" y="12473"/>
                    <a:pt x="16672" y="12473"/>
                  </a:cubicBezTo>
                  <a:cubicBezTo>
                    <a:pt x="16672" y="12473"/>
                    <a:pt x="17458" y="12647"/>
                    <a:pt x="17379" y="12560"/>
                  </a:cubicBezTo>
                  <a:cubicBezTo>
                    <a:pt x="17340" y="12473"/>
                    <a:pt x="17615" y="12343"/>
                    <a:pt x="17615" y="12212"/>
                  </a:cubicBezTo>
                  <a:cubicBezTo>
                    <a:pt x="17615" y="12082"/>
                    <a:pt x="17379" y="11734"/>
                    <a:pt x="16869" y="11474"/>
                  </a:cubicBezTo>
                  <a:cubicBezTo>
                    <a:pt x="16398" y="11213"/>
                    <a:pt x="16515" y="11343"/>
                    <a:pt x="16044" y="11082"/>
                  </a:cubicBezTo>
                  <a:cubicBezTo>
                    <a:pt x="15534" y="10778"/>
                    <a:pt x="15102" y="10735"/>
                    <a:pt x="15494" y="10648"/>
                  </a:cubicBezTo>
                  <a:cubicBezTo>
                    <a:pt x="15848" y="10518"/>
                    <a:pt x="16712" y="10431"/>
                    <a:pt x="16830" y="10257"/>
                  </a:cubicBezTo>
                  <a:cubicBezTo>
                    <a:pt x="16908" y="10083"/>
                    <a:pt x="16633" y="9866"/>
                    <a:pt x="16908" y="10083"/>
                  </a:cubicBezTo>
                  <a:cubicBezTo>
                    <a:pt x="17222" y="10300"/>
                    <a:pt x="17340" y="10300"/>
                    <a:pt x="17694" y="10344"/>
                  </a:cubicBezTo>
                  <a:cubicBezTo>
                    <a:pt x="18047" y="10387"/>
                    <a:pt x="18204" y="10474"/>
                    <a:pt x="18086" y="10257"/>
                  </a:cubicBezTo>
                  <a:cubicBezTo>
                    <a:pt x="17929" y="10039"/>
                    <a:pt x="17536" y="10387"/>
                    <a:pt x="17694" y="9779"/>
                  </a:cubicBezTo>
                  <a:cubicBezTo>
                    <a:pt x="17890" y="9170"/>
                    <a:pt x="18597" y="8953"/>
                    <a:pt x="18597" y="8953"/>
                  </a:cubicBezTo>
                  <a:cubicBezTo>
                    <a:pt x="18597" y="8953"/>
                    <a:pt x="19029" y="9170"/>
                    <a:pt x="18675" y="8605"/>
                  </a:cubicBezTo>
                  <a:cubicBezTo>
                    <a:pt x="18322" y="8084"/>
                    <a:pt x="18361" y="8127"/>
                    <a:pt x="18204" y="7953"/>
                  </a:cubicBezTo>
                  <a:cubicBezTo>
                    <a:pt x="18047" y="7823"/>
                    <a:pt x="18047" y="7823"/>
                    <a:pt x="18047" y="7823"/>
                  </a:cubicBezTo>
                  <a:cubicBezTo>
                    <a:pt x="18047" y="7823"/>
                    <a:pt x="19264" y="7606"/>
                    <a:pt x="19147" y="7475"/>
                  </a:cubicBezTo>
                  <a:cubicBezTo>
                    <a:pt x="19068" y="7301"/>
                    <a:pt x="18911" y="7041"/>
                    <a:pt x="18911" y="7041"/>
                  </a:cubicBezTo>
                  <a:cubicBezTo>
                    <a:pt x="18911" y="7041"/>
                    <a:pt x="18911" y="6997"/>
                    <a:pt x="18440" y="6736"/>
                  </a:cubicBezTo>
                  <a:cubicBezTo>
                    <a:pt x="17968" y="6476"/>
                    <a:pt x="17968" y="6693"/>
                    <a:pt x="17968" y="6476"/>
                  </a:cubicBezTo>
                  <a:cubicBezTo>
                    <a:pt x="17929" y="6258"/>
                    <a:pt x="18361" y="5954"/>
                    <a:pt x="18400" y="5780"/>
                  </a:cubicBezTo>
                  <a:cubicBezTo>
                    <a:pt x="18479" y="5606"/>
                    <a:pt x="18597" y="5476"/>
                    <a:pt x="18597" y="5389"/>
                  </a:cubicBezTo>
                  <a:cubicBezTo>
                    <a:pt x="18597" y="5302"/>
                    <a:pt x="18636" y="5041"/>
                    <a:pt x="18715" y="4998"/>
                  </a:cubicBezTo>
                  <a:cubicBezTo>
                    <a:pt x="18793" y="4955"/>
                    <a:pt x="19107" y="4868"/>
                    <a:pt x="19461" y="4520"/>
                  </a:cubicBezTo>
                  <a:cubicBezTo>
                    <a:pt x="19814" y="4129"/>
                    <a:pt x="20128" y="3607"/>
                    <a:pt x="20246" y="3607"/>
                  </a:cubicBezTo>
                  <a:cubicBezTo>
                    <a:pt x="20403" y="3607"/>
                    <a:pt x="21071" y="3260"/>
                    <a:pt x="21228" y="3173"/>
                  </a:cubicBezTo>
                  <a:cubicBezTo>
                    <a:pt x="21346" y="3086"/>
                    <a:pt x="21503" y="2781"/>
                    <a:pt x="20953" y="2738"/>
                  </a:cubicBezTo>
                  <a:cubicBezTo>
                    <a:pt x="20364" y="2651"/>
                    <a:pt x="19147" y="2434"/>
                    <a:pt x="18990" y="2651"/>
                  </a:cubicBezTo>
                  <a:cubicBezTo>
                    <a:pt x="18793" y="2912"/>
                    <a:pt x="18400" y="3173"/>
                    <a:pt x="18283" y="3433"/>
                  </a:cubicBezTo>
                  <a:cubicBezTo>
                    <a:pt x="18165" y="3694"/>
                    <a:pt x="17497" y="3477"/>
                    <a:pt x="17262" y="3433"/>
                  </a:cubicBezTo>
                  <a:cubicBezTo>
                    <a:pt x="17026" y="3346"/>
                    <a:pt x="18204" y="2999"/>
                    <a:pt x="17929" y="2738"/>
                  </a:cubicBezTo>
                  <a:cubicBezTo>
                    <a:pt x="17654" y="2434"/>
                    <a:pt x="17694" y="2347"/>
                    <a:pt x="17144" y="2608"/>
                  </a:cubicBezTo>
                  <a:cubicBezTo>
                    <a:pt x="16594" y="2868"/>
                    <a:pt x="16633" y="3086"/>
                    <a:pt x="16358" y="3129"/>
                  </a:cubicBezTo>
                  <a:cubicBezTo>
                    <a:pt x="16083" y="3173"/>
                    <a:pt x="15651" y="2608"/>
                    <a:pt x="16240" y="2303"/>
                  </a:cubicBezTo>
                  <a:cubicBezTo>
                    <a:pt x="16830" y="1999"/>
                    <a:pt x="18322" y="2260"/>
                    <a:pt x="18361" y="2086"/>
                  </a:cubicBezTo>
                  <a:cubicBezTo>
                    <a:pt x="18440" y="1912"/>
                    <a:pt x="18283" y="1434"/>
                    <a:pt x="17890" y="1304"/>
                  </a:cubicBezTo>
                  <a:cubicBezTo>
                    <a:pt x="17497" y="1173"/>
                    <a:pt x="16751" y="869"/>
                    <a:pt x="16476" y="739"/>
                  </a:cubicBezTo>
                  <a:cubicBezTo>
                    <a:pt x="16240" y="565"/>
                    <a:pt x="16162" y="261"/>
                    <a:pt x="16162" y="261"/>
                  </a:cubicBezTo>
                  <a:cubicBezTo>
                    <a:pt x="14473" y="0"/>
                    <a:pt x="14473" y="0"/>
                    <a:pt x="14473" y="0"/>
                  </a:cubicBezTo>
                  <a:cubicBezTo>
                    <a:pt x="14473" y="0"/>
                    <a:pt x="12706" y="435"/>
                    <a:pt x="12510" y="478"/>
                  </a:cubicBezTo>
                  <a:cubicBezTo>
                    <a:pt x="12313" y="478"/>
                    <a:pt x="12352" y="652"/>
                    <a:pt x="11881" y="739"/>
                  </a:cubicBezTo>
                  <a:cubicBezTo>
                    <a:pt x="11410" y="869"/>
                    <a:pt x="11214" y="913"/>
                    <a:pt x="11214" y="913"/>
                  </a:cubicBezTo>
                  <a:cubicBezTo>
                    <a:pt x="11214" y="913"/>
                    <a:pt x="10664" y="782"/>
                    <a:pt x="10232" y="869"/>
                  </a:cubicBezTo>
                  <a:cubicBezTo>
                    <a:pt x="9800" y="956"/>
                    <a:pt x="9525" y="1521"/>
                    <a:pt x="9525" y="1521"/>
                  </a:cubicBezTo>
                  <a:cubicBezTo>
                    <a:pt x="9525" y="1521"/>
                    <a:pt x="9721" y="1652"/>
                    <a:pt x="9800" y="1738"/>
                  </a:cubicBezTo>
                  <a:cubicBezTo>
                    <a:pt x="9918" y="1825"/>
                    <a:pt x="9093" y="1782"/>
                    <a:pt x="8582" y="1738"/>
                  </a:cubicBezTo>
                  <a:cubicBezTo>
                    <a:pt x="8072" y="1652"/>
                    <a:pt x="8072" y="1869"/>
                    <a:pt x="7954" y="2260"/>
                  </a:cubicBezTo>
                  <a:cubicBezTo>
                    <a:pt x="7797" y="2608"/>
                    <a:pt x="7640" y="2347"/>
                    <a:pt x="7443" y="2043"/>
                  </a:cubicBezTo>
                  <a:cubicBezTo>
                    <a:pt x="7247" y="1738"/>
                    <a:pt x="7051" y="1825"/>
                    <a:pt x="6894" y="2086"/>
                  </a:cubicBezTo>
                  <a:cubicBezTo>
                    <a:pt x="6736" y="2347"/>
                    <a:pt x="6501" y="1999"/>
                    <a:pt x="5912" y="2216"/>
                  </a:cubicBezTo>
                  <a:cubicBezTo>
                    <a:pt x="5362" y="2434"/>
                    <a:pt x="4851" y="2651"/>
                    <a:pt x="4851" y="2651"/>
                  </a:cubicBezTo>
                  <a:cubicBezTo>
                    <a:pt x="4851" y="2651"/>
                    <a:pt x="5598" y="2825"/>
                    <a:pt x="5440" y="2955"/>
                  </a:cubicBezTo>
                  <a:cubicBezTo>
                    <a:pt x="5283" y="3086"/>
                    <a:pt x="4262" y="3346"/>
                    <a:pt x="4262" y="3346"/>
                  </a:cubicBezTo>
                  <a:cubicBezTo>
                    <a:pt x="4262" y="3346"/>
                    <a:pt x="3516" y="3825"/>
                    <a:pt x="3398" y="3825"/>
                  </a:cubicBezTo>
                  <a:cubicBezTo>
                    <a:pt x="3241" y="3825"/>
                    <a:pt x="2534" y="4303"/>
                    <a:pt x="2534" y="430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Shape 111"/>
            <p:cNvSpPr/>
            <p:nvPr/>
          </p:nvSpPr>
          <p:spPr>
            <a:xfrm>
              <a:off x="3905135" y="102150"/>
              <a:ext cx="1578519" cy="952268"/>
            </a:xfrm>
            <a:custGeom>
              <a:avLst/>
              <a:gdLst/>
              <a:ahLst/>
              <a:cxnLst>
                <a:cxn ang="0">
                  <a:pos x="wd2" y="hd2"/>
                </a:cxn>
                <a:cxn ang="5400000">
                  <a:pos x="wd2" y="hd2"/>
                </a:cxn>
                <a:cxn ang="10800000">
                  <a:pos x="wd2" y="hd2"/>
                </a:cxn>
                <a:cxn ang="16200000">
                  <a:pos x="wd2" y="hd2"/>
                </a:cxn>
              </a:cxnLst>
              <a:rect l="0" t="0" r="r" b="b"/>
              <a:pathLst>
                <a:path w="21424" h="21271" extrusionOk="0">
                  <a:moveTo>
                    <a:pt x="19628" y="4456"/>
                  </a:moveTo>
                  <a:cubicBezTo>
                    <a:pt x="18498" y="4884"/>
                    <a:pt x="18166" y="5311"/>
                    <a:pt x="18831" y="5418"/>
                  </a:cubicBezTo>
                  <a:cubicBezTo>
                    <a:pt x="19429" y="5525"/>
                    <a:pt x="20027" y="5098"/>
                    <a:pt x="18299" y="6595"/>
                  </a:cubicBezTo>
                  <a:cubicBezTo>
                    <a:pt x="16637" y="7985"/>
                    <a:pt x="15973" y="8626"/>
                    <a:pt x="15308" y="9161"/>
                  </a:cubicBezTo>
                  <a:cubicBezTo>
                    <a:pt x="14643" y="9696"/>
                    <a:pt x="14710" y="10765"/>
                    <a:pt x="13912" y="10872"/>
                  </a:cubicBezTo>
                  <a:cubicBezTo>
                    <a:pt x="13181" y="10872"/>
                    <a:pt x="13248" y="9696"/>
                    <a:pt x="12982" y="11086"/>
                  </a:cubicBezTo>
                  <a:cubicBezTo>
                    <a:pt x="12716" y="12476"/>
                    <a:pt x="12716" y="12797"/>
                    <a:pt x="12650" y="13010"/>
                  </a:cubicBezTo>
                  <a:cubicBezTo>
                    <a:pt x="12583" y="13331"/>
                    <a:pt x="11852" y="14401"/>
                    <a:pt x="11121" y="14507"/>
                  </a:cubicBezTo>
                  <a:cubicBezTo>
                    <a:pt x="10456" y="14614"/>
                    <a:pt x="10789" y="14828"/>
                    <a:pt x="10523" y="15577"/>
                  </a:cubicBezTo>
                  <a:cubicBezTo>
                    <a:pt x="10257" y="16218"/>
                    <a:pt x="11653" y="16967"/>
                    <a:pt x="10656" y="17288"/>
                  </a:cubicBezTo>
                  <a:cubicBezTo>
                    <a:pt x="9659" y="17501"/>
                    <a:pt x="9526" y="17715"/>
                    <a:pt x="9393" y="17822"/>
                  </a:cubicBezTo>
                  <a:cubicBezTo>
                    <a:pt x="9194" y="17929"/>
                    <a:pt x="8861" y="18036"/>
                    <a:pt x="8330" y="17715"/>
                  </a:cubicBezTo>
                  <a:cubicBezTo>
                    <a:pt x="7798" y="17501"/>
                    <a:pt x="7798" y="17822"/>
                    <a:pt x="6867" y="17715"/>
                  </a:cubicBezTo>
                  <a:cubicBezTo>
                    <a:pt x="5937" y="17715"/>
                    <a:pt x="5605" y="17715"/>
                    <a:pt x="5206" y="17715"/>
                  </a:cubicBezTo>
                  <a:cubicBezTo>
                    <a:pt x="4807" y="17715"/>
                    <a:pt x="5472" y="17608"/>
                    <a:pt x="4807" y="17715"/>
                  </a:cubicBezTo>
                  <a:cubicBezTo>
                    <a:pt x="4209" y="17715"/>
                    <a:pt x="3810" y="17501"/>
                    <a:pt x="3877" y="17929"/>
                  </a:cubicBezTo>
                  <a:cubicBezTo>
                    <a:pt x="3943" y="18357"/>
                    <a:pt x="3877" y="18571"/>
                    <a:pt x="4010" y="18678"/>
                  </a:cubicBezTo>
                  <a:cubicBezTo>
                    <a:pt x="4209" y="18785"/>
                    <a:pt x="4541" y="18571"/>
                    <a:pt x="5405" y="18678"/>
                  </a:cubicBezTo>
                  <a:cubicBezTo>
                    <a:pt x="6336" y="18785"/>
                    <a:pt x="6934" y="19212"/>
                    <a:pt x="7731" y="19212"/>
                  </a:cubicBezTo>
                  <a:cubicBezTo>
                    <a:pt x="8529" y="19105"/>
                    <a:pt x="8928" y="18892"/>
                    <a:pt x="9327" y="19212"/>
                  </a:cubicBezTo>
                  <a:cubicBezTo>
                    <a:pt x="9659" y="19533"/>
                    <a:pt x="9792" y="20602"/>
                    <a:pt x="9459" y="20602"/>
                  </a:cubicBezTo>
                  <a:cubicBezTo>
                    <a:pt x="9061" y="20709"/>
                    <a:pt x="9061" y="21244"/>
                    <a:pt x="8463" y="21244"/>
                  </a:cubicBezTo>
                  <a:cubicBezTo>
                    <a:pt x="7864" y="21244"/>
                    <a:pt x="8263" y="21351"/>
                    <a:pt x="7133" y="21137"/>
                  </a:cubicBezTo>
                  <a:cubicBezTo>
                    <a:pt x="6003" y="20923"/>
                    <a:pt x="5206" y="21244"/>
                    <a:pt x="4342" y="21030"/>
                  </a:cubicBezTo>
                  <a:cubicBezTo>
                    <a:pt x="3478" y="20709"/>
                    <a:pt x="2747" y="20923"/>
                    <a:pt x="2348" y="20389"/>
                  </a:cubicBezTo>
                  <a:cubicBezTo>
                    <a:pt x="1949" y="19961"/>
                    <a:pt x="1949" y="19747"/>
                    <a:pt x="1816" y="19105"/>
                  </a:cubicBezTo>
                  <a:cubicBezTo>
                    <a:pt x="1617" y="18357"/>
                    <a:pt x="2149" y="18571"/>
                    <a:pt x="1484" y="17929"/>
                  </a:cubicBezTo>
                  <a:cubicBezTo>
                    <a:pt x="753" y="17288"/>
                    <a:pt x="88" y="16860"/>
                    <a:pt x="88" y="16860"/>
                  </a:cubicBezTo>
                  <a:cubicBezTo>
                    <a:pt x="88" y="16860"/>
                    <a:pt x="-111" y="16539"/>
                    <a:pt x="88" y="16111"/>
                  </a:cubicBezTo>
                  <a:cubicBezTo>
                    <a:pt x="288" y="15684"/>
                    <a:pt x="1285" y="16004"/>
                    <a:pt x="1285" y="16004"/>
                  </a:cubicBezTo>
                  <a:cubicBezTo>
                    <a:pt x="2215" y="16646"/>
                    <a:pt x="2215" y="16646"/>
                    <a:pt x="2215" y="16646"/>
                  </a:cubicBezTo>
                  <a:cubicBezTo>
                    <a:pt x="2215" y="16646"/>
                    <a:pt x="3943" y="17074"/>
                    <a:pt x="4076" y="16432"/>
                  </a:cubicBezTo>
                  <a:cubicBezTo>
                    <a:pt x="4209" y="15684"/>
                    <a:pt x="5339" y="16646"/>
                    <a:pt x="5272" y="15898"/>
                  </a:cubicBezTo>
                  <a:cubicBezTo>
                    <a:pt x="5206" y="15149"/>
                    <a:pt x="4475" y="14935"/>
                    <a:pt x="5007" y="14401"/>
                  </a:cubicBezTo>
                  <a:cubicBezTo>
                    <a:pt x="5605" y="13759"/>
                    <a:pt x="6136" y="14401"/>
                    <a:pt x="6136" y="14401"/>
                  </a:cubicBezTo>
                  <a:cubicBezTo>
                    <a:pt x="6136" y="14401"/>
                    <a:pt x="6269" y="14614"/>
                    <a:pt x="6402" y="14401"/>
                  </a:cubicBezTo>
                  <a:cubicBezTo>
                    <a:pt x="6535" y="14187"/>
                    <a:pt x="6469" y="13973"/>
                    <a:pt x="6136" y="13759"/>
                  </a:cubicBezTo>
                  <a:cubicBezTo>
                    <a:pt x="5871" y="13545"/>
                    <a:pt x="5272" y="13331"/>
                    <a:pt x="5272" y="13331"/>
                  </a:cubicBezTo>
                  <a:cubicBezTo>
                    <a:pt x="5272" y="13331"/>
                    <a:pt x="6469" y="11406"/>
                    <a:pt x="6735" y="11406"/>
                  </a:cubicBezTo>
                  <a:cubicBezTo>
                    <a:pt x="6934" y="11406"/>
                    <a:pt x="8263" y="11513"/>
                    <a:pt x="7599" y="10444"/>
                  </a:cubicBezTo>
                  <a:cubicBezTo>
                    <a:pt x="6867" y="9268"/>
                    <a:pt x="7000" y="9589"/>
                    <a:pt x="6535" y="9054"/>
                  </a:cubicBezTo>
                  <a:cubicBezTo>
                    <a:pt x="6136" y="8626"/>
                    <a:pt x="6535" y="9482"/>
                    <a:pt x="5671" y="8199"/>
                  </a:cubicBezTo>
                  <a:cubicBezTo>
                    <a:pt x="4807" y="7022"/>
                    <a:pt x="4940" y="7236"/>
                    <a:pt x="4807" y="6060"/>
                  </a:cubicBezTo>
                  <a:cubicBezTo>
                    <a:pt x="4674" y="4884"/>
                    <a:pt x="3877" y="5846"/>
                    <a:pt x="3943" y="5311"/>
                  </a:cubicBezTo>
                  <a:cubicBezTo>
                    <a:pt x="4010" y="4884"/>
                    <a:pt x="4541" y="4135"/>
                    <a:pt x="4807" y="4135"/>
                  </a:cubicBezTo>
                  <a:cubicBezTo>
                    <a:pt x="5073" y="4135"/>
                    <a:pt x="5671" y="2852"/>
                    <a:pt x="6402" y="3280"/>
                  </a:cubicBezTo>
                  <a:cubicBezTo>
                    <a:pt x="7133" y="3707"/>
                    <a:pt x="7133" y="4028"/>
                    <a:pt x="7466" y="3707"/>
                  </a:cubicBezTo>
                  <a:cubicBezTo>
                    <a:pt x="7731" y="3280"/>
                    <a:pt x="6602" y="2852"/>
                    <a:pt x="7399" y="2424"/>
                  </a:cubicBezTo>
                  <a:cubicBezTo>
                    <a:pt x="8197" y="1997"/>
                    <a:pt x="8463" y="3066"/>
                    <a:pt x="8795" y="3066"/>
                  </a:cubicBezTo>
                  <a:cubicBezTo>
                    <a:pt x="9127" y="3066"/>
                    <a:pt x="9459" y="2852"/>
                    <a:pt x="9393" y="2103"/>
                  </a:cubicBezTo>
                  <a:cubicBezTo>
                    <a:pt x="9393" y="1462"/>
                    <a:pt x="9925" y="1034"/>
                    <a:pt x="10257" y="927"/>
                  </a:cubicBezTo>
                  <a:cubicBezTo>
                    <a:pt x="10656" y="820"/>
                    <a:pt x="12783" y="606"/>
                    <a:pt x="12783" y="606"/>
                  </a:cubicBezTo>
                  <a:cubicBezTo>
                    <a:pt x="12783" y="606"/>
                    <a:pt x="14045" y="-249"/>
                    <a:pt x="13979" y="72"/>
                  </a:cubicBezTo>
                  <a:cubicBezTo>
                    <a:pt x="13846" y="393"/>
                    <a:pt x="14710" y="1355"/>
                    <a:pt x="14710" y="1355"/>
                  </a:cubicBezTo>
                  <a:cubicBezTo>
                    <a:pt x="14909" y="179"/>
                    <a:pt x="14909" y="179"/>
                    <a:pt x="14909" y="179"/>
                  </a:cubicBezTo>
                  <a:cubicBezTo>
                    <a:pt x="14909" y="179"/>
                    <a:pt x="18631" y="1034"/>
                    <a:pt x="18764" y="1034"/>
                  </a:cubicBezTo>
                  <a:cubicBezTo>
                    <a:pt x="18897" y="1034"/>
                    <a:pt x="21489" y="2317"/>
                    <a:pt x="21423" y="2103"/>
                  </a:cubicBezTo>
                  <a:cubicBezTo>
                    <a:pt x="21356" y="1890"/>
                    <a:pt x="21423" y="3707"/>
                    <a:pt x="21024" y="3814"/>
                  </a:cubicBezTo>
                  <a:cubicBezTo>
                    <a:pt x="20691" y="3921"/>
                    <a:pt x="19628" y="4456"/>
                    <a:pt x="19628" y="445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Shape 112"/>
            <p:cNvSpPr/>
            <p:nvPr/>
          </p:nvSpPr>
          <p:spPr>
            <a:xfrm>
              <a:off x="3979404" y="358357"/>
              <a:ext cx="446746" cy="377619"/>
            </a:xfrm>
            <a:custGeom>
              <a:avLst/>
              <a:gdLst/>
              <a:ahLst/>
              <a:cxnLst>
                <a:cxn ang="0">
                  <a:pos x="wd2" y="hd2"/>
                </a:cxn>
                <a:cxn ang="5400000">
                  <a:pos x="wd2" y="hd2"/>
                </a:cxn>
                <a:cxn ang="10800000">
                  <a:pos x="wd2" y="hd2"/>
                </a:cxn>
                <a:cxn ang="16200000">
                  <a:pos x="wd2" y="hd2"/>
                </a:cxn>
              </a:cxnLst>
              <a:rect l="0" t="0" r="r" b="b"/>
              <a:pathLst>
                <a:path w="20600" h="20933" extrusionOk="0">
                  <a:moveTo>
                    <a:pt x="12244" y="19467"/>
                  </a:moveTo>
                  <a:cubicBezTo>
                    <a:pt x="10219" y="21600"/>
                    <a:pt x="10219" y="21067"/>
                    <a:pt x="8644" y="20000"/>
                  </a:cubicBezTo>
                  <a:cubicBezTo>
                    <a:pt x="7069" y="19200"/>
                    <a:pt x="3469" y="18133"/>
                    <a:pt x="3244" y="17600"/>
                  </a:cubicBezTo>
                  <a:cubicBezTo>
                    <a:pt x="3244" y="17067"/>
                    <a:pt x="4819" y="13867"/>
                    <a:pt x="5269" y="13867"/>
                  </a:cubicBezTo>
                  <a:cubicBezTo>
                    <a:pt x="5719" y="13867"/>
                    <a:pt x="4819" y="13600"/>
                    <a:pt x="3694" y="13333"/>
                  </a:cubicBezTo>
                  <a:cubicBezTo>
                    <a:pt x="2569" y="13333"/>
                    <a:pt x="-581" y="9333"/>
                    <a:pt x="94" y="7733"/>
                  </a:cubicBezTo>
                  <a:cubicBezTo>
                    <a:pt x="994" y="6133"/>
                    <a:pt x="1669" y="5333"/>
                    <a:pt x="3019" y="4533"/>
                  </a:cubicBezTo>
                  <a:cubicBezTo>
                    <a:pt x="4144" y="4000"/>
                    <a:pt x="7294" y="267"/>
                    <a:pt x="7969" y="0"/>
                  </a:cubicBezTo>
                  <a:cubicBezTo>
                    <a:pt x="8644" y="0"/>
                    <a:pt x="11344" y="0"/>
                    <a:pt x="11794" y="2133"/>
                  </a:cubicBezTo>
                  <a:cubicBezTo>
                    <a:pt x="12244" y="4267"/>
                    <a:pt x="11794" y="4000"/>
                    <a:pt x="14269" y="6133"/>
                  </a:cubicBezTo>
                  <a:cubicBezTo>
                    <a:pt x="16519" y="8267"/>
                    <a:pt x="21019" y="9867"/>
                    <a:pt x="20569" y="10933"/>
                  </a:cubicBezTo>
                  <a:cubicBezTo>
                    <a:pt x="20344" y="12267"/>
                    <a:pt x="17644" y="13333"/>
                    <a:pt x="16294" y="14933"/>
                  </a:cubicBezTo>
                  <a:cubicBezTo>
                    <a:pt x="14719" y="16267"/>
                    <a:pt x="12244" y="19467"/>
                    <a:pt x="12244" y="1946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Shape 113"/>
            <p:cNvSpPr/>
            <p:nvPr/>
          </p:nvSpPr>
          <p:spPr>
            <a:xfrm>
              <a:off x="3855439" y="650251"/>
              <a:ext cx="162882" cy="104363"/>
            </a:xfrm>
            <a:custGeom>
              <a:avLst/>
              <a:gdLst/>
              <a:ahLst/>
              <a:cxnLst>
                <a:cxn ang="0">
                  <a:pos x="wd2" y="hd2"/>
                </a:cxn>
                <a:cxn ang="5400000">
                  <a:pos x="wd2" y="hd2"/>
                </a:cxn>
                <a:cxn ang="10800000">
                  <a:pos x="wd2" y="hd2"/>
                </a:cxn>
                <a:cxn ang="16200000">
                  <a:pos x="wd2" y="hd2"/>
                </a:cxn>
              </a:cxnLst>
              <a:rect l="0" t="0" r="r" b="b"/>
              <a:pathLst>
                <a:path w="15307" h="18432" extrusionOk="0">
                  <a:moveTo>
                    <a:pt x="11763" y="16955"/>
                  </a:moveTo>
                  <a:cubicBezTo>
                    <a:pt x="9924" y="16955"/>
                    <a:pt x="5788" y="20278"/>
                    <a:pt x="3950" y="16955"/>
                  </a:cubicBezTo>
                  <a:cubicBezTo>
                    <a:pt x="2112" y="12801"/>
                    <a:pt x="-1565" y="2832"/>
                    <a:pt x="733" y="1170"/>
                  </a:cubicBezTo>
                  <a:cubicBezTo>
                    <a:pt x="2571" y="-491"/>
                    <a:pt x="2112" y="-1322"/>
                    <a:pt x="11303" y="5324"/>
                  </a:cubicBezTo>
                  <a:cubicBezTo>
                    <a:pt x="20035" y="11970"/>
                    <a:pt x="11763" y="16955"/>
                    <a:pt x="11763" y="1695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Shape 114"/>
            <p:cNvSpPr/>
            <p:nvPr/>
          </p:nvSpPr>
          <p:spPr>
            <a:xfrm>
              <a:off x="3536757" y="588731"/>
              <a:ext cx="292050" cy="162038"/>
            </a:xfrm>
            <a:custGeom>
              <a:avLst/>
              <a:gdLst/>
              <a:ahLst/>
              <a:cxnLst>
                <a:cxn ang="0">
                  <a:pos x="wd2" y="hd2"/>
                </a:cxn>
                <a:cxn ang="5400000">
                  <a:pos x="wd2" y="hd2"/>
                </a:cxn>
                <a:cxn ang="10800000">
                  <a:pos x="wd2" y="hd2"/>
                </a:cxn>
                <a:cxn ang="16200000">
                  <a:pos x="wd2" y="hd2"/>
                </a:cxn>
              </a:cxnLst>
              <a:rect l="0" t="0" r="r" b="b"/>
              <a:pathLst>
                <a:path w="18854" h="19849" extrusionOk="0">
                  <a:moveTo>
                    <a:pt x="10661" y="19849"/>
                  </a:moveTo>
                  <a:cubicBezTo>
                    <a:pt x="7802" y="19265"/>
                    <a:pt x="6849" y="16930"/>
                    <a:pt x="4944" y="14595"/>
                  </a:cubicBezTo>
                  <a:cubicBezTo>
                    <a:pt x="3038" y="12843"/>
                    <a:pt x="3673" y="21600"/>
                    <a:pt x="814" y="14595"/>
                  </a:cubicBezTo>
                  <a:cubicBezTo>
                    <a:pt x="-1727" y="7005"/>
                    <a:pt x="2402" y="11092"/>
                    <a:pt x="3355" y="10508"/>
                  </a:cubicBezTo>
                  <a:cubicBezTo>
                    <a:pt x="4626" y="9341"/>
                    <a:pt x="2402" y="7005"/>
                    <a:pt x="1767" y="5838"/>
                  </a:cubicBezTo>
                  <a:cubicBezTo>
                    <a:pt x="1132" y="5254"/>
                    <a:pt x="1767" y="0"/>
                    <a:pt x="3038" y="0"/>
                  </a:cubicBezTo>
                  <a:cubicBezTo>
                    <a:pt x="4308" y="0"/>
                    <a:pt x="9708" y="2919"/>
                    <a:pt x="12885" y="8173"/>
                  </a:cubicBezTo>
                  <a:cubicBezTo>
                    <a:pt x="16061" y="12843"/>
                    <a:pt x="19873" y="16930"/>
                    <a:pt x="18602" y="17514"/>
                  </a:cubicBezTo>
                  <a:cubicBezTo>
                    <a:pt x="17332" y="18097"/>
                    <a:pt x="10661" y="19849"/>
                    <a:pt x="10661" y="1984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Shape 115"/>
            <p:cNvSpPr/>
            <p:nvPr/>
          </p:nvSpPr>
          <p:spPr>
            <a:xfrm>
              <a:off x="2835014" y="1123423"/>
              <a:ext cx="750646" cy="455800"/>
            </a:xfrm>
            <a:custGeom>
              <a:avLst/>
              <a:gdLst/>
              <a:ahLst/>
              <a:cxnLst>
                <a:cxn ang="0">
                  <a:pos x="wd2" y="hd2"/>
                </a:cxn>
                <a:cxn ang="5400000">
                  <a:pos x="wd2" y="hd2"/>
                </a:cxn>
                <a:cxn ang="10800000">
                  <a:pos x="wd2" y="hd2"/>
                </a:cxn>
                <a:cxn ang="16200000">
                  <a:pos x="wd2" y="hd2"/>
                </a:cxn>
              </a:cxnLst>
              <a:rect l="0" t="0" r="r" b="b"/>
              <a:pathLst>
                <a:path w="21600" h="20728" extrusionOk="0">
                  <a:moveTo>
                    <a:pt x="21600" y="14836"/>
                  </a:moveTo>
                  <a:cubicBezTo>
                    <a:pt x="20471" y="13964"/>
                    <a:pt x="21035" y="13091"/>
                    <a:pt x="19200" y="11782"/>
                  </a:cubicBezTo>
                  <a:cubicBezTo>
                    <a:pt x="17365" y="10691"/>
                    <a:pt x="17365" y="12218"/>
                    <a:pt x="17365" y="9382"/>
                  </a:cubicBezTo>
                  <a:cubicBezTo>
                    <a:pt x="17365" y="6545"/>
                    <a:pt x="17929" y="6327"/>
                    <a:pt x="18071" y="5018"/>
                  </a:cubicBezTo>
                  <a:cubicBezTo>
                    <a:pt x="18353" y="3927"/>
                    <a:pt x="18776" y="0"/>
                    <a:pt x="18776" y="0"/>
                  </a:cubicBezTo>
                  <a:cubicBezTo>
                    <a:pt x="18776" y="0"/>
                    <a:pt x="17647" y="218"/>
                    <a:pt x="16235" y="0"/>
                  </a:cubicBezTo>
                  <a:cubicBezTo>
                    <a:pt x="14682" y="0"/>
                    <a:pt x="14965" y="1745"/>
                    <a:pt x="14965" y="1964"/>
                  </a:cubicBezTo>
                  <a:cubicBezTo>
                    <a:pt x="15106" y="2182"/>
                    <a:pt x="13976" y="4364"/>
                    <a:pt x="13976" y="4364"/>
                  </a:cubicBezTo>
                  <a:cubicBezTo>
                    <a:pt x="13129" y="7636"/>
                    <a:pt x="13129" y="7636"/>
                    <a:pt x="13129" y="7636"/>
                  </a:cubicBezTo>
                  <a:cubicBezTo>
                    <a:pt x="12565" y="6545"/>
                    <a:pt x="12565" y="4800"/>
                    <a:pt x="12565" y="4800"/>
                  </a:cubicBezTo>
                  <a:cubicBezTo>
                    <a:pt x="12565" y="4800"/>
                    <a:pt x="12282" y="4145"/>
                    <a:pt x="12000" y="3927"/>
                  </a:cubicBezTo>
                  <a:cubicBezTo>
                    <a:pt x="11718" y="3927"/>
                    <a:pt x="10447" y="4582"/>
                    <a:pt x="10447" y="4582"/>
                  </a:cubicBezTo>
                  <a:cubicBezTo>
                    <a:pt x="10447" y="4582"/>
                    <a:pt x="9882" y="4582"/>
                    <a:pt x="9600" y="3927"/>
                  </a:cubicBezTo>
                  <a:cubicBezTo>
                    <a:pt x="9318" y="3491"/>
                    <a:pt x="9882" y="3927"/>
                    <a:pt x="9318" y="3491"/>
                  </a:cubicBezTo>
                  <a:cubicBezTo>
                    <a:pt x="8612" y="3055"/>
                    <a:pt x="8753" y="2400"/>
                    <a:pt x="8047" y="3273"/>
                  </a:cubicBezTo>
                  <a:cubicBezTo>
                    <a:pt x="7341" y="4145"/>
                    <a:pt x="6918" y="5673"/>
                    <a:pt x="6353" y="4145"/>
                  </a:cubicBezTo>
                  <a:cubicBezTo>
                    <a:pt x="5788" y="2618"/>
                    <a:pt x="6494" y="1309"/>
                    <a:pt x="6071" y="1309"/>
                  </a:cubicBezTo>
                  <a:cubicBezTo>
                    <a:pt x="5647" y="1527"/>
                    <a:pt x="6212" y="2182"/>
                    <a:pt x="4941" y="2618"/>
                  </a:cubicBezTo>
                  <a:cubicBezTo>
                    <a:pt x="3529" y="3055"/>
                    <a:pt x="3388" y="3055"/>
                    <a:pt x="2682" y="4145"/>
                  </a:cubicBezTo>
                  <a:cubicBezTo>
                    <a:pt x="1976" y="5018"/>
                    <a:pt x="0" y="7636"/>
                    <a:pt x="0" y="8073"/>
                  </a:cubicBezTo>
                  <a:cubicBezTo>
                    <a:pt x="0" y="8509"/>
                    <a:pt x="1271" y="9382"/>
                    <a:pt x="988" y="9818"/>
                  </a:cubicBezTo>
                  <a:cubicBezTo>
                    <a:pt x="706" y="10473"/>
                    <a:pt x="424" y="12218"/>
                    <a:pt x="424" y="12218"/>
                  </a:cubicBezTo>
                  <a:cubicBezTo>
                    <a:pt x="424" y="12218"/>
                    <a:pt x="1694" y="13091"/>
                    <a:pt x="1976" y="13091"/>
                  </a:cubicBezTo>
                  <a:cubicBezTo>
                    <a:pt x="2259" y="13309"/>
                    <a:pt x="141" y="15709"/>
                    <a:pt x="424" y="15709"/>
                  </a:cubicBezTo>
                  <a:cubicBezTo>
                    <a:pt x="847" y="15927"/>
                    <a:pt x="2682" y="18109"/>
                    <a:pt x="2682" y="18109"/>
                  </a:cubicBezTo>
                  <a:cubicBezTo>
                    <a:pt x="2682" y="18109"/>
                    <a:pt x="4094" y="17891"/>
                    <a:pt x="4941" y="18764"/>
                  </a:cubicBezTo>
                  <a:cubicBezTo>
                    <a:pt x="5647" y="19636"/>
                    <a:pt x="6494" y="21600"/>
                    <a:pt x="7624" y="20291"/>
                  </a:cubicBezTo>
                  <a:cubicBezTo>
                    <a:pt x="8894" y="19200"/>
                    <a:pt x="8753" y="18982"/>
                    <a:pt x="10306" y="18327"/>
                  </a:cubicBezTo>
                  <a:cubicBezTo>
                    <a:pt x="11859" y="17673"/>
                    <a:pt x="12706" y="18982"/>
                    <a:pt x="13412" y="18327"/>
                  </a:cubicBezTo>
                  <a:cubicBezTo>
                    <a:pt x="14259" y="17673"/>
                    <a:pt x="15953" y="18109"/>
                    <a:pt x="15953" y="18109"/>
                  </a:cubicBezTo>
                  <a:cubicBezTo>
                    <a:pt x="15953" y="18109"/>
                    <a:pt x="16094" y="19855"/>
                    <a:pt x="18635" y="19200"/>
                  </a:cubicBezTo>
                  <a:cubicBezTo>
                    <a:pt x="21176" y="18545"/>
                    <a:pt x="20471" y="17455"/>
                    <a:pt x="19624" y="17455"/>
                  </a:cubicBezTo>
                  <a:cubicBezTo>
                    <a:pt x="18776" y="17455"/>
                    <a:pt x="17647" y="16364"/>
                    <a:pt x="18071" y="16364"/>
                  </a:cubicBezTo>
                  <a:cubicBezTo>
                    <a:pt x="18494" y="16364"/>
                    <a:pt x="21600" y="14836"/>
                    <a:pt x="21600" y="148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Shape 116"/>
            <p:cNvSpPr/>
            <p:nvPr/>
          </p:nvSpPr>
          <p:spPr>
            <a:xfrm>
              <a:off x="2533689" y="1041623"/>
              <a:ext cx="460447" cy="312609"/>
            </a:xfrm>
            <a:custGeom>
              <a:avLst/>
              <a:gdLst/>
              <a:ahLst/>
              <a:cxnLst>
                <a:cxn ang="0">
                  <a:pos x="wd2" y="hd2"/>
                </a:cxn>
                <a:cxn ang="5400000">
                  <a:pos x="wd2" y="hd2"/>
                </a:cxn>
                <a:cxn ang="10800000">
                  <a:pos x="wd2" y="hd2"/>
                </a:cxn>
                <a:cxn ang="16200000">
                  <a:pos x="wd2" y="hd2"/>
                </a:cxn>
              </a:cxnLst>
              <a:rect l="0" t="0" r="r" b="b"/>
              <a:pathLst>
                <a:path w="20469" h="20120" extrusionOk="0">
                  <a:moveTo>
                    <a:pt x="6627" y="19464"/>
                  </a:moveTo>
                  <a:cubicBezTo>
                    <a:pt x="5536" y="21007"/>
                    <a:pt x="3791" y="19464"/>
                    <a:pt x="2918" y="18538"/>
                  </a:cubicBezTo>
                  <a:cubicBezTo>
                    <a:pt x="2045" y="17304"/>
                    <a:pt x="1827" y="16070"/>
                    <a:pt x="518" y="15453"/>
                  </a:cubicBezTo>
                  <a:cubicBezTo>
                    <a:pt x="-573" y="14527"/>
                    <a:pt x="300" y="12367"/>
                    <a:pt x="954" y="11750"/>
                  </a:cubicBezTo>
                  <a:cubicBezTo>
                    <a:pt x="1609" y="11441"/>
                    <a:pt x="2918" y="9590"/>
                    <a:pt x="2918" y="9590"/>
                  </a:cubicBezTo>
                  <a:cubicBezTo>
                    <a:pt x="2918" y="9590"/>
                    <a:pt x="4882" y="4961"/>
                    <a:pt x="4445" y="4344"/>
                  </a:cubicBezTo>
                  <a:cubicBezTo>
                    <a:pt x="3791" y="3727"/>
                    <a:pt x="3572" y="2184"/>
                    <a:pt x="4009" y="1258"/>
                  </a:cubicBezTo>
                  <a:cubicBezTo>
                    <a:pt x="4445" y="641"/>
                    <a:pt x="8372" y="-593"/>
                    <a:pt x="9245" y="333"/>
                  </a:cubicBezTo>
                  <a:cubicBezTo>
                    <a:pt x="10118" y="1258"/>
                    <a:pt x="13391" y="2493"/>
                    <a:pt x="13827" y="1258"/>
                  </a:cubicBezTo>
                  <a:cubicBezTo>
                    <a:pt x="14263" y="24"/>
                    <a:pt x="16227" y="641"/>
                    <a:pt x="17318" y="1258"/>
                  </a:cubicBezTo>
                  <a:cubicBezTo>
                    <a:pt x="18191" y="1876"/>
                    <a:pt x="21027" y="3418"/>
                    <a:pt x="20372" y="4036"/>
                  </a:cubicBezTo>
                  <a:cubicBezTo>
                    <a:pt x="19718" y="4961"/>
                    <a:pt x="18409" y="9281"/>
                    <a:pt x="16227" y="10207"/>
                  </a:cubicBezTo>
                  <a:cubicBezTo>
                    <a:pt x="14263" y="10824"/>
                    <a:pt x="13609" y="11441"/>
                    <a:pt x="12736" y="12676"/>
                  </a:cubicBezTo>
                  <a:cubicBezTo>
                    <a:pt x="12082" y="13910"/>
                    <a:pt x="6627" y="19464"/>
                    <a:pt x="6627" y="1946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Shape 117"/>
            <p:cNvSpPr/>
            <p:nvPr/>
          </p:nvSpPr>
          <p:spPr>
            <a:xfrm>
              <a:off x="2740675" y="782556"/>
              <a:ext cx="338902" cy="151499"/>
            </a:xfrm>
            <a:custGeom>
              <a:avLst/>
              <a:gdLst/>
              <a:ahLst/>
              <a:cxnLst>
                <a:cxn ang="0">
                  <a:pos x="wd2" y="hd2"/>
                </a:cxn>
                <a:cxn ang="5400000">
                  <a:pos x="wd2" y="hd2"/>
                </a:cxn>
                <a:cxn ang="10800000">
                  <a:pos x="wd2" y="hd2"/>
                </a:cxn>
                <a:cxn ang="16200000">
                  <a:pos x="wd2" y="hd2"/>
                </a:cxn>
              </a:cxnLst>
              <a:rect l="0" t="0" r="r" b="b"/>
              <a:pathLst>
                <a:path w="20128" h="18862" extrusionOk="0">
                  <a:moveTo>
                    <a:pt x="85" y="16531"/>
                  </a:moveTo>
                  <a:cubicBezTo>
                    <a:pt x="-791" y="20131"/>
                    <a:pt x="5339" y="18931"/>
                    <a:pt x="7090" y="17131"/>
                  </a:cubicBezTo>
                  <a:cubicBezTo>
                    <a:pt x="8550" y="15331"/>
                    <a:pt x="7966" y="11731"/>
                    <a:pt x="12052" y="12331"/>
                  </a:cubicBezTo>
                  <a:cubicBezTo>
                    <a:pt x="15847" y="12931"/>
                    <a:pt x="17306" y="11731"/>
                    <a:pt x="17890" y="10531"/>
                  </a:cubicBezTo>
                  <a:cubicBezTo>
                    <a:pt x="18474" y="9331"/>
                    <a:pt x="20809" y="3331"/>
                    <a:pt x="19933" y="931"/>
                  </a:cubicBezTo>
                  <a:cubicBezTo>
                    <a:pt x="19350" y="-1469"/>
                    <a:pt x="16139" y="1531"/>
                    <a:pt x="15263" y="1531"/>
                  </a:cubicBezTo>
                  <a:cubicBezTo>
                    <a:pt x="14095" y="1531"/>
                    <a:pt x="9133" y="2731"/>
                    <a:pt x="8258" y="2731"/>
                  </a:cubicBezTo>
                  <a:cubicBezTo>
                    <a:pt x="7674" y="3331"/>
                    <a:pt x="5631" y="6931"/>
                    <a:pt x="5047" y="8131"/>
                  </a:cubicBezTo>
                  <a:cubicBezTo>
                    <a:pt x="4463" y="9331"/>
                    <a:pt x="668" y="11731"/>
                    <a:pt x="85" y="1653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Shape 118"/>
            <p:cNvSpPr/>
            <p:nvPr/>
          </p:nvSpPr>
          <p:spPr>
            <a:xfrm>
              <a:off x="3105596" y="715557"/>
              <a:ext cx="258786" cy="99794"/>
            </a:xfrm>
            <a:custGeom>
              <a:avLst/>
              <a:gdLst/>
              <a:ahLst/>
              <a:cxnLst>
                <a:cxn ang="0">
                  <a:pos x="wd2" y="hd2"/>
                </a:cxn>
                <a:cxn ang="5400000">
                  <a:pos x="wd2" y="hd2"/>
                </a:cxn>
                <a:cxn ang="10800000">
                  <a:pos x="wd2" y="hd2"/>
                </a:cxn>
                <a:cxn ang="16200000">
                  <a:pos x="wd2" y="hd2"/>
                </a:cxn>
              </a:cxnLst>
              <a:rect l="0" t="0" r="r" b="b"/>
              <a:pathLst>
                <a:path w="19806" h="18947" extrusionOk="0">
                  <a:moveTo>
                    <a:pt x="1490" y="1300"/>
                  </a:moveTo>
                  <a:cubicBezTo>
                    <a:pt x="2979" y="-1400"/>
                    <a:pt x="4097" y="400"/>
                    <a:pt x="5959" y="4000"/>
                  </a:cubicBezTo>
                  <a:cubicBezTo>
                    <a:pt x="7821" y="8500"/>
                    <a:pt x="14152" y="1300"/>
                    <a:pt x="16386" y="4000"/>
                  </a:cubicBezTo>
                  <a:cubicBezTo>
                    <a:pt x="18248" y="7600"/>
                    <a:pt x="21600" y="5800"/>
                    <a:pt x="18621" y="11200"/>
                  </a:cubicBezTo>
                  <a:cubicBezTo>
                    <a:pt x="15269" y="17500"/>
                    <a:pt x="16386" y="20200"/>
                    <a:pt x="13779" y="18400"/>
                  </a:cubicBezTo>
                  <a:cubicBezTo>
                    <a:pt x="10800" y="15700"/>
                    <a:pt x="8566" y="15700"/>
                    <a:pt x="5586" y="13000"/>
                  </a:cubicBezTo>
                  <a:cubicBezTo>
                    <a:pt x="2607" y="9400"/>
                    <a:pt x="0" y="9400"/>
                    <a:pt x="0" y="9400"/>
                  </a:cubicBezTo>
                  <a:lnTo>
                    <a:pt x="1490" y="13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Shape 119"/>
            <p:cNvSpPr/>
            <p:nvPr/>
          </p:nvSpPr>
          <p:spPr>
            <a:xfrm>
              <a:off x="3221975" y="642903"/>
              <a:ext cx="138067" cy="79416"/>
            </a:xfrm>
            <a:custGeom>
              <a:avLst/>
              <a:gdLst/>
              <a:ahLst/>
              <a:cxnLst>
                <a:cxn ang="0">
                  <a:pos x="wd2" y="hd2"/>
                </a:cxn>
                <a:cxn ang="5400000">
                  <a:pos x="wd2" y="hd2"/>
                </a:cxn>
                <a:cxn ang="10800000">
                  <a:pos x="wd2" y="hd2"/>
                </a:cxn>
                <a:cxn ang="16200000">
                  <a:pos x="wd2" y="hd2"/>
                </a:cxn>
              </a:cxnLst>
              <a:rect l="0" t="0" r="r" b="b"/>
              <a:pathLst>
                <a:path w="18982" h="16301" extrusionOk="0">
                  <a:moveTo>
                    <a:pt x="1350" y="15310"/>
                  </a:moveTo>
                  <a:cubicBezTo>
                    <a:pt x="4725" y="14328"/>
                    <a:pt x="14850" y="19237"/>
                    <a:pt x="18225" y="13346"/>
                  </a:cubicBezTo>
                  <a:cubicBezTo>
                    <a:pt x="21600" y="6473"/>
                    <a:pt x="12825" y="-2363"/>
                    <a:pt x="8775" y="582"/>
                  </a:cubicBezTo>
                  <a:cubicBezTo>
                    <a:pt x="5400" y="2546"/>
                    <a:pt x="0" y="6473"/>
                    <a:pt x="0" y="6473"/>
                  </a:cubicBezTo>
                  <a:lnTo>
                    <a:pt x="1350" y="1531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Shape 120"/>
            <p:cNvSpPr/>
            <p:nvPr/>
          </p:nvSpPr>
          <p:spPr>
            <a:xfrm>
              <a:off x="2947939" y="847544"/>
              <a:ext cx="539728" cy="208519"/>
            </a:xfrm>
            <a:custGeom>
              <a:avLst/>
              <a:gdLst/>
              <a:ahLst/>
              <a:cxnLst>
                <a:cxn ang="0">
                  <a:pos x="wd2" y="hd2"/>
                </a:cxn>
                <a:cxn ang="5400000">
                  <a:pos x="wd2" y="hd2"/>
                </a:cxn>
                <a:cxn ang="10800000">
                  <a:pos x="wd2" y="hd2"/>
                </a:cxn>
                <a:cxn ang="16200000">
                  <a:pos x="wd2" y="hd2"/>
                </a:cxn>
              </a:cxnLst>
              <a:rect l="0" t="0" r="r" b="b"/>
              <a:pathLst>
                <a:path w="20869" h="20046" extrusionOk="0">
                  <a:moveTo>
                    <a:pt x="13782" y="7813"/>
                  </a:moveTo>
                  <a:cubicBezTo>
                    <a:pt x="12645" y="8272"/>
                    <a:pt x="11887" y="11949"/>
                    <a:pt x="10939" y="7813"/>
                  </a:cubicBezTo>
                  <a:cubicBezTo>
                    <a:pt x="9992" y="3677"/>
                    <a:pt x="7529" y="2757"/>
                    <a:pt x="6771" y="3677"/>
                  </a:cubicBezTo>
                  <a:cubicBezTo>
                    <a:pt x="5824" y="4596"/>
                    <a:pt x="2034" y="3677"/>
                    <a:pt x="2224" y="5515"/>
                  </a:cubicBezTo>
                  <a:cubicBezTo>
                    <a:pt x="2224" y="7813"/>
                    <a:pt x="1276" y="11030"/>
                    <a:pt x="518" y="11030"/>
                  </a:cubicBezTo>
                  <a:cubicBezTo>
                    <a:pt x="-429" y="11489"/>
                    <a:pt x="139" y="12409"/>
                    <a:pt x="518" y="12868"/>
                  </a:cubicBezTo>
                  <a:cubicBezTo>
                    <a:pt x="1087" y="13328"/>
                    <a:pt x="1655" y="11030"/>
                    <a:pt x="4497" y="12409"/>
                  </a:cubicBezTo>
                  <a:cubicBezTo>
                    <a:pt x="7339" y="14247"/>
                    <a:pt x="8097" y="14247"/>
                    <a:pt x="7718" y="15166"/>
                  </a:cubicBezTo>
                  <a:cubicBezTo>
                    <a:pt x="7339" y="16545"/>
                    <a:pt x="5445" y="16085"/>
                    <a:pt x="6013" y="17004"/>
                  </a:cubicBezTo>
                  <a:cubicBezTo>
                    <a:pt x="6582" y="17923"/>
                    <a:pt x="7339" y="21600"/>
                    <a:pt x="8855" y="19302"/>
                  </a:cubicBezTo>
                  <a:cubicBezTo>
                    <a:pt x="10560" y="17004"/>
                    <a:pt x="10750" y="16085"/>
                    <a:pt x="12266" y="16085"/>
                  </a:cubicBezTo>
                  <a:cubicBezTo>
                    <a:pt x="13782" y="16085"/>
                    <a:pt x="13403" y="18383"/>
                    <a:pt x="16624" y="16085"/>
                  </a:cubicBezTo>
                  <a:cubicBezTo>
                    <a:pt x="19845" y="14247"/>
                    <a:pt x="20034" y="12409"/>
                    <a:pt x="20034" y="12409"/>
                  </a:cubicBezTo>
                  <a:cubicBezTo>
                    <a:pt x="20034" y="12409"/>
                    <a:pt x="21171" y="10111"/>
                    <a:pt x="20792" y="8732"/>
                  </a:cubicBezTo>
                  <a:cubicBezTo>
                    <a:pt x="20413" y="7353"/>
                    <a:pt x="20034" y="6434"/>
                    <a:pt x="19655" y="6434"/>
                  </a:cubicBezTo>
                  <a:cubicBezTo>
                    <a:pt x="19276" y="6434"/>
                    <a:pt x="19087" y="7813"/>
                    <a:pt x="18139" y="6434"/>
                  </a:cubicBezTo>
                  <a:cubicBezTo>
                    <a:pt x="17192" y="4596"/>
                    <a:pt x="17571" y="6434"/>
                    <a:pt x="17003" y="3217"/>
                  </a:cubicBezTo>
                  <a:cubicBezTo>
                    <a:pt x="16434" y="0"/>
                    <a:pt x="16813" y="0"/>
                    <a:pt x="15866" y="0"/>
                  </a:cubicBezTo>
                  <a:cubicBezTo>
                    <a:pt x="14729" y="0"/>
                    <a:pt x="11318" y="919"/>
                    <a:pt x="12645" y="1838"/>
                  </a:cubicBezTo>
                  <a:cubicBezTo>
                    <a:pt x="13971" y="3217"/>
                    <a:pt x="13782" y="7813"/>
                    <a:pt x="13782" y="781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Shape 121"/>
            <p:cNvSpPr/>
            <p:nvPr/>
          </p:nvSpPr>
          <p:spPr>
            <a:xfrm>
              <a:off x="3579840" y="1086473"/>
              <a:ext cx="256304" cy="268848"/>
            </a:xfrm>
            <a:custGeom>
              <a:avLst/>
              <a:gdLst/>
              <a:ahLst/>
              <a:cxnLst>
                <a:cxn ang="0">
                  <a:pos x="wd2" y="hd2"/>
                </a:cxn>
                <a:cxn ang="5400000">
                  <a:pos x="wd2" y="hd2"/>
                </a:cxn>
                <a:cxn ang="10800000">
                  <a:pos x="wd2" y="hd2"/>
                </a:cxn>
                <a:cxn ang="16200000">
                  <a:pos x="wd2" y="hd2"/>
                </a:cxn>
              </a:cxnLst>
              <a:rect l="0" t="0" r="r" b="b"/>
              <a:pathLst>
                <a:path w="19220" h="20216" extrusionOk="0">
                  <a:moveTo>
                    <a:pt x="14644" y="6129"/>
                  </a:moveTo>
                  <a:cubicBezTo>
                    <a:pt x="11715" y="5769"/>
                    <a:pt x="21600" y="2169"/>
                    <a:pt x="18671" y="2169"/>
                  </a:cubicBezTo>
                  <a:cubicBezTo>
                    <a:pt x="15742" y="2169"/>
                    <a:pt x="13546" y="-1071"/>
                    <a:pt x="11715" y="369"/>
                  </a:cubicBezTo>
                  <a:cubicBezTo>
                    <a:pt x="9885" y="1809"/>
                    <a:pt x="4027" y="2529"/>
                    <a:pt x="4027" y="2529"/>
                  </a:cubicBezTo>
                  <a:cubicBezTo>
                    <a:pt x="4027" y="6489"/>
                    <a:pt x="4027" y="6489"/>
                    <a:pt x="4027" y="6489"/>
                  </a:cubicBezTo>
                  <a:cubicBezTo>
                    <a:pt x="0" y="8289"/>
                    <a:pt x="0" y="8289"/>
                    <a:pt x="0" y="8289"/>
                  </a:cubicBezTo>
                  <a:cubicBezTo>
                    <a:pt x="0" y="8289"/>
                    <a:pt x="0" y="11889"/>
                    <a:pt x="1464" y="13329"/>
                  </a:cubicBezTo>
                  <a:cubicBezTo>
                    <a:pt x="3295" y="14409"/>
                    <a:pt x="7322" y="15489"/>
                    <a:pt x="5858" y="16929"/>
                  </a:cubicBezTo>
                  <a:cubicBezTo>
                    <a:pt x="4393" y="18009"/>
                    <a:pt x="9153" y="20169"/>
                    <a:pt x="8054" y="20169"/>
                  </a:cubicBezTo>
                  <a:cubicBezTo>
                    <a:pt x="6956" y="20529"/>
                    <a:pt x="9519" y="18729"/>
                    <a:pt x="12447" y="17649"/>
                  </a:cubicBezTo>
                  <a:cubicBezTo>
                    <a:pt x="15010" y="16929"/>
                    <a:pt x="16475" y="16209"/>
                    <a:pt x="16108" y="16569"/>
                  </a:cubicBezTo>
                  <a:cubicBezTo>
                    <a:pt x="16108" y="16929"/>
                    <a:pt x="16475" y="15129"/>
                    <a:pt x="16841" y="14049"/>
                  </a:cubicBezTo>
                  <a:cubicBezTo>
                    <a:pt x="17207" y="12609"/>
                    <a:pt x="17207" y="10089"/>
                    <a:pt x="17207" y="10089"/>
                  </a:cubicBezTo>
                  <a:cubicBezTo>
                    <a:pt x="17207" y="10089"/>
                    <a:pt x="18305" y="6489"/>
                    <a:pt x="14644" y="61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Shape 122"/>
            <p:cNvSpPr/>
            <p:nvPr/>
          </p:nvSpPr>
          <p:spPr>
            <a:xfrm>
              <a:off x="3550783" y="845451"/>
              <a:ext cx="450932" cy="207692"/>
            </a:xfrm>
            <a:custGeom>
              <a:avLst/>
              <a:gdLst/>
              <a:ahLst/>
              <a:cxnLst>
                <a:cxn ang="0">
                  <a:pos x="wd2" y="hd2"/>
                </a:cxn>
                <a:cxn ang="5400000">
                  <a:pos x="wd2" y="hd2"/>
                </a:cxn>
                <a:cxn ang="10800000">
                  <a:pos x="wd2" y="hd2"/>
                </a:cxn>
                <a:cxn ang="16200000">
                  <a:pos x="wd2" y="hd2"/>
                </a:cxn>
              </a:cxnLst>
              <a:rect l="0" t="0" r="r" b="b"/>
              <a:pathLst>
                <a:path w="20923" h="19966" extrusionOk="0">
                  <a:moveTo>
                    <a:pt x="4098" y="5815"/>
                  </a:moveTo>
                  <a:cubicBezTo>
                    <a:pt x="2734" y="3058"/>
                    <a:pt x="1597" y="760"/>
                    <a:pt x="687" y="1219"/>
                  </a:cubicBezTo>
                  <a:cubicBezTo>
                    <a:pt x="5" y="1219"/>
                    <a:pt x="1369" y="4896"/>
                    <a:pt x="915" y="6734"/>
                  </a:cubicBezTo>
                  <a:cubicBezTo>
                    <a:pt x="687" y="8113"/>
                    <a:pt x="1597" y="11330"/>
                    <a:pt x="460" y="11790"/>
                  </a:cubicBezTo>
                  <a:cubicBezTo>
                    <a:pt x="-677" y="12709"/>
                    <a:pt x="460" y="11790"/>
                    <a:pt x="2051" y="15007"/>
                  </a:cubicBezTo>
                  <a:cubicBezTo>
                    <a:pt x="3416" y="18224"/>
                    <a:pt x="460" y="20981"/>
                    <a:pt x="3643" y="19602"/>
                  </a:cubicBezTo>
                  <a:cubicBezTo>
                    <a:pt x="6599" y="18224"/>
                    <a:pt x="9782" y="19143"/>
                    <a:pt x="12738" y="18683"/>
                  </a:cubicBezTo>
                  <a:cubicBezTo>
                    <a:pt x="15466" y="18224"/>
                    <a:pt x="17967" y="17764"/>
                    <a:pt x="17967" y="17764"/>
                  </a:cubicBezTo>
                  <a:cubicBezTo>
                    <a:pt x="20923" y="15466"/>
                    <a:pt x="20923" y="15466"/>
                    <a:pt x="20923" y="15466"/>
                  </a:cubicBezTo>
                  <a:cubicBezTo>
                    <a:pt x="20923" y="15466"/>
                    <a:pt x="19559" y="8572"/>
                    <a:pt x="18877" y="7653"/>
                  </a:cubicBezTo>
                  <a:cubicBezTo>
                    <a:pt x="18195" y="6734"/>
                    <a:pt x="16376" y="9951"/>
                    <a:pt x="16376" y="9951"/>
                  </a:cubicBezTo>
                  <a:cubicBezTo>
                    <a:pt x="16376" y="9951"/>
                    <a:pt x="13875" y="5815"/>
                    <a:pt x="13875" y="4896"/>
                  </a:cubicBezTo>
                  <a:cubicBezTo>
                    <a:pt x="13875" y="3517"/>
                    <a:pt x="14102" y="1219"/>
                    <a:pt x="13192" y="300"/>
                  </a:cubicBezTo>
                  <a:cubicBezTo>
                    <a:pt x="12283" y="-159"/>
                    <a:pt x="10009" y="300"/>
                    <a:pt x="8418" y="300"/>
                  </a:cubicBezTo>
                  <a:cubicBezTo>
                    <a:pt x="7054" y="300"/>
                    <a:pt x="5235" y="-619"/>
                    <a:pt x="5235" y="760"/>
                  </a:cubicBezTo>
                  <a:cubicBezTo>
                    <a:pt x="5235" y="2138"/>
                    <a:pt x="4098" y="5815"/>
                    <a:pt x="4098" y="581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Shape 123"/>
            <p:cNvSpPr/>
            <p:nvPr/>
          </p:nvSpPr>
          <p:spPr>
            <a:xfrm>
              <a:off x="4111296" y="1108361"/>
              <a:ext cx="1153132" cy="1085005"/>
            </a:xfrm>
            <a:custGeom>
              <a:avLst/>
              <a:gdLst/>
              <a:ahLst/>
              <a:cxnLst>
                <a:cxn ang="0">
                  <a:pos x="wd2" y="hd2"/>
                </a:cxn>
                <a:cxn ang="5400000">
                  <a:pos x="wd2" y="hd2"/>
                </a:cxn>
                <a:cxn ang="10800000">
                  <a:pos x="wd2" y="hd2"/>
                </a:cxn>
                <a:cxn ang="16200000">
                  <a:pos x="wd2" y="hd2"/>
                </a:cxn>
              </a:cxnLst>
              <a:rect l="0" t="0" r="r" b="b"/>
              <a:pathLst>
                <a:path w="20579" h="21293" extrusionOk="0">
                  <a:moveTo>
                    <a:pt x="3964" y="131"/>
                  </a:moveTo>
                  <a:cubicBezTo>
                    <a:pt x="3264" y="131"/>
                    <a:pt x="2827" y="-151"/>
                    <a:pt x="2040" y="412"/>
                  </a:cubicBezTo>
                  <a:cubicBezTo>
                    <a:pt x="1253" y="976"/>
                    <a:pt x="466" y="1633"/>
                    <a:pt x="203" y="2291"/>
                  </a:cubicBezTo>
                  <a:cubicBezTo>
                    <a:pt x="-59" y="2854"/>
                    <a:pt x="728" y="4920"/>
                    <a:pt x="728" y="5108"/>
                  </a:cubicBezTo>
                  <a:cubicBezTo>
                    <a:pt x="728" y="5296"/>
                    <a:pt x="-1021" y="6986"/>
                    <a:pt x="903" y="6986"/>
                  </a:cubicBezTo>
                  <a:cubicBezTo>
                    <a:pt x="2827" y="6986"/>
                    <a:pt x="4663" y="6517"/>
                    <a:pt x="5363" y="6517"/>
                  </a:cubicBezTo>
                  <a:cubicBezTo>
                    <a:pt x="6062" y="6611"/>
                    <a:pt x="8161" y="4357"/>
                    <a:pt x="8861" y="6329"/>
                  </a:cubicBezTo>
                  <a:cubicBezTo>
                    <a:pt x="9648" y="8301"/>
                    <a:pt x="9998" y="8583"/>
                    <a:pt x="9560" y="8677"/>
                  </a:cubicBezTo>
                  <a:cubicBezTo>
                    <a:pt x="9211" y="8865"/>
                    <a:pt x="9211" y="9616"/>
                    <a:pt x="9560" y="9898"/>
                  </a:cubicBezTo>
                  <a:cubicBezTo>
                    <a:pt x="9910" y="10179"/>
                    <a:pt x="11572" y="9898"/>
                    <a:pt x="12009" y="9898"/>
                  </a:cubicBezTo>
                  <a:cubicBezTo>
                    <a:pt x="12359" y="9898"/>
                    <a:pt x="12534" y="10273"/>
                    <a:pt x="11484" y="11212"/>
                  </a:cubicBezTo>
                  <a:cubicBezTo>
                    <a:pt x="10435" y="12152"/>
                    <a:pt x="10697" y="13185"/>
                    <a:pt x="10347" y="13654"/>
                  </a:cubicBezTo>
                  <a:cubicBezTo>
                    <a:pt x="9910" y="14124"/>
                    <a:pt x="9735" y="14499"/>
                    <a:pt x="9473" y="14499"/>
                  </a:cubicBezTo>
                  <a:cubicBezTo>
                    <a:pt x="9211" y="14593"/>
                    <a:pt x="7899" y="13466"/>
                    <a:pt x="7199" y="13936"/>
                  </a:cubicBezTo>
                  <a:cubicBezTo>
                    <a:pt x="6587" y="14312"/>
                    <a:pt x="6325" y="16096"/>
                    <a:pt x="6325" y="16378"/>
                  </a:cubicBezTo>
                  <a:cubicBezTo>
                    <a:pt x="6325" y="16659"/>
                    <a:pt x="6062" y="17880"/>
                    <a:pt x="6675" y="17411"/>
                  </a:cubicBezTo>
                  <a:cubicBezTo>
                    <a:pt x="7374" y="17035"/>
                    <a:pt x="9560" y="16096"/>
                    <a:pt x="9560" y="16096"/>
                  </a:cubicBezTo>
                  <a:cubicBezTo>
                    <a:pt x="9560" y="16096"/>
                    <a:pt x="9560" y="17317"/>
                    <a:pt x="10173" y="17505"/>
                  </a:cubicBezTo>
                  <a:cubicBezTo>
                    <a:pt x="10697" y="17692"/>
                    <a:pt x="10610" y="18256"/>
                    <a:pt x="11397" y="18726"/>
                  </a:cubicBezTo>
                  <a:cubicBezTo>
                    <a:pt x="12271" y="19195"/>
                    <a:pt x="12883" y="21073"/>
                    <a:pt x="12883" y="21073"/>
                  </a:cubicBezTo>
                  <a:cubicBezTo>
                    <a:pt x="12883" y="21073"/>
                    <a:pt x="12971" y="21167"/>
                    <a:pt x="13408" y="21167"/>
                  </a:cubicBezTo>
                  <a:cubicBezTo>
                    <a:pt x="13933" y="21167"/>
                    <a:pt x="14895" y="21167"/>
                    <a:pt x="14895" y="21167"/>
                  </a:cubicBezTo>
                  <a:cubicBezTo>
                    <a:pt x="14895" y="21167"/>
                    <a:pt x="15944" y="21449"/>
                    <a:pt x="15769" y="21167"/>
                  </a:cubicBezTo>
                  <a:cubicBezTo>
                    <a:pt x="15507" y="20792"/>
                    <a:pt x="15507" y="20604"/>
                    <a:pt x="15070" y="19759"/>
                  </a:cubicBezTo>
                  <a:cubicBezTo>
                    <a:pt x="14545" y="19007"/>
                    <a:pt x="13058" y="16753"/>
                    <a:pt x="14020" y="17411"/>
                  </a:cubicBezTo>
                  <a:cubicBezTo>
                    <a:pt x="14982" y="17974"/>
                    <a:pt x="15769" y="19007"/>
                    <a:pt x="15682" y="19289"/>
                  </a:cubicBezTo>
                  <a:cubicBezTo>
                    <a:pt x="15682" y="19571"/>
                    <a:pt x="14982" y="19759"/>
                    <a:pt x="15944" y="19477"/>
                  </a:cubicBezTo>
                  <a:cubicBezTo>
                    <a:pt x="16906" y="19195"/>
                    <a:pt x="17606" y="18444"/>
                    <a:pt x="17343" y="18068"/>
                  </a:cubicBezTo>
                  <a:cubicBezTo>
                    <a:pt x="17168" y="17786"/>
                    <a:pt x="17518" y="17599"/>
                    <a:pt x="16994" y="16847"/>
                  </a:cubicBezTo>
                  <a:cubicBezTo>
                    <a:pt x="16556" y="16096"/>
                    <a:pt x="15157" y="15063"/>
                    <a:pt x="15507" y="14030"/>
                  </a:cubicBezTo>
                  <a:cubicBezTo>
                    <a:pt x="15769" y="12997"/>
                    <a:pt x="15944" y="12246"/>
                    <a:pt x="15944" y="12246"/>
                  </a:cubicBezTo>
                  <a:cubicBezTo>
                    <a:pt x="15944" y="12246"/>
                    <a:pt x="17693" y="12339"/>
                    <a:pt x="17518" y="12715"/>
                  </a:cubicBezTo>
                  <a:cubicBezTo>
                    <a:pt x="17431" y="13091"/>
                    <a:pt x="17606" y="14312"/>
                    <a:pt x="17606" y="14312"/>
                  </a:cubicBezTo>
                  <a:cubicBezTo>
                    <a:pt x="17606" y="14312"/>
                    <a:pt x="17956" y="14875"/>
                    <a:pt x="18655" y="14687"/>
                  </a:cubicBezTo>
                  <a:cubicBezTo>
                    <a:pt x="19442" y="14499"/>
                    <a:pt x="19705" y="13748"/>
                    <a:pt x="19705" y="13748"/>
                  </a:cubicBezTo>
                  <a:cubicBezTo>
                    <a:pt x="19705" y="13748"/>
                    <a:pt x="20492" y="13091"/>
                    <a:pt x="20317" y="12621"/>
                  </a:cubicBezTo>
                  <a:cubicBezTo>
                    <a:pt x="20229" y="12152"/>
                    <a:pt x="20579" y="11588"/>
                    <a:pt x="20579" y="11588"/>
                  </a:cubicBezTo>
                  <a:cubicBezTo>
                    <a:pt x="20579" y="11588"/>
                    <a:pt x="18917" y="11025"/>
                    <a:pt x="18043" y="10837"/>
                  </a:cubicBezTo>
                  <a:cubicBezTo>
                    <a:pt x="17081" y="10649"/>
                    <a:pt x="16381" y="11025"/>
                    <a:pt x="15944" y="10273"/>
                  </a:cubicBezTo>
                  <a:cubicBezTo>
                    <a:pt x="15507" y="9616"/>
                    <a:pt x="15507" y="9710"/>
                    <a:pt x="15594" y="9052"/>
                  </a:cubicBezTo>
                  <a:cubicBezTo>
                    <a:pt x="15682" y="8301"/>
                    <a:pt x="15507" y="8207"/>
                    <a:pt x="16032" y="8113"/>
                  </a:cubicBezTo>
                  <a:cubicBezTo>
                    <a:pt x="16644" y="7926"/>
                    <a:pt x="17081" y="8301"/>
                    <a:pt x="16819" y="7550"/>
                  </a:cubicBezTo>
                  <a:cubicBezTo>
                    <a:pt x="16556" y="6705"/>
                    <a:pt x="15245" y="5578"/>
                    <a:pt x="14982" y="5390"/>
                  </a:cubicBezTo>
                  <a:cubicBezTo>
                    <a:pt x="14720" y="5202"/>
                    <a:pt x="14632" y="5484"/>
                    <a:pt x="14195" y="5484"/>
                  </a:cubicBezTo>
                  <a:cubicBezTo>
                    <a:pt x="13845" y="5484"/>
                    <a:pt x="14807" y="4075"/>
                    <a:pt x="13933" y="4075"/>
                  </a:cubicBezTo>
                  <a:cubicBezTo>
                    <a:pt x="13058" y="4075"/>
                    <a:pt x="12621" y="4357"/>
                    <a:pt x="12359" y="4451"/>
                  </a:cubicBezTo>
                  <a:cubicBezTo>
                    <a:pt x="12096" y="4451"/>
                    <a:pt x="12184" y="3887"/>
                    <a:pt x="11659" y="3230"/>
                  </a:cubicBezTo>
                  <a:cubicBezTo>
                    <a:pt x="11047" y="2479"/>
                    <a:pt x="11047" y="3042"/>
                    <a:pt x="11047" y="2479"/>
                  </a:cubicBezTo>
                  <a:cubicBezTo>
                    <a:pt x="10960" y="2009"/>
                    <a:pt x="12359" y="1915"/>
                    <a:pt x="11222" y="1446"/>
                  </a:cubicBezTo>
                  <a:cubicBezTo>
                    <a:pt x="10085" y="1070"/>
                    <a:pt x="10960" y="1258"/>
                    <a:pt x="9735" y="694"/>
                  </a:cubicBezTo>
                  <a:cubicBezTo>
                    <a:pt x="8598" y="131"/>
                    <a:pt x="8861" y="131"/>
                    <a:pt x="8598" y="131"/>
                  </a:cubicBezTo>
                  <a:cubicBezTo>
                    <a:pt x="8249" y="37"/>
                    <a:pt x="7986" y="-151"/>
                    <a:pt x="7462" y="225"/>
                  </a:cubicBezTo>
                  <a:cubicBezTo>
                    <a:pt x="6849" y="600"/>
                    <a:pt x="6675" y="-57"/>
                    <a:pt x="6675" y="1164"/>
                  </a:cubicBezTo>
                  <a:cubicBezTo>
                    <a:pt x="6587" y="2385"/>
                    <a:pt x="7199" y="3230"/>
                    <a:pt x="6587" y="3136"/>
                  </a:cubicBezTo>
                  <a:cubicBezTo>
                    <a:pt x="6062" y="3042"/>
                    <a:pt x="5363" y="2103"/>
                    <a:pt x="5363" y="2103"/>
                  </a:cubicBezTo>
                  <a:cubicBezTo>
                    <a:pt x="4926" y="600"/>
                    <a:pt x="4926" y="600"/>
                    <a:pt x="4926" y="600"/>
                  </a:cubicBezTo>
                  <a:cubicBezTo>
                    <a:pt x="4576" y="506"/>
                    <a:pt x="4576" y="506"/>
                    <a:pt x="4576" y="506"/>
                  </a:cubicBezTo>
                  <a:lnTo>
                    <a:pt x="3964" y="131"/>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Shape 124"/>
            <p:cNvSpPr/>
            <p:nvPr/>
          </p:nvSpPr>
          <p:spPr>
            <a:xfrm>
              <a:off x="4068631" y="1808616"/>
              <a:ext cx="311455" cy="244832"/>
            </a:xfrm>
            <a:custGeom>
              <a:avLst/>
              <a:gdLst/>
              <a:ahLst/>
              <a:cxnLst>
                <a:cxn ang="0">
                  <a:pos x="wd2" y="hd2"/>
                </a:cxn>
                <a:cxn ang="5400000">
                  <a:pos x="wd2" y="hd2"/>
                </a:cxn>
                <a:cxn ang="10800000">
                  <a:pos x="wd2" y="hd2"/>
                </a:cxn>
                <a:cxn ang="16200000">
                  <a:pos x="wd2" y="hd2"/>
                </a:cxn>
              </a:cxnLst>
              <a:rect l="0" t="0" r="r" b="b"/>
              <a:pathLst>
                <a:path w="20831" h="20892" extrusionOk="0">
                  <a:moveTo>
                    <a:pt x="5564" y="20892"/>
                  </a:moveTo>
                  <a:cubicBezTo>
                    <a:pt x="7855" y="17632"/>
                    <a:pt x="11127" y="15594"/>
                    <a:pt x="12764" y="14371"/>
                  </a:cubicBezTo>
                  <a:cubicBezTo>
                    <a:pt x="14400" y="13556"/>
                    <a:pt x="12109" y="18854"/>
                    <a:pt x="16364" y="17632"/>
                  </a:cubicBezTo>
                  <a:cubicBezTo>
                    <a:pt x="20618" y="16409"/>
                    <a:pt x="21600" y="16001"/>
                    <a:pt x="20291" y="14371"/>
                  </a:cubicBezTo>
                  <a:cubicBezTo>
                    <a:pt x="18982" y="12741"/>
                    <a:pt x="19964" y="14779"/>
                    <a:pt x="17673" y="9481"/>
                  </a:cubicBezTo>
                  <a:cubicBezTo>
                    <a:pt x="15055" y="4590"/>
                    <a:pt x="17018" y="4998"/>
                    <a:pt x="13745" y="3367"/>
                  </a:cubicBezTo>
                  <a:cubicBezTo>
                    <a:pt x="10473" y="1737"/>
                    <a:pt x="10145" y="922"/>
                    <a:pt x="9164" y="107"/>
                  </a:cubicBezTo>
                  <a:cubicBezTo>
                    <a:pt x="8182" y="-708"/>
                    <a:pt x="5891" y="3367"/>
                    <a:pt x="5891" y="4183"/>
                  </a:cubicBezTo>
                  <a:cubicBezTo>
                    <a:pt x="5891" y="4998"/>
                    <a:pt x="6873" y="10296"/>
                    <a:pt x="3927" y="11111"/>
                  </a:cubicBezTo>
                  <a:cubicBezTo>
                    <a:pt x="655" y="12334"/>
                    <a:pt x="0" y="16001"/>
                    <a:pt x="0" y="16001"/>
                  </a:cubicBezTo>
                  <a:lnTo>
                    <a:pt x="5564" y="20892"/>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Shape 125"/>
            <p:cNvSpPr/>
            <p:nvPr/>
          </p:nvSpPr>
          <p:spPr>
            <a:xfrm>
              <a:off x="4181855" y="2073355"/>
              <a:ext cx="110808" cy="67332"/>
            </a:xfrm>
            <a:custGeom>
              <a:avLst/>
              <a:gdLst/>
              <a:ahLst/>
              <a:cxnLst>
                <a:cxn ang="0">
                  <a:pos x="wd2" y="hd2"/>
                </a:cxn>
                <a:cxn ang="5400000">
                  <a:pos x="wd2" y="hd2"/>
                </a:cxn>
                <a:cxn ang="10800000">
                  <a:pos x="wd2" y="hd2"/>
                </a:cxn>
                <a:cxn ang="16200000">
                  <a:pos x="wd2" y="hd2"/>
                </a:cxn>
              </a:cxnLst>
              <a:rect l="0" t="0" r="r" b="b"/>
              <a:pathLst>
                <a:path w="17138" h="20454" extrusionOk="0">
                  <a:moveTo>
                    <a:pt x="14159" y="0"/>
                  </a:moveTo>
                  <a:cubicBezTo>
                    <a:pt x="8945" y="10080"/>
                    <a:pt x="-4462" y="20160"/>
                    <a:pt x="1497" y="20160"/>
                  </a:cubicBezTo>
                  <a:cubicBezTo>
                    <a:pt x="6710" y="21600"/>
                    <a:pt x="12669" y="17280"/>
                    <a:pt x="12669" y="17280"/>
                  </a:cubicBezTo>
                  <a:cubicBezTo>
                    <a:pt x="17138" y="2880"/>
                    <a:pt x="17138" y="2880"/>
                    <a:pt x="17138" y="2880"/>
                  </a:cubicBezTo>
                  <a:lnTo>
                    <a:pt x="14159"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Shape 126"/>
            <p:cNvSpPr/>
            <p:nvPr/>
          </p:nvSpPr>
          <p:spPr>
            <a:xfrm>
              <a:off x="4326468" y="2150145"/>
              <a:ext cx="78421" cy="81724"/>
            </a:xfrm>
            <a:custGeom>
              <a:avLst/>
              <a:gdLst/>
              <a:ahLst/>
              <a:cxnLst>
                <a:cxn ang="0">
                  <a:pos x="wd2" y="hd2"/>
                </a:cxn>
                <a:cxn ang="5400000">
                  <a:pos x="wd2" y="hd2"/>
                </a:cxn>
                <a:cxn ang="10800000">
                  <a:pos x="wd2" y="hd2"/>
                </a:cxn>
                <a:cxn ang="16200000">
                  <a:pos x="wd2" y="hd2"/>
                </a:cxn>
              </a:cxnLst>
              <a:rect l="0" t="0" r="r" b="b"/>
              <a:pathLst>
                <a:path w="14928" h="18808" extrusionOk="0">
                  <a:moveTo>
                    <a:pt x="6881" y="0"/>
                  </a:moveTo>
                  <a:cubicBezTo>
                    <a:pt x="5942" y="7560"/>
                    <a:pt x="-5328" y="14040"/>
                    <a:pt x="3124" y="15120"/>
                  </a:cubicBezTo>
                  <a:cubicBezTo>
                    <a:pt x="11576" y="17280"/>
                    <a:pt x="12515" y="21600"/>
                    <a:pt x="14394" y="16200"/>
                  </a:cubicBezTo>
                  <a:cubicBezTo>
                    <a:pt x="16272" y="10800"/>
                    <a:pt x="12515" y="8640"/>
                    <a:pt x="13455" y="6480"/>
                  </a:cubicBezTo>
                  <a:cubicBezTo>
                    <a:pt x="13455" y="3240"/>
                    <a:pt x="6881" y="0"/>
                    <a:pt x="688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Shape 127"/>
            <p:cNvSpPr/>
            <p:nvPr/>
          </p:nvSpPr>
          <p:spPr>
            <a:xfrm>
              <a:off x="4854602" y="2312260"/>
              <a:ext cx="32816" cy="47424"/>
            </a:xfrm>
            <a:custGeom>
              <a:avLst/>
              <a:gdLst/>
              <a:ahLst/>
              <a:cxnLst>
                <a:cxn ang="0">
                  <a:pos x="wd2" y="hd2"/>
                </a:cxn>
                <a:cxn ang="5400000">
                  <a:pos x="wd2" y="hd2"/>
                </a:cxn>
                <a:cxn ang="10800000">
                  <a:pos x="wd2" y="hd2"/>
                </a:cxn>
                <a:cxn ang="16200000">
                  <a:pos x="wd2" y="hd2"/>
                </a:cxn>
              </a:cxnLst>
              <a:rect l="0" t="0" r="r" b="b"/>
              <a:pathLst>
                <a:path w="14330" h="16371" extrusionOk="0">
                  <a:moveTo>
                    <a:pt x="1218" y="0"/>
                  </a:moveTo>
                  <a:cubicBezTo>
                    <a:pt x="-5262" y="14954"/>
                    <a:pt x="16338" y="21600"/>
                    <a:pt x="14178" y="11631"/>
                  </a:cubicBezTo>
                  <a:cubicBezTo>
                    <a:pt x="12018" y="0"/>
                    <a:pt x="1218" y="0"/>
                    <a:pt x="121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Shape 128"/>
            <p:cNvSpPr/>
            <p:nvPr/>
          </p:nvSpPr>
          <p:spPr>
            <a:xfrm>
              <a:off x="4988026" y="2207027"/>
              <a:ext cx="51060" cy="36975"/>
            </a:xfrm>
            <a:custGeom>
              <a:avLst/>
              <a:gdLst/>
              <a:ahLst/>
              <a:cxnLst>
                <a:cxn ang="0">
                  <a:pos x="wd2" y="hd2"/>
                </a:cxn>
                <a:cxn ang="5400000">
                  <a:pos x="wd2" y="hd2"/>
                </a:cxn>
                <a:cxn ang="10800000">
                  <a:pos x="wd2" y="hd2"/>
                </a:cxn>
                <a:cxn ang="16200000">
                  <a:pos x="wd2" y="hd2"/>
                </a:cxn>
              </a:cxnLst>
              <a:rect l="0" t="0" r="r" b="b"/>
              <a:pathLst>
                <a:path w="19951" h="21600" extrusionOk="0">
                  <a:moveTo>
                    <a:pt x="0" y="0"/>
                  </a:moveTo>
                  <a:cubicBezTo>
                    <a:pt x="19636" y="2700"/>
                    <a:pt x="19636" y="2700"/>
                    <a:pt x="19636" y="2700"/>
                  </a:cubicBezTo>
                  <a:cubicBezTo>
                    <a:pt x="19636" y="2700"/>
                    <a:pt x="21600" y="21600"/>
                    <a:pt x="15709" y="21600"/>
                  </a:cubicBezTo>
                  <a:cubicBezTo>
                    <a:pt x="9818" y="18900"/>
                    <a:pt x="0" y="16200"/>
                    <a:pt x="0" y="16200"/>
                  </a:cubicBezTo>
                  <a:lnTo>
                    <a:pt x="0"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Shape 129"/>
            <p:cNvSpPr/>
            <p:nvPr/>
          </p:nvSpPr>
          <p:spPr>
            <a:xfrm>
              <a:off x="4234472" y="2662084"/>
              <a:ext cx="72691" cy="60571"/>
            </a:xfrm>
            <a:custGeom>
              <a:avLst/>
              <a:gdLst/>
              <a:ahLst/>
              <a:cxnLst>
                <a:cxn ang="0">
                  <a:pos x="wd2" y="hd2"/>
                </a:cxn>
                <a:cxn ang="5400000">
                  <a:pos x="wd2" y="hd2"/>
                </a:cxn>
                <a:cxn ang="10800000">
                  <a:pos x="wd2" y="hd2"/>
                </a:cxn>
                <a:cxn ang="16200000">
                  <a:pos x="wd2" y="hd2"/>
                </a:cxn>
              </a:cxnLst>
              <a:rect l="0" t="0" r="r" b="b"/>
              <a:pathLst>
                <a:path w="19987" h="18400" extrusionOk="0">
                  <a:moveTo>
                    <a:pt x="18900" y="0"/>
                  </a:moveTo>
                  <a:cubicBezTo>
                    <a:pt x="0" y="15840"/>
                    <a:pt x="0" y="15840"/>
                    <a:pt x="0" y="15840"/>
                  </a:cubicBezTo>
                  <a:cubicBezTo>
                    <a:pt x="0" y="15840"/>
                    <a:pt x="10800" y="21600"/>
                    <a:pt x="14850" y="15840"/>
                  </a:cubicBezTo>
                  <a:cubicBezTo>
                    <a:pt x="18900" y="8640"/>
                    <a:pt x="21600" y="1440"/>
                    <a:pt x="189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Shape 130"/>
            <p:cNvSpPr/>
            <p:nvPr/>
          </p:nvSpPr>
          <p:spPr>
            <a:xfrm>
              <a:off x="1735595" y="2630800"/>
              <a:ext cx="85550" cy="180225"/>
            </a:xfrm>
            <a:custGeom>
              <a:avLst/>
              <a:gdLst/>
              <a:ahLst/>
              <a:cxnLst>
                <a:cxn ang="0">
                  <a:pos x="wd2" y="hd2"/>
                </a:cxn>
                <a:cxn ang="5400000">
                  <a:pos x="wd2" y="hd2"/>
                </a:cxn>
                <a:cxn ang="10800000">
                  <a:pos x="wd2" y="hd2"/>
                </a:cxn>
                <a:cxn ang="16200000">
                  <a:pos x="wd2" y="hd2"/>
                </a:cxn>
              </a:cxnLst>
              <a:rect l="0" t="0" r="r" b="b"/>
              <a:pathLst>
                <a:path w="17165" h="20738" extrusionOk="0">
                  <a:moveTo>
                    <a:pt x="2900" y="0"/>
                  </a:moveTo>
                  <a:cubicBezTo>
                    <a:pt x="-2991" y="2215"/>
                    <a:pt x="1918" y="5538"/>
                    <a:pt x="1918" y="5538"/>
                  </a:cubicBezTo>
                  <a:cubicBezTo>
                    <a:pt x="1918" y="5538"/>
                    <a:pt x="5845" y="11631"/>
                    <a:pt x="3882" y="14954"/>
                  </a:cubicBezTo>
                  <a:cubicBezTo>
                    <a:pt x="2900" y="18831"/>
                    <a:pt x="11736" y="21600"/>
                    <a:pt x="15664" y="20492"/>
                  </a:cubicBezTo>
                  <a:cubicBezTo>
                    <a:pt x="18609" y="19385"/>
                    <a:pt x="16645" y="16062"/>
                    <a:pt x="14682" y="14954"/>
                  </a:cubicBezTo>
                  <a:cubicBezTo>
                    <a:pt x="11736" y="13846"/>
                    <a:pt x="10754" y="11631"/>
                    <a:pt x="8791" y="8308"/>
                  </a:cubicBezTo>
                  <a:cubicBezTo>
                    <a:pt x="6827" y="4431"/>
                    <a:pt x="7809" y="4431"/>
                    <a:pt x="6827" y="2769"/>
                  </a:cubicBezTo>
                  <a:cubicBezTo>
                    <a:pt x="5845" y="1108"/>
                    <a:pt x="2900" y="0"/>
                    <a:pt x="2900"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Shape 131"/>
            <p:cNvSpPr/>
            <p:nvPr/>
          </p:nvSpPr>
          <p:spPr>
            <a:xfrm>
              <a:off x="1740061" y="2861172"/>
              <a:ext cx="76638" cy="76929"/>
            </a:xfrm>
            <a:custGeom>
              <a:avLst/>
              <a:gdLst/>
              <a:ahLst/>
              <a:cxnLst>
                <a:cxn ang="0">
                  <a:pos x="wd2" y="hd2"/>
                </a:cxn>
                <a:cxn ang="5400000">
                  <a:pos x="wd2" y="hd2"/>
                </a:cxn>
                <a:cxn ang="10800000">
                  <a:pos x="wd2" y="hd2"/>
                </a:cxn>
                <a:cxn ang="16200000">
                  <a:pos x="wd2" y="hd2"/>
                </a:cxn>
              </a:cxnLst>
              <a:rect l="0" t="0" r="r" b="b"/>
              <a:pathLst>
                <a:path w="18965" h="20146" extrusionOk="0">
                  <a:moveTo>
                    <a:pt x="10565" y="0"/>
                  </a:moveTo>
                  <a:cubicBezTo>
                    <a:pt x="4565" y="0"/>
                    <a:pt x="-2635" y="2541"/>
                    <a:pt x="965" y="7624"/>
                  </a:cubicBezTo>
                  <a:cubicBezTo>
                    <a:pt x="5765" y="12706"/>
                    <a:pt x="12965" y="15247"/>
                    <a:pt x="10565" y="17788"/>
                  </a:cubicBezTo>
                  <a:cubicBezTo>
                    <a:pt x="6965" y="19059"/>
                    <a:pt x="965" y="21600"/>
                    <a:pt x="6965" y="19059"/>
                  </a:cubicBezTo>
                  <a:cubicBezTo>
                    <a:pt x="14165" y="17788"/>
                    <a:pt x="18965" y="8894"/>
                    <a:pt x="18965" y="8894"/>
                  </a:cubicBezTo>
                  <a:lnTo>
                    <a:pt x="10565"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Shape 132"/>
            <p:cNvSpPr/>
            <p:nvPr/>
          </p:nvSpPr>
          <p:spPr>
            <a:xfrm>
              <a:off x="1767238" y="2952183"/>
              <a:ext cx="34864" cy="14173"/>
            </a:xfrm>
            <a:custGeom>
              <a:avLst/>
              <a:gdLst/>
              <a:ahLst/>
              <a:cxnLst>
                <a:cxn ang="0">
                  <a:pos x="wd2" y="hd2"/>
                </a:cxn>
                <a:cxn ang="5400000">
                  <a:pos x="wd2" y="hd2"/>
                </a:cxn>
                <a:cxn ang="10800000">
                  <a:pos x="wd2" y="hd2"/>
                </a:cxn>
                <a:cxn ang="16200000">
                  <a:pos x="wd2" y="hd2"/>
                </a:cxn>
              </a:cxnLst>
              <a:rect l="0" t="0" r="r" b="b"/>
              <a:pathLst>
                <a:path w="17254" h="10763" extrusionOk="0">
                  <a:moveTo>
                    <a:pt x="0" y="3600"/>
                  </a:moveTo>
                  <a:cubicBezTo>
                    <a:pt x="21600" y="21600"/>
                    <a:pt x="16800" y="0"/>
                    <a:pt x="16800" y="0"/>
                  </a:cubicBezTo>
                  <a:lnTo>
                    <a:pt x="0" y="36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Shape 133"/>
            <p:cNvSpPr/>
            <p:nvPr/>
          </p:nvSpPr>
          <p:spPr>
            <a:xfrm>
              <a:off x="1789233" y="2975692"/>
              <a:ext cx="39104" cy="24843"/>
            </a:xfrm>
            <a:custGeom>
              <a:avLst/>
              <a:gdLst/>
              <a:ahLst/>
              <a:cxnLst>
                <a:cxn ang="0">
                  <a:pos x="wd2" y="hd2"/>
                </a:cxn>
                <a:cxn ang="5400000">
                  <a:pos x="wd2" y="hd2"/>
                </a:cxn>
                <a:cxn ang="10800000">
                  <a:pos x="wd2" y="hd2"/>
                </a:cxn>
                <a:cxn ang="16200000">
                  <a:pos x="wd2" y="hd2"/>
                </a:cxn>
              </a:cxnLst>
              <a:rect l="0" t="0" r="r" b="b"/>
              <a:pathLst>
                <a:path w="18144" h="14512" extrusionOk="0">
                  <a:moveTo>
                    <a:pt x="6144" y="14512"/>
                  </a:moveTo>
                  <a:cubicBezTo>
                    <a:pt x="18144" y="9112"/>
                    <a:pt x="18144" y="9112"/>
                    <a:pt x="18144" y="9112"/>
                  </a:cubicBezTo>
                  <a:cubicBezTo>
                    <a:pt x="18144" y="9112"/>
                    <a:pt x="6144" y="-7088"/>
                    <a:pt x="1344" y="3712"/>
                  </a:cubicBezTo>
                  <a:cubicBezTo>
                    <a:pt x="-3456" y="11812"/>
                    <a:pt x="6144" y="14512"/>
                    <a:pt x="6144" y="145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Shape 134"/>
            <p:cNvSpPr/>
            <p:nvPr/>
          </p:nvSpPr>
          <p:spPr>
            <a:xfrm>
              <a:off x="-1" y="2886770"/>
              <a:ext cx="181575" cy="66773"/>
            </a:xfrm>
            <a:custGeom>
              <a:avLst/>
              <a:gdLst/>
              <a:ahLst/>
              <a:cxnLst>
                <a:cxn ang="0">
                  <a:pos x="wd2" y="hd2"/>
                </a:cxn>
                <a:cxn ang="5400000">
                  <a:pos x="wd2" y="hd2"/>
                </a:cxn>
                <a:cxn ang="10800000">
                  <a:pos x="wd2" y="hd2"/>
                </a:cxn>
                <a:cxn ang="16200000">
                  <a:pos x="wd2" y="hd2"/>
                </a:cxn>
              </a:cxnLst>
              <a:rect l="0" t="0" r="r" b="b"/>
              <a:pathLst>
                <a:path w="20738" h="20284" extrusionOk="0">
                  <a:moveTo>
                    <a:pt x="20738" y="0"/>
                  </a:moveTo>
                  <a:cubicBezTo>
                    <a:pt x="20738" y="0"/>
                    <a:pt x="18523" y="12960"/>
                    <a:pt x="16307" y="11520"/>
                  </a:cubicBezTo>
                  <a:cubicBezTo>
                    <a:pt x="14092" y="10080"/>
                    <a:pt x="10769" y="7200"/>
                    <a:pt x="7446" y="11520"/>
                  </a:cubicBezTo>
                  <a:cubicBezTo>
                    <a:pt x="3569" y="15840"/>
                    <a:pt x="4123" y="17280"/>
                    <a:pt x="2461" y="20160"/>
                  </a:cubicBezTo>
                  <a:cubicBezTo>
                    <a:pt x="246" y="21600"/>
                    <a:pt x="-862" y="10080"/>
                    <a:pt x="800" y="8640"/>
                  </a:cubicBezTo>
                  <a:cubicBezTo>
                    <a:pt x="2461" y="7200"/>
                    <a:pt x="3569" y="10080"/>
                    <a:pt x="8553" y="5760"/>
                  </a:cubicBezTo>
                  <a:cubicBezTo>
                    <a:pt x="13538" y="1440"/>
                    <a:pt x="15753" y="4320"/>
                    <a:pt x="15753" y="4320"/>
                  </a:cubicBezTo>
                  <a:lnTo>
                    <a:pt x="20738"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Shape 135"/>
            <p:cNvSpPr/>
            <p:nvPr/>
          </p:nvSpPr>
          <p:spPr>
            <a:xfrm>
              <a:off x="297291" y="2331968"/>
              <a:ext cx="122747" cy="68943"/>
            </a:xfrm>
            <a:custGeom>
              <a:avLst/>
              <a:gdLst/>
              <a:ahLst/>
              <a:cxnLst>
                <a:cxn ang="0">
                  <a:pos x="wd2" y="hd2"/>
                </a:cxn>
                <a:cxn ang="5400000">
                  <a:pos x="wd2" y="hd2"/>
                </a:cxn>
                <a:cxn ang="10800000">
                  <a:pos x="wd2" y="hd2"/>
                </a:cxn>
                <a:cxn ang="16200000">
                  <a:pos x="wd2" y="hd2"/>
                </a:cxn>
              </a:cxnLst>
              <a:rect l="0" t="0" r="r" b="b"/>
              <a:pathLst>
                <a:path w="16875" h="18700" extrusionOk="0">
                  <a:moveTo>
                    <a:pt x="11066" y="17570"/>
                  </a:moveTo>
                  <a:cubicBezTo>
                    <a:pt x="12416" y="16299"/>
                    <a:pt x="18491" y="6135"/>
                    <a:pt x="16466" y="3593"/>
                  </a:cubicBezTo>
                  <a:cubicBezTo>
                    <a:pt x="14441" y="1052"/>
                    <a:pt x="7691" y="-1489"/>
                    <a:pt x="7016" y="1052"/>
                  </a:cubicBezTo>
                  <a:cubicBezTo>
                    <a:pt x="6341" y="3593"/>
                    <a:pt x="9041" y="16299"/>
                    <a:pt x="5666" y="16299"/>
                  </a:cubicBezTo>
                  <a:cubicBezTo>
                    <a:pt x="2291" y="17570"/>
                    <a:pt x="-3109" y="15029"/>
                    <a:pt x="2291" y="17570"/>
                  </a:cubicBezTo>
                  <a:cubicBezTo>
                    <a:pt x="8366" y="20111"/>
                    <a:pt x="11066" y="17570"/>
                    <a:pt x="11066" y="1757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Shape 136"/>
            <p:cNvSpPr/>
            <p:nvPr/>
          </p:nvSpPr>
          <p:spPr>
            <a:xfrm>
              <a:off x="187392" y="1606921"/>
              <a:ext cx="288255" cy="327075"/>
            </a:xfrm>
            <a:custGeom>
              <a:avLst/>
              <a:gdLst/>
              <a:ahLst/>
              <a:cxnLst>
                <a:cxn ang="0">
                  <a:pos x="wd2" y="hd2"/>
                </a:cxn>
                <a:cxn ang="5400000">
                  <a:pos x="wd2" y="hd2"/>
                </a:cxn>
                <a:cxn ang="10800000">
                  <a:pos x="wd2" y="hd2"/>
                </a:cxn>
                <a:cxn ang="16200000">
                  <a:pos x="wd2" y="hd2"/>
                </a:cxn>
              </a:cxnLst>
              <a:rect l="0" t="0" r="r" b="b"/>
              <a:pathLst>
                <a:path w="21188" h="21600" extrusionOk="0">
                  <a:moveTo>
                    <a:pt x="2520" y="18106"/>
                  </a:moveTo>
                  <a:cubicBezTo>
                    <a:pt x="2520" y="18106"/>
                    <a:pt x="2880" y="21600"/>
                    <a:pt x="3960" y="21600"/>
                  </a:cubicBezTo>
                  <a:cubicBezTo>
                    <a:pt x="5040" y="21600"/>
                    <a:pt x="7200" y="18424"/>
                    <a:pt x="7200" y="18424"/>
                  </a:cubicBezTo>
                  <a:cubicBezTo>
                    <a:pt x="7200" y="18424"/>
                    <a:pt x="6120" y="17153"/>
                    <a:pt x="9000" y="15247"/>
                  </a:cubicBezTo>
                  <a:cubicBezTo>
                    <a:pt x="11880" y="13659"/>
                    <a:pt x="18720" y="12071"/>
                    <a:pt x="18720" y="12071"/>
                  </a:cubicBezTo>
                  <a:cubicBezTo>
                    <a:pt x="18720" y="12071"/>
                    <a:pt x="19800" y="11118"/>
                    <a:pt x="20520" y="9847"/>
                  </a:cubicBezTo>
                  <a:cubicBezTo>
                    <a:pt x="20880" y="8576"/>
                    <a:pt x="21600" y="6353"/>
                    <a:pt x="20880" y="6035"/>
                  </a:cubicBezTo>
                  <a:cubicBezTo>
                    <a:pt x="20160" y="6035"/>
                    <a:pt x="18000" y="5082"/>
                    <a:pt x="18000" y="5082"/>
                  </a:cubicBezTo>
                  <a:cubicBezTo>
                    <a:pt x="18000" y="5082"/>
                    <a:pt x="17280" y="1906"/>
                    <a:pt x="13320" y="2224"/>
                  </a:cubicBezTo>
                  <a:cubicBezTo>
                    <a:pt x="9000" y="2859"/>
                    <a:pt x="6840" y="4447"/>
                    <a:pt x="6840" y="4447"/>
                  </a:cubicBezTo>
                  <a:cubicBezTo>
                    <a:pt x="8640" y="0"/>
                    <a:pt x="8640" y="0"/>
                    <a:pt x="8640" y="0"/>
                  </a:cubicBezTo>
                  <a:cubicBezTo>
                    <a:pt x="7560" y="318"/>
                    <a:pt x="7560" y="318"/>
                    <a:pt x="7560" y="318"/>
                  </a:cubicBezTo>
                  <a:cubicBezTo>
                    <a:pt x="0" y="18106"/>
                    <a:pt x="0" y="18106"/>
                    <a:pt x="0" y="18106"/>
                  </a:cubicBezTo>
                  <a:lnTo>
                    <a:pt x="2520" y="1810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Shape 137"/>
            <p:cNvSpPr/>
            <p:nvPr/>
          </p:nvSpPr>
          <p:spPr>
            <a:xfrm>
              <a:off x="6803959" y="1635780"/>
              <a:ext cx="695352" cy="463892"/>
            </a:xfrm>
            <a:custGeom>
              <a:avLst/>
              <a:gdLst/>
              <a:ahLst/>
              <a:cxnLst>
                <a:cxn ang="0">
                  <a:pos x="wd2" y="hd2"/>
                </a:cxn>
                <a:cxn ang="5400000">
                  <a:pos x="wd2" y="hd2"/>
                </a:cxn>
                <a:cxn ang="10800000">
                  <a:pos x="wd2" y="hd2"/>
                </a:cxn>
                <a:cxn ang="16200000">
                  <a:pos x="wd2" y="hd2"/>
                </a:cxn>
              </a:cxnLst>
              <a:rect l="0" t="0" r="r" b="b"/>
              <a:pathLst>
                <a:path w="20985" h="20248" extrusionOk="0">
                  <a:moveTo>
                    <a:pt x="5494" y="17606"/>
                  </a:moveTo>
                  <a:cubicBezTo>
                    <a:pt x="3275" y="18025"/>
                    <a:pt x="3127" y="17396"/>
                    <a:pt x="2831" y="16977"/>
                  </a:cubicBezTo>
                  <a:cubicBezTo>
                    <a:pt x="2535" y="16557"/>
                    <a:pt x="4310" y="15299"/>
                    <a:pt x="4310" y="15299"/>
                  </a:cubicBezTo>
                  <a:cubicBezTo>
                    <a:pt x="4310" y="15299"/>
                    <a:pt x="5050" y="15928"/>
                    <a:pt x="4014" y="14250"/>
                  </a:cubicBezTo>
                  <a:cubicBezTo>
                    <a:pt x="2979" y="12363"/>
                    <a:pt x="3571" y="12573"/>
                    <a:pt x="2979" y="12363"/>
                  </a:cubicBezTo>
                  <a:cubicBezTo>
                    <a:pt x="2387" y="12363"/>
                    <a:pt x="2387" y="12573"/>
                    <a:pt x="1647" y="12363"/>
                  </a:cubicBezTo>
                  <a:cubicBezTo>
                    <a:pt x="760" y="11944"/>
                    <a:pt x="612" y="10685"/>
                    <a:pt x="1056" y="10476"/>
                  </a:cubicBezTo>
                  <a:cubicBezTo>
                    <a:pt x="1351" y="10266"/>
                    <a:pt x="3127" y="9846"/>
                    <a:pt x="3127" y="9846"/>
                  </a:cubicBezTo>
                  <a:cubicBezTo>
                    <a:pt x="3127" y="9846"/>
                    <a:pt x="4754" y="9217"/>
                    <a:pt x="4458" y="8588"/>
                  </a:cubicBezTo>
                  <a:cubicBezTo>
                    <a:pt x="4014" y="7749"/>
                    <a:pt x="4014" y="7330"/>
                    <a:pt x="3423" y="7330"/>
                  </a:cubicBezTo>
                  <a:cubicBezTo>
                    <a:pt x="2831" y="7330"/>
                    <a:pt x="-276" y="6911"/>
                    <a:pt x="20" y="6491"/>
                  </a:cubicBezTo>
                  <a:cubicBezTo>
                    <a:pt x="168" y="6072"/>
                    <a:pt x="908" y="5652"/>
                    <a:pt x="1056" y="5023"/>
                  </a:cubicBezTo>
                  <a:cubicBezTo>
                    <a:pt x="1203" y="4394"/>
                    <a:pt x="1943" y="3136"/>
                    <a:pt x="1943" y="2507"/>
                  </a:cubicBezTo>
                  <a:cubicBezTo>
                    <a:pt x="2091" y="1668"/>
                    <a:pt x="4902" y="410"/>
                    <a:pt x="4902" y="410"/>
                  </a:cubicBezTo>
                  <a:cubicBezTo>
                    <a:pt x="4902" y="410"/>
                    <a:pt x="4310" y="410"/>
                    <a:pt x="5642" y="1458"/>
                  </a:cubicBezTo>
                  <a:cubicBezTo>
                    <a:pt x="6973" y="2507"/>
                    <a:pt x="5494" y="5023"/>
                    <a:pt x="6529" y="5443"/>
                  </a:cubicBezTo>
                  <a:cubicBezTo>
                    <a:pt x="7713" y="6072"/>
                    <a:pt x="8749" y="5862"/>
                    <a:pt x="8453" y="5443"/>
                  </a:cubicBezTo>
                  <a:cubicBezTo>
                    <a:pt x="8305" y="5023"/>
                    <a:pt x="7269" y="2507"/>
                    <a:pt x="9636" y="3136"/>
                  </a:cubicBezTo>
                  <a:cubicBezTo>
                    <a:pt x="12151" y="3555"/>
                    <a:pt x="13483" y="3345"/>
                    <a:pt x="13779" y="3555"/>
                  </a:cubicBezTo>
                  <a:cubicBezTo>
                    <a:pt x="14075" y="3555"/>
                    <a:pt x="15110" y="2087"/>
                    <a:pt x="15110" y="2087"/>
                  </a:cubicBezTo>
                  <a:cubicBezTo>
                    <a:pt x="15110" y="2087"/>
                    <a:pt x="14223" y="1878"/>
                    <a:pt x="14962" y="829"/>
                  </a:cubicBezTo>
                  <a:cubicBezTo>
                    <a:pt x="15850" y="-10"/>
                    <a:pt x="17921" y="410"/>
                    <a:pt x="17921" y="410"/>
                  </a:cubicBezTo>
                  <a:cubicBezTo>
                    <a:pt x="17921" y="410"/>
                    <a:pt x="18217" y="-639"/>
                    <a:pt x="18513" y="619"/>
                  </a:cubicBezTo>
                  <a:cubicBezTo>
                    <a:pt x="18809" y="1878"/>
                    <a:pt x="20436" y="3136"/>
                    <a:pt x="19845" y="3555"/>
                  </a:cubicBezTo>
                  <a:cubicBezTo>
                    <a:pt x="19253" y="4184"/>
                    <a:pt x="18069" y="4184"/>
                    <a:pt x="19105" y="5443"/>
                  </a:cubicBezTo>
                  <a:cubicBezTo>
                    <a:pt x="20288" y="6491"/>
                    <a:pt x="21324" y="6281"/>
                    <a:pt x="20880" y="6911"/>
                  </a:cubicBezTo>
                  <a:cubicBezTo>
                    <a:pt x="20436" y="7749"/>
                    <a:pt x="21176" y="10056"/>
                    <a:pt x="20732" y="10685"/>
                  </a:cubicBezTo>
                  <a:cubicBezTo>
                    <a:pt x="20140" y="11524"/>
                    <a:pt x="20880" y="12363"/>
                    <a:pt x="18957" y="12992"/>
                  </a:cubicBezTo>
                  <a:cubicBezTo>
                    <a:pt x="17182" y="13621"/>
                    <a:pt x="17477" y="15089"/>
                    <a:pt x="16886" y="15509"/>
                  </a:cubicBezTo>
                  <a:cubicBezTo>
                    <a:pt x="16294" y="16138"/>
                    <a:pt x="16442" y="16977"/>
                    <a:pt x="15850" y="17186"/>
                  </a:cubicBezTo>
                  <a:cubicBezTo>
                    <a:pt x="15110" y="17396"/>
                    <a:pt x="13335" y="18654"/>
                    <a:pt x="13335" y="18654"/>
                  </a:cubicBezTo>
                  <a:cubicBezTo>
                    <a:pt x="13335" y="18654"/>
                    <a:pt x="13927" y="19074"/>
                    <a:pt x="12447" y="19283"/>
                  </a:cubicBezTo>
                  <a:cubicBezTo>
                    <a:pt x="10968" y="19703"/>
                    <a:pt x="12743" y="20961"/>
                    <a:pt x="9932" y="19703"/>
                  </a:cubicBezTo>
                  <a:cubicBezTo>
                    <a:pt x="7121" y="18654"/>
                    <a:pt x="6086" y="18654"/>
                    <a:pt x="6086" y="18654"/>
                  </a:cubicBezTo>
                  <a:lnTo>
                    <a:pt x="5494" y="1760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Shape 138"/>
            <p:cNvSpPr/>
            <p:nvPr/>
          </p:nvSpPr>
          <p:spPr>
            <a:xfrm>
              <a:off x="9099135" y="3967137"/>
              <a:ext cx="3482621" cy="3458830"/>
            </a:xfrm>
            <a:custGeom>
              <a:avLst/>
              <a:gdLst/>
              <a:ahLst/>
              <a:cxnLst>
                <a:cxn ang="0">
                  <a:pos x="wd2" y="hd2"/>
                </a:cxn>
                <a:cxn ang="5400000">
                  <a:pos x="wd2" y="hd2"/>
                </a:cxn>
                <a:cxn ang="10800000">
                  <a:pos x="wd2" y="hd2"/>
                </a:cxn>
                <a:cxn ang="16200000">
                  <a:pos x="wd2" y="hd2"/>
                </a:cxn>
              </a:cxnLst>
              <a:rect l="0" t="0" r="r" b="b"/>
              <a:pathLst>
                <a:path w="21403" h="21567" extrusionOk="0">
                  <a:moveTo>
                    <a:pt x="11867" y="21567"/>
                  </a:moveTo>
                  <a:cubicBezTo>
                    <a:pt x="11716" y="21477"/>
                    <a:pt x="11475" y="21209"/>
                    <a:pt x="11355" y="21149"/>
                  </a:cubicBezTo>
                  <a:cubicBezTo>
                    <a:pt x="11235" y="21090"/>
                    <a:pt x="11175" y="20523"/>
                    <a:pt x="11175" y="20344"/>
                  </a:cubicBezTo>
                  <a:cubicBezTo>
                    <a:pt x="11175" y="20165"/>
                    <a:pt x="10964" y="19777"/>
                    <a:pt x="10753" y="19598"/>
                  </a:cubicBezTo>
                  <a:cubicBezTo>
                    <a:pt x="10573" y="19389"/>
                    <a:pt x="10362" y="18912"/>
                    <a:pt x="10212" y="18405"/>
                  </a:cubicBezTo>
                  <a:cubicBezTo>
                    <a:pt x="10031" y="17927"/>
                    <a:pt x="9700" y="17002"/>
                    <a:pt x="9370" y="16734"/>
                  </a:cubicBezTo>
                  <a:cubicBezTo>
                    <a:pt x="9039" y="16495"/>
                    <a:pt x="9189" y="15958"/>
                    <a:pt x="9189" y="15481"/>
                  </a:cubicBezTo>
                  <a:cubicBezTo>
                    <a:pt x="9189" y="14974"/>
                    <a:pt x="10001" y="14705"/>
                    <a:pt x="9761" y="14287"/>
                  </a:cubicBezTo>
                  <a:cubicBezTo>
                    <a:pt x="9520" y="13900"/>
                    <a:pt x="9731" y="13213"/>
                    <a:pt x="9460" y="12945"/>
                  </a:cubicBezTo>
                  <a:cubicBezTo>
                    <a:pt x="9189" y="12676"/>
                    <a:pt x="8497" y="11871"/>
                    <a:pt x="8467" y="11573"/>
                  </a:cubicBezTo>
                  <a:cubicBezTo>
                    <a:pt x="8407" y="11304"/>
                    <a:pt x="8046" y="10618"/>
                    <a:pt x="8226" y="10349"/>
                  </a:cubicBezTo>
                  <a:cubicBezTo>
                    <a:pt x="8407" y="10081"/>
                    <a:pt x="7926" y="9932"/>
                    <a:pt x="7835" y="9932"/>
                  </a:cubicBezTo>
                  <a:cubicBezTo>
                    <a:pt x="7775" y="9932"/>
                    <a:pt x="7354" y="9872"/>
                    <a:pt x="7264" y="9872"/>
                  </a:cubicBezTo>
                  <a:cubicBezTo>
                    <a:pt x="7204" y="9872"/>
                    <a:pt x="7173" y="9544"/>
                    <a:pt x="6812" y="9454"/>
                  </a:cubicBezTo>
                  <a:cubicBezTo>
                    <a:pt x="6451" y="9395"/>
                    <a:pt x="5970" y="9305"/>
                    <a:pt x="5639" y="9454"/>
                  </a:cubicBezTo>
                  <a:cubicBezTo>
                    <a:pt x="5278" y="9574"/>
                    <a:pt x="5489" y="9753"/>
                    <a:pt x="4827" y="9753"/>
                  </a:cubicBezTo>
                  <a:cubicBezTo>
                    <a:pt x="4195" y="9753"/>
                    <a:pt x="3594" y="9574"/>
                    <a:pt x="3263" y="9812"/>
                  </a:cubicBezTo>
                  <a:cubicBezTo>
                    <a:pt x="2962" y="10021"/>
                    <a:pt x="2902" y="10170"/>
                    <a:pt x="2601" y="9902"/>
                  </a:cubicBezTo>
                  <a:cubicBezTo>
                    <a:pt x="2330" y="9633"/>
                    <a:pt x="1969" y="9484"/>
                    <a:pt x="1518" y="9186"/>
                  </a:cubicBezTo>
                  <a:cubicBezTo>
                    <a:pt x="1097" y="8887"/>
                    <a:pt x="1187" y="8947"/>
                    <a:pt x="1097" y="8649"/>
                  </a:cubicBezTo>
                  <a:cubicBezTo>
                    <a:pt x="1036" y="8380"/>
                    <a:pt x="1518" y="8559"/>
                    <a:pt x="645" y="7992"/>
                  </a:cubicBezTo>
                  <a:cubicBezTo>
                    <a:pt x="-197" y="7426"/>
                    <a:pt x="-16" y="7366"/>
                    <a:pt x="104" y="7157"/>
                  </a:cubicBezTo>
                  <a:cubicBezTo>
                    <a:pt x="224" y="6918"/>
                    <a:pt x="134" y="6560"/>
                    <a:pt x="375" y="6352"/>
                  </a:cubicBezTo>
                  <a:cubicBezTo>
                    <a:pt x="615" y="6173"/>
                    <a:pt x="675" y="5934"/>
                    <a:pt x="435" y="5904"/>
                  </a:cubicBezTo>
                  <a:cubicBezTo>
                    <a:pt x="224" y="5844"/>
                    <a:pt x="314" y="5427"/>
                    <a:pt x="405" y="5367"/>
                  </a:cubicBezTo>
                  <a:cubicBezTo>
                    <a:pt x="465" y="5337"/>
                    <a:pt x="615" y="5307"/>
                    <a:pt x="375" y="5098"/>
                  </a:cubicBezTo>
                  <a:cubicBezTo>
                    <a:pt x="164" y="4919"/>
                    <a:pt x="194" y="4681"/>
                    <a:pt x="435" y="4502"/>
                  </a:cubicBezTo>
                  <a:cubicBezTo>
                    <a:pt x="675" y="4323"/>
                    <a:pt x="1247" y="3577"/>
                    <a:pt x="1367" y="3368"/>
                  </a:cubicBezTo>
                  <a:cubicBezTo>
                    <a:pt x="1458" y="3189"/>
                    <a:pt x="1849" y="3010"/>
                    <a:pt x="2059" y="2861"/>
                  </a:cubicBezTo>
                  <a:cubicBezTo>
                    <a:pt x="2270" y="2712"/>
                    <a:pt x="2631" y="2563"/>
                    <a:pt x="2661" y="2085"/>
                  </a:cubicBezTo>
                  <a:cubicBezTo>
                    <a:pt x="2661" y="1638"/>
                    <a:pt x="2811" y="1489"/>
                    <a:pt x="3022" y="1280"/>
                  </a:cubicBezTo>
                  <a:cubicBezTo>
                    <a:pt x="3263" y="1101"/>
                    <a:pt x="3804" y="981"/>
                    <a:pt x="3774" y="623"/>
                  </a:cubicBezTo>
                  <a:cubicBezTo>
                    <a:pt x="3744" y="265"/>
                    <a:pt x="4135" y="564"/>
                    <a:pt x="4646" y="564"/>
                  </a:cubicBezTo>
                  <a:cubicBezTo>
                    <a:pt x="5158" y="564"/>
                    <a:pt x="5729" y="474"/>
                    <a:pt x="6030" y="265"/>
                  </a:cubicBezTo>
                  <a:cubicBezTo>
                    <a:pt x="6331" y="86"/>
                    <a:pt x="7504" y="116"/>
                    <a:pt x="7775" y="57"/>
                  </a:cubicBezTo>
                  <a:cubicBezTo>
                    <a:pt x="8016" y="-3"/>
                    <a:pt x="8948" y="-33"/>
                    <a:pt x="8888" y="57"/>
                  </a:cubicBezTo>
                  <a:cubicBezTo>
                    <a:pt x="8858" y="146"/>
                    <a:pt x="8888" y="146"/>
                    <a:pt x="8888" y="504"/>
                  </a:cubicBezTo>
                  <a:cubicBezTo>
                    <a:pt x="8888" y="862"/>
                    <a:pt x="8738" y="1310"/>
                    <a:pt x="8948" y="1339"/>
                  </a:cubicBezTo>
                  <a:cubicBezTo>
                    <a:pt x="9129" y="1369"/>
                    <a:pt x="9159" y="1220"/>
                    <a:pt x="9670" y="1369"/>
                  </a:cubicBezTo>
                  <a:cubicBezTo>
                    <a:pt x="10212" y="1518"/>
                    <a:pt x="9971" y="1518"/>
                    <a:pt x="10242" y="1668"/>
                  </a:cubicBezTo>
                  <a:cubicBezTo>
                    <a:pt x="10483" y="1817"/>
                    <a:pt x="10874" y="2115"/>
                    <a:pt x="11054" y="2085"/>
                  </a:cubicBezTo>
                  <a:cubicBezTo>
                    <a:pt x="11235" y="2055"/>
                    <a:pt x="11746" y="2234"/>
                    <a:pt x="11716" y="1996"/>
                  </a:cubicBezTo>
                  <a:cubicBezTo>
                    <a:pt x="11716" y="1757"/>
                    <a:pt x="11686" y="1489"/>
                    <a:pt x="11987" y="1459"/>
                  </a:cubicBezTo>
                  <a:cubicBezTo>
                    <a:pt x="12288" y="1429"/>
                    <a:pt x="12589" y="1369"/>
                    <a:pt x="13130" y="1668"/>
                  </a:cubicBezTo>
                  <a:cubicBezTo>
                    <a:pt x="13702" y="1966"/>
                    <a:pt x="14183" y="2085"/>
                    <a:pt x="14454" y="2055"/>
                  </a:cubicBezTo>
                  <a:cubicBezTo>
                    <a:pt x="14724" y="2026"/>
                    <a:pt x="14905" y="1906"/>
                    <a:pt x="15116" y="1847"/>
                  </a:cubicBezTo>
                  <a:cubicBezTo>
                    <a:pt x="15356" y="1787"/>
                    <a:pt x="15055" y="1906"/>
                    <a:pt x="15567" y="2563"/>
                  </a:cubicBezTo>
                  <a:cubicBezTo>
                    <a:pt x="16078" y="3189"/>
                    <a:pt x="15687" y="2950"/>
                    <a:pt x="16048" y="3547"/>
                  </a:cubicBezTo>
                  <a:cubicBezTo>
                    <a:pt x="16409" y="4144"/>
                    <a:pt x="16650" y="4442"/>
                    <a:pt x="16740" y="4830"/>
                  </a:cubicBezTo>
                  <a:cubicBezTo>
                    <a:pt x="16830" y="5188"/>
                    <a:pt x="16740" y="5576"/>
                    <a:pt x="17161" y="5904"/>
                  </a:cubicBezTo>
                  <a:cubicBezTo>
                    <a:pt x="17612" y="6232"/>
                    <a:pt x="17763" y="6710"/>
                    <a:pt x="18304" y="6978"/>
                  </a:cubicBezTo>
                  <a:cubicBezTo>
                    <a:pt x="18846" y="7247"/>
                    <a:pt x="17943" y="7575"/>
                    <a:pt x="19237" y="7724"/>
                  </a:cubicBezTo>
                  <a:cubicBezTo>
                    <a:pt x="20531" y="7903"/>
                    <a:pt x="21403" y="7694"/>
                    <a:pt x="21403" y="7694"/>
                  </a:cubicBezTo>
                  <a:cubicBezTo>
                    <a:pt x="21343" y="8679"/>
                    <a:pt x="21343" y="8679"/>
                    <a:pt x="21343" y="8679"/>
                  </a:cubicBezTo>
                  <a:cubicBezTo>
                    <a:pt x="21343" y="8679"/>
                    <a:pt x="20982" y="9275"/>
                    <a:pt x="20681" y="9574"/>
                  </a:cubicBezTo>
                  <a:cubicBezTo>
                    <a:pt x="20380" y="9872"/>
                    <a:pt x="20049" y="10140"/>
                    <a:pt x="19628" y="10439"/>
                  </a:cubicBezTo>
                  <a:cubicBezTo>
                    <a:pt x="19207" y="10737"/>
                    <a:pt x="18876" y="11065"/>
                    <a:pt x="18695" y="11453"/>
                  </a:cubicBezTo>
                  <a:cubicBezTo>
                    <a:pt x="18515" y="11841"/>
                    <a:pt x="18094" y="12080"/>
                    <a:pt x="18034" y="12289"/>
                  </a:cubicBezTo>
                  <a:cubicBezTo>
                    <a:pt x="17973" y="12497"/>
                    <a:pt x="17733" y="12557"/>
                    <a:pt x="17733" y="12796"/>
                  </a:cubicBezTo>
                  <a:cubicBezTo>
                    <a:pt x="17763" y="13034"/>
                    <a:pt x="17883" y="13422"/>
                    <a:pt x="18004" y="13512"/>
                  </a:cubicBezTo>
                  <a:cubicBezTo>
                    <a:pt x="18154" y="13601"/>
                    <a:pt x="18695" y="14108"/>
                    <a:pt x="18515" y="14108"/>
                  </a:cubicBezTo>
                  <a:cubicBezTo>
                    <a:pt x="18365" y="14108"/>
                    <a:pt x="18605" y="14914"/>
                    <a:pt x="18605" y="14914"/>
                  </a:cubicBezTo>
                  <a:cubicBezTo>
                    <a:pt x="18605" y="14914"/>
                    <a:pt x="18846" y="15630"/>
                    <a:pt x="18605" y="15690"/>
                  </a:cubicBezTo>
                  <a:cubicBezTo>
                    <a:pt x="18365" y="15749"/>
                    <a:pt x="18064" y="15988"/>
                    <a:pt x="17733" y="16048"/>
                  </a:cubicBezTo>
                  <a:cubicBezTo>
                    <a:pt x="17402" y="16107"/>
                    <a:pt x="16800" y="16525"/>
                    <a:pt x="16800" y="16704"/>
                  </a:cubicBezTo>
                  <a:cubicBezTo>
                    <a:pt x="16800" y="16913"/>
                    <a:pt x="16830" y="17360"/>
                    <a:pt x="16830" y="17360"/>
                  </a:cubicBezTo>
                  <a:cubicBezTo>
                    <a:pt x="16830" y="17360"/>
                    <a:pt x="16921" y="17271"/>
                    <a:pt x="16921" y="17480"/>
                  </a:cubicBezTo>
                  <a:cubicBezTo>
                    <a:pt x="16921" y="17659"/>
                    <a:pt x="16981" y="17927"/>
                    <a:pt x="16890" y="18106"/>
                  </a:cubicBezTo>
                  <a:cubicBezTo>
                    <a:pt x="16800" y="18285"/>
                    <a:pt x="16590" y="18494"/>
                    <a:pt x="16349" y="18554"/>
                  </a:cubicBezTo>
                  <a:cubicBezTo>
                    <a:pt x="16138" y="18613"/>
                    <a:pt x="15687" y="18912"/>
                    <a:pt x="15747" y="19031"/>
                  </a:cubicBezTo>
                  <a:cubicBezTo>
                    <a:pt x="15838" y="19150"/>
                    <a:pt x="16379" y="19180"/>
                    <a:pt x="16078" y="19359"/>
                  </a:cubicBezTo>
                  <a:cubicBezTo>
                    <a:pt x="15777" y="19538"/>
                    <a:pt x="15537" y="19986"/>
                    <a:pt x="15416" y="20254"/>
                  </a:cubicBezTo>
                  <a:cubicBezTo>
                    <a:pt x="15266" y="20523"/>
                    <a:pt x="15356" y="20433"/>
                    <a:pt x="14845" y="20791"/>
                  </a:cubicBezTo>
                  <a:cubicBezTo>
                    <a:pt x="14333" y="21149"/>
                    <a:pt x="14755" y="21179"/>
                    <a:pt x="13942" y="21239"/>
                  </a:cubicBezTo>
                  <a:cubicBezTo>
                    <a:pt x="13100" y="21328"/>
                    <a:pt x="12528" y="21448"/>
                    <a:pt x="12408" y="21477"/>
                  </a:cubicBezTo>
                  <a:cubicBezTo>
                    <a:pt x="12288" y="21537"/>
                    <a:pt x="11867" y="21567"/>
                    <a:pt x="11867" y="2156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Shape 139"/>
            <p:cNvSpPr/>
            <p:nvPr/>
          </p:nvSpPr>
          <p:spPr>
            <a:xfrm>
              <a:off x="12285529" y="6282528"/>
              <a:ext cx="354570" cy="677005"/>
            </a:xfrm>
            <a:custGeom>
              <a:avLst/>
              <a:gdLst/>
              <a:ahLst/>
              <a:cxnLst>
                <a:cxn ang="0">
                  <a:pos x="wd2" y="hd2"/>
                </a:cxn>
                <a:cxn ang="5400000">
                  <a:pos x="wd2" y="hd2"/>
                </a:cxn>
                <a:cxn ang="10800000">
                  <a:pos x="wd2" y="hd2"/>
                </a:cxn>
                <a:cxn ang="16200000">
                  <a:pos x="wd2" y="hd2"/>
                </a:cxn>
              </a:cxnLst>
              <a:rect l="0" t="0" r="r" b="b"/>
              <a:pathLst>
                <a:path w="19644" h="21334" extrusionOk="0">
                  <a:moveTo>
                    <a:pt x="15529" y="36"/>
                  </a:moveTo>
                  <a:cubicBezTo>
                    <a:pt x="15799" y="-266"/>
                    <a:pt x="15799" y="1396"/>
                    <a:pt x="15259" y="1698"/>
                  </a:cubicBezTo>
                  <a:cubicBezTo>
                    <a:pt x="14449" y="2151"/>
                    <a:pt x="14179" y="2302"/>
                    <a:pt x="12559" y="3057"/>
                  </a:cubicBezTo>
                  <a:cubicBezTo>
                    <a:pt x="10939" y="3812"/>
                    <a:pt x="11749" y="4870"/>
                    <a:pt x="7969" y="5474"/>
                  </a:cubicBezTo>
                  <a:cubicBezTo>
                    <a:pt x="4189" y="6078"/>
                    <a:pt x="3109" y="6833"/>
                    <a:pt x="2029" y="8042"/>
                  </a:cubicBezTo>
                  <a:cubicBezTo>
                    <a:pt x="1219" y="9250"/>
                    <a:pt x="949" y="9552"/>
                    <a:pt x="949" y="11063"/>
                  </a:cubicBezTo>
                  <a:cubicBezTo>
                    <a:pt x="1219" y="12422"/>
                    <a:pt x="3379" y="12573"/>
                    <a:pt x="949" y="14386"/>
                  </a:cubicBezTo>
                  <a:cubicBezTo>
                    <a:pt x="-1481" y="16198"/>
                    <a:pt x="1489" y="16954"/>
                    <a:pt x="1759" y="17709"/>
                  </a:cubicBezTo>
                  <a:cubicBezTo>
                    <a:pt x="2029" y="18615"/>
                    <a:pt x="2029" y="21183"/>
                    <a:pt x="5269" y="21334"/>
                  </a:cubicBezTo>
                  <a:cubicBezTo>
                    <a:pt x="8509" y="21334"/>
                    <a:pt x="13639" y="19521"/>
                    <a:pt x="13639" y="17558"/>
                  </a:cubicBezTo>
                  <a:cubicBezTo>
                    <a:pt x="13639" y="15594"/>
                    <a:pt x="14719" y="10912"/>
                    <a:pt x="15799" y="9250"/>
                  </a:cubicBezTo>
                  <a:cubicBezTo>
                    <a:pt x="17149" y="7589"/>
                    <a:pt x="20119" y="7135"/>
                    <a:pt x="19579" y="5021"/>
                  </a:cubicBezTo>
                  <a:cubicBezTo>
                    <a:pt x="19039" y="2906"/>
                    <a:pt x="15529" y="338"/>
                    <a:pt x="15529" y="3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Shape 140"/>
            <p:cNvSpPr/>
            <p:nvPr/>
          </p:nvSpPr>
          <p:spPr>
            <a:xfrm>
              <a:off x="9582354" y="754777"/>
              <a:ext cx="8919983" cy="4953349"/>
            </a:xfrm>
            <a:custGeom>
              <a:avLst/>
              <a:gdLst/>
              <a:ahLst/>
              <a:cxnLst>
                <a:cxn ang="0">
                  <a:pos x="wd2" y="hd2"/>
                </a:cxn>
                <a:cxn ang="5400000">
                  <a:pos x="wd2" y="hd2"/>
                </a:cxn>
                <a:cxn ang="10800000">
                  <a:pos x="wd2" y="hd2"/>
                </a:cxn>
                <a:cxn ang="16200000">
                  <a:pos x="wd2" y="hd2"/>
                </a:cxn>
              </a:cxnLst>
              <a:rect l="0" t="0" r="r" b="b"/>
              <a:pathLst>
                <a:path w="21529" h="21546" extrusionOk="0">
                  <a:moveTo>
                    <a:pt x="6364" y="19215"/>
                  </a:moveTo>
                  <a:cubicBezTo>
                    <a:pt x="6127" y="18841"/>
                    <a:pt x="6186" y="18799"/>
                    <a:pt x="6080" y="18383"/>
                  </a:cubicBezTo>
                  <a:cubicBezTo>
                    <a:pt x="5985" y="17967"/>
                    <a:pt x="5938" y="18050"/>
                    <a:pt x="5867" y="17696"/>
                  </a:cubicBezTo>
                  <a:cubicBezTo>
                    <a:pt x="5796" y="17363"/>
                    <a:pt x="5655" y="17030"/>
                    <a:pt x="5548" y="16801"/>
                  </a:cubicBezTo>
                  <a:cubicBezTo>
                    <a:pt x="5430" y="16573"/>
                    <a:pt x="5312" y="16302"/>
                    <a:pt x="5312" y="16302"/>
                  </a:cubicBezTo>
                  <a:cubicBezTo>
                    <a:pt x="5087" y="15886"/>
                    <a:pt x="5087" y="15886"/>
                    <a:pt x="5087" y="15886"/>
                  </a:cubicBezTo>
                  <a:cubicBezTo>
                    <a:pt x="5087" y="15886"/>
                    <a:pt x="4969" y="15865"/>
                    <a:pt x="4969" y="15657"/>
                  </a:cubicBezTo>
                  <a:cubicBezTo>
                    <a:pt x="4969" y="15449"/>
                    <a:pt x="5005" y="15137"/>
                    <a:pt x="5005" y="15137"/>
                  </a:cubicBezTo>
                  <a:cubicBezTo>
                    <a:pt x="5005" y="15137"/>
                    <a:pt x="5170" y="14804"/>
                    <a:pt x="5241" y="14679"/>
                  </a:cubicBezTo>
                  <a:cubicBezTo>
                    <a:pt x="5312" y="14554"/>
                    <a:pt x="5359" y="14367"/>
                    <a:pt x="5300" y="14263"/>
                  </a:cubicBezTo>
                  <a:cubicBezTo>
                    <a:pt x="5241" y="14159"/>
                    <a:pt x="5194" y="14075"/>
                    <a:pt x="5194" y="14075"/>
                  </a:cubicBezTo>
                  <a:cubicBezTo>
                    <a:pt x="5194" y="14075"/>
                    <a:pt x="5111" y="14075"/>
                    <a:pt x="5052" y="14075"/>
                  </a:cubicBezTo>
                  <a:cubicBezTo>
                    <a:pt x="4993" y="14075"/>
                    <a:pt x="4745" y="14096"/>
                    <a:pt x="4745" y="14096"/>
                  </a:cubicBezTo>
                  <a:cubicBezTo>
                    <a:pt x="4745" y="14096"/>
                    <a:pt x="4638" y="13930"/>
                    <a:pt x="4603" y="13930"/>
                  </a:cubicBezTo>
                  <a:cubicBezTo>
                    <a:pt x="4556" y="13930"/>
                    <a:pt x="4544" y="14034"/>
                    <a:pt x="4485" y="14034"/>
                  </a:cubicBezTo>
                  <a:cubicBezTo>
                    <a:pt x="4426" y="14034"/>
                    <a:pt x="4438" y="14013"/>
                    <a:pt x="4367" y="14013"/>
                  </a:cubicBezTo>
                  <a:cubicBezTo>
                    <a:pt x="4296" y="14013"/>
                    <a:pt x="4296" y="14055"/>
                    <a:pt x="4248" y="13992"/>
                  </a:cubicBezTo>
                  <a:cubicBezTo>
                    <a:pt x="4213" y="13930"/>
                    <a:pt x="4095" y="13722"/>
                    <a:pt x="4095" y="13722"/>
                  </a:cubicBezTo>
                  <a:cubicBezTo>
                    <a:pt x="4107" y="13493"/>
                    <a:pt x="4107" y="13493"/>
                    <a:pt x="4107" y="13493"/>
                  </a:cubicBezTo>
                  <a:cubicBezTo>
                    <a:pt x="4107" y="13493"/>
                    <a:pt x="4083" y="13347"/>
                    <a:pt x="4118" y="13285"/>
                  </a:cubicBezTo>
                  <a:cubicBezTo>
                    <a:pt x="4142" y="13222"/>
                    <a:pt x="4154" y="13139"/>
                    <a:pt x="4154" y="13139"/>
                  </a:cubicBezTo>
                  <a:cubicBezTo>
                    <a:pt x="4107" y="13035"/>
                    <a:pt x="4095" y="12952"/>
                    <a:pt x="4036" y="13014"/>
                  </a:cubicBezTo>
                  <a:cubicBezTo>
                    <a:pt x="3977" y="13077"/>
                    <a:pt x="3977" y="13097"/>
                    <a:pt x="3918" y="13097"/>
                  </a:cubicBezTo>
                  <a:cubicBezTo>
                    <a:pt x="3870" y="13097"/>
                    <a:pt x="3705" y="13097"/>
                    <a:pt x="3752" y="13222"/>
                  </a:cubicBezTo>
                  <a:cubicBezTo>
                    <a:pt x="3799" y="13347"/>
                    <a:pt x="3859" y="13493"/>
                    <a:pt x="3859" y="13493"/>
                  </a:cubicBezTo>
                  <a:cubicBezTo>
                    <a:pt x="3859" y="13493"/>
                    <a:pt x="4000" y="13638"/>
                    <a:pt x="3894" y="13784"/>
                  </a:cubicBezTo>
                  <a:cubicBezTo>
                    <a:pt x="3788" y="13909"/>
                    <a:pt x="3823" y="13867"/>
                    <a:pt x="3788" y="13992"/>
                  </a:cubicBezTo>
                  <a:cubicBezTo>
                    <a:pt x="3764" y="14138"/>
                    <a:pt x="3646" y="14034"/>
                    <a:pt x="3599" y="13992"/>
                  </a:cubicBezTo>
                  <a:cubicBezTo>
                    <a:pt x="3563" y="13971"/>
                    <a:pt x="3539" y="13784"/>
                    <a:pt x="3528" y="13701"/>
                  </a:cubicBezTo>
                  <a:cubicBezTo>
                    <a:pt x="3516" y="13638"/>
                    <a:pt x="3457" y="13701"/>
                    <a:pt x="3386" y="13618"/>
                  </a:cubicBezTo>
                  <a:cubicBezTo>
                    <a:pt x="3315" y="13514"/>
                    <a:pt x="3256" y="13389"/>
                    <a:pt x="3327" y="13326"/>
                  </a:cubicBezTo>
                  <a:cubicBezTo>
                    <a:pt x="3410" y="13285"/>
                    <a:pt x="3469" y="13201"/>
                    <a:pt x="3339" y="13035"/>
                  </a:cubicBezTo>
                  <a:cubicBezTo>
                    <a:pt x="3209" y="12869"/>
                    <a:pt x="3244" y="12702"/>
                    <a:pt x="3256" y="12640"/>
                  </a:cubicBezTo>
                  <a:cubicBezTo>
                    <a:pt x="3280" y="12556"/>
                    <a:pt x="3315" y="12640"/>
                    <a:pt x="3114" y="12494"/>
                  </a:cubicBezTo>
                  <a:cubicBezTo>
                    <a:pt x="2925" y="12348"/>
                    <a:pt x="2984" y="12348"/>
                    <a:pt x="2901" y="12203"/>
                  </a:cubicBezTo>
                  <a:cubicBezTo>
                    <a:pt x="2807" y="12036"/>
                    <a:pt x="2630" y="11891"/>
                    <a:pt x="2582" y="11891"/>
                  </a:cubicBezTo>
                  <a:cubicBezTo>
                    <a:pt x="2535" y="11891"/>
                    <a:pt x="2500" y="11953"/>
                    <a:pt x="2547" y="12119"/>
                  </a:cubicBezTo>
                  <a:cubicBezTo>
                    <a:pt x="2582" y="12265"/>
                    <a:pt x="2535" y="12265"/>
                    <a:pt x="2760" y="12556"/>
                  </a:cubicBezTo>
                  <a:cubicBezTo>
                    <a:pt x="2984" y="12827"/>
                    <a:pt x="2996" y="12681"/>
                    <a:pt x="3008" y="12764"/>
                  </a:cubicBezTo>
                  <a:cubicBezTo>
                    <a:pt x="3031" y="12827"/>
                    <a:pt x="3138" y="12889"/>
                    <a:pt x="3197" y="13014"/>
                  </a:cubicBezTo>
                  <a:cubicBezTo>
                    <a:pt x="3244" y="13160"/>
                    <a:pt x="3244" y="13243"/>
                    <a:pt x="3244" y="13243"/>
                  </a:cubicBezTo>
                  <a:cubicBezTo>
                    <a:pt x="3244" y="13243"/>
                    <a:pt x="3138" y="13243"/>
                    <a:pt x="3114" y="13243"/>
                  </a:cubicBezTo>
                  <a:cubicBezTo>
                    <a:pt x="3090" y="13222"/>
                    <a:pt x="3067" y="13326"/>
                    <a:pt x="3067" y="13326"/>
                  </a:cubicBezTo>
                  <a:cubicBezTo>
                    <a:pt x="3067" y="13326"/>
                    <a:pt x="3126" y="13451"/>
                    <a:pt x="3079" y="13493"/>
                  </a:cubicBezTo>
                  <a:cubicBezTo>
                    <a:pt x="3020" y="13534"/>
                    <a:pt x="3008" y="13680"/>
                    <a:pt x="2949" y="13680"/>
                  </a:cubicBezTo>
                  <a:cubicBezTo>
                    <a:pt x="2890" y="13680"/>
                    <a:pt x="2960" y="13763"/>
                    <a:pt x="2890" y="13826"/>
                  </a:cubicBezTo>
                  <a:cubicBezTo>
                    <a:pt x="2807" y="13888"/>
                    <a:pt x="2866" y="13909"/>
                    <a:pt x="2842" y="13951"/>
                  </a:cubicBezTo>
                  <a:cubicBezTo>
                    <a:pt x="2831" y="13992"/>
                    <a:pt x="2831" y="14055"/>
                    <a:pt x="2807" y="14034"/>
                  </a:cubicBezTo>
                  <a:cubicBezTo>
                    <a:pt x="2783" y="14034"/>
                    <a:pt x="2771" y="14075"/>
                    <a:pt x="2630" y="13909"/>
                  </a:cubicBezTo>
                  <a:cubicBezTo>
                    <a:pt x="2488" y="13722"/>
                    <a:pt x="2488" y="13722"/>
                    <a:pt x="2488" y="13722"/>
                  </a:cubicBezTo>
                  <a:cubicBezTo>
                    <a:pt x="2488" y="13722"/>
                    <a:pt x="2417" y="13555"/>
                    <a:pt x="2559" y="13618"/>
                  </a:cubicBezTo>
                  <a:cubicBezTo>
                    <a:pt x="2701" y="13701"/>
                    <a:pt x="2760" y="13743"/>
                    <a:pt x="2807" y="13680"/>
                  </a:cubicBezTo>
                  <a:cubicBezTo>
                    <a:pt x="2854" y="13618"/>
                    <a:pt x="2854" y="13618"/>
                    <a:pt x="2854" y="13534"/>
                  </a:cubicBezTo>
                  <a:cubicBezTo>
                    <a:pt x="2854" y="13472"/>
                    <a:pt x="2878" y="13472"/>
                    <a:pt x="2842" y="13389"/>
                  </a:cubicBezTo>
                  <a:cubicBezTo>
                    <a:pt x="2807" y="13285"/>
                    <a:pt x="2937" y="13181"/>
                    <a:pt x="2819" y="13097"/>
                  </a:cubicBezTo>
                  <a:cubicBezTo>
                    <a:pt x="2712" y="13014"/>
                    <a:pt x="2665" y="12993"/>
                    <a:pt x="2606" y="12889"/>
                  </a:cubicBezTo>
                  <a:cubicBezTo>
                    <a:pt x="2547" y="12785"/>
                    <a:pt x="2606" y="12869"/>
                    <a:pt x="2464" y="12660"/>
                  </a:cubicBezTo>
                  <a:cubicBezTo>
                    <a:pt x="2311" y="12452"/>
                    <a:pt x="2311" y="12473"/>
                    <a:pt x="2275" y="12390"/>
                  </a:cubicBezTo>
                  <a:cubicBezTo>
                    <a:pt x="2240" y="12307"/>
                    <a:pt x="2192" y="12036"/>
                    <a:pt x="2169" y="12036"/>
                  </a:cubicBezTo>
                  <a:cubicBezTo>
                    <a:pt x="2157" y="12036"/>
                    <a:pt x="2074" y="12119"/>
                    <a:pt x="1968" y="12203"/>
                  </a:cubicBezTo>
                  <a:cubicBezTo>
                    <a:pt x="1862" y="12286"/>
                    <a:pt x="1921" y="12432"/>
                    <a:pt x="1838" y="12411"/>
                  </a:cubicBezTo>
                  <a:cubicBezTo>
                    <a:pt x="1743" y="12369"/>
                    <a:pt x="1779" y="12390"/>
                    <a:pt x="1684" y="12369"/>
                  </a:cubicBezTo>
                  <a:cubicBezTo>
                    <a:pt x="1602" y="12348"/>
                    <a:pt x="1519" y="12348"/>
                    <a:pt x="1507" y="12369"/>
                  </a:cubicBezTo>
                  <a:cubicBezTo>
                    <a:pt x="1483" y="12390"/>
                    <a:pt x="1483" y="12556"/>
                    <a:pt x="1483" y="12556"/>
                  </a:cubicBezTo>
                  <a:cubicBezTo>
                    <a:pt x="1483" y="12556"/>
                    <a:pt x="1483" y="12556"/>
                    <a:pt x="1424" y="12702"/>
                  </a:cubicBezTo>
                  <a:cubicBezTo>
                    <a:pt x="1353" y="12827"/>
                    <a:pt x="1294" y="12785"/>
                    <a:pt x="1247" y="12889"/>
                  </a:cubicBezTo>
                  <a:cubicBezTo>
                    <a:pt x="1188" y="13014"/>
                    <a:pt x="1105" y="13056"/>
                    <a:pt x="1105" y="13201"/>
                  </a:cubicBezTo>
                  <a:cubicBezTo>
                    <a:pt x="1105" y="13347"/>
                    <a:pt x="1129" y="13285"/>
                    <a:pt x="1034" y="13576"/>
                  </a:cubicBezTo>
                  <a:cubicBezTo>
                    <a:pt x="940" y="13888"/>
                    <a:pt x="975" y="13992"/>
                    <a:pt x="904" y="13992"/>
                  </a:cubicBezTo>
                  <a:cubicBezTo>
                    <a:pt x="834" y="14013"/>
                    <a:pt x="775" y="14034"/>
                    <a:pt x="739" y="14055"/>
                  </a:cubicBezTo>
                  <a:cubicBezTo>
                    <a:pt x="692" y="14075"/>
                    <a:pt x="585" y="14096"/>
                    <a:pt x="585" y="14096"/>
                  </a:cubicBezTo>
                  <a:cubicBezTo>
                    <a:pt x="585" y="14096"/>
                    <a:pt x="526" y="14242"/>
                    <a:pt x="491" y="14159"/>
                  </a:cubicBezTo>
                  <a:cubicBezTo>
                    <a:pt x="455" y="14075"/>
                    <a:pt x="467" y="13909"/>
                    <a:pt x="444" y="13992"/>
                  </a:cubicBezTo>
                  <a:cubicBezTo>
                    <a:pt x="408" y="14055"/>
                    <a:pt x="455" y="14408"/>
                    <a:pt x="432" y="14408"/>
                  </a:cubicBezTo>
                  <a:cubicBezTo>
                    <a:pt x="408" y="14408"/>
                    <a:pt x="361" y="14408"/>
                    <a:pt x="337" y="14388"/>
                  </a:cubicBezTo>
                  <a:cubicBezTo>
                    <a:pt x="325" y="14388"/>
                    <a:pt x="325" y="14075"/>
                    <a:pt x="290" y="14096"/>
                  </a:cubicBezTo>
                  <a:cubicBezTo>
                    <a:pt x="266" y="14117"/>
                    <a:pt x="255" y="14096"/>
                    <a:pt x="136" y="14013"/>
                  </a:cubicBezTo>
                  <a:cubicBezTo>
                    <a:pt x="30" y="13930"/>
                    <a:pt x="30" y="13909"/>
                    <a:pt x="6" y="13888"/>
                  </a:cubicBezTo>
                  <a:cubicBezTo>
                    <a:pt x="-29" y="13867"/>
                    <a:pt x="89" y="13222"/>
                    <a:pt x="54" y="12806"/>
                  </a:cubicBezTo>
                  <a:cubicBezTo>
                    <a:pt x="18" y="12411"/>
                    <a:pt x="30" y="12452"/>
                    <a:pt x="89" y="12328"/>
                  </a:cubicBezTo>
                  <a:cubicBezTo>
                    <a:pt x="136" y="12182"/>
                    <a:pt x="184" y="12203"/>
                    <a:pt x="515" y="12286"/>
                  </a:cubicBezTo>
                  <a:cubicBezTo>
                    <a:pt x="834" y="12390"/>
                    <a:pt x="940" y="12223"/>
                    <a:pt x="928" y="12119"/>
                  </a:cubicBezTo>
                  <a:cubicBezTo>
                    <a:pt x="916" y="12036"/>
                    <a:pt x="952" y="11495"/>
                    <a:pt x="952" y="11495"/>
                  </a:cubicBezTo>
                  <a:cubicBezTo>
                    <a:pt x="952" y="11495"/>
                    <a:pt x="857" y="11412"/>
                    <a:pt x="845" y="11349"/>
                  </a:cubicBezTo>
                  <a:cubicBezTo>
                    <a:pt x="834" y="11287"/>
                    <a:pt x="845" y="11204"/>
                    <a:pt x="798" y="11204"/>
                  </a:cubicBezTo>
                  <a:cubicBezTo>
                    <a:pt x="763" y="11204"/>
                    <a:pt x="645" y="11141"/>
                    <a:pt x="621" y="11079"/>
                  </a:cubicBezTo>
                  <a:cubicBezTo>
                    <a:pt x="609" y="11037"/>
                    <a:pt x="574" y="10850"/>
                    <a:pt x="574" y="10850"/>
                  </a:cubicBezTo>
                  <a:cubicBezTo>
                    <a:pt x="574" y="10850"/>
                    <a:pt x="633" y="10850"/>
                    <a:pt x="633" y="10829"/>
                  </a:cubicBezTo>
                  <a:cubicBezTo>
                    <a:pt x="645" y="10788"/>
                    <a:pt x="656" y="10829"/>
                    <a:pt x="739" y="10808"/>
                  </a:cubicBezTo>
                  <a:cubicBezTo>
                    <a:pt x="810" y="10767"/>
                    <a:pt x="916" y="10788"/>
                    <a:pt x="916" y="10788"/>
                  </a:cubicBezTo>
                  <a:cubicBezTo>
                    <a:pt x="869" y="10621"/>
                    <a:pt x="869" y="10621"/>
                    <a:pt x="869" y="10621"/>
                  </a:cubicBezTo>
                  <a:cubicBezTo>
                    <a:pt x="869" y="10621"/>
                    <a:pt x="845" y="10455"/>
                    <a:pt x="928" y="10496"/>
                  </a:cubicBezTo>
                  <a:cubicBezTo>
                    <a:pt x="1011" y="10517"/>
                    <a:pt x="1117" y="10642"/>
                    <a:pt x="1129" y="10621"/>
                  </a:cubicBezTo>
                  <a:cubicBezTo>
                    <a:pt x="1129" y="10600"/>
                    <a:pt x="1129" y="10455"/>
                    <a:pt x="1141" y="10434"/>
                  </a:cubicBezTo>
                  <a:cubicBezTo>
                    <a:pt x="1153" y="10392"/>
                    <a:pt x="1188" y="10309"/>
                    <a:pt x="1188" y="10309"/>
                  </a:cubicBezTo>
                  <a:cubicBezTo>
                    <a:pt x="1188" y="10309"/>
                    <a:pt x="1200" y="10267"/>
                    <a:pt x="1247" y="10288"/>
                  </a:cubicBezTo>
                  <a:cubicBezTo>
                    <a:pt x="1306" y="10309"/>
                    <a:pt x="1318" y="10122"/>
                    <a:pt x="1318" y="10122"/>
                  </a:cubicBezTo>
                  <a:cubicBezTo>
                    <a:pt x="1318" y="10122"/>
                    <a:pt x="1401" y="9976"/>
                    <a:pt x="1448" y="9997"/>
                  </a:cubicBezTo>
                  <a:cubicBezTo>
                    <a:pt x="1495" y="10018"/>
                    <a:pt x="1590" y="9934"/>
                    <a:pt x="1578" y="9851"/>
                  </a:cubicBezTo>
                  <a:cubicBezTo>
                    <a:pt x="1566" y="9768"/>
                    <a:pt x="1684" y="9477"/>
                    <a:pt x="1684" y="9477"/>
                  </a:cubicBezTo>
                  <a:cubicBezTo>
                    <a:pt x="1684" y="9477"/>
                    <a:pt x="1684" y="9373"/>
                    <a:pt x="1720" y="9352"/>
                  </a:cubicBezTo>
                  <a:cubicBezTo>
                    <a:pt x="1755" y="9352"/>
                    <a:pt x="1838" y="9393"/>
                    <a:pt x="1850" y="9331"/>
                  </a:cubicBezTo>
                  <a:cubicBezTo>
                    <a:pt x="1873" y="9289"/>
                    <a:pt x="1897" y="9102"/>
                    <a:pt x="1897" y="9164"/>
                  </a:cubicBezTo>
                  <a:cubicBezTo>
                    <a:pt x="1909" y="9227"/>
                    <a:pt x="2051" y="9164"/>
                    <a:pt x="2051" y="9164"/>
                  </a:cubicBezTo>
                  <a:cubicBezTo>
                    <a:pt x="2051" y="9164"/>
                    <a:pt x="2051" y="8956"/>
                    <a:pt x="2051" y="8936"/>
                  </a:cubicBezTo>
                  <a:cubicBezTo>
                    <a:pt x="2051" y="8894"/>
                    <a:pt x="2051" y="8457"/>
                    <a:pt x="2027" y="8415"/>
                  </a:cubicBezTo>
                  <a:cubicBezTo>
                    <a:pt x="2003" y="8374"/>
                    <a:pt x="1968" y="8270"/>
                    <a:pt x="1992" y="8228"/>
                  </a:cubicBezTo>
                  <a:cubicBezTo>
                    <a:pt x="2027" y="8186"/>
                    <a:pt x="2098" y="8041"/>
                    <a:pt x="2110" y="7978"/>
                  </a:cubicBezTo>
                  <a:cubicBezTo>
                    <a:pt x="2110" y="7937"/>
                    <a:pt x="2098" y="7937"/>
                    <a:pt x="2133" y="7895"/>
                  </a:cubicBezTo>
                  <a:cubicBezTo>
                    <a:pt x="2169" y="7854"/>
                    <a:pt x="2346" y="7895"/>
                    <a:pt x="2322" y="7916"/>
                  </a:cubicBezTo>
                  <a:cubicBezTo>
                    <a:pt x="2299" y="7958"/>
                    <a:pt x="2275" y="7895"/>
                    <a:pt x="2275" y="8020"/>
                  </a:cubicBezTo>
                  <a:cubicBezTo>
                    <a:pt x="2275" y="8145"/>
                    <a:pt x="2311" y="8145"/>
                    <a:pt x="2322" y="8207"/>
                  </a:cubicBezTo>
                  <a:cubicBezTo>
                    <a:pt x="2334" y="8249"/>
                    <a:pt x="2429" y="8374"/>
                    <a:pt x="2417" y="8415"/>
                  </a:cubicBezTo>
                  <a:cubicBezTo>
                    <a:pt x="2405" y="8436"/>
                    <a:pt x="2405" y="8499"/>
                    <a:pt x="2429" y="8540"/>
                  </a:cubicBezTo>
                  <a:cubicBezTo>
                    <a:pt x="2452" y="8582"/>
                    <a:pt x="2535" y="8665"/>
                    <a:pt x="2523" y="8707"/>
                  </a:cubicBezTo>
                  <a:cubicBezTo>
                    <a:pt x="2511" y="8728"/>
                    <a:pt x="2500" y="8728"/>
                    <a:pt x="2452" y="8748"/>
                  </a:cubicBezTo>
                  <a:cubicBezTo>
                    <a:pt x="2405" y="8748"/>
                    <a:pt x="2358" y="8707"/>
                    <a:pt x="2299" y="8707"/>
                  </a:cubicBezTo>
                  <a:cubicBezTo>
                    <a:pt x="2240" y="8728"/>
                    <a:pt x="2216" y="8832"/>
                    <a:pt x="2216" y="8832"/>
                  </a:cubicBezTo>
                  <a:cubicBezTo>
                    <a:pt x="2263" y="8998"/>
                    <a:pt x="2263" y="8998"/>
                    <a:pt x="2263" y="8998"/>
                  </a:cubicBezTo>
                  <a:cubicBezTo>
                    <a:pt x="2263" y="8998"/>
                    <a:pt x="2240" y="8977"/>
                    <a:pt x="2299" y="9040"/>
                  </a:cubicBezTo>
                  <a:cubicBezTo>
                    <a:pt x="2358" y="9081"/>
                    <a:pt x="2275" y="9060"/>
                    <a:pt x="2393" y="9040"/>
                  </a:cubicBezTo>
                  <a:cubicBezTo>
                    <a:pt x="2511" y="9040"/>
                    <a:pt x="2523" y="8873"/>
                    <a:pt x="2571" y="8915"/>
                  </a:cubicBezTo>
                  <a:cubicBezTo>
                    <a:pt x="2618" y="8956"/>
                    <a:pt x="2606" y="9040"/>
                    <a:pt x="2606" y="9040"/>
                  </a:cubicBezTo>
                  <a:cubicBezTo>
                    <a:pt x="2606" y="9040"/>
                    <a:pt x="2854" y="9060"/>
                    <a:pt x="2901" y="9019"/>
                  </a:cubicBezTo>
                  <a:cubicBezTo>
                    <a:pt x="2949" y="8977"/>
                    <a:pt x="2949" y="8873"/>
                    <a:pt x="3031" y="8852"/>
                  </a:cubicBezTo>
                  <a:cubicBezTo>
                    <a:pt x="3114" y="8852"/>
                    <a:pt x="3197" y="8748"/>
                    <a:pt x="3232" y="8873"/>
                  </a:cubicBezTo>
                  <a:cubicBezTo>
                    <a:pt x="3268" y="8977"/>
                    <a:pt x="3244" y="8977"/>
                    <a:pt x="3303" y="8956"/>
                  </a:cubicBezTo>
                  <a:cubicBezTo>
                    <a:pt x="3362" y="8956"/>
                    <a:pt x="3445" y="8582"/>
                    <a:pt x="3457" y="8519"/>
                  </a:cubicBezTo>
                  <a:cubicBezTo>
                    <a:pt x="3457" y="8478"/>
                    <a:pt x="3339" y="8561"/>
                    <a:pt x="3433" y="8332"/>
                  </a:cubicBezTo>
                  <a:cubicBezTo>
                    <a:pt x="3516" y="8124"/>
                    <a:pt x="3539" y="7999"/>
                    <a:pt x="3563" y="7978"/>
                  </a:cubicBezTo>
                  <a:cubicBezTo>
                    <a:pt x="3575" y="7937"/>
                    <a:pt x="3374" y="7666"/>
                    <a:pt x="3504" y="7749"/>
                  </a:cubicBezTo>
                  <a:cubicBezTo>
                    <a:pt x="3634" y="7833"/>
                    <a:pt x="3705" y="7958"/>
                    <a:pt x="3740" y="7958"/>
                  </a:cubicBezTo>
                  <a:cubicBezTo>
                    <a:pt x="3776" y="7978"/>
                    <a:pt x="3906" y="8062"/>
                    <a:pt x="3882" y="8020"/>
                  </a:cubicBezTo>
                  <a:cubicBezTo>
                    <a:pt x="3859" y="7978"/>
                    <a:pt x="3764" y="7895"/>
                    <a:pt x="3788" y="7833"/>
                  </a:cubicBezTo>
                  <a:cubicBezTo>
                    <a:pt x="3811" y="7770"/>
                    <a:pt x="3870" y="7770"/>
                    <a:pt x="3788" y="7708"/>
                  </a:cubicBezTo>
                  <a:cubicBezTo>
                    <a:pt x="3705" y="7645"/>
                    <a:pt x="3693" y="7583"/>
                    <a:pt x="3646" y="7645"/>
                  </a:cubicBezTo>
                  <a:cubicBezTo>
                    <a:pt x="3610" y="7708"/>
                    <a:pt x="3610" y="7687"/>
                    <a:pt x="3587" y="7604"/>
                  </a:cubicBezTo>
                  <a:cubicBezTo>
                    <a:pt x="3575" y="7521"/>
                    <a:pt x="3587" y="7521"/>
                    <a:pt x="3599" y="7458"/>
                  </a:cubicBezTo>
                  <a:cubicBezTo>
                    <a:pt x="3610" y="7396"/>
                    <a:pt x="3669" y="7375"/>
                    <a:pt x="3705" y="7375"/>
                  </a:cubicBezTo>
                  <a:cubicBezTo>
                    <a:pt x="3740" y="7354"/>
                    <a:pt x="3764" y="7333"/>
                    <a:pt x="3740" y="7292"/>
                  </a:cubicBezTo>
                  <a:cubicBezTo>
                    <a:pt x="3717" y="7229"/>
                    <a:pt x="3646" y="7229"/>
                    <a:pt x="3705" y="7146"/>
                  </a:cubicBezTo>
                  <a:cubicBezTo>
                    <a:pt x="3764" y="7084"/>
                    <a:pt x="3740" y="7063"/>
                    <a:pt x="3835" y="7084"/>
                  </a:cubicBezTo>
                  <a:cubicBezTo>
                    <a:pt x="3929" y="7104"/>
                    <a:pt x="3906" y="7146"/>
                    <a:pt x="4024" y="7125"/>
                  </a:cubicBezTo>
                  <a:cubicBezTo>
                    <a:pt x="4130" y="7084"/>
                    <a:pt x="4272" y="7084"/>
                    <a:pt x="4284" y="7063"/>
                  </a:cubicBezTo>
                  <a:cubicBezTo>
                    <a:pt x="4296" y="7042"/>
                    <a:pt x="4296" y="6875"/>
                    <a:pt x="4296" y="6875"/>
                  </a:cubicBezTo>
                  <a:cubicBezTo>
                    <a:pt x="4331" y="6875"/>
                    <a:pt x="4331" y="6875"/>
                    <a:pt x="4331" y="6875"/>
                  </a:cubicBezTo>
                  <a:cubicBezTo>
                    <a:pt x="4331" y="6875"/>
                    <a:pt x="4225" y="6813"/>
                    <a:pt x="4178" y="6813"/>
                  </a:cubicBezTo>
                  <a:cubicBezTo>
                    <a:pt x="4130" y="6792"/>
                    <a:pt x="4142" y="6709"/>
                    <a:pt x="4012" y="6792"/>
                  </a:cubicBezTo>
                  <a:cubicBezTo>
                    <a:pt x="3882" y="6896"/>
                    <a:pt x="3799" y="7000"/>
                    <a:pt x="3764" y="7000"/>
                  </a:cubicBezTo>
                  <a:cubicBezTo>
                    <a:pt x="3729" y="7000"/>
                    <a:pt x="3587" y="6959"/>
                    <a:pt x="3587" y="6959"/>
                  </a:cubicBezTo>
                  <a:cubicBezTo>
                    <a:pt x="3528" y="6792"/>
                    <a:pt x="3528" y="6792"/>
                    <a:pt x="3528" y="6792"/>
                  </a:cubicBezTo>
                  <a:cubicBezTo>
                    <a:pt x="3528" y="6792"/>
                    <a:pt x="3492" y="6709"/>
                    <a:pt x="3480" y="6647"/>
                  </a:cubicBezTo>
                  <a:cubicBezTo>
                    <a:pt x="3469" y="6605"/>
                    <a:pt x="3469" y="6563"/>
                    <a:pt x="3457" y="6459"/>
                  </a:cubicBezTo>
                  <a:cubicBezTo>
                    <a:pt x="3445" y="6376"/>
                    <a:pt x="3445" y="6251"/>
                    <a:pt x="3445" y="6251"/>
                  </a:cubicBezTo>
                  <a:cubicBezTo>
                    <a:pt x="3445" y="6251"/>
                    <a:pt x="3433" y="6168"/>
                    <a:pt x="3433" y="6106"/>
                  </a:cubicBezTo>
                  <a:cubicBezTo>
                    <a:pt x="3433" y="6043"/>
                    <a:pt x="3480" y="5981"/>
                    <a:pt x="3492" y="5939"/>
                  </a:cubicBezTo>
                  <a:cubicBezTo>
                    <a:pt x="3492" y="5897"/>
                    <a:pt x="3563" y="5523"/>
                    <a:pt x="3610" y="5440"/>
                  </a:cubicBezTo>
                  <a:cubicBezTo>
                    <a:pt x="3646" y="5336"/>
                    <a:pt x="3847" y="5065"/>
                    <a:pt x="3847" y="4982"/>
                  </a:cubicBezTo>
                  <a:cubicBezTo>
                    <a:pt x="3859" y="4919"/>
                    <a:pt x="3918" y="4566"/>
                    <a:pt x="3918" y="4566"/>
                  </a:cubicBezTo>
                  <a:cubicBezTo>
                    <a:pt x="3918" y="4566"/>
                    <a:pt x="3847" y="4462"/>
                    <a:pt x="3799" y="4420"/>
                  </a:cubicBezTo>
                  <a:cubicBezTo>
                    <a:pt x="3752" y="4358"/>
                    <a:pt x="3799" y="4462"/>
                    <a:pt x="3693" y="4503"/>
                  </a:cubicBezTo>
                  <a:cubicBezTo>
                    <a:pt x="3599" y="4566"/>
                    <a:pt x="3539" y="4607"/>
                    <a:pt x="3504" y="4711"/>
                  </a:cubicBezTo>
                  <a:cubicBezTo>
                    <a:pt x="3469" y="4836"/>
                    <a:pt x="3469" y="5044"/>
                    <a:pt x="3433" y="5128"/>
                  </a:cubicBezTo>
                  <a:cubicBezTo>
                    <a:pt x="3398" y="5190"/>
                    <a:pt x="3410" y="5315"/>
                    <a:pt x="3362" y="5398"/>
                  </a:cubicBezTo>
                  <a:cubicBezTo>
                    <a:pt x="3303" y="5502"/>
                    <a:pt x="3303" y="5523"/>
                    <a:pt x="3232" y="5648"/>
                  </a:cubicBezTo>
                  <a:cubicBezTo>
                    <a:pt x="3161" y="5773"/>
                    <a:pt x="3102" y="6001"/>
                    <a:pt x="3090" y="6022"/>
                  </a:cubicBezTo>
                  <a:cubicBezTo>
                    <a:pt x="3090" y="6064"/>
                    <a:pt x="3079" y="6147"/>
                    <a:pt x="3079" y="6314"/>
                  </a:cubicBezTo>
                  <a:cubicBezTo>
                    <a:pt x="3090" y="6459"/>
                    <a:pt x="3102" y="6522"/>
                    <a:pt x="3150" y="6626"/>
                  </a:cubicBezTo>
                  <a:cubicBezTo>
                    <a:pt x="3185" y="6709"/>
                    <a:pt x="3291" y="6980"/>
                    <a:pt x="3197" y="7167"/>
                  </a:cubicBezTo>
                  <a:cubicBezTo>
                    <a:pt x="3114" y="7375"/>
                    <a:pt x="3020" y="7229"/>
                    <a:pt x="3020" y="7541"/>
                  </a:cubicBezTo>
                  <a:cubicBezTo>
                    <a:pt x="3031" y="7874"/>
                    <a:pt x="2996" y="8062"/>
                    <a:pt x="2972" y="8145"/>
                  </a:cubicBezTo>
                  <a:cubicBezTo>
                    <a:pt x="2937" y="8207"/>
                    <a:pt x="2771" y="8436"/>
                    <a:pt x="2771" y="8457"/>
                  </a:cubicBezTo>
                  <a:cubicBezTo>
                    <a:pt x="2771" y="8478"/>
                    <a:pt x="2795" y="8561"/>
                    <a:pt x="2712" y="8561"/>
                  </a:cubicBezTo>
                  <a:cubicBezTo>
                    <a:pt x="2641" y="8561"/>
                    <a:pt x="2618" y="8561"/>
                    <a:pt x="2594" y="8561"/>
                  </a:cubicBezTo>
                  <a:cubicBezTo>
                    <a:pt x="2582" y="8540"/>
                    <a:pt x="2547" y="8457"/>
                    <a:pt x="2535" y="8353"/>
                  </a:cubicBezTo>
                  <a:cubicBezTo>
                    <a:pt x="2523" y="8249"/>
                    <a:pt x="2511" y="8207"/>
                    <a:pt x="2488" y="8082"/>
                  </a:cubicBezTo>
                  <a:cubicBezTo>
                    <a:pt x="2464" y="7978"/>
                    <a:pt x="2464" y="7916"/>
                    <a:pt x="2441" y="7812"/>
                  </a:cubicBezTo>
                  <a:cubicBezTo>
                    <a:pt x="2417" y="7708"/>
                    <a:pt x="2441" y="7541"/>
                    <a:pt x="2405" y="7500"/>
                  </a:cubicBezTo>
                  <a:cubicBezTo>
                    <a:pt x="2382" y="7458"/>
                    <a:pt x="2346" y="7229"/>
                    <a:pt x="2346" y="7229"/>
                  </a:cubicBezTo>
                  <a:cubicBezTo>
                    <a:pt x="2346" y="7229"/>
                    <a:pt x="2275" y="7333"/>
                    <a:pt x="2228" y="7375"/>
                  </a:cubicBezTo>
                  <a:cubicBezTo>
                    <a:pt x="2192" y="7396"/>
                    <a:pt x="2216" y="7458"/>
                    <a:pt x="2181" y="7479"/>
                  </a:cubicBezTo>
                  <a:cubicBezTo>
                    <a:pt x="2133" y="7479"/>
                    <a:pt x="2133" y="7500"/>
                    <a:pt x="2086" y="7604"/>
                  </a:cubicBezTo>
                  <a:cubicBezTo>
                    <a:pt x="2039" y="7687"/>
                    <a:pt x="2003" y="7708"/>
                    <a:pt x="1968" y="7729"/>
                  </a:cubicBezTo>
                  <a:cubicBezTo>
                    <a:pt x="1944" y="7729"/>
                    <a:pt x="1932" y="7812"/>
                    <a:pt x="1885" y="7749"/>
                  </a:cubicBezTo>
                  <a:cubicBezTo>
                    <a:pt x="1850" y="7687"/>
                    <a:pt x="1850" y="7666"/>
                    <a:pt x="1826" y="7625"/>
                  </a:cubicBezTo>
                  <a:cubicBezTo>
                    <a:pt x="1814" y="7583"/>
                    <a:pt x="1732" y="7500"/>
                    <a:pt x="1732" y="7500"/>
                  </a:cubicBezTo>
                  <a:cubicBezTo>
                    <a:pt x="1732" y="7500"/>
                    <a:pt x="1720" y="7562"/>
                    <a:pt x="1732" y="7417"/>
                  </a:cubicBezTo>
                  <a:cubicBezTo>
                    <a:pt x="1732" y="7292"/>
                    <a:pt x="1743" y="7229"/>
                    <a:pt x="1755" y="7146"/>
                  </a:cubicBezTo>
                  <a:cubicBezTo>
                    <a:pt x="1779" y="7084"/>
                    <a:pt x="1779" y="7084"/>
                    <a:pt x="1779" y="7084"/>
                  </a:cubicBezTo>
                  <a:cubicBezTo>
                    <a:pt x="1779" y="7084"/>
                    <a:pt x="1767" y="7084"/>
                    <a:pt x="1779" y="7000"/>
                  </a:cubicBezTo>
                  <a:cubicBezTo>
                    <a:pt x="1803" y="6917"/>
                    <a:pt x="1755" y="6896"/>
                    <a:pt x="1732" y="6855"/>
                  </a:cubicBezTo>
                  <a:cubicBezTo>
                    <a:pt x="1708" y="6813"/>
                    <a:pt x="1696" y="6917"/>
                    <a:pt x="1708" y="6813"/>
                  </a:cubicBezTo>
                  <a:cubicBezTo>
                    <a:pt x="1720" y="6730"/>
                    <a:pt x="1708" y="6168"/>
                    <a:pt x="1708" y="6168"/>
                  </a:cubicBezTo>
                  <a:cubicBezTo>
                    <a:pt x="1708" y="6168"/>
                    <a:pt x="1791" y="6106"/>
                    <a:pt x="1779" y="6064"/>
                  </a:cubicBezTo>
                  <a:cubicBezTo>
                    <a:pt x="1779" y="6022"/>
                    <a:pt x="1862" y="5897"/>
                    <a:pt x="1862" y="5897"/>
                  </a:cubicBezTo>
                  <a:cubicBezTo>
                    <a:pt x="1862" y="5897"/>
                    <a:pt x="1932" y="5877"/>
                    <a:pt x="1956" y="5793"/>
                  </a:cubicBezTo>
                  <a:cubicBezTo>
                    <a:pt x="1992" y="5710"/>
                    <a:pt x="2015" y="5585"/>
                    <a:pt x="2086" y="5523"/>
                  </a:cubicBezTo>
                  <a:cubicBezTo>
                    <a:pt x="2145" y="5460"/>
                    <a:pt x="2169" y="5419"/>
                    <a:pt x="2181" y="5377"/>
                  </a:cubicBezTo>
                  <a:cubicBezTo>
                    <a:pt x="2192" y="5356"/>
                    <a:pt x="2157" y="5481"/>
                    <a:pt x="2204" y="5294"/>
                  </a:cubicBezTo>
                  <a:cubicBezTo>
                    <a:pt x="2252" y="5128"/>
                    <a:pt x="2429" y="4919"/>
                    <a:pt x="2464" y="4774"/>
                  </a:cubicBezTo>
                  <a:cubicBezTo>
                    <a:pt x="2511" y="4628"/>
                    <a:pt x="2559" y="4378"/>
                    <a:pt x="2559" y="4378"/>
                  </a:cubicBezTo>
                  <a:cubicBezTo>
                    <a:pt x="2559" y="4378"/>
                    <a:pt x="2511" y="4274"/>
                    <a:pt x="2571" y="4149"/>
                  </a:cubicBezTo>
                  <a:cubicBezTo>
                    <a:pt x="2618" y="4025"/>
                    <a:pt x="2689" y="3983"/>
                    <a:pt x="2724" y="3921"/>
                  </a:cubicBezTo>
                  <a:cubicBezTo>
                    <a:pt x="2771" y="3858"/>
                    <a:pt x="2819" y="3754"/>
                    <a:pt x="2807" y="3733"/>
                  </a:cubicBezTo>
                  <a:cubicBezTo>
                    <a:pt x="2783" y="3733"/>
                    <a:pt x="2831" y="3754"/>
                    <a:pt x="2831" y="3712"/>
                  </a:cubicBezTo>
                  <a:cubicBezTo>
                    <a:pt x="2842" y="3650"/>
                    <a:pt x="2878" y="3567"/>
                    <a:pt x="2878" y="3567"/>
                  </a:cubicBezTo>
                  <a:cubicBezTo>
                    <a:pt x="2795" y="3546"/>
                    <a:pt x="2819" y="3567"/>
                    <a:pt x="2771" y="3608"/>
                  </a:cubicBezTo>
                  <a:cubicBezTo>
                    <a:pt x="2724" y="3629"/>
                    <a:pt x="2748" y="3588"/>
                    <a:pt x="2724" y="3546"/>
                  </a:cubicBezTo>
                  <a:cubicBezTo>
                    <a:pt x="2701" y="3504"/>
                    <a:pt x="2701" y="3504"/>
                    <a:pt x="2712" y="3484"/>
                  </a:cubicBezTo>
                  <a:cubicBezTo>
                    <a:pt x="2724" y="3442"/>
                    <a:pt x="2760" y="3400"/>
                    <a:pt x="2760" y="3400"/>
                  </a:cubicBezTo>
                  <a:cubicBezTo>
                    <a:pt x="2760" y="3400"/>
                    <a:pt x="2783" y="3484"/>
                    <a:pt x="2842" y="3380"/>
                  </a:cubicBezTo>
                  <a:cubicBezTo>
                    <a:pt x="2913" y="3275"/>
                    <a:pt x="3020" y="3171"/>
                    <a:pt x="3020" y="3171"/>
                  </a:cubicBezTo>
                  <a:cubicBezTo>
                    <a:pt x="3185" y="2943"/>
                    <a:pt x="3185" y="2943"/>
                    <a:pt x="3185" y="2943"/>
                  </a:cubicBezTo>
                  <a:cubicBezTo>
                    <a:pt x="3185" y="2943"/>
                    <a:pt x="3327" y="2859"/>
                    <a:pt x="3350" y="2859"/>
                  </a:cubicBezTo>
                  <a:cubicBezTo>
                    <a:pt x="3374" y="2880"/>
                    <a:pt x="3398" y="2880"/>
                    <a:pt x="3410" y="2880"/>
                  </a:cubicBezTo>
                  <a:cubicBezTo>
                    <a:pt x="3421" y="2880"/>
                    <a:pt x="3469" y="2880"/>
                    <a:pt x="3516" y="2797"/>
                  </a:cubicBezTo>
                  <a:cubicBezTo>
                    <a:pt x="3551" y="2734"/>
                    <a:pt x="3528" y="2672"/>
                    <a:pt x="3587" y="2651"/>
                  </a:cubicBezTo>
                  <a:cubicBezTo>
                    <a:pt x="3646" y="2630"/>
                    <a:pt x="3693" y="2651"/>
                    <a:pt x="3729" y="2589"/>
                  </a:cubicBezTo>
                  <a:cubicBezTo>
                    <a:pt x="3764" y="2506"/>
                    <a:pt x="4178" y="2589"/>
                    <a:pt x="4178" y="2589"/>
                  </a:cubicBezTo>
                  <a:cubicBezTo>
                    <a:pt x="4178" y="2589"/>
                    <a:pt x="4355" y="2672"/>
                    <a:pt x="4378" y="2734"/>
                  </a:cubicBezTo>
                  <a:cubicBezTo>
                    <a:pt x="4402" y="2797"/>
                    <a:pt x="4485" y="2838"/>
                    <a:pt x="4449" y="2922"/>
                  </a:cubicBezTo>
                  <a:cubicBezTo>
                    <a:pt x="4402" y="2984"/>
                    <a:pt x="4449" y="3088"/>
                    <a:pt x="4473" y="3109"/>
                  </a:cubicBezTo>
                  <a:cubicBezTo>
                    <a:pt x="4497" y="3130"/>
                    <a:pt x="4497" y="2943"/>
                    <a:pt x="4544" y="2963"/>
                  </a:cubicBezTo>
                  <a:cubicBezTo>
                    <a:pt x="4579" y="2984"/>
                    <a:pt x="4603" y="3088"/>
                    <a:pt x="4638" y="3109"/>
                  </a:cubicBezTo>
                  <a:cubicBezTo>
                    <a:pt x="4674" y="3130"/>
                    <a:pt x="4839" y="3151"/>
                    <a:pt x="4863" y="3171"/>
                  </a:cubicBezTo>
                  <a:cubicBezTo>
                    <a:pt x="4887" y="3213"/>
                    <a:pt x="4922" y="3255"/>
                    <a:pt x="4993" y="3317"/>
                  </a:cubicBezTo>
                  <a:cubicBezTo>
                    <a:pt x="5052" y="3380"/>
                    <a:pt x="5501" y="3692"/>
                    <a:pt x="5513" y="3733"/>
                  </a:cubicBezTo>
                  <a:cubicBezTo>
                    <a:pt x="5525" y="3775"/>
                    <a:pt x="5477" y="4087"/>
                    <a:pt x="5477" y="4087"/>
                  </a:cubicBezTo>
                  <a:cubicBezTo>
                    <a:pt x="5477" y="4087"/>
                    <a:pt x="5489" y="4191"/>
                    <a:pt x="5430" y="4212"/>
                  </a:cubicBezTo>
                  <a:cubicBezTo>
                    <a:pt x="5371" y="4212"/>
                    <a:pt x="5430" y="4191"/>
                    <a:pt x="5336" y="4212"/>
                  </a:cubicBezTo>
                  <a:cubicBezTo>
                    <a:pt x="5241" y="4233"/>
                    <a:pt x="5253" y="4316"/>
                    <a:pt x="5182" y="4274"/>
                  </a:cubicBezTo>
                  <a:cubicBezTo>
                    <a:pt x="5123" y="4233"/>
                    <a:pt x="5135" y="4233"/>
                    <a:pt x="5087" y="4170"/>
                  </a:cubicBezTo>
                  <a:cubicBezTo>
                    <a:pt x="5040" y="4129"/>
                    <a:pt x="4993" y="4045"/>
                    <a:pt x="4946" y="4087"/>
                  </a:cubicBezTo>
                  <a:cubicBezTo>
                    <a:pt x="4898" y="4149"/>
                    <a:pt x="4922" y="4233"/>
                    <a:pt x="4839" y="4149"/>
                  </a:cubicBezTo>
                  <a:cubicBezTo>
                    <a:pt x="4757" y="4045"/>
                    <a:pt x="4709" y="4025"/>
                    <a:pt x="4709" y="4025"/>
                  </a:cubicBezTo>
                  <a:cubicBezTo>
                    <a:pt x="4709" y="4025"/>
                    <a:pt x="4674" y="4066"/>
                    <a:pt x="4674" y="4087"/>
                  </a:cubicBezTo>
                  <a:cubicBezTo>
                    <a:pt x="4686" y="4129"/>
                    <a:pt x="4709" y="4066"/>
                    <a:pt x="4768" y="4191"/>
                  </a:cubicBezTo>
                  <a:cubicBezTo>
                    <a:pt x="4816" y="4295"/>
                    <a:pt x="4898" y="4378"/>
                    <a:pt x="4887" y="4441"/>
                  </a:cubicBezTo>
                  <a:cubicBezTo>
                    <a:pt x="4887" y="4503"/>
                    <a:pt x="4922" y="4524"/>
                    <a:pt x="4887" y="4586"/>
                  </a:cubicBezTo>
                  <a:cubicBezTo>
                    <a:pt x="4863" y="4628"/>
                    <a:pt x="4863" y="4711"/>
                    <a:pt x="4863" y="4711"/>
                  </a:cubicBezTo>
                  <a:cubicBezTo>
                    <a:pt x="4863" y="4711"/>
                    <a:pt x="4910" y="4815"/>
                    <a:pt x="4898" y="4857"/>
                  </a:cubicBezTo>
                  <a:cubicBezTo>
                    <a:pt x="4887" y="4899"/>
                    <a:pt x="4887" y="5003"/>
                    <a:pt x="4887" y="5044"/>
                  </a:cubicBezTo>
                  <a:cubicBezTo>
                    <a:pt x="4887" y="5065"/>
                    <a:pt x="4922" y="5169"/>
                    <a:pt x="4922" y="5169"/>
                  </a:cubicBezTo>
                  <a:cubicBezTo>
                    <a:pt x="4922" y="5169"/>
                    <a:pt x="4969" y="5107"/>
                    <a:pt x="5028" y="5211"/>
                  </a:cubicBezTo>
                  <a:cubicBezTo>
                    <a:pt x="5087" y="5294"/>
                    <a:pt x="5170" y="5294"/>
                    <a:pt x="5170" y="5294"/>
                  </a:cubicBezTo>
                  <a:cubicBezTo>
                    <a:pt x="5170" y="5169"/>
                    <a:pt x="5170" y="5169"/>
                    <a:pt x="5170" y="5169"/>
                  </a:cubicBezTo>
                  <a:cubicBezTo>
                    <a:pt x="5170" y="5169"/>
                    <a:pt x="5146" y="5148"/>
                    <a:pt x="5123" y="5065"/>
                  </a:cubicBezTo>
                  <a:cubicBezTo>
                    <a:pt x="5087" y="5003"/>
                    <a:pt x="5052" y="4899"/>
                    <a:pt x="5052" y="4878"/>
                  </a:cubicBezTo>
                  <a:cubicBezTo>
                    <a:pt x="5040" y="4836"/>
                    <a:pt x="5040" y="4732"/>
                    <a:pt x="5052" y="4732"/>
                  </a:cubicBezTo>
                  <a:cubicBezTo>
                    <a:pt x="5076" y="4732"/>
                    <a:pt x="5111" y="4753"/>
                    <a:pt x="5182" y="4815"/>
                  </a:cubicBezTo>
                  <a:cubicBezTo>
                    <a:pt x="5253" y="4857"/>
                    <a:pt x="5395" y="5044"/>
                    <a:pt x="5430" y="4940"/>
                  </a:cubicBezTo>
                  <a:cubicBezTo>
                    <a:pt x="5466" y="4836"/>
                    <a:pt x="5454" y="4815"/>
                    <a:pt x="5430" y="4711"/>
                  </a:cubicBezTo>
                  <a:cubicBezTo>
                    <a:pt x="5406" y="4607"/>
                    <a:pt x="5371" y="4670"/>
                    <a:pt x="5395" y="4545"/>
                  </a:cubicBezTo>
                  <a:cubicBezTo>
                    <a:pt x="5430" y="4420"/>
                    <a:pt x="5359" y="4524"/>
                    <a:pt x="5501" y="4316"/>
                  </a:cubicBezTo>
                  <a:cubicBezTo>
                    <a:pt x="5643" y="4108"/>
                    <a:pt x="5761" y="4170"/>
                    <a:pt x="5785" y="4170"/>
                  </a:cubicBezTo>
                  <a:cubicBezTo>
                    <a:pt x="5808" y="4170"/>
                    <a:pt x="5903" y="4066"/>
                    <a:pt x="5891" y="4025"/>
                  </a:cubicBezTo>
                  <a:cubicBezTo>
                    <a:pt x="5879" y="4004"/>
                    <a:pt x="5903" y="3941"/>
                    <a:pt x="5879" y="3837"/>
                  </a:cubicBezTo>
                  <a:cubicBezTo>
                    <a:pt x="5844" y="3733"/>
                    <a:pt x="5785" y="3525"/>
                    <a:pt x="5785" y="3525"/>
                  </a:cubicBezTo>
                  <a:cubicBezTo>
                    <a:pt x="5785" y="3525"/>
                    <a:pt x="5725" y="3338"/>
                    <a:pt x="5761" y="3338"/>
                  </a:cubicBezTo>
                  <a:cubicBezTo>
                    <a:pt x="5796" y="3359"/>
                    <a:pt x="5832" y="3400"/>
                    <a:pt x="5938" y="3484"/>
                  </a:cubicBezTo>
                  <a:cubicBezTo>
                    <a:pt x="6056" y="3567"/>
                    <a:pt x="6104" y="3588"/>
                    <a:pt x="6127" y="3608"/>
                  </a:cubicBezTo>
                  <a:cubicBezTo>
                    <a:pt x="6151" y="3629"/>
                    <a:pt x="6175" y="3712"/>
                    <a:pt x="6127" y="3712"/>
                  </a:cubicBezTo>
                  <a:cubicBezTo>
                    <a:pt x="6068" y="3712"/>
                    <a:pt x="6033" y="3775"/>
                    <a:pt x="6021" y="3817"/>
                  </a:cubicBezTo>
                  <a:cubicBezTo>
                    <a:pt x="6009" y="3858"/>
                    <a:pt x="6080" y="3962"/>
                    <a:pt x="6080" y="3962"/>
                  </a:cubicBezTo>
                  <a:cubicBezTo>
                    <a:pt x="6080" y="3962"/>
                    <a:pt x="6186" y="3962"/>
                    <a:pt x="6210" y="3962"/>
                  </a:cubicBezTo>
                  <a:cubicBezTo>
                    <a:pt x="6234" y="3962"/>
                    <a:pt x="6234" y="3817"/>
                    <a:pt x="6234" y="3733"/>
                  </a:cubicBezTo>
                  <a:cubicBezTo>
                    <a:pt x="6234" y="3671"/>
                    <a:pt x="6399" y="3712"/>
                    <a:pt x="6423" y="3692"/>
                  </a:cubicBezTo>
                  <a:cubicBezTo>
                    <a:pt x="6446" y="3650"/>
                    <a:pt x="6505" y="3525"/>
                    <a:pt x="6541" y="3484"/>
                  </a:cubicBezTo>
                  <a:cubicBezTo>
                    <a:pt x="6588" y="3442"/>
                    <a:pt x="6742" y="3359"/>
                    <a:pt x="6718" y="3400"/>
                  </a:cubicBezTo>
                  <a:cubicBezTo>
                    <a:pt x="6706" y="3442"/>
                    <a:pt x="6742" y="3567"/>
                    <a:pt x="6742" y="3525"/>
                  </a:cubicBezTo>
                  <a:cubicBezTo>
                    <a:pt x="6742" y="3484"/>
                    <a:pt x="6789" y="3317"/>
                    <a:pt x="6813" y="3317"/>
                  </a:cubicBezTo>
                  <a:cubicBezTo>
                    <a:pt x="6836" y="3317"/>
                    <a:pt x="6907" y="3359"/>
                    <a:pt x="6907" y="3359"/>
                  </a:cubicBezTo>
                  <a:cubicBezTo>
                    <a:pt x="6907" y="3359"/>
                    <a:pt x="6872" y="3525"/>
                    <a:pt x="6919" y="3525"/>
                  </a:cubicBezTo>
                  <a:cubicBezTo>
                    <a:pt x="6978" y="3546"/>
                    <a:pt x="7049" y="3629"/>
                    <a:pt x="7061" y="3546"/>
                  </a:cubicBezTo>
                  <a:cubicBezTo>
                    <a:pt x="7084" y="3484"/>
                    <a:pt x="7049" y="3504"/>
                    <a:pt x="7167" y="3442"/>
                  </a:cubicBezTo>
                  <a:cubicBezTo>
                    <a:pt x="7297" y="3400"/>
                    <a:pt x="7238" y="3400"/>
                    <a:pt x="7321" y="3380"/>
                  </a:cubicBezTo>
                  <a:cubicBezTo>
                    <a:pt x="7403" y="3380"/>
                    <a:pt x="7451" y="3484"/>
                    <a:pt x="7486" y="3484"/>
                  </a:cubicBezTo>
                  <a:cubicBezTo>
                    <a:pt x="7533" y="3484"/>
                    <a:pt x="7557" y="3317"/>
                    <a:pt x="7557" y="3317"/>
                  </a:cubicBezTo>
                  <a:cubicBezTo>
                    <a:pt x="7569" y="3192"/>
                    <a:pt x="7569" y="3192"/>
                    <a:pt x="7569" y="3192"/>
                  </a:cubicBezTo>
                  <a:cubicBezTo>
                    <a:pt x="7522" y="3151"/>
                    <a:pt x="7522" y="3151"/>
                    <a:pt x="7522" y="3151"/>
                  </a:cubicBezTo>
                  <a:cubicBezTo>
                    <a:pt x="7522" y="3151"/>
                    <a:pt x="7569" y="3151"/>
                    <a:pt x="7545" y="3109"/>
                  </a:cubicBezTo>
                  <a:cubicBezTo>
                    <a:pt x="7533" y="3088"/>
                    <a:pt x="7592" y="3067"/>
                    <a:pt x="7628" y="3067"/>
                  </a:cubicBezTo>
                  <a:cubicBezTo>
                    <a:pt x="7663" y="3047"/>
                    <a:pt x="7770" y="3109"/>
                    <a:pt x="7817" y="3130"/>
                  </a:cubicBezTo>
                  <a:cubicBezTo>
                    <a:pt x="7876" y="3171"/>
                    <a:pt x="8077" y="3151"/>
                    <a:pt x="8207" y="3317"/>
                  </a:cubicBezTo>
                  <a:cubicBezTo>
                    <a:pt x="8325" y="3484"/>
                    <a:pt x="8349" y="3504"/>
                    <a:pt x="8372" y="3504"/>
                  </a:cubicBezTo>
                  <a:cubicBezTo>
                    <a:pt x="8396" y="3525"/>
                    <a:pt x="8490" y="3463"/>
                    <a:pt x="8490" y="3463"/>
                  </a:cubicBezTo>
                  <a:cubicBezTo>
                    <a:pt x="8490" y="3463"/>
                    <a:pt x="8526" y="3442"/>
                    <a:pt x="8490" y="3400"/>
                  </a:cubicBezTo>
                  <a:cubicBezTo>
                    <a:pt x="8443" y="3338"/>
                    <a:pt x="8408" y="3359"/>
                    <a:pt x="8408" y="3338"/>
                  </a:cubicBezTo>
                  <a:cubicBezTo>
                    <a:pt x="8408" y="3296"/>
                    <a:pt x="8372" y="3130"/>
                    <a:pt x="8360" y="3130"/>
                  </a:cubicBezTo>
                  <a:cubicBezTo>
                    <a:pt x="8349" y="3130"/>
                    <a:pt x="8325" y="3109"/>
                    <a:pt x="8313" y="3130"/>
                  </a:cubicBezTo>
                  <a:cubicBezTo>
                    <a:pt x="8301" y="3151"/>
                    <a:pt x="8231" y="3047"/>
                    <a:pt x="8231" y="3026"/>
                  </a:cubicBezTo>
                  <a:cubicBezTo>
                    <a:pt x="8231" y="2984"/>
                    <a:pt x="8231" y="2880"/>
                    <a:pt x="8254" y="2880"/>
                  </a:cubicBezTo>
                  <a:cubicBezTo>
                    <a:pt x="8266" y="2859"/>
                    <a:pt x="8148" y="2859"/>
                    <a:pt x="8219" y="2734"/>
                  </a:cubicBezTo>
                  <a:cubicBezTo>
                    <a:pt x="8278" y="2589"/>
                    <a:pt x="8396" y="2422"/>
                    <a:pt x="8396" y="2401"/>
                  </a:cubicBezTo>
                  <a:cubicBezTo>
                    <a:pt x="8384" y="2360"/>
                    <a:pt x="8408" y="1860"/>
                    <a:pt x="8408" y="1860"/>
                  </a:cubicBezTo>
                  <a:cubicBezTo>
                    <a:pt x="8408" y="1860"/>
                    <a:pt x="8479" y="1923"/>
                    <a:pt x="8502" y="1881"/>
                  </a:cubicBezTo>
                  <a:cubicBezTo>
                    <a:pt x="8526" y="1819"/>
                    <a:pt x="8550" y="1694"/>
                    <a:pt x="8550" y="1694"/>
                  </a:cubicBezTo>
                  <a:cubicBezTo>
                    <a:pt x="8632" y="1673"/>
                    <a:pt x="8632" y="1673"/>
                    <a:pt x="8632" y="1673"/>
                  </a:cubicBezTo>
                  <a:cubicBezTo>
                    <a:pt x="8632" y="1673"/>
                    <a:pt x="8668" y="1777"/>
                    <a:pt x="8668" y="1798"/>
                  </a:cubicBezTo>
                  <a:cubicBezTo>
                    <a:pt x="8656" y="1819"/>
                    <a:pt x="8620" y="1902"/>
                    <a:pt x="8668" y="1902"/>
                  </a:cubicBezTo>
                  <a:cubicBezTo>
                    <a:pt x="8703" y="1902"/>
                    <a:pt x="8810" y="2027"/>
                    <a:pt x="8810" y="2027"/>
                  </a:cubicBezTo>
                  <a:cubicBezTo>
                    <a:pt x="8810" y="2027"/>
                    <a:pt x="8845" y="2277"/>
                    <a:pt x="8821" y="2277"/>
                  </a:cubicBezTo>
                  <a:cubicBezTo>
                    <a:pt x="8798" y="2277"/>
                    <a:pt x="8810" y="2401"/>
                    <a:pt x="8810" y="2401"/>
                  </a:cubicBezTo>
                  <a:cubicBezTo>
                    <a:pt x="8810" y="2401"/>
                    <a:pt x="8786" y="2318"/>
                    <a:pt x="8774" y="2422"/>
                  </a:cubicBezTo>
                  <a:cubicBezTo>
                    <a:pt x="8750" y="2526"/>
                    <a:pt x="8810" y="2589"/>
                    <a:pt x="8810" y="2589"/>
                  </a:cubicBezTo>
                  <a:cubicBezTo>
                    <a:pt x="8810" y="2589"/>
                    <a:pt x="8869" y="2547"/>
                    <a:pt x="8845" y="2651"/>
                  </a:cubicBezTo>
                  <a:cubicBezTo>
                    <a:pt x="8833" y="2755"/>
                    <a:pt x="8833" y="2714"/>
                    <a:pt x="8845" y="2797"/>
                  </a:cubicBezTo>
                  <a:cubicBezTo>
                    <a:pt x="8845" y="2901"/>
                    <a:pt x="8892" y="3026"/>
                    <a:pt x="8892" y="3067"/>
                  </a:cubicBezTo>
                  <a:cubicBezTo>
                    <a:pt x="8892" y="3109"/>
                    <a:pt x="8892" y="3359"/>
                    <a:pt x="8892" y="3359"/>
                  </a:cubicBezTo>
                  <a:cubicBezTo>
                    <a:pt x="8892" y="3359"/>
                    <a:pt x="8928" y="3484"/>
                    <a:pt x="8951" y="3525"/>
                  </a:cubicBezTo>
                  <a:cubicBezTo>
                    <a:pt x="8975" y="3567"/>
                    <a:pt x="9034" y="3463"/>
                    <a:pt x="8975" y="3567"/>
                  </a:cubicBezTo>
                  <a:cubicBezTo>
                    <a:pt x="8904" y="3671"/>
                    <a:pt x="8939" y="3671"/>
                    <a:pt x="8892" y="3775"/>
                  </a:cubicBezTo>
                  <a:cubicBezTo>
                    <a:pt x="8845" y="3879"/>
                    <a:pt x="8810" y="3900"/>
                    <a:pt x="8786" y="3941"/>
                  </a:cubicBezTo>
                  <a:cubicBezTo>
                    <a:pt x="8762" y="3983"/>
                    <a:pt x="8691" y="4025"/>
                    <a:pt x="8691" y="4025"/>
                  </a:cubicBezTo>
                  <a:cubicBezTo>
                    <a:pt x="8691" y="4025"/>
                    <a:pt x="8857" y="4108"/>
                    <a:pt x="8880" y="4108"/>
                  </a:cubicBezTo>
                  <a:cubicBezTo>
                    <a:pt x="8904" y="4108"/>
                    <a:pt x="9093" y="4066"/>
                    <a:pt x="9093" y="3983"/>
                  </a:cubicBezTo>
                  <a:cubicBezTo>
                    <a:pt x="9093" y="3900"/>
                    <a:pt x="9199" y="3692"/>
                    <a:pt x="9140" y="3629"/>
                  </a:cubicBezTo>
                  <a:cubicBezTo>
                    <a:pt x="9093" y="3567"/>
                    <a:pt x="9081" y="3588"/>
                    <a:pt x="9069" y="3525"/>
                  </a:cubicBezTo>
                  <a:cubicBezTo>
                    <a:pt x="9069" y="3463"/>
                    <a:pt x="9046" y="3442"/>
                    <a:pt x="9069" y="3400"/>
                  </a:cubicBezTo>
                  <a:cubicBezTo>
                    <a:pt x="9081" y="3359"/>
                    <a:pt x="9117" y="3275"/>
                    <a:pt x="9069" y="3296"/>
                  </a:cubicBezTo>
                  <a:cubicBezTo>
                    <a:pt x="9022" y="3296"/>
                    <a:pt x="9022" y="3317"/>
                    <a:pt x="8999" y="3255"/>
                  </a:cubicBezTo>
                  <a:cubicBezTo>
                    <a:pt x="8975" y="3192"/>
                    <a:pt x="8987" y="3275"/>
                    <a:pt x="8951" y="3109"/>
                  </a:cubicBezTo>
                  <a:cubicBezTo>
                    <a:pt x="8916" y="2943"/>
                    <a:pt x="8975" y="2859"/>
                    <a:pt x="8975" y="2859"/>
                  </a:cubicBezTo>
                  <a:cubicBezTo>
                    <a:pt x="8975" y="2859"/>
                    <a:pt x="9022" y="2943"/>
                    <a:pt x="8987" y="2797"/>
                  </a:cubicBezTo>
                  <a:cubicBezTo>
                    <a:pt x="8951" y="2651"/>
                    <a:pt x="8904" y="2610"/>
                    <a:pt x="8904" y="2568"/>
                  </a:cubicBezTo>
                  <a:cubicBezTo>
                    <a:pt x="8892" y="2506"/>
                    <a:pt x="8916" y="2464"/>
                    <a:pt x="8904" y="2381"/>
                  </a:cubicBezTo>
                  <a:cubicBezTo>
                    <a:pt x="8904" y="2297"/>
                    <a:pt x="9046" y="2256"/>
                    <a:pt x="9046" y="2256"/>
                  </a:cubicBezTo>
                  <a:cubicBezTo>
                    <a:pt x="9046" y="2256"/>
                    <a:pt x="9058" y="2131"/>
                    <a:pt x="9034" y="2069"/>
                  </a:cubicBezTo>
                  <a:cubicBezTo>
                    <a:pt x="8999" y="2027"/>
                    <a:pt x="8951" y="1923"/>
                    <a:pt x="8951" y="1923"/>
                  </a:cubicBezTo>
                  <a:cubicBezTo>
                    <a:pt x="8951" y="1923"/>
                    <a:pt x="8963" y="1860"/>
                    <a:pt x="8963" y="1840"/>
                  </a:cubicBezTo>
                  <a:cubicBezTo>
                    <a:pt x="8975" y="1798"/>
                    <a:pt x="9034" y="1860"/>
                    <a:pt x="9058" y="1902"/>
                  </a:cubicBezTo>
                  <a:cubicBezTo>
                    <a:pt x="9069" y="1944"/>
                    <a:pt x="9140" y="2027"/>
                    <a:pt x="9140" y="2027"/>
                  </a:cubicBezTo>
                  <a:cubicBezTo>
                    <a:pt x="9140" y="2027"/>
                    <a:pt x="9117" y="2089"/>
                    <a:pt x="9129" y="2152"/>
                  </a:cubicBezTo>
                  <a:cubicBezTo>
                    <a:pt x="9140" y="2214"/>
                    <a:pt x="9152" y="2360"/>
                    <a:pt x="9152" y="2360"/>
                  </a:cubicBezTo>
                  <a:cubicBezTo>
                    <a:pt x="9152" y="2360"/>
                    <a:pt x="9176" y="2464"/>
                    <a:pt x="9188" y="2485"/>
                  </a:cubicBezTo>
                  <a:cubicBezTo>
                    <a:pt x="9199" y="2506"/>
                    <a:pt x="9164" y="2526"/>
                    <a:pt x="9199" y="2506"/>
                  </a:cubicBezTo>
                  <a:cubicBezTo>
                    <a:pt x="9235" y="2506"/>
                    <a:pt x="9389" y="2568"/>
                    <a:pt x="9389" y="2568"/>
                  </a:cubicBezTo>
                  <a:cubicBezTo>
                    <a:pt x="9389" y="2568"/>
                    <a:pt x="9400" y="2381"/>
                    <a:pt x="9377" y="2381"/>
                  </a:cubicBezTo>
                  <a:cubicBezTo>
                    <a:pt x="9341" y="2401"/>
                    <a:pt x="9318" y="2422"/>
                    <a:pt x="9294" y="2401"/>
                  </a:cubicBezTo>
                  <a:cubicBezTo>
                    <a:pt x="9259" y="2360"/>
                    <a:pt x="9247" y="2277"/>
                    <a:pt x="9247" y="2277"/>
                  </a:cubicBezTo>
                  <a:cubicBezTo>
                    <a:pt x="9247" y="2277"/>
                    <a:pt x="9247" y="2214"/>
                    <a:pt x="9259" y="2173"/>
                  </a:cubicBezTo>
                  <a:cubicBezTo>
                    <a:pt x="9270" y="2131"/>
                    <a:pt x="9353" y="2048"/>
                    <a:pt x="9353" y="2048"/>
                  </a:cubicBezTo>
                  <a:cubicBezTo>
                    <a:pt x="9353" y="2048"/>
                    <a:pt x="9424" y="2069"/>
                    <a:pt x="9471" y="2069"/>
                  </a:cubicBezTo>
                  <a:cubicBezTo>
                    <a:pt x="9518" y="2069"/>
                    <a:pt x="9708" y="2297"/>
                    <a:pt x="9708" y="2297"/>
                  </a:cubicBezTo>
                  <a:cubicBezTo>
                    <a:pt x="9743" y="2360"/>
                    <a:pt x="9743" y="2360"/>
                    <a:pt x="9743" y="2360"/>
                  </a:cubicBezTo>
                  <a:cubicBezTo>
                    <a:pt x="9743" y="2360"/>
                    <a:pt x="9755" y="2214"/>
                    <a:pt x="9790" y="2256"/>
                  </a:cubicBezTo>
                  <a:cubicBezTo>
                    <a:pt x="9814" y="2277"/>
                    <a:pt x="9814" y="2277"/>
                    <a:pt x="9814" y="2277"/>
                  </a:cubicBezTo>
                  <a:cubicBezTo>
                    <a:pt x="9814" y="2277"/>
                    <a:pt x="9826" y="2173"/>
                    <a:pt x="9778" y="2131"/>
                  </a:cubicBezTo>
                  <a:cubicBezTo>
                    <a:pt x="9719" y="2110"/>
                    <a:pt x="9648" y="1964"/>
                    <a:pt x="9648" y="1964"/>
                  </a:cubicBezTo>
                  <a:cubicBezTo>
                    <a:pt x="9648" y="1964"/>
                    <a:pt x="9589" y="1798"/>
                    <a:pt x="9601" y="1715"/>
                  </a:cubicBezTo>
                  <a:cubicBezTo>
                    <a:pt x="9613" y="1632"/>
                    <a:pt x="9601" y="1590"/>
                    <a:pt x="9625" y="1590"/>
                  </a:cubicBezTo>
                  <a:cubicBezTo>
                    <a:pt x="9648" y="1590"/>
                    <a:pt x="9790" y="1569"/>
                    <a:pt x="9838" y="1528"/>
                  </a:cubicBezTo>
                  <a:cubicBezTo>
                    <a:pt x="9885" y="1507"/>
                    <a:pt x="9944" y="1548"/>
                    <a:pt x="10015" y="1507"/>
                  </a:cubicBezTo>
                  <a:cubicBezTo>
                    <a:pt x="10086" y="1465"/>
                    <a:pt x="10097" y="1444"/>
                    <a:pt x="10157" y="1465"/>
                  </a:cubicBezTo>
                  <a:cubicBezTo>
                    <a:pt x="10227" y="1507"/>
                    <a:pt x="10180" y="1403"/>
                    <a:pt x="10168" y="1340"/>
                  </a:cubicBezTo>
                  <a:cubicBezTo>
                    <a:pt x="10157" y="1299"/>
                    <a:pt x="10145" y="1070"/>
                    <a:pt x="10145" y="1132"/>
                  </a:cubicBezTo>
                  <a:cubicBezTo>
                    <a:pt x="10145" y="1174"/>
                    <a:pt x="10145" y="903"/>
                    <a:pt x="10287" y="862"/>
                  </a:cubicBezTo>
                  <a:cubicBezTo>
                    <a:pt x="10417" y="841"/>
                    <a:pt x="10535" y="799"/>
                    <a:pt x="10688" y="758"/>
                  </a:cubicBezTo>
                  <a:cubicBezTo>
                    <a:pt x="10854" y="695"/>
                    <a:pt x="10877" y="591"/>
                    <a:pt x="10877" y="591"/>
                  </a:cubicBezTo>
                  <a:cubicBezTo>
                    <a:pt x="10877" y="591"/>
                    <a:pt x="10996" y="570"/>
                    <a:pt x="11019" y="570"/>
                  </a:cubicBezTo>
                  <a:cubicBezTo>
                    <a:pt x="11031" y="570"/>
                    <a:pt x="11066" y="529"/>
                    <a:pt x="11114" y="549"/>
                  </a:cubicBezTo>
                  <a:cubicBezTo>
                    <a:pt x="11173" y="570"/>
                    <a:pt x="11196" y="612"/>
                    <a:pt x="11232" y="612"/>
                  </a:cubicBezTo>
                  <a:cubicBezTo>
                    <a:pt x="11267" y="612"/>
                    <a:pt x="11468" y="549"/>
                    <a:pt x="11468" y="549"/>
                  </a:cubicBezTo>
                  <a:cubicBezTo>
                    <a:pt x="11468" y="549"/>
                    <a:pt x="11468" y="487"/>
                    <a:pt x="11492" y="445"/>
                  </a:cubicBezTo>
                  <a:cubicBezTo>
                    <a:pt x="11504" y="404"/>
                    <a:pt x="11527" y="321"/>
                    <a:pt x="11551" y="321"/>
                  </a:cubicBezTo>
                  <a:cubicBezTo>
                    <a:pt x="11586" y="341"/>
                    <a:pt x="11622" y="362"/>
                    <a:pt x="11622" y="321"/>
                  </a:cubicBezTo>
                  <a:cubicBezTo>
                    <a:pt x="11634" y="258"/>
                    <a:pt x="11752" y="-54"/>
                    <a:pt x="11834" y="8"/>
                  </a:cubicBezTo>
                  <a:cubicBezTo>
                    <a:pt x="11917" y="50"/>
                    <a:pt x="12106" y="50"/>
                    <a:pt x="12106" y="71"/>
                  </a:cubicBezTo>
                  <a:cubicBezTo>
                    <a:pt x="12106" y="112"/>
                    <a:pt x="12142" y="196"/>
                    <a:pt x="12142" y="196"/>
                  </a:cubicBezTo>
                  <a:cubicBezTo>
                    <a:pt x="12142" y="196"/>
                    <a:pt x="12130" y="258"/>
                    <a:pt x="12189" y="279"/>
                  </a:cubicBezTo>
                  <a:cubicBezTo>
                    <a:pt x="12260" y="321"/>
                    <a:pt x="12295" y="362"/>
                    <a:pt x="12295" y="362"/>
                  </a:cubicBezTo>
                  <a:cubicBezTo>
                    <a:pt x="12295" y="362"/>
                    <a:pt x="12484" y="362"/>
                    <a:pt x="12520" y="362"/>
                  </a:cubicBezTo>
                  <a:cubicBezTo>
                    <a:pt x="12567" y="341"/>
                    <a:pt x="12898" y="466"/>
                    <a:pt x="12898" y="487"/>
                  </a:cubicBezTo>
                  <a:cubicBezTo>
                    <a:pt x="12898" y="529"/>
                    <a:pt x="13004" y="820"/>
                    <a:pt x="12945" y="862"/>
                  </a:cubicBezTo>
                  <a:cubicBezTo>
                    <a:pt x="12886" y="924"/>
                    <a:pt x="12957" y="924"/>
                    <a:pt x="12815" y="1132"/>
                  </a:cubicBezTo>
                  <a:cubicBezTo>
                    <a:pt x="12673" y="1319"/>
                    <a:pt x="12579" y="1403"/>
                    <a:pt x="12496" y="1465"/>
                  </a:cubicBezTo>
                  <a:cubicBezTo>
                    <a:pt x="12413" y="1528"/>
                    <a:pt x="12378" y="1715"/>
                    <a:pt x="12331" y="1736"/>
                  </a:cubicBezTo>
                  <a:cubicBezTo>
                    <a:pt x="12272" y="1756"/>
                    <a:pt x="12260" y="1819"/>
                    <a:pt x="12260" y="1819"/>
                  </a:cubicBezTo>
                  <a:cubicBezTo>
                    <a:pt x="12260" y="1819"/>
                    <a:pt x="12331" y="1798"/>
                    <a:pt x="12366" y="1777"/>
                  </a:cubicBezTo>
                  <a:cubicBezTo>
                    <a:pt x="12390" y="1756"/>
                    <a:pt x="12673" y="1673"/>
                    <a:pt x="12673" y="1673"/>
                  </a:cubicBezTo>
                  <a:cubicBezTo>
                    <a:pt x="12673" y="1673"/>
                    <a:pt x="12532" y="1569"/>
                    <a:pt x="12626" y="1486"/>
                  </a:cubicBezTo>
                  <a:cubicBezTo>
                    <a:pt x="12721" y="1403"/>
                    <a:pt x="12744" y="1423"/>
                    <a:pt x="12744" y="1423"/>
                  </a:cubicBezTo>
                  <a:cubicBezTo>
                    <a:pt x="12744" y="1423"/>
                    <a:pt x="12803" y="1423"/>
                    <a:pt x="12827" y="1444"/>
                  </a:cubicBezTo>
                  <a:cubicBezTo>
                    <a:pt x="12862" y="1444"/>
                    <a:pt x="12898" y="1486"/>
                    <a:pt x="12945" y="1548"/>
                  </a:cubicBezTo>
                  <a:cubicBezTo>
                    <a:pt x="13004" y="1611"/>
                    <a:pt x="12981" y="1611"/>
                    <a:pt x="13016" y="1548"/>
                  </a:cubicBezTo>
                  <a:cubicBezTo>
                    <a:pt x="13063" y="1465"/>
                    <a:pt x="13099" y="1423"/>
                    <a:pt x="13146" y="1444"/>
                  </a:cubicBezTo>
                  <a:cubicBezTo>
                    <a:pt x="13205" y="1465"/>
                    <a:pt x="13489" y="1528"/>
                    <a:pt x="13571" y="1548"/>
                  </a:cubicBezTo>
                  <a:cubicBezTo>
                    <a:pt x="13642" y="1548"/>
                    <a:pt x="13501" y="1652"/>
                    <a:pt x="13607" y="1756"/>
                  </a:cubicBezTo>
                  <a:cubicBezTo>
                    <a:pt x="13713" y="1840"/>
                    <a:pt x="13831" y="1944"/>
                    <a:pt x="13855" y="1944"/>
                  </a:cubicBezTo>
                  <a:cubicBezTo>
                    <a:pt x="13879" y="1923"/>
                    <a:pt x="14044" y="1840"/>
                    <a:pt x="14044" y="1840"/>
                  </a:cubicBezTo>
                  <a:cubicBezTo>
                    <a:pt x="14044" y="1840"/>
                    <a:pt x="14044" y="1840"/>
                    <a:pt x="14080" y="1715"/>
                  </a:cubicBezTo>
                  <a:cubicBezTo>
                    <a:pt x="14103" y="1590"/>
                    <a:pt x="14091" y="1611"/>
                    <a:pt x="14091" y="1548"/>
                  </a:cubicBezTo>
                  <a:cubicBezTo>
                    <a:pt x="14103" y="1507"/>
                    <a:pt x="14127" y="1465"/>
                    <a:pt x="14150" y="1423"/>
                  </a:cubicBezTo>
                  <a:cubicBezTo>
                    <a:pt x="14186" y="1382"/>
                    <a:pt x="14186" y="1340"/>
                    <a:pt x="14269" y="1423"/>
                  </a:cubicBezTo>
                  <a:cubicBezTo>
                    <a:pt x="14351" y="1528"/>
                    <a:pt x="14363" y="1569"/>
                    <a:pt x="14363" y="1569"/>
                  </a:cubicBezTo>
                  <a:cubicBezTo>
                    <a:pt x="14363" y="1569"/>
                    <a:pt x="14505" y="1548"/>
                    <a:pt x="14659" y="1777"/>
                  </a:cubicBezTo>
                  <a:cubicBezTo>
                    <a:pt x="14812" y="1985"/>
                    <a:pt x="14777" y="2048"/>
                    <a:pt x="14789" y="2089"/>
                  </a:cubicBezTo>
                  <a:cubicBezTo>
                    <a:pt x="14789" y="2152"/>
                    <a:pt x="14777" y="2277"/>
                    <a:pt x="14789" y="2318"/>
                  </a:cubicBezTo>
                  <a:cubicBezTo>
                    <a:pt x="14789" y="2360"/>
                    <a:pt x="14789" y="2277"/>
                    <a:pt x="14871" y="2422"/>
                  </a:cubicBezTo>
                  <a:cubicBezTo>
                    <a:pt x="14954" y="2589"/>
                    <a:pt x="15119" y="2589"/>
                    <a:pt x="15108" y="2589"/>
                  </a:cubicBezTo>
                  <a:cubicBezTo>
                    <a:pt x="15084" y="2589"/>
                    <a:pt x="15119" y="2464"/>
                    <a:pt x="15096" y="2401"/>
                  </a:cubicBezTo>
                  <a:cubicBezTo>
                    <a:pt x="15072" y="2339"/>
                    <a:pt x="15108" y="2360"/>
                    <a:pt x="15143" y="2297"/>
                  </a:cubicBezTo>
                  <a:cubicBezTo>
                    <a:pt x="15167" y="2256"/>
                    <a:pt x="15226" y="2277"/>
                    <a:pt x="15226" y="2277"/>
                  </a:cubicBezTo>
                  <a:cubicBezTo>
                    <a:pt x="15226" y="2277"/>
                    <a:pt x="15249" y="2297"/>
                    <a:pt x="15320" y="2339"/>
                  </a:cubicBezTo>
                  <a:cubicBezTo>
                    <a:pt x="15379" y="2360"/>
                    <a:pt x="15285" y="2360"/>
                    <a:pt x="15450" y="2360"/>
                  </a:cubicBezTo>
                  <a:cubicBezTo>
                    <a:pt x="15616" y="2360"/>
                    <a:pt x="15616" y="2277"/>
                    <a:pt x="15675" y="2277"/>
                  </a:cubicBezTo>
                  <a:cubicBezTo>
                    <a:pt x="15722" y="2277"/>
                    <a:pt x="15769" y="2256"/>
                    <a:pt x="15781" y="2277"/>
                  </a:cubicBezTo>
                  <a:cubicBezTo>
                    <a:pt x="15793" y="2318"/>
                    <a:pt x="15793" y="2339"/>
                    <a:pt x="15852" y="2339"/>
                  </a:cubicBezTo>
                  <a:cubicBezTo>
                    <a:pt x="15911" y="2360"/>
                    <a:pt x="15923" y="2401"/>
                    <a:pt x="15899" y="2297"/>
                  </a:cubicBezTo>
                  <a:cubicBezTo>
                    <a:pt x="15864" y="2193"/>
                    <a:pt x="15828" y="2110"/>
                    <a:pt x="15828" y="2110"/>
                  </a:cubicBezTo>
                  <a:cubicBezTo>
                    <a:pt x="15781" y="2069"/>
                    <a:pt x="15781" y="2069"/>
                    <a:pt x="15781" y="2069"/>
                  </a:cubicBezTo>
                  <a:cubicBezTo>
                    <a:pt x="15781" y="2069"/>
                    <a:pt x="15757" y="2048"/>
                    <a:pt x="15828" y="1964"/>
                  </a:cubicBezTo>
                  <a:cubicBezTo>
                    <a:pt x="15899" y="1881"/>
                    <a:pt x="15887" y="2006"/>
                    <a:pt x="15946" y="1985"/>
                  </a:cubicBezTo>
                  <a:cubicBezTo>
                    <a:pt x="16006" y="1985"/>
                    <a:pt x="16147" y="1944"/>
                    <a:pt x="16147" y="1944"/>
                  </a:cubicBezTo>
                  <a:cubicBezTo>
                    <a:pt x="16147" y="1944"/>
                    <a:pt x="16289" y="1985"/>
                    <a:pt x="16407" y="2069"/>
                  </a:cubicBezTo>
                  <a:cubicBezTo>
                    <a:pt x="16537" y="2152"/>
                    <a:pt x="16774" y="2193"/>
                    <a:pt x="16774" y="2152"/>
                  </a:cubicBezTo>
                  <a:cubicBezTo>
                    <a:pt x="16774" y="2131"/>
                    <a:pt x="16833" y="2152"/>
                    <a:pt x="16868" y="2152"/>
                  </a:cubicBezTo>
                  <a:cubicBezTo>
                    <a:pt x="16915" y="2152"/>
                    <a:pt x="17034" y="2360"/>
                    <a:pt x="17034" y="2360"/>
                  </a:cubicBezTo>
                  <a:cubicBezTo>
                    <a:pt x="17034" y="2360"/>
                    <a:pt x="17128" y="2506"/>
                    <a:pt x="17175" y="2547"/>
                  </a:cubicBezTo>
                  <a:cubicBezTo>
                    <a:pt x="17223" y="2589"/>
                    <a:pt x="17234" y="2610"/>
                    <a:pt x="17294" y="2610"/>
                  </a:cubicBezTo>
                  <a:cubicBezTo>
                    <a:pt x="17353" y="2610"/>
                    <a:pt x="17506" y="2734"/>
                    <a:pt x="17506" y="2714"/>
                  </a:cubicBezTo>
                  <a:cubicBezTo>
                    <a:pt x="17518" y="2672"/>
                    <a:pt x="17707" y="2693"/>
                    <a:pt x="17707" y="2630"/>
                  </a:cubicBezTo>
                  <a:cubicBezTo>
                    <a:pt x="17695" y="2547"/>
                    <a:pt x="17813" y="2651"/>
                    <a:pt x="17967" y="2693"/>
                  </a:cubicBezTo>
                  <a:cubicBezTo>
                    <a:pt x="18121" y="2734"/>
                    <a:pt x="18144" y="2797"/>
                    <a:pt x="18144" y="2838"/>
                  </a:cubicBezTo>
                  <a:cubicBezTo>
                    <a:pt x="18156" y="2859"/>
                    <a:pt x="18192" y="3005"/>
                    <a:pt x="18192" y="3005"/>
                  </a:cubicBezTo>
                  <a:cubicBezTo>
                    <a:pt x="18192" y="3005"/>
                    <a:pt x="18333" y="3109"/>
                    <a:pt x="18392" y="3109"/>
                  </a:cubicBezTo>
                  <a:cubicBezTo>
                    <a:pt x="18452" y="3088"/>
                    <a:pt x="18582" y="3109"/>
                    <a:pt x="18582" y="3109"/>
                  </a:cubicBezTo>
                  <a:cubicBezTo>
                    <a:pt x="18582" y="3109"/>
                    <a:pt x="18948" y="3047"/>
                    <a:pt x="19031" y="3047"/>
                  </a:cubicBezTo>
                  <a:cubicBezTo>
                    <a:pt x="19101" y="3026"/>
                    <a:pt x="19101" y="2797"/>
                    <a:pt x="19113" y="2901"/>
                  </a:cubicBezTo>
                  <a:cubicBezTo>
                    <a:pt x="19137" y="3005"/>
                    <a:pt x="19113" y="3151"/>
                    <a:pt x="19113" y="3151"/>
                  </a:cubicBezTo>
                  <a:cubicBezTo>
                    <a:pt x="19113" y="3151"/>
                    <a:pt x="19172" y="3296"/>
                    <a:pt x="19220" y="3275"/>
                  </a:cubicBezTo>
                  <a:cubicBezTo>
                    <a:pt x="19255" y="3255"/>
                    <a:pt x="19302" y="3234"/>
                    <a:pt x="19302" y="3234"/>
                  </a:cubicBezTo>
                  <a:cubicBezTo>
                    <a:pt x="19302" y="3234"/>
                    <a:pt x="19326" y="3213"/>
                    <a:pt x="19255" y="3130"/>
                  </a:cubicBezTo>
                  <a:cubicBezTo>
                    <a:pt x="19196" y="3047"/>
                    <a:pt x="19220" y="2922"/>
                    <a:pt x="19243" y="2880"/>
                  </a:cubicBezTo>
                  <a:cubicBezTo>
                    <a:pt x="19267" y="2859"/>
                    <a:pt x="19799" y="2901"/>
                    <a:pt x="19988" y="3047"/>
                  </a:cubicBezTo>
                  <a:cubicBezTo>
                    <a:pt x="20177" y="3171"/>
                    <a:pt x="20779" y="3608"/>
                    <a:pt x="20850" y="3733"/>
                  </a:cubicBezTo>
                  <a:cubicBezTo>
                    <a:pt x="20921" y="3858"/>
                    <a:pt x="20968" y="3941"/>
                    <a:pt x="20980" y="3983"/>
                  </a:cubicBezTo>
                  <a:cubicBezTo>
                    <a:pt x="21004" y="4004"/>
                    <a:pt x="21051" y="3858"/>
                    <a:pt x="21051" y="3858"/>
                  </a:cubicBezTo>
                  <a:cubicBezTo>
                    <a:pt x="21051" y="3858"/>
                    <a:pt x="21169" y="3879"/>
                    <a:pt x="21217" y="3900"/>
                  </a:cubicBezTo>
                  <a:cubicBezTo>
                    <a:pt x="21252" y="3900"/>
                    <a:pt x="21252" y="3817"/>
                    <a:pt x="21370" y="3962"/>
                  </a:cubicBezTo>
                  <a:cubicBezTo>
                    <a:pt x="21488" y="4087"/>
                    <a:pt x="21500" y="4233"/>
                    <a:pt x="21500" y="4233"/>
                  </a:cubicBezTo>
                  <a:cubicBezTo>
                    <a:pt x="21500" y="4233"/>
                    <a:pt x="21571" y="4378"/>
                    <a:pt x="21488" y="4399"/>
                  </a:cubicBezTo>
                  <a:cubicBezTo>
                    <a:pt x="21394" y="4441"/>
                    <a:pt x="21358" y="4607"/>
                    <a:pt x="21358" y="4607"/>
                  </a:cubicBezTo>
                  <a:cubicBezTo>
                    <a:pt x="21358" y="4607"/>
                    <a:pt x="21382" y="4670"/>
                    <a:pt x="21382" y="4711"/>
                  </a:cubicBezTo>
                  <a:cubicBezTo>
                    <a:pt x="21382" y="4753"/>
                    <a:pt x="21358" y="4815"/>
                    <a:pt x="21370" y="4878"/>
                  </a:cubicBezTo>
                  <a:cubicBezTo>
                    <a:pt x="21382" y="4940"/>
                    <a:pt x="21441" y="5023"/>
                    <a:pt x="21417" y="5065"/>
                  </a:cubicBezTo>
                  <a:cubicBezTo>
                    <a:pt x="21394" y="5086"/>
                    <a:pt x="21417" y="5086"/>
                    <a:pt x="21358" y="5086"/>
                  </a:cubicBezTo>
                  <a:cubicBezTo>
                    <a:pt x="21311" y="5065"/>
                    <a:pt x="21217" y="5023"/>
                    <a:pt x="21205" y="4982"/>
                  </a:cubicBezTo>
                  <a:cubicBezTo>
                    <a:pt x="21181" y="4961"/>
                    <a:pt x="21181" y="4919"/>
                    <a:pt x="21146" y="4919"/>
                  </a:cubicBezTo>
                  <a:cubicBezTo>
                    <a:pt x="21110" y="4919"/>
                    <a:pt x="20980" y="4815"/>
                    <a:pt x="20980" y="4815"/>
                  </a:cubicBezTo>
                  <a:cubicBezTo>
                    <a:pt x="20933" y="4711"/>
                    <a:pt x="20933" y="4711"/>
                    <a:pt x="20933" y="4711"/>
                  </a:cubicBezTo>
                  <a:cubicBezTo>
                    <a:pt x="20886" y="4586"/>
                    <a:pt x="20886" y="4586"/>
                    <a:pt x="20886" y="4586"/>
                  </a:cubicBezTo>
                  <a:cubicBezTo>
                    <a:pt x="20886" y="4586"/>
                    <a:pt x="20673" y="4566"/>
                    <a:pt x="20661" y="4524"/>
                  </a:cubicBezTo>
                  <a:cubicBezTo>
                    <a:pt x="20661" y="4503"/>
                    <a:pt x="20602" y="4170"/>
                    <a:pt x="20590" y="4170"/>
                  </a:cubicBezTo>
                  <a:cubicBezTo>
                    <a:pt x="20578" y="4170"/>
                    <a:pt x="20508" y="4087"/>
                    <a:pt x="20531" y="4212"/>
                  </a:cubicBezTo>
                  <a:cubicBezTo>
                    <a:pt x="20543" y="4316"/>
                    <a:pt x="20543" y="4420"/>
                    <a:pt x="20543" y="4420"/>
                  </a:cubicBezTo>
                  <a:cubicBezTo>
                    <a:pt x="20543" y="4420"/>
                    <a:pt x="20661" y="4586"/>
                    <a:pt x="20638" y="4586"/>
                  </a:cubicBezTo>
                  <a:cubicBezTo>
                    <a:pt x="20602" y="4586"/>
                    <a:pt x="20614" y="4732"/>
                    <a:pt x="20590" y="4732"/>
                  </a:cubicBezTo>
                  <a:cubicBezTo>
                    <a:pt x="20578" y="4732"/>
                    <a:pt x="20508" y="4899"/>
                    <a:pt x="20484" y="4878"/>
                  </a:cubicBezTo>
                  <a:cubicBezTo>
                    <a:pt x="20460" y="4857"/>
                    <a:pt x="20401" y="4899"/>
                    <a:pt x="20389" y="4899"/>
                  </a:cubicBezTo>
                  <a:cubicBezTo>
                    <a:pt x="20366" y="4899"/>
                    <a:pt x="20366" y="4878"/>
                    <a:pt x="20342" y="4857"/>
                  </a:cubicBezTo>
                  <a:cubicBezTo>
                    <a:pt x="20318" y="4857"/>
                    <a:pt x="20259" y="4836"/>
                    <a:pt x="20259" y="4878"/>
                  </a:cubicBezTo>
                  <a:cubicBezTo>
                    <a:pt x="20248" y="4919"/>
                    <a:pt x="20283" y="5044"/>
                    <a:pt x="20318" y="5023"/>
                  </a:cubicBezTo>
                  <a:cubicBezTo>
                    <a:pt x="20354" y="5003"/>
                    <a:pt x="20460" y="5023"/>
                    <a:pt x="20460" y="5023"/>
                  </a:cubicBezTo>
                  <a:cubicBezTo>
                    <a:pt x="20460" y="5023"/>
                    <a:pt x="20602" y="5398"/>
                    <a:pt x="20590" y="5440"/>
                  </a:cubicBezTo>
                  <a:cubicBezTo>
                    <a:pt x="20590" y="5481"/>
                    <a:pt x="20744" y="5669"/>
                    <a:pt x="20720" y="5689"/>
                  </a:cubicBezTo>
                  <a:cubicBezTo>
                    <a:pt x="20685" y="5710"/>
                    <a:pt x="20697" y="5773"/>
                    <a:pt x="20673" y="5793"/>
                  </a:cubicBezTo>
                  <a:cubicBezTo>
                    <a:pt x="20661" y="5793"/>
                    <a:pt x="20685" y="5856"/>
                    <a:pt x="20685" y="5877"/>
                  </a:cubicBezTo>
                  <a:cubicBezTo>
                    <a:pt x="20685" y="5918"/>
                    <a:pt x="20555" y="5856"/>
                    <a:pt x="20437" y="5897"/>
                  </a:cubicBezTo>
                  <a:cubicBezTo>
                    <a:pt x="20318" y="5939"/>
                    <a:pt x="20165" y="6043"/>
                    <a:pt x="20118" y="6189"/>
                  </a:cubicBezTo>
                  <a:cubicBezTo>
                    <a:pt x="20070" y="6334"/>
                    <a:pt x="20011" y="6709"/>
                    <a:pt x="19964" y="6730"/>
                  </a:cubicBezTo>
                  <a:cubicBezTo>
                    <a:pt x="19929" y="6771"/>
                    <a:pt x="19869" y="6938"/>
                    <a:pt x="19869" y="6938"/>
                  </a:cubicBezTo>
                  <a:cubicBezTo>
                    <a:pt x="19869" y="6938"/>
                    <a:pt x="19763" y="6792"/>
                    <a:pt x="19751" y="6709"/>
                  </a:cubicBezTo>
                  <a:cubicBezTo>
                    <a:pt x="19739" y="6626"/>
                    <a:pt x="19491" y="6709"/>
                    <a:pt x="19480" y="6709"/>
                  </a:cubicBezTo>
                  <a:cubicBezTo>
                    <a:pt x="19468" y="6730"/>
                    <a:pt x="19503" y="6813"/>
                    <a:pt x="19480" y="6875"/>
                  </a:cubicBezTo>
                  <a:cubicBezTo>
                    <a:pt x="19468" y="6938"/>
                    <a:pt x="19527" y="7104"/>
                    <a:pt x="19468" y="7021"/>
                  </a:cubicBezTo>
                  <a:cubicBezTo>
                    <a:pt x="19397" y="6959"/>
                    <a:pt x="19373" y="6813"/>
                    <a:pt x="19373" y="6813"/>
                  </a:cubicBezTo>
                  <a:cubicBezTo>
                    <a:pt x="19373" y="6813"/>
                    <a:pt x="19350" y="6896"/>
                    <a:pt x="19326" y="6917"/>
                  </a:cubicBezTo>
                  <a:cubicBezTo>
                    <a:pt x="19302" y="6917"/>
                    <a:pt x="19220" y="7042"/>
                    <a:pt x="19184" y="7084"/>
                  </a:cubicBezTo>
                  <a:cubicBezTo>
                    <a:pt x="19137" y="7104"/>
                    <a:pt x="19125" y="7021"/>
                    <a:pt x="19137" y="7104"/>
                  </a:cubicBezTo>
                  <a:cubicBezTo>
                    <a:pt x="19160" y="7188"/>
                    <a:pt x="19149" y="7354"/>
                    <a:pt x="19137" y="7396"/>
                  </a:cubicBezTo>
                  <a:cubicBezTo>
                    <a:pt x="19113" y="7458"/>
                    <a:pt x="19137" y="7541"/>
                    <a:pt x="19149" y="7604"/>
                  </a:cubicBezTo>
                  <a:cubicBezTo>
                    <a:pt x="19160" y="7645"/>
                    <a:pt x="19314" y="7770"/>
                    <a:pt x="19290" y="7770"/>
                  </a:cubicBezTo>
                  <a:cubicBezTo>
                    <a:pt x="19279" y="7770"/>
                    <a:pt x="19302" y="7978"/>
                    <a:pt x="19302" y="7999"/>
                  </a:cubicBezTo>
                  <a:cubicBezTo>
                    <a:pt x="19302" y="8041"/>
                    <a:pt x="19373" y="8124"/>
                    <a:pt x="19350" y="8166"/>
                  </a:cubicBezTo>
                  <a:cubicBezTo>
                    <a:pt x="19326" y="8207"/>
                    <a:pt x="19373" y="8374"/>
                    <a:pt x="19338" y="8353"/>
                  </a:cubicBezTo>
                  <a:cubicBezTo>
                    <a:pt x="19302" y="8332"/>
                    <a:pt x="19255" y="8291"/>
                    <a:pt x="19255" y="8291"/>
                  </a:cubicBezTo>
                  <a:cubicBezTo>
                    <a:pt x="19255" y="8291"/>
                    <a:pt x="19350" y="8374"/>
                    <a:pt x="19279" y="8395"/>
                  </a:cubicBezTo>
                  <a:cubicBezTo>
                    <a:pt x="19208" y="8415"/>
                    <a:pt x="19208" y="8519"/>
                    <a:pt x="19208" y="8519"/>
                  </a:cubicBezTo>
                  <a:cubicBezTo>
                    <a:pt x="19208" y="8519"/>
                    <a:pt x="19243" y="8540"/>
                    <a:pt x="19243" y="8603"/>
                  </a:cubicBezTo>
                  <a:cubicBezTo>
                    <a:pt x="19243" y="8665"/>
                    <a:pt x="19338" y="8769"/>
                    <a:pt x="19302" y="8769"/>
                  </a:cubicBezTo>
                  <a:cubicBezTo>
                    <a:pt x="19279" y="8769"/>
                    <a:pt x="19243" y="8832"/>
                    <a:pt x="19208" y="8832"/>
                  </a:cubicBezTo>
                  <a:cubicBezTo>
                    <a:pt x="19184" y="8852"/>
                    <a:pt x="19149" y="9019"/>
                    <a:pt x="19149" y="9060"/>
                  </a:cubicBezTo>
                  <a:cubicBezTo>
                    <a:pt x="19160" y="9102"/>
                    <a:pt x="19137" y="9310"/>
                    <a:pt x="19149" y="9331"/>
                  </a:cubicBezTo>
                  <a:cubicBezTo>
                    <a:pt x="19160" y="9373"/>
                    <a:pt x="19019" y="9373"/>
                    <a:pt x="19019" y="9373"/>
                  </a:cubicBezTo>
                  <a:cubicBezTo>
                    <a:pt x="19019" y="9373"/>
                    <a:pt x="19090" y="9560"/>
                    <a:pt x="19066" y="9560"/>
                  </a:cubicBezTo>
                  <a:cubicBezTo>
                    <a:pt x="19042" y="9581"/>
                    <a:pt x="19031" y="9581"/>
                    <a:pt x="19007" y="9685"/>
                  </a:cubicBezTo>
                  <a:cubicBezTo>
                    <a:pt x="18983" y="9789"/>
                    <a:pt x="18948" y="9914"/>
                    <a:pt x="18924" y="9934"/>
                  </a:cubicBezTo>
                  <a:cubicBezTo>
                    <a:pt x="18889" y="9955"/>
                    <a:pt x="18877" y="10018"/>
                    <a:pt x="18877" y="10038"/>
                  </a:cubicBezTo>
                  <a:cubicBezTo>
                    <a:pt x="18877" y="10080"/>
                    <a:pt x="18771" y="9539"/>
                    <a:pt x="18747" y="9497"/>
                  </a:cubicBezTo>
                  <a:cubicBezTo>
                    <a:pt x="18723" y="9456"/>
                    <a:pt x="18688" y="9248"/>
                    <a:pt x="18688" y="9248"/>
                  </a:cubicBezTo>
                  <a:cubicBezTo>
                    <a:pt x="18652" y="9123"/>
                    <a:pt x="18652" y="9123"/>
                    <a:pt x="18652" y="9123"/>
                  </a:cubicBezTo>
                  <a:cubicBezTo>
                    <a:pt x="18652" y="9123"/>
                    <a:pt x="18629" y="9144"/>
                    <a:pt x="18605" y="9060"/>
                  </a:cubicBezTo>
                  <a:cubicBezTo>
                    <a:pt x="18570" y="8956"/>
                    <a:pt x="18475" y="8103"/>
                    <a:pt x="18475" y="8103"/>
                  </a:cubicBezTo>
                  <a:cubicBezTo>
                    <a:pt x="18475" y="8103"/>
                    <a:pt x="18546" y="8062"/>
                    <a:pt x="18534" y="8020"/>
                  </a:cubicBezTo>
                  <a:cubicBezTo>
                    <a:pt x="18522" y="7978"/>
                    <a:pt x="18499" y="7687"/>
                    <a:pt x="18499" y="7687"/>
                  </a:cubicBezTo>
                  <a:cubicBezTo>
                    <a:pt x="18499" y="7687"/>
                    <a:pt x="18700" y="7583"/>
                    <a:pt x="18711" y="7437"/>
                  </a:cubicBezTo>
                  <a:cubicBezTo>
                    <a:pt x="18711" y="7292"/>
                    <a:pt x="18806" y="7125"/>
                    <a:pt x="18865" y="6917"/>
                  </a:cubicBezTo>
                  <a:cubicBezTo>
                    <a:pt x="18912" y="6709"/>
                    <a:pt x="18960" y="6563"/>
                    <a:pt x="18960" y="6563"/>
                  </a:cubicBezTo>
                  <a:cubicBezTo>
                    <a:pt x="18960" y="6563"/>
                    <a:pt x="19066" y="6522"/>
                    <a:pt x="19101" y="6522"/>
                  </a:cubicBezTo>
                  <a:cubicBezTo>
                    <a:pt x="19125" y="6501"/>
                    <a:pt x="19125" y="6522"/>
                    <a:pt x="19113" y="6418"/>
                  </a:cubicBezTo>
                  <a:cubicBezTo>
                    <a:pt x="19101" y="6334"/>
                    <a:pt x="19054" y="6459"/>
                    <a:pt x="19066" y="6168"/>
                  </a:cubicBezTo>
                  <a:cubicBezTo>
                    <a:pt x="19090" y="5877"/>
                    <a:pt x="19101" y="5814"/>
                    <a:pt x="19101" y="5814"/>
                  </a:cubicBezTo>
                  <a:cubicBezTo>
                    <a:pt x="19101" y="5814"/>
                    <a:pt x="19042" y="5773"/>
                    <a:pt x="19019" y="5814"/>
                  </a:cubicBezTo>
                  <a:cubicBezTo>
                    <a:pt x="18995" y="5835"/>
                    <a:pt x="18936" y="5981"/>
                    <a:pt x="18948" y="6022"/>
                  </a:cubicBezTo>
                  <a:cubicBezTo>
                    <a:pt x="18960" y="6085"/>
                    <a:pt x="19007" y="6272"/>
                    <a:pt x="18924" y="6251"/>
                  </a:cubicBezTo>
                  <a:cubicBezTo>
                    <a:pt x="18841" y="6230"/>
                    <a:pt x="18747" y="6376"/>
                    <a:pt x="18759" y="6418"/>
                  </a:cubicBezTo>
                  <a:cubicBezTo>
                    <a:pt x="18759" y="6459"/>
                    <a:pt x="18794" y="6563"/>
                    <a:pt x="18794" y="6563"/>
                  </a:cubicBezTo>
                  <a:cubicBezTo>
                    <a:pt x="18747" y="6584"/>
                    <a:pt x="18747" y="6584"/>
                    <a:pt x="18747" y="6584"/>
                  </a:cubicBezTo>
                  <a:cubicBezTo>
                    <a:pt x="18747" y="6584"/>
                    <a:pt x="18711" y="6501"/>
                    <a:pt x="18700" y="6438"/>
                  </a:cubicBezTo>
                  <a:cubicBezTo>
                    <a:pt x="18676" y="6376"/>
                    <a:pt x="18700" y="6355"/>
                    <a:pt x="18664" y="6272"/>
                  </a:cubicBezTo>
                  <a:cubicBezTo>
                    <a:pt x="18641" y="6189"/>
                    <a:pt x="18641" y="6168"/>
                    <a:pt x="18617" y="6147"/>
                  </a:cubicBezTo>
                  <a:cubicBezTo>
                    <a:pt x="18593" y="6147"/>
                    <a:pt x="18676" y="6064"/>
                    <a:pt x="18570" y="6126"/>
                  </a:cubicBezTo>
                  <a:cubicBezTo>
                    <a:pt x="18463" y="6210"/>
                    <a:pt x="18534" y="6272"/>
                    <a:pt x="18416" y="6293"/>
                  </a:cubicBezTo>
                  <a:cubicBezTo>
                    <a:pt x="18310" y="6314"/>
                    <a:pt x="18310" y="6480"/>
                    <a:pt x="18298" y="6543"/>
                  </a:cubicBezTo>
                  <a:cubicBezTo>
                    <a:pt x="18298" y="6584"/>
                    <a:pt x="18298" y="6459"/>
                    <a:pt x="18239" y="6647"/>
                  </a:cubicBezTo>
                  <a:cubicBezTo>
                    <a:pt x="18180" y="6834"/>
                    <a:pt x="18215" y="6771"/>
                    <a:pt x="18168" y="6875"/>
                  </a:cubicBezTo>
                  <a:cubicBezTo>
                    <a:pt x="18132" y="7000"/>
                    <a:pt x="18251" y="7084"/>
                    <a:pt x="18239" y="7104"/>
                  </a:cubicBezTo>
                  <a:cubicBezTo>
                    <a:pt x="18227" y="7146"/>
                    <a:pt x="18192" y="7229"/>
                    <a:pt x="18192" y="7229"/>
                  </a:cubicBezTo>
                  <a:cubicBezTo>
                    <a:pt x="18192" y="7229"/>
                    <a:pt x="18180" y="7229"/>
                    <a:pt x="18097" y="7229"/>
                  </a:cubicBezTo>
                  <a:cubicBezTo>
                    <a:pt x="18026" y="7229"/>
                    <a:pt x="17896" y="7312"/>
                    <a:pt x="17873" y="7292"/>
                  </a:cubicBezTo>
                  <a:cubicBezTo>
                    <a:pt x="17849" y="7271"/>
                    <a:pt x="17884" y="7084"/>
                    <a:pt x="17884" y="7084"/>
                  </a:cubicBezTo>
                  <a:cubicBezTo>
                    <a:pt x="17884" y="7084"/>
                    <a:pt x="17683" y="7042"/>
                    <a:pt x="17648" y="7063"/>
                  </a:cubicBezTo>
                  <a:cubicBezTo>
                    <a:pt x="17624" y="7063"/>
                    <a:pt x="17636" y="7084"/>
                    <a:pt x="17613" y="7125"/>
                  </a:cubicBezTo>
                  <a:cubicBezTo>
                    <a:pt x="17589" y="7167"/>
                    <a:pt x="17672" y="7229"/>
                    <a:pt x="17565" y="7208"/>
                  </a:cubicBezTo>
                  <a:cubicBezTo>
                    <a:pt x="17459" y="7188"/>
                    <a:pt x="17388" y="7146"/>
                    <a:pt x="17329" y="7167"/>
                  </a:cubicBezTo>
                  <a:cubicBezTo>
                    <a:pt x="17270" y="7188"/>
                    <a:pt x="17223" y="7271"/>
                    <a:pt x="17223" y="7271"/>
                  </a:cubicBezTo>
                  <a:cubicBezTo>
                    <a:pt x="17187" y="7146"/>
                    <a:pt x="17187" y="7146"/>
                    <a:pt x="17187" y="7146"/>
                  </a:cubicBezTo>
                  <a:cubicBezTo>
                    <a:pt x="16845" y="7229"/>
                    <a:pt x="16845" y="7229"/>
                    <a:pt x="16845" y="7229"/>
                  </a:cubicBezTo>
                  <a:cubicBezTo>
                    <a:pt x="16845" y="7229"/>
                    <a:pt x="16880" y="7375"/>
                    <a:pt x="16797" y="7583"/>
                  </a:cubicBezTo>
                  <a:cubicBezTo>
                    <a:pt x="16715" y="7812"/>
                    <a:pt x="16549" y="8436"/>
                    <a:pt x="16466" y="8436"/>
                  </a:cubicBezTo>
                  <a:cubicBezTo>
                    <a:pt x="16396" y="8436"/>
                    <a:pt x="16195" y="8665"/>
                    <a:pt x="16254" y="8728"/>
                  </a:cubicBezTo>
                  <a:cubicBezTo>
                    <a:pt x="16313" y="8811"/>
                    <a:pt x="16348" y="8852"/>
                    <a:pt x="16372" y="8873"/>
                  </a:cubicBezTo>
                  <a:cubicBezTo>
                    <a:pt x="16407" y="8873"/>
                    <a:pt x="16514" y="8832"/>
                    <a:pt x="16525" y="8894"/>
                  </a:cubicBezTo>
                  <a:cubicBezTo>
                    <a:pt x="16537" y="8956"/>
                    <a:pt x="16620" y="9164"/>
                    <a:pt x="16620" y="9164"/>
                  </a:cubicBezTo>
                  <a:cubicBezTo>
                    <a:pt x="16620" y="9164"/>
                    <a:pt x="16585" y="9248"/>
                    <a:pt x="16691" y="9185"/>
                  </a:cubicBezTo>
                  <a:cubicBezTo>
                    <a:pt x="16797" y="9102"/>
                    <a:pt x="16703" y="8977"/>
                    <a:pt x="16703" y="8977"/>
                  </a:cubicBezTo>
                  <a:cubicBezTo>
                    <a:pt x="16703" y="8977"/>
                    <a:pt x="16880" y="8977"/>
                    <a:pt x="16880" y="9040"/>
                  </a:cubicBezTo>
                  <a:cubicBezTo>
                    <a:pt x="16892" y="9081"/>
                    <a:pt x="16998" y="9310"/>
                    <a:pt x="16975" y="9310"/>
                  </a:cubicBezTo>
                  <a:cubicBezTo>
                    <a:pt x="16951" y="9310"/>
                    <a:pt x="17045" y="9248"/>
                    <a:pt x="17057" y="9393"/>
                  </a:cubicBezTo>
                  <a:cubicBezTo>
                    <a:pt x="17069" y="9518"/>
                    <a:pt x="17069" y="9622"/>
                    <a:pt x="17093" y="9706"/>
                  </a:cubicBezTo>
                  <a:cubicBezTo>
                    <a:pt x="17104" y="9768"/>
                    <a:pt x="17081" y="9934"/>
                    <a:pt x="17081" y="9934"/>
                  </a:cubicBezTo>
                  <a:cubicBezTo>
                    <a:pt x="17081" y="9934"/>
                    <a:pt x="17140" y="10122"/>
                    <a:pt x="17128" y="10163"/>
                  </a:cubicBezTo>
                  <a:cubicBezTo>
                    <a:pt x="17116" y="10205"/>
                    <a:pt x="17175" y="9851"/>
                    <a:pt x="17140" y="10371"/>
                  </a:cubicBezTo>
                  <a:cubicBezTo>
                    <a:pt x="17104" y="10892"/>
                    <a:pt x="17152" y="11017"/>
                    <a:pt x="17128" y="11079"/>
                  </a:cubicBezTo>
                  <a:cubicBezTo>
                    <a:pt x="17116" y="11162"/>
                    <a:pt x="17128" y="11141"/>
                    <a:pt x="17081" y="11204"/>
                  </a:cubicBezTo>
                  <a:cubicBezTo>
                    <a:pt x="17045" y="11266"/>
                    <a:pt x="17045" y="11308"/>
                    <a:pt x="17010" y="11412"/>
                  </a:cubicBezTo>
                  <a:cubicBezTo>
                    <a:pt x="16975" y="11516"/>
                    <a:pt x="17022" y="11682"/>
                    <a:pt x="16998" y="11724"/>
                  </a:cubicBezTo>
                  <a:cubicBezTo>
                    <a:pt x="16975" y="11766"/>
                    <a:pt x="16963" y="11870"/>
                    <a:pt x="16904" y="11953"/>
                  </a:cubicBezTo>
                  <a:cubicBezTo>
                    <a:pt x="16845" y="12015"/>
                    <a:pt x="16655" y="12328"/>
                    <a:pt x="16585" y="12348"/>
                  </a:cubicBezTo>
                  <a:cubicBezTo>
                    <a:pt x="16514" y="12369"/>
                    <a:pt x="16336" y="12286"/>
                    <a:pt x="16336" y="12286"/>
                  </a:cubicBezTo>
                  <a:cubicBezTo>
                    <a:pt x="16336" y="12286"/>
                    <a:pt x="16301" y="12473"/>
                    <a:pt x="16266" y="12515"/>
                  </a:cubicBezTo>
                  <a:cubicBezTo>
                    <a:pt x="16242" y="12556"/>
                    <a:pt x="16183" y="12681"/>
                    <a:pt x="16183" y="12744"/>
                  </a:cubicBezTo>
                  <a:cubicBezTo>
                    <a:pt x="16183" y="12806"/>
                    <a:pt x="16136" y="12785"/>
                    <a:pt x="16171" y="12931"/>
                  </a:cubicBezTo>
                  <a:cubicBezTo>
                    <a:pt x="16195" y="13097"/>
                    <a:pt x="16112" y="13201"/>
                    <a:pt x="16112" y="13201"/>
                  </a:cubicBezTo>
                  <a:cubicBezTo>
                    <a:pt x="16112" y="13201"/>
                    <a:pt x="16076" y="13306"/>
                    <a:pt x="16076" y="13347"/>
                  </a:cubicBezTo>
                  <a:cubicBezTo>
                    <a:pt x="16088" y="13389"/>
                    <a:pt x="16183" y="13493"/>
                    <a:pt x="16183" y="13555"/>
                  </a:cubicBezTo>
                  <a:cubicBezTo>
                    <a:pt x="16183" y="13618"/>
                    <a:pt x="16336" y="13888"/>
                    <a:pt x="16325" y="13888"/>
                  </a:cubicBezTo>
                  <a:cubicBezTo>
                    <a:pt x="16301" y="13888"/>
                    <a:pt x="16348" y="14096"/>
                    <a:pt x="16313" y="14242"/>
                  </a:cubicBezTo>
                  <a:cubicBezTo>
                    <a:pt x="16266" y="14388"/>
                    <a:pt x="16183" y="14471"/>
                    <a:pt x="16183" y="14471"/>
                  </a:cubicBezTo>
                  <a:cubicBezTo>
                    <a:pt x="16183" y="14471"/>
                    <a:pt x="16076" y="14637"/>
                    <a:pt x="16041" y="14554"/>
                  </a:cubicBezTo>
                  <a:cubicBezTo>
                    <a:pt x="15994" y="14471"/>
                    <a:pt x="15946" y="14346"/>
                    <a:pt x="15946" y="14346"/>
                  </a:cubicBezTo>
                  <a:cubicBezTo>
                    <a:pt x="15946" y="14346"/>
                    <a:pt x="15935" y="14221"/>
                    <a:pt x="15923" y="14034"/>
                  </a:cubicBezTo>
                  <a:cubicBezTo>
                    <a:pt x="15911" y="13847"/>
                    <a:pt x="15876" y="13805"/>
                    <a:pt x="15899" y="13743"/>
                  </a:cubicBezTo>
                  <a:cubicBezTo>
                    <a:pt x="15911" y="13680"/>
                    <a:pt x="15887" y="13743"/>
                    <a:pt x="15805" y="13701"/>
                  </a:cubicBezTo>
                  <a:cubicBezTo>
                    <a:pt x="15734" y="13680"/>
                    <a:pt x="15746" y="13763"/>
                    <a:pt x="15734" y="13680"/>
                  </a:cubicBezTo>
                  <a:cubicBezTo>
                    <a:pt x="15722" y="13597"/>
                    <a:pt x="15734" y="13472"/>
                    <a:pt x="15722" y="13430"/>
                  </a:cubicBezTo>
                  <a:cubicBezTo>
                    <a:pt x="15710" y="13368"/>
                    <a:pt x="15710" y="13306"/>
                    <a:pt x="15651" y="13264"/>
                  </a:cubicBezTo>
                  <a:cubicBezTo>
                    <a:pt x="15592" y="13222"/>
                    <a:pt x="15486" y="13347"/>
                    <a:pt x="15486" y="13347"/>
                  </a:cubicBezTo>
                  <a:cubicBezTo>
                    <a:pt x="15486" y="13347"/>
                    <a:pt x="15462" y="13410"/>
                    <a:pt x="15415" y="13389"/>
                  </a:cubicBezTo>
                  <a:cubicBezTo>
                    <a:pt x="15367" y="13347"/>
                    <a:pt x="15226" y="13306"/>
                    <a:pt x="15238" y="13222"/>
                  </a:cubicBezTo>
                  <a:cubicBezTo>
                    <a:pt x="15249" y="13118"/>
                    <a:pt x="15273" y="13014"/>
                    <a:pt x="15249" y="13014"/>
                  </a:cubicBezTo>
                  <a:cubicBezTo>
                    <a:pt x="15214" y="13014"/>
                    <a:pt x="15096" y="13118"/>
                    <a:pt x="15048" y="13160"/>
                  </a:cubicBezTo>
                  <a:cubicBezTo>
                    <a:pt x="15013" y="13222"/>
                    <a:pt x="15025" y="13368"/>
                    <a:pt x="15001" y="13389"/>
                  </a:cubicBezTo>
                  <a:cubicBezTo>
                    <a:pt x="14989" y="13410"/>
                    <a:pt x="14907" y="13410"/>
                    <a:pt x="14930" y="13514"/>
                  </a:cubicBezTo>
                  <a:cubicBezTo>
                    <a:pt x="14954" y="13618"/>
                    <a:pt x="15001" y="13763"/>
                    <a:pt x="15037" y="13763"/>
                  </a:cubicBezTo>
                  <a:cubicBezTo>
                    <a:pt x="15060" y="13784"/>
                    <a:pt x="15131" y="13701"/>
                    <a:pt x="15167" y="13701"/>
                  </a:cubicBezTo>
                  <a:cubicBezTo>
                    <a:pt x="15202" y="13701"/>
                    <a:pt x="15249" y="13618"/>
                    <a:pt x="15332" y="13701"/>
                  </a:cubicBezTo>
                  <a:cubicBezTo>
                    <a:pt x="15427" y="13784"/>
                    <a:pt x="15486" y="13826"/>
                    <a:pt x="15509" y="13826"/>
                  </a:cubicBezTo>
                  <a:cubicBezTo>
                    <a:pt x="15533" y="13847"/>
                    <a:pt x="15663" y="13909"/>
                    <a:pt x="15616" y="13930"/>
                  </a:cubicBezTo>
                  <a:cubicBezTo>
                    <a:pt x="15557" y="13951"/>
                    <a:pt x="15450" y="13992"/>
                    <a:pt x="15367" y="14034"/>
                  </a:cubicBezTo>
                  <a:cubicBezTo>
                    <a:pt x="15297" y="14075"/>
                    <a:pt x="15308" y="14075"/>
                    <a:pt x="15285" y="14138"/>
                  </a:cubicBezTo>
                  <a:cubicBezTo>
                    <a:pt x="15261" y="14200"/>
                    <a:pt x="15214" y="14304"/>
                    <a:pt x="15226" y="14325"/>
                  </a:cubicBezTo>
                  <a:cubicBezTo>
                    <a:pt x="15238" y="14367"/>
                    <a:pt x="15308" y="14512"/>
                    <a:pt x="15308" y="14512"/>
                  </a:cubicBezTo>
                  <a:cubicBezTo>
                    <a:pt x="15308" y="14512"/>
                    <a:pt x="15580" y="14991"/>
                    <a:pt x="15557" y="15116"/>
                  </a:cubicBezTo>
                  <a:cubicBezTo>
                    <a:pt x="15545" y="15241"/>
                    <a:pt x="15557" y="15345"/>
                    <a:pt x="15533" y="15407"/>
                  </a:cubicBezTo>
                  <a:cubicBezTo>
                    <a:pt x="15521" y="15470"/>
                    <a:pt x="15533" y="15449"/>
                    <a:pt x="15568" y="15553"/>
                  </a:cubicBezTo>
                  <a:cubicBezTo>
                    <a:pt x="15604" y="15657"/>
                    <a:pt x="15462" y="16260"/>
                    <a:pt x="15462" y="16260"/>
                  </a:cubicBezTo>
                  <a:cubicBezTo>
                    <a:pt x="15462" y="16260"/>
                    <a:pt x="15273" y="16906"/>
                    <a:pt x="15249" y="16926"/>
                  </a:cubicBezTo>
                  <a:cubicBezTo>
                    <a:pt x="15226" y="16968"/>
                    <a:pt x="15202" y="17176"/>
                    <a:pt x="15096" y="17218"/>
                  </a:cubicBezTo>
                  <a:cubicBezTo>
                    <a:pt x="14989" y="17238"/>
                    <a:pt x="14942" y="17259"/>
                    <a:pt x="14883" y="17259"/>
                  </a:cubicBezTo>
                  <a:cubicBezTo>
                    <a:pt x="14812" y="17280"/>
                    <a:pt x="14670" y="17384"/>
                    <a:pt x="14552" y="17447"/>
                  </a:cubicBezTo>
                  <a:cubicBezTo>
                    <a:pt x="14434" y="17530"/>
                    <a:pt x="14375" y="17488"/>
                    <a:pt x="14363" y="17509"/>
                  </a:cubicBezTo>
                  <a:cubicBezTo>
                    <a:pt x="14339" y="17551"/>
                    <a:pt x="14434" y="17675"/>
                    <a:pt x="14339" y="17551"/>
                  </a:cubicBezTo>
                  <a:cubicBezTo>
                    <a:pt x="14257" y="17426"/>
                    <a:pt x="14351" y="17363"/>
                    <a:pt x="14245" y="17384"/>
                  </a:cubicBezTo>
                  <a:cubicBezTo>
                    <a:pt x="14139" y="17426"/>
                    <a:pt x="13997" y="17488"/>
                    <a:pt x="13985" y="17592"/>
                  </a:cubicBezTo>
                  <a:cubicBezTo>
                    <a:pt x="13961" y="17696"/>
                    <a:pt x="13914" y="17863"/>
                    <a:pt x="13950" y="17904"/>
                  </a:cubicBezTo>
                  <a:cubicBezTo>
                    <a:pt x="13985" y="17967"/>
                    <a:pt x="13867" y="17759"/>
                    <a:pt x="14139" y="18258"/>
                  </a:cubicBezTo>
                  <a:cubicBezTo>
                    <a:pt x="14410" y="18758"/>
                    <a:pt x="14529" y="18966"/>
                    <a:pt x="14481" y="19153"/>
                  </a:cubicBezTo>
                  <a:cubicBezTo>
                    <a:pt x="14422" y="19319"/>
                    <a:pt x="14458" y="19507"/>
                    <a:pt x="14339" y="19632"/>
                  </a:cubicBezTo>
                  <a:cubicBezTo>
                    <a:pt x="14233" y="19756"/>
                    <a:pt x="14280" y="19694"/>
                    <a:pt x="14186" y="19840"/>
                  </a:cubicBezTo>
                  <a:cubicBezTo>
                    <a:pt x="14091" y="19985"/>
                    <a:pt x="14115" y="20131"/>
                    <a:pt x="14056" y="20027"/>
                  </a:cubicBezTo>
                  <a:cubicBezTo>
                    <a:pt x="13997" y="19923"/>
                    <a:pt x="13985" y="19923"/>
                    <a:pt x="13843" y="19632"/>
                  </a:cubicBezTo>
                  <a:cubicBezTo>
                    <a:pt x="13701" y="19361"/>
                    <a:pt x="13808" y="19444"/>
                    <a:pt x="13654" y="19319"/>
                  </a:cubicBezTo>
                  <a:cubicBezTo>
                    <a:pt x="13501" y="19215"/>
                    <a:pt x="13441" y="19132"/>
                    <a:pt x="13406" y="19111"/>
                  </a:cubicBezTo>
                  <a:cubicBezTo>
                    <a:pt x="13371" y="19091"/>
                    <a:pt x="13406" y="19132"/>
                    <a:pt x="13371" y="19278"/>
                  </a:cubicBezTo>
                  <a:cubicBezTo>
                    <a:pt x="13335" y="19403"/>
                    <a:pt x="13276" y="19611"/>
                    <a:pt x="13311" y="19715"/>
                  </a:cubicBezTo>
                  <a:cubicBezTo>
                    <a:pt x="13347" y="19840"/>
                    <a:pt x="13382" y="19964"/>
                    <a:pt x="13406" y="20027"/>
                  </a:cubicBezTo>
                  <a:cubicBezTo>
                    <a:pt x="13418" y="20089"/>
                    <a:pt x="13560" y="20318"/>
                    <a:pt x="13607" y="20360"/>
                  </a:cubicBezTo>
                  <a:cubicBezTo>
                    <a:pt x="13654" y="20422"/>
                    <a:pt x="14020" y="20734"/>
                    <a:pt x="13973" y="20901"/>
                  </a:cubicBezTo>
                  <a:cubicBezTo>
                    <a:pt x="13914" y="21067"/>
                    <a:pt x="14068" y="21317"/>
                    <a:pt x="14068" y="21317"/>
                  </a:cubicBezTo>
                  <a:cubicBezTo>
                    <a:pt x="14068" y="21317"/>
                    <a:pt x="14198" y="21463"/>
                    <a:pt x="14162" y="21484"/>
                  </a:cubicBezTo>
                  <a:cubicBezTo>
                    <a:pt x="14115" y="21504"/>
                    <a:pt x="14115" y="21546"/>
                    <a:pt x="14080" y="21546"/>
                  </a:cubicBezTo>
                  <a:cubicBezTo>
                    <a:pt x="14044" y="21546"/>
                    <a:pt x="13926" y="21359"/>
                    <a:pt x="13879" y="21317"/>
                  </a:cubicBezTo>
                  <a:cubicBezTo>
                    <a:pt x="13820" y="21275"/>
                    <a:pt x="13548" y="20901"/>
                    <a:pt x="13548" y="20901"/>
                  </a:cubicBezTo>
                  <a:cubicBezTo>
                    <a:pt x="13548" y="20901"/>
                    <a:pt x="13560" y="20734"/>
                    <a:pt x="13512" y="20651"/>
                  </a:cubicBezTo>
                  <a:cubicBezTo>
                    <a:pt x="13465" y="20568"/>
                    <a:pt x="13441" y="20547"/>
                    <a:pt x="13347" y="20381"/>
                  </a:cubicBezTo>
                  <a:cubicBezTo>
                    <a:pt x="13252" y="20235"/>
                    <a:pt x="13158" y="20173"/>
                    <a:pt x="13158" y="19944"/>
                  </a:cubicBezTo>
                  <a:cubicBezTo>
                    <a:pt x="13158" y="19736"/>
                    <a:pt x="13158" y="19403"/>
                    <a:pt x="13122" y="19278"/>
                  </a:cubicBezTo>
                  <a:cubicBezTo>
                    <a:pt x="13099" y="19153"/>
                    <a:pt x="13016" y="18820"/>
                    <a:pt x="13016" y="18778"/>
                  </a:cubicBezTo>
                  <a:cubicBezTo>
                    <a:pt x="13028" y="18716"/>
                    <a:pt x="12992" y="18425"/>
                    <a:pt x="12945" y="18425"/>
                  </a:cubicBezTo>
                  <a:cubicBezTo>
                    <a:pt x="12898" y="18404"/>
                    <a:pt x="12839" y="18362"/>
                    <a:pt x="12803" y="18445"/>
                  </a:cubicBezTo>
                  <a:cubicBezTo>
                    <a:pt x="12768" y="18529"/>
                    <a:pt x="12685" y="18612"/>
                    <a:pt x="12650" y="18570"/>
                  </a:cubicBezTo>
                  <a:cubicBezTo>
                    <a:pt x="12603" y="18529"/>
                    <a:pt x="12532" y="18487"/>
                    <a:pt x="12532" y="18487"/>
                  </a:cubicBezTo>
                  <a:cubicBezTo>
                    <a:pt x="12532" y="18487"/>
                    <a:pt x="12473" y="18050"/>
                    <a:pt x="12449" y="18029"/>
                  </a:cubicBezTo>
                  <a:cubicBezTo>
                    <a:pt x="12425" y="18008"/>
                    <a:pt x="12390" y="17717"/>
                    <a:pt x="12307" y="17613"/>
                  </a:cubicBezTo>
                  <a:cubicBezTo>
                    <a:pt x="12224" y="17509"/>
                    <a:pt x="12130" y="17384"/>
                    <a:pt x="12083" y="17280"/>
                  </a:cubicBezTo>
                  <a:cubicBezTo>
                    <a:pt x="12024" y="17176"/>
                    <a:pt x="12083" y="17155"/>
                    <a:pt x="12024" y="17176"/>
                  </a:cubicBezTo>
                  <a:cubicBezTo>
                    <a:pt x="11964" y="17197"/>
                    <a:pt x="11976" y="17218"/>
                    <a:pt x="11894" y="17238"/>
                  </a:cubicBezTo>
                  <a:cubicBezTo>
                    <a:pt x="11799" y="17280"/>
                    <a:pt x="11704" y="17343"/>
                    <a:pt x="11681" y="17343"/>
                  </a:cubicBezTo>
                  <a:cubicBezTo>
                    <a:pt x="11657" y="17343"/>
                    <a:pt x="11551" y="17363"/>
                    <a:pt x="11551" y="17426"/>
                  </a:cubicBezTo>
                  <a:cubicBezTo>
                    <a:pt x="11539" y="17467"/>
                    <a:pt x="11551" y="17613"/>
                    <a:pt x="11575" y="17655"/>
                  </a:cubicBezTo>
                  <a:cubicBezTo>
                    <a:pt x="11586" y="17696"/>
                    <a:pt x="11716" y="17655"/>
                    <a:pt x="11504" y="17800"/>
                  </a:cubicBezTo>
                  <a:cubicBezTo>
                    <a:pt x="11291" y="17925"/>
                    <a:pt x="11232" y="18092"/>
                    <a:pt x="11220" y="18133"/>
                  </a:cubicBezTo>
                  <a:cubicBezTo>
                    <a:pt x="11208" y="18196"/>
                    <a:pt x="11350" y="18217"/>
                    <a:pt x="11196" y="18321"/>
                  </a:cubicBezTo>
                  <a:cubicBezTo>
                    <a:pt x="11043" y="18404"/>
                    <a:pt x="10913" y="18466"/>
                    <a:pt x="10842" y="18654"/>
                  </a:cubicBezTo>
                  <a:cubicBezTo>
                    <a:pt x="10830" y="18695"/>
                    <a:pt x="10901" y="19528"/>
                    <a:pt x="10842" y="19715"/>
                  </a:cubicBezTo>
                  <a:cubicBezTo>
                    <a:pt x="10771" y="19902"/>
                    <a:pt x="10629" y="20110"/>
                    <a:pt x="10629" y="20110"/>
                  </a:cubicBezTo>
                  <a:cubicBezTo>
                    <a:pt x="10629" y="20110"/>
                    <a:pt x="10665" y="20297"/>
                    <a:pt x="10440" y="20006"/>
                  </a:cubicBezTo>
                  <a:cubicBezTo>
                    <a:pt x="10227" y="19736"/>
                    <a:pt x="10417" y="19985"/>
                    <a:pt x="10417" y="19985"/>
                  </a:cubicBezTo>
                  <a:cubicBezTo>
                    <a:pt x="10417" y="19985"/>
                    <a:pt x="10322" y="19444"/>
                    <a:pt x="10239" y="19299"/>
                  </a:cubicBezTo>
                  <a:cubicBezTo>
                    <a:pt x="10168" y="19153"/>
                    <a:pt x="10027" y="18841"/>
                    <a:pt x="9991" y="18612"/>
                  </a:cubicBezTo>
                  <a:cubicBezTo>
                    <a:pt x="9944" y="18383"/>
                    <a:pt x="9897" y="18237"/>
                    <a:pt x="9873" y="18092"/>
                  </a:cubicBezTo>
                  <a:cubicBezTo>
                    <a:pt x="9861" y="17967"/>
                    <a:pt x="9838" y="17613"/>
                    <a:pt x="9849" y="17592"/>
                  </a:cubicBezTo>
                  <a:cubicBezTo>
                    <a:pt x="9849" y="17551"/>
                    <a:pt x="9802" y="17301"/>
                    <a:pt x="9802" y="17301"/>
                  </a:cubicBezTo>
                  <a:cubicBezTo>
                    <a:pt x="9802" y="17301"/>
                    <a:pt x="9743" y="17259"/>
                    <a:pt x="9743" y="17301"/>
                  </a:cubicBezTo>
                  <a:cubicBezTo>
                    <a:pt x="9731" y="17343"/>
                    <a:pt x="9731" y="17426"/>
                    <a:pt x="9731" y="17509"/>
                  </a:cubicBezTo>
                  <a:cubicBezTo>
                    <a:pt x="9719" y="17571"/>
                    <a:pt x="9554" y="17592"/>
                    <a:pt x="9554" y="17592"/>
                  </a:cubicBezTo>
                  <a:cubicBezTo>
                    <a:pt x="9495" y="17530"/>
                    <a:pt x="9495" y="17530"/>
                    <a:pt x="9495" y="17530"/>
                  </a:cubicBezTo>
                  <a:cubicBezTo>
                    <a:pt x="9495" y="17530"/>
                    <a:pt x="9247" y="17072"/>
                    <a:pt x="9211" y="17010"/>
                  </a:cubicBezTo>
                  <a:cubicBezTo>
                    <a:pt x="9176" y="16926"/>
                    <a:pt x="9129" y="16822"/>
                    <a:pt x="9069" y="16760"/>
                  </a:cubicBezTo>
                  <a:cubicBezTo>
                    <a:pt x="9010" y="16697"/>
                    <a:pt x="9058" y="16635"/>
                    <a:pt x="8939" y="16635"/>
                  </a:cubicBezTo>
                  <a:cubicBezTo>
                    <a:pt x="8833" y="16635"/>
                    <a:pt x="8845" y="16635"/>
                    <a:pt x="8656" y="16614"/>
                  </a:cubicBezTo>
                  <a:cubicBezTo>
                    <a:pt x="8467" y="16573"/>
                    <a:pt x="8420" y="16677"/>
                    <a:pt x="8337" y="16656"/>
                  </a:cubicBezTo>
                  <a:cubicBezTo>
                    <a:pt x="8254" y="16614"/>
                    <a:pt x="8231" y="16656"/>
                    <a:pt x="8053" y="16593"/>
                  </a:cubicBezTo>
                  <a:cubicBezTo>
                    <a:pt x="7864" y="16531"/>
                    <a:pt x="7864" y="16531"/>
                    <a:pt x="7864" y="16531"/>
                  </a:cubicBezTo>
                  <a:cubicBezTo>
                    <a:pt x="7864" y="16531"/>
                    <a:pt x="7841" y="16448"/>
                    <a:pt x="7805" y="16364"/>
                  </a:cubicBezTo>
                  <a:cubicBezTo>
                    <a:pt x="7782" y="16281"/>
                    <a:pt x="7782" y="16281"/>
                    <a:pt x="7782" y="16281"/>
                  </a:cubicBezTo>
                  <a:cubicBezTo>
                    <a:pt x="7734" y="16344"/>
                    <a:pt x="7734" y="16344"/>
                    <a:pt x="7734" y="16344"/>
                  </a:cubicBezTo>
                  <a:cubicBezTo>
                    <a:pt x="7734" y="16344"/>
                    <a:pt x="7699" y="16364"/>
                    <a:pt x="7675" y="16364"/>
                  </a:cubicBezTo>
                  <a:cubicBezTo>
                    <a:pt x="7652" y="16344"/>
                    <a:pt x="7403" y="16240"/>
                    <a:pt x="7356" y="16219"/>
                  </a:cubicBezTo>
                  <a:cubicBezTo>
                    <a:pt x="7321" y="16198"/>
                    <a:pt x="7321" y="16260"/>
                    <a:pt x="7155" y="16052"/>
                  </a:cubicBezTo>
                  <a:cubicBezTo>
                    <a:pt x="6990" y="15823"/>
                    <a:pt x="7049" y="15740"/>
                    <a:pt x="7049" y="15740"/>
                  </a:cubicBezTo>
                  <a:cubicBezTo>
                    <a:pt x="7049" y="15740"/>
                    <a:pt x="7013" y="15678"/>
                    <a:pt x="6966" y="15636"/>
                  </a:cubicBezTo>
                  <a:cubicBezTo>
                    <a:pt x="6931" y="15595"/>
                    <a:pt x="6872" y="15532"/>
                    <a:pt x="6848" y="15532"/>
                  </a:cubicBezTo>
                  <a:cubicBezTo>
                    <a:pt x="6836" y="15553"/>
                    <a:pt x="6730" y="15636"/>
                    <a:pt x="6753" y="15719"/>
                  </a:cubicBezTo>
                  <a:cubicBezTo>
                    <a:pt x="6777" y="15803"/>
                    <a:pt x="6931" y="16073"/>
                    <a:pt x="6943" y="16073"/>
                  </a:cubicBezTo>
                  <a:cubicBezTo>
                    <a:pt x="6954" y="16073"/>
                    <a:pt x="7155" y="16469"/>
                    <a:pt x="7155" y="16469"/>
                  </a:cubicBezTo>
                  <a:cubicBezTo>
                    <a:pt x="7238" y="16656"/>
                    <a:pt x="7238" y="16656"/>
                    <a:pt x="7238" y="16656"/>
                  </a:cubicBezTo>
                  <a:cubicBezTo>
                    <a:pt x="7238" y="16656"/>
                    <a:pt x="7167" y="16760"/>
                    <a:pt x="7238" y="16739"/>
                  </a:cubicBezTo>
                  <a:cubicBezTo>
                    <a:pt x="7309" y="16718"/>
                    <a:pt x="7250" y="16697"/>
                    <a:pt x="7356" y="16718"/>
                  </a:cubicBezTo>
                  <a:cubicBezTo>
                    <a:pt x="7462" y="16739"/>
                    <a:pt x="7522" y="16781"/>
                    <a:pt x="7557" y="16718"/>
                  </a:cubicBezTo>
                  <a:cubicBezTo>
                    <a:pt x="7592" y="16677"/>
                    <a:pt x="7533" y="16614"/>
                    <a:pt x="7616" y="16552"/>
                  </a:cubicBezTo>
                  <a:cubicBezTo>
                    <a:pt x="7699" y="16489"/>
                    <a:pt x="7770" y="16510"/>
                    <a:pt x="7782" y="16531"/>
                  </a:cubicBezTo>
                  <a:cubicBezTo>
                    <a:pt x="7793" y="16573"/>
                    <a:pt x="7841" y="16656"/>
                    <a:pt x="7852" y="16697"/>
                  </a:cubicBezTo>
                  <a:cubicBezTo>
                    <a:pt x="7852" y="16739"/>
                    <a:pt x="7876" y="16843"/>
                    <a:pt x="7911" y="16843"/>
                  </a:cubicBezTo>
                  <a:cubicBezTo>
                    <a:pt x="7935" y="16864"/>
                    <a:pt x="8006" y="16843"/>
                    <a:pt x="8018" y="16926"/>
                  </a:cubicBezTo>
                  <a:cubicBezTo>
                    <a:pt x="8030" y="16989"/>
                    <a:pt x="8112" y="17114"/>
                    <a:pt x="8112" y="17114"/>
                  </a:cubicBezTo>
                  <a:cubicBezTo>
                    <a:pt x="8112" y="17114"/>
                    <a:pt x="8136" y="17134"/>
                    <a:pt x="8183" y="17155"/>
                  </a:cubicBezTo>
                  <a:cubicBezTo>
                    <a:pt x="8231" y="17197"/>
                    <a:pt x="8360" y="17322"/>
                    <a:pt x="8360" y="17322"/>
                  </a:cubicBezTo>
                  <a:cubicBezTo>
                    <a:pt x="8325" y="17363"/>
                    <a:pt x="8266" y="17551"/>
                    <a:pt x="8219" y="17551"/>
                  </a:cubicBezTo>
                  <a:cubicBezTo>
                    <a:pt x="8183" y="17551"/>
                    <a:pt x="8195" y="17530"/>
                    <a:pt x="8101" y="17634"/>
                  </a:cubicBezTo>
                  <a:cubicBezTo>
                    <a:pt x="8006" y="17717"/>
                    <a:pt x="8053" y="17925"/>
                    <a:pt x="8006" y="17946"/>
                  </a:cubicBezTo>
                  <a:cubicBezTo>
                    <a:pt x="7959" y="17967"/>
                    <a:pt x="7888" y="18133"/>
                    <a:pt x="7852" y="18175"/>
                  </a:cubicBezTo>
                  <a:cubicBezTo>
                    <a:pt x="7817" y="18196"/>
                    <a:pt x="7581" y="18362"/>
                    <a:pt x="7557" y="18341"/>
                  </a:cubicBezTo>
                  <a:cubicBezTo>
                    <a:pt x="7533" y="18341"/>
                    <a:pt x="7474" y="18404"/>
                    <a:pt x="7451" y="18404"/>
                  </a:cubicBezTo>
                  <a:cubicBezTo>
                    <a:pt x="7439" y="18404"/>
                    <a:pt x="7451" y="18508"/>
                    <a:pt x="7439" y="18529"/>
                  </a:cubicBezTo>
                  <a:cubicBezTo>
                    <a:pt x="7415" y="18549"/>
                    <a:pt x="7510" y="18654"/>
                    <a:pt x="7368" y="18695"/>
                  </a:cubicBezTo>
                  <a:cubicBezTo>
                    <a:pt x="7238" y="18716"/>
                    <a:pt x="7143" y="18799"/>
                    <a:pt x="7120" y="18799"/>
                  </a:cubicBezTo>
                  <a:cubicBezTo>
                    <a:pt x="7084" y="18820"/>
                    <a:pt x="7025" y="19049"/>
                    <a:pt x="6919" y="19028"/>
                  </a:cubicBezTo>
                  <a:cubicBezTo>
                    <a:pt x="6813" y="19007"/>
                    <a:pt x="6860" y="19007"/>
                    <a:pt x="6765" y="19028"/>
                  </a:cubicBezTo>
                  <a:cubicBezTo>
                    <a:pt x="6671" y="19028"/>
                    <a:pt x="6659" y="19091"/>
                    <a:pt x="6564" y="19111"/>
                  </a:cubicBezTo>
                  <a:cubicBezTo>
                    <a:pt x="6470" y="19132"/>
                    <a:pt x="6411" y="19153"/>
                    <a:pt x="6411" y="19153"/>
                  </a:cubicBezTo>
                  <a:lnTo>
                    <a:pt x="6364" y="1921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Shape 141"/>
            <p:cNvSpPr/>
            <p:nvPr/>
          </p:nvSpPr>
          <p:spPr>
            <a:xfrm>
              <a:off x="10523906" y="468316"/>
              <a:ext cx="738564" cy="383138"/>
            </a:xfrm>
            <a:custGeom>
              <a:avLst/>
              <a:gdLst/>
              <a:ahLst/>
              <a:cxnLst>
                <a:cxn ang="0">
                  <a:pos x="wd2" y="hd2"/>
                </a:cxn>
                <a:cxn ang="5400000">
                  <a:pos x="wd2" y="hd2"/>
                </a:cxn>
                <a:cxn ang="10800000">
                  <a:pos x="wd2" y="hd2"/>
                </a:cxn>
                <a:cxn ang="16200000">
                  <a:pos x="wd2" y="hd2"/>
                </a:cxn>
              </a:cxnLst>
              <a:rect l="0" t="0" r="r" b="b"/>
              <a:pathLst>
                <a:path w="21008" h="20637" extrusionOk="0">
                  <a:moveTo>
                    <a:pt x="11342" y="10906"/>
                  </a:moveTo>
                  <a:cubicBezTo>
                    <a:pt x="10785" y="12963"/>
                    <a:pt x="10646" y="13735"/>
                    <a:pt x="9810" y="14249"/>
                  </a:cubicBezTo>
                  <a:cubicBezTo>
                    <a:pt x="8973" y="14763"/>
                    <a:pt x="8137" y="19649"/>
                    <a:pt x="8137" y="19649"/>
                  </a:cubicBezTo>
                  <a:cubicBezTo>
                    <a:pt x="8137" y="19649"/>
                    <a:pt x="7441" y="21192"/>
                    <a:pt x="7022" y="20421"/>
                  </a:cubicBezTo>
                  <a:cubicBezTo>
                    <a:pt x="6604" y="19649"/>
                    <a:pt x="5768" y="18621"/>
                    <a:pt x="5211" y="17335"/>
                  </a:cubicBezTo>
                  <a:cubicBezTo>
                    <a:pt x="4653" y="16049"/>
                    <a:pt x="4235" y="15792"/>
                    <a:pt x="3957" y="15278"/>
                  </a:cubicBezTo>
                  <a:cubicBezTo>
                    <a:pt x="3817" y="14763"/>
                    <a:pt x="3121" y="13478"/>
                    <a:pt x="3957" y="13478"/>
                  </a:cubicBezTo>
                  <a:cubicBezTo>
                    <a:pt x="4653" y="13478"/>
                    <a:pt x="5350" y="13735"/>
                    <a:pt x="4793" y="12963"/>
                  </a:cubicBezTo>
                  <a:cubicBezTo>
                    <a:pt x="4235" y="11935"/>
                    <a:pt x="2702" y="11421"/>
                    <a:pt x="2563" y="12192"/>
                  </a:cubicBezTo>
                  <a:cubicBezTo>
                    <a:pt x="2563" y="12963"/>
                    <a:pt x="3121" y="13221"/>
                    <a:pt x="2702" y="13478"/>
                  </a:cubicBezTo>
                  <a:cubicBezTo>
                    <a:pt x="2145" y="13478"/>
                    <a:pt x="2284" y="13735"/>
                    <a:pt x="1448" y="12449"/>
                  </a:cubicBezTo>
                  <a:cubicBezTo>
                    <a:pt x="612" y="11163"/>
                    <a:pt x="-224" y="9363"/>
                    <a:pt x="55" y="9106"/>
                  </a:cubicBezTo>
                  <a:cubicBezTo>
                    <a:pt x="333" y="8592"/>
                    <a:pt x="2842" y="11163"/>
                    <a:pt x="2006" y="9363"/>
                  </a:cubicBezTo>
                  <a:cubicBezTo>
                    <a:pt x="1170" y="7306"/>
                    <a:pt x="612" y="6535"/>
                    <a:pt x="612" y="6535"/>
                  </a:cubicBezTo>
                  <a:cubicBezTo>
                    <a:pt x="612" y="6535"/>
                    <a:pt x="612" y="6021"/>
                    <a:pt x="1030" y="4735"/>
                  </a:cubicBezTo>
                  <a:cubicBezTo>
                    <a:pt x="1448" y="3449"/>
                    <a:pt x="2563" y="4221"/>
                    <a:pt x="2563" y="4221"/>
                  </a:cubicBezTo>
                  <a:cubicBezTo>
                    <a:pt x="2563" y="4221"/>
                    <a:pt x="4375" y="3963"/>
                    <a:pt x="4653" y="4221"/>
                  </a:cubicBezTo>
                  <a:cubicBezTo>
                    <a:pt x="4932" y="4221"/>
                    <a:pt x="4793" y="4992"/>
                    <a:pt x="5629" y="4478"/>
                  </a:cubicBezTo>
                  <a:cubicBezTo>
                    <a:pt x="6326" y="3963"/>
                    <a:pt x="7022" y="4221"/>
                    <a:pt x="6744" y="3192"/>
                  </a:cubicBezTo>
                  <a:cubicBezTo>
                    <a:pt x="6465" y="2163"/>
                    <a:pt x="6465" y="2163"/>
                    <a:pt x="6465" y="2163"/>
                  </a:cubicBezTo>
                  <a:cubicBezTo>
                    <a:pt x="6465" y="2163"/>
                    <a:pt x="7301" y="3706"/>
                    <a:pt x="8137" y="3449"/>
                  </a:cubicBezTo>
                  <a:cubicBezTo>
                    <a:pt x="8973" y="3192"/>
                    <a:pt x="11621" y="4992"/>
                    <a:pt x="11203" y="5763"/>
                  </a:cubicBezTo>
                  <a:cubicBezTo>
                    <a:pt x="10646" y="6535"/>
                    <a:pt x="10088" y="6278"/>
                    <a:pt x="10367" y="6535"/>
                  </a:cubicBezTo>
                  <a:cubicBezTo>
                    <a:pt x="10506" y="6792"/>
                    <a:pt x="10785" y="7049"/>
                    <a:pt x="11482" y="7563"/>
                  </a:cubicBezTo>
                  <a:cubicBezTo>
                    <a:pt x="12179" y="7821"/>
                    <a:pt x="12457" y="6535"/>
                    <a:pt x="11621" y="4992"/>
                  </a:cubicBezTo>
                  <a:cubicBezTo>
                    <a:pt x="10924" y="3706"/>
                    <a:pt x="10228" y="3192"/>
                    <a:pt x="10228" y="3192"/>
                  </a:cubicBezTo>
                  <a:cubicBezTo>
                    <a:pt x="10228" y="3192"/>
                    <a:pt x="9252" y="1906"/>
                    <a:pt x="9113" y="1392"/>
                  </a:cubicBezTo>
                  <a:cubicBezTo>
                    <a:pt x="9113" y="878"/>
                    <a:pt x="9949" y="363"/>
                    <a:pt x="10367" y="106"/>
                  </a:cubicBezTo>
                  <a:cubicBezTo>
                    <a:pt x="10785" y="-408"/>
                    <a:pt x="12457" y="1135"/>
                    <a:pt x="13015" y="621"/>
                  </a:cubicBezTo>
                  <a:cubicBezTo>
                    <a:pt x="13711" y="106"/>
                    <a:pt x="15105" y="1906"/>
                    <a:pt x="15105" y="1649"/>
                  </a:cubicBezTo>
                  <a:cubicBezTo>
                    <a:pt x="14966" y="1135"/>
                    <a:pt x="13990" y="621"/>
                    <a:pt x="15941" y="621"/>
                  </a:cubicBezTo>
                  <a:cubicBezTo>
                    <a:pt x="17892" y="363"/>
                    <a:pt x="18589" y="1392"/>
                    <a:pt x="19146" y="1649"/>
                  </a:cubicBezTo>
                  <a:cubicBezTo>
                    <a:pt x="19564" y="1906"/>
                    <a:pt x="20122" y="2678"/>
                    <a:pt x="20401" y="2421"/>
                  </a:cubicBezTo>
                  <a:cubicBezTo>
                    <a:pt x="20540" y="2421"/>
                    <a:pt x="21376" y="4221"/>
                    <a:pt x="20819" y="4478"/>
                  </a:cubicBezTo>
                  <a:cubicBezTo>
                    <a:pt x="20401" y="4478"/>
                    <a:pt x="20261" y="6792"/>
                    <a:pt x="19286" y="6278"/>
                  </a:cubicBezTo>
                  <a:cubicBezTo>
                    <a:pt x="18310" y="5763"/>
                    <a:pt x="18728" y="7563"/>
                    <a:pt x="15941" y="7049"/>
                  </a:cubicBezTo>
                  <a:cubicBezTo>
                    <a:pt x="13293" y="6535"/>
                    <a:pt x="13433" y="6278"/>
                    <a:pt x="13572" y="7563"/>
                  </a:cubicBezTo>
                  <a:cubicBezTo>
                    <a:pt x="13711" y="8592"/>
                    <a:pt x="14130" y="10392"/>
                    <a:pt x="14130" y="10392"/>
                  </a:cubicBezTo>
                  <a:cubicBezTo>
                    <a:pt x="14826" y="10649"/>
                    <a:pt x="14826" y="10649"/>
                    <a:pt x="14826" y="10649"/>
                  </a:cubicBezTo>
                  <a:cubicBezTo>
                    <a:pt x="14826" y="10649"/>
                    <a:pt x="17753" y="15021"/>
                    <a:pt x="17613" y="15021"/>
                  </a:cubicBezTo>
                  <a:cubicBezTo>
                    <a:pt x="17474" y="15021"/>
                    <a:pt x="17335" y="15278"/>
                    <a:pt x="16777" y="15535"/>
                  </a:cubicBezTo>
                  <a:cubicBezTo>
                    <a:pt x="16359" y="15535"/>
                    <a:pt x="16081" y="15792"/>
                    <a:pt x="16081" y="16821"/>
                  </a:cubicBezTo>
                  <a:cubicBezTo>
                    <a:pt x="16220" y="17849"/>
                    <a:pt x="14548" y="18621"/>
                    <a:pt x="13851" y="17849"/>
                  </a:cubicBezTo>
                  <a:cubicBezTo>
                    <a:pt x="13154" y="17078"/>
                    <a:pt x="13015" y="17592"/>
                    <a:pt x="12736" y="17078"/>
                  </a:cubicBezTo>
                  <a:cubicBezTo>
                    <a:pt x="12318" y="16563"/>
                    <a:pt x="13711" y="14249"/>
                    <a:pt x="13293" y="13735"/>
                  </a:cubicBezTo>
                  <a:cubicBezTo>
                    <a:pt x="12736" y="12963"/>
                    <a:pt x="12318" y="12192"/>
                    <a:pt x="12039" y="11935"/>
                  </a:cubicBezTo>
                  <a:cubicBezTo>
                    <a:pt x="11900" y="11678"/>
                    <a:pt x="11342" y="10906"/>
                    <a:pt x="11342" y="1090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Shape 142"/>
            <p:cNvSpPr/>
            <p:nvPr/>
          </p:nvSpPr>
          <p:spPr>
            <a:xfrm>
              <a:off x="12271720" y="813725"/>
              <a:ext cx="745847" cy="595589"/>
            </a:xfrm>
            <a:custGeom>
              <a:avLst/>
              <a:gdLst/>
              <a:ahLst/>
              <a:cxnLst>
                <a:cxn ang="0">
                  <a:pos x="wd2" y="hd2"/>
                </a:cxn>
                <a:cxn ang="5400000">
                  <a:pos x="wd2" y="hd2"/>
                </a:cxn>
                <a:cxn ang="10800000">
                  <a:pos x="wd2" y="hd2"/>
                </a:cxn>
                <a:cxn ang="16200000">
                  <a:pos x="wd2" y="hd2"/>
                </a:cxn>
              </a:cxnLst>
              <a:rect l="0" t="0" r="r" b="b"/>
              <a:pathLst>
                <a:path w="20584" h="20941" extrusionOk="0">
                  <a:moveTo>
                    <a:pt x="7991" y="20039"/>
                  </a:moveTo>
                  <a:cubicBezTo>
                    <a:pt x="7721" y="20376"/>
                    <a:pt x="8801" y="21389"/>
                    <a:pt x="7046" y="20714"/>
                  </a:cubicBezTo>
                  <a:cubicBezTo>
                    <a:pt x="5291" y="20039"/>
                    <a:pt x="4076" y="20545"/>
                    <a:pt x="3536" y="19364"/>
                  </a:cubicBezTo>
                  <a:cubicBezTo>
                    <a:pt x="3131" y="18183"/>
                    <a:pt x="1781" y="19195"/>
                    <a:pt x="1241" y="18520"/>
                  </a:cubicBezTo>
                  <a:cubicBezTo>
                    <a:pt x="701" y="17677"/>
                    <a:pt x="-919" y="19364"/>
                    <a:pt x="701" y="17170"/>
                  </a:cubicBezTo>
                  <a:cubicBezTo>
                    <a:pt x="2321" y="14808"/>
                    <a:pt x="2186" y="16326"/>
                    <a:pt x="2321" y="14808"/>
                  </a:cubicBezTo>
                  <a:cubicBezTo>
                    <a:pt x="2456" y="13458"/>
                    <a:pt x="2591" y="12276"/>
                    <a:pt x="2591" y="12276"/>
                  </a:cubicBezTo>
                  <a:cubicBezTo>
                    <a:pt x="2591" y="12276"/>
                    <a:pt x="2726" y="11770"/>
                    <a:pt x="3266" y="12108"/>
                  </a:cubicBezTo>
                  <a:cubicBezTo>
                    <a:pt x="3806" y="12276"/>
                    <a:pt x="4346" y="11433"/>
                    <a:pt x="4211" y="11264"/>
                  </a:cubicBezTo>
                  <a:cubicBezTo>
                    <a:pt x="3941" y="11264"/>
                    <a:pt x="3806" y="11264"/>
                    <a:pt x="3401" y="10758"/>
                  </a:cubicBezTo>
                  <a:cubicBezTo>
                    <a:pt x="3131" y="10252"/>
                    <a:pt x="2456" y="9914"/>
                    <a:pt x="3131" y="9745"/>
                  </a:cubicBezTo>
                  <a:cubicBezTo>
                    <a:pt x="3671" y="9576"/>
                    <a:pt x="5561" y="9239"/>
                    <a:pt x="5426" y="8733"/>
                  </a:cubicBezTo>
                  <a:cubicBezTo>
                    <a:pt x="5426" y="8226"/>
                    <a:pt x="5291" y="6876"/>
                    <a:pt x="5291" y="6876"/>
                  </a:cubicBezTo>
                  <a:cubicBezTo>
                    <a:pt x="5291" y="6876"/>
                    <a:pt x="5021" y="5358"/>
                    <a:pt x="5291" y="5358"/>
                  </a:cubicBezTo>
                  <a:cubicBezTo>
                    <a:pt x="5561" y="5189"/>
                    <a:pt x="7316" y="5358"/>
                    <a:pt x="7721" y="5020"/>
                  </a:cubicBezTo>
                  <a:cubicBezTo>
                    <a:pt x="7991" y="4683"/>
                    <a:pt x="10286" y="2489"/>
                    <a:pt x="10826" y="2151"/>
                  </a:cubicBezTo>
                  <a:cubicBezTo>
                    <a:pt x="11231" y="1814"/>
                    <a:pt x="13796" y="2151"/>
                    <a:pt x="14066" y="2151"/>
                  </a:cubicBezTo>
                  <a:cubicBezTo>
                    <a:pt x="14336" y="2151"/>
                    <a:pt x="15686" y="1983"/>
                    <a:pt x="16091" y="1476"/>
                  </a:cubicBezTo>
                  <a:cubicBezTo>
                    <a:pt x="16631" y="1139"/>
                    <a:pt x="16766" y="970"/>
                    <a:pt x="17441" y="464"/>
                  </a:cubicBezTo>
                  <a:cubicBezTo>
                    <a:pt x="17981" y="-211"/>
                    <a:pt x="20546" y="-42"/>
                    <a:pt x="20546" y="295"/>
                  </a:cubicBezTo>
                  <a:cubicBezTo>
                    <a:pt x="20681" y="801"/>
                    <a:pt x="20411" y="1814"/>
                    <a:pt x="20411" y="1814"/>
                  </a:cubicBezTo>
                  <a:cubicBezTo>
                    <a:pt x="20411" y="1814"/>
                    <a:pt x="20276" y="1645"/>
                    <a:pt x="19601" y="2320"/>
                  </a:cubicBezTo>
                  <a:cubicBezTo>
                    <a:pt x="19061" y="3164"/>
                    <a:pt x="16766" y="3501"/>
                    <a:pt x="16091" y="3670"/>
                  </a:cubicBezTo>
                  <a:cubicBezTo>
                    <a:pt x="15416" y="3839"/>
                    <a:pt x="15551" y="4176"/>
                    <a:pt x="14066" y="4683"/>
                  </a:cubicBezTo>
                  <a:cubicBezTo>
                    <a:pt x="12716" y="5189"/>
                    <a:pt x="13661" y="6370"/>
                    <a:pt x="11771" y="6708"/>
                  </a:cubicBezTo>
                  <a:cubicBezTo>
                    <a:pt x="10016" y="7214"/>
                    <a:pt x="8936" y="7214"/>
                    <a:pt x="8396" y="8058"/>
                  </a:cubicBezTo>
                  <a:cubicBezTo>
                    <a:pt x="7991" y="9070"/>
                    <a:pt x="7991" y="10083"/>
                    <a:pt x="7721" y="10420"/>
                  </a:cubicBezTo>
                  <a:cubicBezTo>
                    <a:pt x="7451" y="10758"/>
                    <a:pt x="6776" y="11433"/>
                    <a:pt x="6776" y="11770"/>
                  </a:cubicBezTo>
                  <a:cubicBezTo>
                    <a:pt x="6911" y="12108"/>
                    <a:pt x="6371" y="12783"/>
                    <a:pt x="6371" y="12783"/>
                  </a:cubicBezTo>
                  <a:cubicBezTo>
                    <a:pt x="6371" y="12783"/>
                    <a:pt x="6101" y="14808"/>
                    <a:pt x="5696" y="15145"/>
                  </a:cubicBezTo>
                  <a:cubicBezTo>
                    <a:pt x="5426" y="15314"/>
                    <a:pt x="5021" y="16326"/>
                    <a:pt x="5696" y="17508"/>
                  </a:cubicBezTo>
                  <a:cubicBezTo>
                    <a:pt x="6371" y="18520"/>
                    <a:pt x="7991" y="19364"/>
                    <a:pt x="7991" y="19364"/>
                  </a:cubicBezTo>
                  <a:lnTo>
                    <a:pt x="7991" y="20039"/>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Shape 143"/>
            <p:cNvSpPr/>
            <p:nvPr/>
          </p:nvSpPr>
          <p:spPr>
            <a:xfrm>
              <a:off x="11940055" y="404376"/>
              <a:ext cx="310548" cy="123437"/>
            </a:xfrm>
            <a:custGeom>
              <a:avLst/>
              <a:gdLst/>
              <a:ahLst/>
              <a:cxnLst>
                <a:cxn ang="0">
                  <a:pos x="wd2" y="hd2"/>
                </a:cxn>
                <a:cxn ang="5400000">
                  <a:pos x="wd2" y="hd2"/>
                </a:cxn>
                <a:cxn ang="10800000">
                  <a:pos x="wd2" y="hd2"/>
                </a:cxn>
                <a:cxn ang="16200000">
                  <a:pos x="wd2" y="hd2"/>
                </a:cxn>
              </a:cxnLst>
              <a:rect l="0" t="0" r="r" b="b"/>
              <a:pathLst>
                <a:path w="20224" h="17688" extrusionOk="0">
                  <a:moveTo>
                    <a:pt x="18785" y="17687"/>
                  </a:moveTo>
                  <a:cubicBezTo>
                    <a:pt x="15608" y="16294"/>
                    <a:pt x="15926" y="19081"/>
                    <a:pt x="12750" y="15597"/>
                  </a:cubicBezTo>
                  <a:cubicBezTo>
                    <a:pt x="9573" y="11416"/>
                    <a:pt x="10208" y="11416"/>
                    <a:pt x="6714" y="12113"/>
                  </a:cubicBezTo>
                  <a:cubicBezTo>
                    <a:pt x="2902" y="12810"/>
                    <a:pt x="1632" y="10720"/>
                    <a:pt x="679" y="7933"/>
                  </a:cubicBezTo>
                  <a:cubicBezTo>
                    <a:pt x="-274" y="4449"/>
                    <a:pt x="-274" y="4449"/>
                    <a:pt x="997" y="3752"/>
                  </a:cubicBezTo>
                  <a:cubicBezTo>
                    <a:pt x="1950" y="3055"/>
                    <a:pt x="1632" y="2358"/>
                    <a:pt x="3220" y="3055"/>
                  </a:cubicBezTo>
                  <a:cubicBezTo>
                    <a:pt x="5126" y="3752"/>
                    <a:pt x="997" y="10023"/>
                    <a:pt x="5126" y="3752"/>
                  </a:cubicBezTo>
                  <a:cubicBezTo>
                    <a:pt x="9255" y="-2519"/>
                    <a:pt x="11479" y="965"/>
                    <a:pt x="11479" y="965"/>
                  </a:cubicBezTo>
                  <a:cubicBezTo>
                    <a:pt x="11479" y="965"/>
                    <a:pt x="11161" y="5146"/>
                    <a:pt x="12750" y="3055"/>
                  </a:cubicBezTo>
                  <a:cubicBezTo>
                    <a:pt x="14655" y="1662"/>
                    <a:pt x="14973" y="268"/>
                    <a:pt x="14973" y="268"/>
                  </a:cubicBezTo>
                  <a:cubicBezTo>
                    <a:pt x="14973" y="268"/>
                    <a:pt x="21326" y="4449"/>
                    <a:pt x="20055" y="6539"/>
                  </a:cubicBezTo>
                  <a:cubicBezTo>
                    <a:pt x="18467" y="9326"/>
                    <a:pt x="19102" y="14204"/>
                    <a:pt x="19102" y="14204"/>
                  </a:cubicBezTo>
                  <a:lnTo>
                    <a:pt x="18785" y="17687"/>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Shape 144"/>
            <p:cNvSpPr/>
            <p:nvPr/>
          </p:nvSpPr>
          <p:spPr>
            <a:xfrm>
              <a:off x="12286615" y="446525"/>
              <a:ext cx="131441" cy="56883"/>
            </a:xfrm>
            <a:custGeom>
              <a:avLst/>
              <a:gdLst/>
              <a:ahLst/>
              <a:cxnLst>
                <a:cxn ang="0">
                  <a:pos x="wd2" y="hd2"/>
                </a:cxn>
                <a:cxn ang="5400000">
                  <a:pos x="wd2" y="hd2"/>
                </a:cxn>
                <a:cxn ang="10800000">
                  <a:pos x="wd2" y="hd2"/>
                </a:cxn>
                <a:cxn ang="16200000">
                  <a:pos x="wd2" y="hd2"/>
                </a:cxn>
              </a:cxnLst>
              <a:rect l="0" t="0" r="r" b="b"/>
              <a:pathLst>
                <a:path w="19915" h="21600" extrusionOk="0">
                  <a:moveTo>
                    <a:pt x="14954" y="18000"/>
                  </a:moveTo>
                  <a:cubicBezTo>
                    <a:pt x="6016" y="21600"/>
                    <a:pt x="6016" y="21600"/>
                    <a:pt x="6016" y="21600"/>
                  </a:cubicBezTo>
                  <a:cubicBezTo>
                    <a:pt x="6016" y="21600"/>
                    <a:pt x="-687" y="21600"/>
                    <a:pt x="58" y="16200"/>
                  </a:cubicBezTo>
                  <a:cubicBezTo>
                    <a:pt x="803" y="12600"/>
                    <a:pt x="803" y="16200"/>
                    <a:pt x="3037" y="10800"/>
                  </a:cubicBezTo>
                  <a:cubicBezTo>
                    <a:pt x="5272" y="7200"/>
                    <a:pt x="6016" y="9000"/>
                    <a:pt x="8251" y="9000"/>
                  </a:cubicBezTo>
                  <a:cubicBezTo>
                    <a:pt x="9741" y="9000"/>
                    <a:pt x="8996" y="0"/>
                    <a:pt x="8996" y="0"/>
                  </a:cubicBezTo>
                  <a:cubicBezTo>
                    <a:pt x="8996" y="0"/>
                    <a:pt x="15699" y="1800"/>
                    <a:pt x="17189" y="3600"/>
                  </a:cubicBezTo>
                  <a:cubicBezTo>
                    <a:pt x="18679" y="5400"/>
                    <a:pt x="20913" y="12600"/>
                    <a:pt x="19423" y="12600"/>
                  </a:cubicBezTo>
                  <a:cubicBezTo>
                    <a:pt x="17934" y="12600"/>
                    <a:pt x="14954" y="18000"/>
                    <a:pt x="14954" y="180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Shape 145"/>
            <p:cNvSpPr/>
            <p:nvPr/>
          </p:nvSpPr>
          <p:spPr>
            <a:xfrm>
              <a:off x="12347776" y="319737"/>
              <a:ext cx="198262" cy="117636"/>
            </a:xfrm>
            <a:custGeom>
              <a:avLst/>
              <a:gdLst/>
              <a:ahLst/>
              <a:cxnLst>
                <a:cxn ang="0">
                  <a:pos x="wd2" y="hd2"/>
                </a:cxn>
                <a:cxn ang="5400000">
                  <a:pos x="wd2" y="hd2"/>
                </a:cxn>
                <a:cxn ang="10800000">
                  <a:pos x="wd2" y="hd2"/>
                </a:cxn>
                <a:cxn ang="16200000">
                  <a:pos x="wd2" y="hd2"/>
                </a:cxn>
              </a:cxnLst>
              <a:rect l="0" t="0" r="r" b="b"/>
              <a:pathLst>
                <a:path w="19367" h="20304" extrusionOk="0">
                  <a:moveTo>
                    <a:pt x="14147" y="19241"/>
                  </a:moveTo>
                  <a:cubicBezTo>
                    <a:pt x="13187" y="19241"/>
                    <a:pt x="9827" y="20903"/>
                    <a:pt x="8387" y="20072"/>
                  </a:cubicBezTo>
                  <a:cubicBezTo>
                    <a:pt x="7427" y="19241"/>
                    <a:pt x="7427" y="17580"/>
                    <a:pt x="5987" y="17580"/>
                  </a:cubicBezTo>
                  <a:cubicBezTo>
                    <a:pt x="4067" y="16749"/>
                    <a:pt x="1667" y="17580"/>
                    <a:pt x="1667" y="17580"/>
                  </a:cubicBezTo>
                  <a:cubicBezTo>
                    <a:pt x="1667" y="17580"/>
                    <a:pt x="-733" y="20072"/>
                    <a:pt x="227" y="15918"/>
                  </a:cubicBezTo>
                  <a:cubicBezTo>
                    <a:pt x="1667" y="11765"/>
                    <a:pt x="4547" y="13426"/>
                    <a:pt x="5027" y="12595"/>
                  </a:cubicBezTo>
                  <a:cubicBezTo>
                    <a:pt x="5027" y="10934"/>
                    <a:pt x="5507" y="10103"/>
                    <a:pt x="6947" y="8441"/>
                  </a:cubicBezTo>
                  <a:cubicBezTo>
                    <a:pt x="8387" y="5949"/>
                    <a:pt x="6467" y="6780"/>
                    <a:pt x="8387" y="4288"/>
                  </a:cubicBezTo>
                  <a:cubicBezTo>
                    <a:pt x="9827" y="2626"/>
                    <a:pt x="9827" y="2626"/>
                    <a:pt x="9827" y="2626"/>
                  </a:cubicBezTo>
                  <a:cubicBezTo>
                    <a:pt x="9827" y="2626"/>
                    <a:pt x="11267" y="-697"/>
                    <a:pt x="12707" y="134"/>
                  </a:cubicBezTo>
                  <a:cubicBezTo>
                    <a:pt x="14627" y="965"/>
                    <a:pt x="16067" y="2626"/>
                    <a:pt x="16067" y="2626"/>
                  </a:cubicBezTo>
                  <a:cubicBezTo>
                    <a:pt x="16067" y="2626"/>
                    <a:pt x="16547" y="9272"/>
                    <a:pt x="15587" y="9272"/>
                  </a:cubicBezTo>
                  <a:cubicBezTo>
                    <a:pt x="14627" y="9272"/>
                    <a:pt x="15587" y="12595"/>
                    <a:pt x="15587" y="12595"/>
                  </a:cubicBezTo>
                  <a:cubicBezTo>
                    <a:pt x="15587" y="12595"/>
                    <a:pt x="20867" y="15918"/>
                    <a:pt x="18947" y="16749"/>
                  </a:cubicBezTo>
                  <a:cubicBezTo>
                    <a:pt x="17027" y="17580"/>
                    <a:pt x="15587" y="17580"/>
                    <a:pt x="15587" y="17580"/>
                  </a:cubicBezTo>
                  <a:lnTo>
                    <a:pt x="14147" y="19241"/>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Shape 146"/>
            <p:cNvSpPr/>
            <p:nvPr/>
          </p:nvSpPr>
          <p:spPr>
            <a:xfrm>
              <a:off x="12439191" y="458547"/>
              <a:ext cx="125045" cy="46108"/>
            </a:xfrm>
            <a:custGeom>
              <a:avLst/>
              <a:gdLst/>
              <a:ahLst/>
              <a:cxnLst>
                <a:cxn ang="0">
                  <a:pos x="wd2" y="hd2"/>
                </a:cxn>
                <a:cxn ang="5400000">
                  <a:pos x="wd2" y="hd2"/>
                </a:cxn>
                <a:cxn ang="10800000">
                  <a:pos x="wd2" y="hd2"/>
                </a:cxn>
                <a:cxn ang="16200000">
                  <a:pos x="wd2" y="hd2"/>
                </a:cxn>
              </a:cxnLst>
              <a:rect l="0" t="0" r="r" b="b"/>
              <a:pathLst>
                <a:path w="19751" h="19453" extrusionOk="0">
                  <a:moveTo>
                    <a:pt x="771" y="18163"/>
                  </a:moveTo>
                  <a:cubicBezTo>
                    <a:pt x="3086" y="20127"/>
                    <a:pt x="4629" y="20127"/>
                    <a:pt x="6943" y="16200"/>
                  </a:cubicBezTo>
                  <a:cubicBezTo>
                    <a:pt x="9257" y="12272"/>
                    <a:pt x="9257" y="10309"/>
                    <a:pt x="12343" y="12272"/>
                  </a:cubicBezTo>
                  <a:cubicBezTo>
                    <a:pt x="14657" y="14236"/>
                    <a:pt x="21600" y="4418"/>
                    <a:pt x="19286" y="4418"/>
                  </a:cubicBezTo>
                  <a:cubicBezTo>
                    <a:pt x="17743" y="4418"/>
                    <a:pt x="14657" y="4418"/>
                    <a:pt x="13114" y="2454"/>
                  </a:cubicBezTo>
                  <a:cubicBezTo>
                    <a:pt x="11571" y="-1473"/>
                    <a:pt x="6943" y="491"/>
                    <a:pt x="3857" y="491"/>
                  </a:cubicBezTo>
                  <a:cubicBezTo>
                    <a:pt x="771" y="2454"/>
                    <a:pt x="0" y="12272"/>
                    <a:pt x="0" y="12272"/>
                  </a:cubicBezTo>
                  <a:lnTo>
                    <a:pt x="771" y="18163"/>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Shape 147"/>
            <p:cNvSpPr/>
            <p:nvPr/>
          </p:nvSpPr>
          <p:spPr>
            <a:xfrm>
              <a:off x="12578385" y="390305"/>
              <a:ext cx="119751" cy="102733"/>
            </a:xfrm>
            <a:custGeom>
              <a:avLst/>
              <a:gdLst/>
              <a:ahLst/>
              <a:cxnLst>
                <a:cxn ang="0">
                  <a:pos x="wd2" y="hd2"/>
                </a:cxn>
                <a:cxn ang="5400000">
                  <a:pos x="wd2" y="hd2"/>
                </a:cxn>
                <a:cxn ang="10800000">
                  <a:pos x="wd2" y="hd2"/>
                </a:cxn>
                <a:cxn ang="16200000">
                  <a:pos x="wd2" y="hd2"/>
                </a:cxn>
              </a:cxnLst>
              <a:rect l="0" t="0" r="r" b="b"/>
              <a:pathLst>
                <a:path w="20205" h="18576" extrusionOk="0">
                  <a:moveTo>
                    <a:pt x="6082" y="14918"/>
                  </a:moveTo>
                  <a:cubicBezTo>
                    <a:pt x="6082" y="14918"/>
                    <a:pt x="4420" y="20966"/>
                    <a:pt x="9405" y="17510"/>
                  </a:cubicBezTo>
                  <a:cubicBezTo>
                    <a:pt x="14390" y="14054"/>
                    <a:pt x="14390" y="13190"/>
                    <a:pt x="16051" y="13190"/>
                  </a:cubicBezTo>
                  <a:cubicBezTo>
                    <a:pt x="17713" y="12326"/>
                    <a:pt x="20205" y="8006"/>
                    <a:pt x="20205" y="8006"/>
                  </a:cubicBezTo>
                  <a:cubicBezTo>
                    <a:pt x="20205" y="8006"/>
                    <a:pt x="16882" y="4550"/>
                    <a:pt x="15220" y="2822"/>
                  </a:cubicBezTo>
                  <a:cubicBezTo>
                    <a:pt x="12728" y="1094"/>
                    <a:pt x="15220" y="-634"/>
                    <a:pt x="11067" y="230"/>
                  </a:cubicBezTo>
                  <a:cubicBezTo>
                    <a:pt x="6082" y="230"/>
                    <a:pt x="5251" y="8006"/>
                    <a:pt x="5251" y="8006"/>
                  </a:cubicBezTo>
                  <a:cubicBezTo>
                    <a:pt x="5251" y="8006"/>
                    <a:pt x="-1395" y="5414"/>
                    <a:pt x="267" y="8870"/>
                  </a:cubicBezTo>
                  <a:cubicBezTo>
                    <a:pt x="1928" y="12326"/>
                    <a:pt x="6082" y="14054"/>
                    <a:pt x="6082" y="14054"/>
                  </a:cubicBezTo>
                  <a:lnTo>
                    <a:pt x="6082" y="1491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Shape 148"/>
            <p:cNvSpPr/>
            <p:nvPr/>
          </p:nvSpPr>
          <p:spPr>
            <a:xfrm>
              <a:off x="12511278" y="503407"/>
              <a:ext cx="86418" cy="34131"/>
            </a:xfrm>
            <a:custGeom>
              <a:avLst/>
              <a:gdLst/>
              <a:ahLst/>
              <a:cxnLst>
                <a:cxn ang="0">
                  <a:pos x="wd2" y="hd2"/>
                </a:cxn>
                <a:cxn ang="5400000">
                  <a:pos x="wd2" y="hd2"/>
                </a:cxn>
                <a:cxn ang="10800000">
                  <a:pos x="wd2" y="hd2"/>
                </a:cxn>
                <a:cxn ang="16200000">
                  <a:pos x="wd2" y="hd2"/>
                </a:cxn>
              </a:cxnLst>
              <a:rect l="0" t="0" r="r" b="b"/>
              <a:pathLst>
                <a:path w="17821" h="21600" extrusionOk="0">
                  <a:moveTo>
                    <a:pt x="6391" y="0"/>
                  </a:moveTo>
                  <a:cubicBezTo>
                    <a:pt x="4334" y="0"/>
                    <a:pt x="-2866" y="9257"/>
                    <a:pt x="1248" y="15429"/>
                  </a:cubicBezTo>
                  <a:cubicBezTo>
                    <a:pt x="5363" y="21600"/>
                    <a:pt x="11534" y="21600"/>
                    <a:pt x="12563" y="21600"/>
                  </a:cubicBezTo>
                  <a:cubicBezTo>
                    <a:pt x="14620" y="21600"/>
                    <a:pt x="17705" y="21600"/>
                    <a:pt x="17705" y="15429"/>
                  </a:cubicBezTo>
                  <a:cubicBezTo>
                    <a:pt x="18734" y="9257"/>
                    <a:pt x="12563" y="0"/>
                    <a:pt x="12563" y="0"/>
                  </a:cubicBezTo>
                  <a:lnTo>
                    <a:pt x="6391"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Shape 149"/>
            <p:cNvSpPr/>
            <p:nvPr/>
          </p:nvSpPr>
          <p:spPr>
            <a:xfrm>
              <a:off x="12497381" y="278722"/>
              <a:ext cx="59869" cy="42664"/>
            </a:xfrm>
            <a:custGeom>
              <a:avLst/>
              <a:gdLst/>
              <a:ahLst/>
              <a:cxnLst>
                <a:cxn ang="0">
                  <a:pos x="wd2" y="hd2"/>
                </a:cxn>
                <a:cxn ang="5400000">
                  <a:pos x="wd2" y="hd2"/>
                </a:cxn>
                <a:cxn ang="10800000">
                  <a:pos x="wd2" y="hd2"/>
                </a:cxn>
                <a:cxn ang="16200000">
                  <a:pos x="wd2" y="hd2"/>
                </a:cxn>
              </a:cxnLst>
              <a:rect l="0" t="0" r="r" b="b"/>
              <a:pathLst>
                <a:path w="20203" h="21600" extrusionOk="0">
                  <a:moveTo>
                    <a:pt x="14954" y="21600"/>
                  </a:moveTo>
                  <a:cubicBezTo>
                    <a:pt x="14954" y="21600"/>
                    <a:pt x="0" y="14400"/>
                    <a:pt x="0" y="9600"/>
                  </a:cubicBezTo>
                  <a:cubicBezTo>
                    <a:pt x="1662" y="7200"/>
                    <a:pt x="9969" y="0"/>
                    <a:pt x="13292" y="0"/>
                  </a:cubicBezTo>
                  <a:cubicBezTo>
                    <a:pt x="14954" y="2400"/>
                    <a:pt x="21600" y="0"/>
                    <a:pt x="19938" y="4800"/>
                  </a:cubicBezTo>
                  <a:cubicBezTo>
                    <a:pt x="19938" y="9600"/>
                    <a:pt x="14954" y="21600"/>
                    <a:pt x="14954" y="216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Shape 150"/>
            <p:cNvSpPr/>
            <p:nvPr/>
          </p:nvSpPr>
          <p:spPr>
            <a:xfrm>
              <a:off x="12692096" y="334108"/>
              <a:ext cx="134057" cy="106730"/>
            </a:xfrm>
            <a:custGeom>
              <a:avLst/>
              <a:gdLst/>
              <a:ahLst/>
              <a:cxnLst>
                <a:cxn ang="0">
                  <a:pos x="wd2" y="hd2"/>
                </a:cxn>
                <a:cxn ang="5400000">
                  <a:pos x="wd2" y="hd2"/>
                </a:cxn>
                <a:cxn ang="10800000">
                  <a:pos x="wd2" y="hd2"/>
                </a:cxn>
                <a:cxn ang="16200000">
                  <a:pos x="wd2" y="hd2"/>
                </a:cxn>
              </a:cxnLst>
              <a:rect l="0" t="0" r="r" b="b"/>
              <a:pathLst>
                <a:path w="20311" h="20784" extrusionOk="0">
                  <a:moveTo>
                    <a:pt x="10628" y="19845"/>
                  </a:moveTo>
                  <a:cubicBezTo>
                    <a:pt x="9883" y="19845"/>
                    <a:pt x="9883" y="18906"/>
                    <a:pt x="12863" y="17027"/>
                  </a:cubicBezTo>
                  <a:cubicBezTo>
                    <a:pt x="15097" y="16088"/>
                    <a:pt x="20311" y="12332"/>
                    <a:pt x="20311" y="10454"/>
                  </a:cubicBezTo>
                  <a:cubicBezTo>
                    <a:pt x="20311" y="9514"/>
                    <a:pt x="19566" y="8575"/>
                    <a:pt x="18077" y="5758"/>
                  </a:cubicBezTo>
                  <a:cubicBezTo>
                    <a:pt x="15842" y="3880"/>
                    <a:pt x="12863" y="-816"/>
                    <a:pt x="11373" y="123"/>
                  </a:cubicBezTo>
                  <a:cubicBezTo>
                    <a:pt x="9139" y="2001"/>
                    <a:pt x="8394" y="8575"/>
                    <a:pt x="6904" y="9514"/>
                  </a:cubicBezTo>
                  <a:cubicBezTo>
                    <a:pt x="6159" y="10454"/>
                    <a:pt x="3180" y="11393"/>
                    <a:pt x="945" y="11393"/>
                  </a:cubicBezTo>
                  <a:cubicBezTo>
                    <a:pt x="-1289" y="11393"/>
                    <a:pt x="945" y="16088"/>
                    <a:pt x="2435" y="16088"/>
                  </a:cubicBezTo>
                  <a:cubicBezTo>
                    <a:pt x="4670" y="17027"/>
                    <a:pt x="4670" y="20784"/>
                    <a:pt x="6159" y="20784"/>
                  </a:cubicBezTo>
                  <a:cubicBezTo>
                    <a:pt x="7649" y="19845"/>
                    <a:pt x="10628" y="19845"/>
                    <a:pt x="10628" y="1984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Shape 151"/>
            <p:cNvSpPr/>
            <p:nvPr/>
          </p:nvSpPr>
          <p:spPr>
            <a:xfrm>
              <a:off x="13909261" y="377066"/>
              <a:ext cx="435456" cy="289991"/>
            </a:xfrm>
            <a:custGeom>
              <a:avLst/>
              <a:gdLst/>
              <a:ahLst/>
              <a:cxnLst>
                <a:cxn ang="0">
                  <a:pos x="wd2" y="hd2"/>
                </a:cxn>
                <a:cxn ang="5400000">
                  <a:pos x="wd2" y="hd2"/>
                </a:cxn>
                <a:cxn ang="10800000">
                  <a:pos x="wd2" y="hd2"/>
                </a:cxn>
                <a:cxn ang="16200000">
                  <a:pos x="wd2" y="hd2"/>
                </a:cxn>
              </a:cxnLst>
              <a:rect l="0" t="0" r="r" b="b"/>
              <a:pathLst>
                <a:path w="20857" h="20777" extrusionOk="0">
                  <a:moveTo>
                    <a:pt x="5084" y="13875"/>
                  </a:moveTo>
                  <a:cubicBezTo>
                    <a:pt x="4614" y="15246"/>
                    <a:pt x="7432" y="18675"/>
                    <a:pt x="4849" y="16275"/>
                  </a:cubicBezTo>
                  <a:cubicBezTo>
                    <a:pt x="2032" y="13875"/>
                    <a:pt x="1562" y="13189"/>
                    <a:pt x="1562" y="13189"/>
                  </a:cubicBezTo>
                  <a:cubicBezTo>
                    <a:pt x="154" y="14904"/>
                    <a:pt x="154" y="14904"/>
                    <a:pt x="154" y="14904"/>
                  </a:cubicBezTo>
                  <a:cubicBezTo>
                    <a:pt x="154" y="14904"/>
                    <a:pt x="-316" y="12161"/>
                    <a:pt x="388" y="11475"/>
                  </a:cubicBezTo>
                  <a:cubicBezTo>
                    <a:pt x="1327" y="10789"/>
                    <a:pt x="1562" y="12161"/>
                    <a:pt x="1327" y="10104"/>
                  </a:cubicBezTo>
                  <a:cubicBezTo>
                    <a:pt x="1093" y="7704"/>
                    <a:pt x="1093" y="7361"/>
                    <a:pt x="1562" y="6675"/>
                  </a:cubicBezTo>
                  <a:cubicBezTo>
                    <a:pt x="2032" y="5646"/>
                    <a:pt x="1797" y="6332"/>
                    <a:pt x="2736" y="5304"/>
                  </a:cubicBezTo>
                  <a:cubicBezTo>
                    <a:pt x="3441" y="4275"/>
                    <a:pt x="6023" y="3589"/>
                    <a:pt x="6493" y="2218"/>
                  </a:cubicBezTo>
                  <a:cubicBezTo>
                    <a:pt x="6962" y="1189"/>
                    <a:pt x="7432" y="504"/>
                    <a:pt x="7667" y="161"/>
                  </a:cubicBezTo>
                  <a:cubicBezTo>
                    <a:pt x="8136" y="-525"/>
                    <a:pt x="9075" y="1189"/>
                    <a:pt x="10014" y="1532"/>
                  </a:cubicBezTo>
                  <a:cubicBezTo>
                    <a:pt x="11188" y="1875"/>
                    <a:pt x="11658" y="4961"/>
                    <a:pt x="11658" y="4961"/>
                  </a:cubicBezTo>
                  <a:cubicBezTo>
                    <a:pt x="11658" y="4961"/>
                    <a:pt x="13301" y="7704"/>
                    <a:pt x="14006" y="8732"/>
                  </a:cubicBezTo>
                  <a:cubicBezTo>
                    <a:pt x="14945" y="9761"/>
                    <a:pt x="14710" y="12504"/>
                    <a:pt x="16119" y="11818"/>
                  </a:cubicBezTo>
                  <a:cubicBezTo>
                    <a:pt x="17762" y="11475"/>
                    <a:pt x="21284" y="13875"/>
                    <a:pt x="20814" y="13875"/>
                  </a:cubicBezTo>
                  <a:cubicBezTo>
                    <a:pt x="20345" y="14218"/>
                    <a:pt x="19641" y="15589"/>
                    <a:pt x="19641" y="15589"/>
                  </a:cubicBezTo>
                  <a:cubicBezTo>
                    <a:pt x="19875" y="16961"/>
                    <a:pt x="19875" y="16961"/>
                    <a:pt x="19875" y="16961"/>
                  </a:cubicBezTo>
                  <a:cubicBezTo>
                    <a:pt x="19875" y="16961"/>
                    <a:pt x="21049" y="19361"/>
                    <a:pt x="20110" y="19361"/>
                  </a:cubicBezTo>
                  <a:cubicBezTo>
                    <a:pt x="19171" y="19018"/>
                    <a:pt x="17997" y="19361"/>
                    <a:pt x="16588" y="19361"/>
                  </a:cubicBezTo>
                  <a:cubicBezTo>
                    <a:pt x="15180" y="19361"/>
                    <a:pt x="15649" y="21075"/>
                    <a:pt x="15180" y="20732"/>
                  </a:cubicBezTo>
                  <a:cubicBezTo>
                    <a:pt x="14475" y="20389"/>
                    <a:pt x="14006" y="20046"/>
                    <a:pt x="12597" y="19018"/>
                  </a:cubicBezTo>
                  <a:cubicBezTo>
                    <a:pt x="11188" y="17646"/>
                    <a:pt x="11893" y="17646"/>
                    <a:pt x="10014" y="17304"/>
                  </a:cubicBezTo>
                  <a:cubicBezTo>
                    <a:pt x="8136" y="16961"/>
                    <a:pt x="9310" y="20046"/>
                    <a:pt x="8136" y="16961"/>
                  </a:cubicBezTo>
                  <a:cubicBezTo>
                    <a:pt x="6962" y="14218"/>
                    <a:pt x="6258" y="13532"/>
                    <a:pt x="6258" y="13532"/>
                  </a:cubicBezTo>
                  <a:lnTo>
                    <a:pt x="5084" y="1387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Shape 152"/>
            <p:cNvSpPr/>
            <p:nvPr/>
          </p:nvSpPr>
          <p:spPr>
            <a:xfrm>
              <a:off x="14308292" y="578525"/>
              <a:ext cx="268996" cy="152802"/>
            </a:xfrm>
            <a:custGeom>
              <a:avLst/>
              <a:gdLst/>
              <a:ahLst/>
              <a:cxnLst>
                <a:cxn ang="0">
                  <a:pos x="wd2" y="hd2"/>
                </a:cxn>
                <a:cxn ang="5400000">
                  <a:pos x="wd2" y="hd2"/>
                </a:cxn>
                <a:cxn ang="10800000">
                  <a:pos x="wd2" y="hd2"/>
                </a:cxn>
                <a:cxn ang="16200000">
                  <a:pos x="wd2" y="hd2"/>
                </a:cxn>
              </a:cxnLst>
              <a:rect l="0" t="0" r="r" b="b"/>
              <a:pathLst>
                <a:path w="20172" h="20359" extrusionOk="0">
                  <a:moveTo>
                    <a:pt x="1522" y="19794"/>
                  </a:moveTo>
                  <a:cubicBezTo>
                    <a:pt x="3718" y="18524"/>
                    <a:pt x="4816" y="17253"/>
                    <a:pt x="6647" y="17253"/>
                  </a:cubicBezTo>
                  <a:cubicBezTo>
                    <a:pt x="8844" y="17253"/>
                    <a:pt x="11040" y="17889"/>
                    <a:pt x="12505" y="18524"/>
                  </a:cubicBezTo>
                  <a:cubicBezTo>
                    <a:pt x="13603" y="19159"/>
                    <a:pt x="16898" y="19159"/>
                    <a:pt x="17264" y="17889"/>
                  </a:cubicBezTo>
                  <a:cubicBezTo>
                    <a:pt x="17264" y="16618"/>
                    <a:pt x="17630" y="15347"/>
                    <a:pt x="17630" y="15347"/>
                  </a:cubicBezTo>
                  <a:cubicBezTo>
                    <a:pt x="17630" y="15347"/>
                    <a:pt x="21291" y="15983"/>
                    <a:pt x="19827" y="13441"/>
                  </a:cubicBezTo>
                  <a:cubicBezTo>
                    <a:pt x="18362" y="10900"/>
                    <a:pt x="13969" y="5183"/>
                    <a:pt x="13969" y="5183"/>
                  </a:cubicBezTo>
                  <a:cubicBezTo>
                    <a:pt x="13969" y="5183"/>
                    <a:pt x="9942" y="736"/>
                    <a:pt x="8844" y="100"/>
                  </a:cubicBezTo>
                  <a:cubicBezTo>
                    <a:pt x="7745" y="-535"/>
                    <a:pt x="5915" y="2006"/>
                    <a:pt x="4450" y="3277"/>
                  </a:cubicBezTo>
                  <a:cubicBezTo>
                    <a:pt x="3352" y="3912"/>
                    <a:pt x="3352" y="5818"/>
                    <a:pt x="3352" y="7724"/>
                  </a:cubicBezTo>
                  <a:cubicBezTo>
                    <a:pt x="3352" y="8994"/>
                    <a:pt x="1522" y="14712"/>
                    <a:pt x="423" y="14712"/>
                  </a:cubicBezTo>
                  <a:cubicBezTo>
                    <a:pt x="-309" y="14712"/>
                    <a:pt x="57" y="18524"/>
                    <a:pt x="423" y="19794"/>
                  </a:cubicBezTo>
                  <a:cubicBezTo>
                    <a:pt x="789" y="21065"/>
                    <a:pt x="1522" y="19794"/>
                    <a:pt x="1522" y="197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Shape 153"/>
            <p:cNvSpPr/>
            <p:nvPr/>
          </p:nvSpPr>
          <p:spPr>
            <a:xfrm>
              <a:off x="13565159" y="898737"/>
              <a:ext cx="72739" cy="73338"/>
            </a:xfrm>
            <a:custGeom>
              <a:avLst/>
              <a:gdLst/>
              <a:ahLst/>
              <a:cxnLst>
                <a:cxn ang="0">
                  <a:pos x="wd2" y="hd2"/>
                </a:cxn>
                <a:cxn ang="5400000">
                  <a:pos x="wd2" y="hd2"/>
                </a:cxn>
                <a:cxn ang="10800000">
                  <a:pos x="wd2" y="hd2"/>
                </a:cxn>
                <a:cxn ang="16200000">
                  <a:pos x="wd2" y="hd2"/>
                </a:cxn>
              </a:cxnLst>
              <a:rect l="0" t="0" r="r" b="b"/>
              <a:pathLst>
                <a:path w="21600" h="20628" extrusionOk="0">
                  <a:moveTo>
                    <a:pt x="11520" y="0"/>
                  </a:moveTo>
                  <a:cubicBezTo>
                    <a:pt x="1440" y="4050"/>
                    <a:pt x="1440" y="4050"/>
                    <a:pt x="1440" y="4050"/>
                  </a:cubicBezTo>
                  <a:cubicBezTo>
                    <a:pt x="1440" y="4050"/>
                    <a:pt x="5760" y="10800"/>
                    <a:pt x="2880" y="10800"/>
                  </a:cubicBezTo>
                  <a:cubicBezTo>
                    <a:pt x="1440" y="10800"/>
                    <a:pt x="0" y="18900"/>
                    <a:pt x="0" y="18900"/>
                  </a:cubicBezTo>
                  <a:cubicBezTo>
                    <a:pt x="0" y="18900"/>
                    <a:pt x="0" y="21600"/>
                    <a:pt x="4320" y="20250"/>
                  </a:cubicBezTo>
                  <a:cubicBezTo>
                    <a:pt x="10080" y="18900"/>
                    <a:pt x="10080" y="14850"/>
                    <a:pt x="10080" y="14850"/>
                  </a:cubicBezTo>
                  <a:cubicBezTo>
                    <a:pt x="10080" y="14850"/>
                    <a:pt x="7200" y="5400"/>
                    <a:pt x="11520" y="5400"/>
                  </a:cubicBezTo>
                  <a:cubicBezTo>
                    <a:pt x="14400" y="5400"/>
                    <a:pt x="21600" y="5400"/>
                    <a:pt x="21600" y="5400"/>
                  </a:cubicBezTo>
                  <a:lnTo>
                    <a:pt x="11520"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Shape 154"/>
            <p:cNvSpPr/>
            <p:nvPr/>
          </p:nvSpPr>
          <p:spPr>
            <a:xfrm>
              <a:off x="13864834" y="770754"/>
              <a:ext cx="53976" cy="51195"/>
            </a:xfrm>
            <a:custGeom>
              <a:avLst/>
              <a:gdLst/>
              <a:ahLst/>
              <a:cxnLst>
                <a:cxn ang="0">
                  <a:pos x="wd2" y="hd2"/>
                </a:cxn>
                <a:cxn ang="5400000">
                  <a:pos x="wd2" y="hd2"/>
                </a:cxn>
                <a:cxn ang="10800000">
                  <a:pos x="wd2" y="hd2"/>
                </a:cxn>
                <a:cxn ang="16200000">
                  <a:pos x="wd2" y="hd2"/>
                </a:cxn>
              </a:cxnLst>
              <a:rect l="0" t="0" r="r" b="b"/>
              <a:pathLst>
                <a:path w="19081" h="21600" extrusionOk="0">
                  <a:moveTo>
                    <a:pt x="0" y="21600"/>
                  </a:moveTo>
                  <a:cubicBezTo>
                    <a:pt x="0" y="21600"/>
                    <a:pt x="6646" y="21600"/>
                    <a:pt x="13292" y="13745"/>
                  </a:cubicBezTo>
                  <a:cubicBezTo>
                    <a:pt x="18277" y="5891"/>
                    <a:pt x="21600" y="0"/>
                    <a:pt x="16615" y="0"/>
                  </a:cubicBezTo>
                  <a:cubicBezTo>
                    <a:pt x="13292" y="0"/>
                    <a:pt x="6646" y="5891"/>
                    <a:pt x="6646" y="5891"/>
                  </a:cubicBezTo>
                  <a:cubicBezTo>
                    <a:pt x="6646" y="17673"/>
                    <a:pt x="6646" y="17673"/>
                    <a:pt x="6646" y="17673"/>
                  </a:cubicBezTo>
                  <a:lnTo>
                    <a:pt x="0" y="216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Shape 155"/>
            <p:cNvSpPr/>
            <p:nvPr/>
          </p:nvSpPr>
          <p:spPr>
            <a:xfrm>
              <a:off x="13387680" y="412396"/>
              <a:ext cx="55282" cy="34130"/>
            </a:xfrm>
            <a:custGeom>
              <a:avLst/>
              <a:gdLst/>
              <a:ahLst/>
              <a:cxnLst>
                <a:cxn ang="0">
                  <a:pos x="wd2" y="hd2"/>
                </a:cxn>
                <a:cxn ang="5400000">
                  <a:pos x="wd2" y="hd2"/>
                </a:cxn>
                <a:cxn ang="10800000">
                  <a:pos x="wd2" y="hd2"/>
                </a:cxn>
                <a:cxn ang="16200000">
                  <a:pos x="wd2" y="hd2"/>
                </a:cxn>
              </a:cxnLst>
              <a:rect l="0" t="0" r="r" b="b"/>
              <a:pathLst>
                <a:path w="21600" h="21600" extrusionOk="0">
                  <a:moveTo>
                    <a:pt x="0" y="18514"/>
                  </a:moveTo>
                  <a:cubicBezTo>
                    <a:pt x="9818" y="18514"/>
                    <a:pt x="21600" y="21600"/>
                    <a:pt x="21600" y="21600"/>
                  </a:cubicBezTo>
                  <a:cubicBezTo>
                    <a:pt x="21600" y="21600"/>
                    <a:pt x="19636" y="0"/>
                    <a:pt x="17673" y="0"/>
                  </a:cubicBezTo>
                  <a:cubicBezTo>
                    <a:pt x="13745" y="0"/>
                    <a:pt x="0" y="18514"/>
                    <a:pt x="0" y="1851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Shape 156"/>
            <p:cNvSpPr/>
            <p:nvPr/>
          </p:nvSpPr>
          <p:spPr>
            <a:xfrm>
              <a:off x="15952162" y="859334"/>
              <a:ext cx="365926" cy="174445"/>
            </a:xfrm>
            <a:custGeom>
              <a:avLst/>
              <a:gdLst/>
              <a:ahLst/>
              <a:cxnLst>
                <a:cxn ang="0">
                  <a:pos x="wd2" y="hd2"/>
                </a:cxn>
                <a:cxn ang="5400000">
                  <a:pos x="wd2" y="hd2"/>
                </a:cxn>
                <a:cxn ang="10800000">
                  <a:pos x="wd2" y="hd2"/>
                </a:cxn>
                <a:cxn ang="16200000">
                  <a:pos x="wd2" y="hd2"/>
                </a:cxn>
              </a:cxnLst>
              <a:rect l="0" t="0" r="r" b="b"/>
              <a:pathLst>
                <a:path w="20426" h="20701" extrusionOk="0">
                  <a:moveTo>
                    <a:pt x="1195" y="4729"/>
                  </a:moveTo>
                  <a:cubicBezTo>
                    <a:pt x="375" y="1318"/>
                    <a:pt x="-719" y="10413"/>
                    <a:pt x="648" y="12687"/>
                  </a:cubicBezTo>
                  <a:cubicBezTo>
                    <a:pt x="1742" y="14392"/>
                    <a:pt x="3656" y="16666"/>
                    <a:pt x="3656" y="16666"/>
                  </a:cubicBezTo>
                  <a:cubicBezTo>
                    <a:pt x="3656" y="16666"/>
                    <a:pt x="5570" y="20076"/>
                    <a:pt x="5843" y="20645"/>
                  </a:cubicBezTo>
                  <a:cubicBezTo>
                    <a:pt x="6116" y="21213"/>
                    <a:pt x="7484" y="17234"/>
                    <a:pt x="7484" y="17234"/>
                  </a:cubicBezTo>
                  <a:cubicBezTo>
                    <a:pt x="7484" y="17234"/>
                    <a:pt x="5023" y="16097"/>
                    <a:pt x="7484" y="16097"/>
                  </a:cubicBezTo>
                  <a:cubicBezTo>
                    <a:pt x="9671" y="16097"/>
                    <a:pt x="10765" y="17234"/>
                    <a:pt x="10765" y="17234"/>
                  </a:cubicBezTo>
                  <a:cubicBezTo>
                    <a:pt x="10765" y="17234"/>
                    <a:pt x="12405" y="18939"/>
                    <a:pt x="12678" y="17802"/>
                  </a:cubicBezTo>
                  <a:cubicBezTo>
                    <a:pt x="12952" y="17234"/>
                    <a:pt x="12405" y="15529"/>
                    <a:pt x="13499" y="15529"/>
                  </a:cubicBezTo>
                  <a:cubicBezTo>
                    <a:pt x="14319" y="15529"/>
                    <a:pt x="14046" y="14960"/>
                    <a:pt x="15413" y="16097"/>
                  </a:cubicBezTo>
                  <a:cubicBezTo>
                    <a:pt x="16780" y="17234"/>
                    <a:pt x="20061" y="12118"/>
                    <a:pt x="20061" y="12118"/>
                  </a:cubicBezTo>
                  <a:cubicBezTo>
                    <a:pt x="20061" y="12118"/>
                    <a:pt x="20881" y="8708"/>
                    <a:pt x="20061" y="8139"/>
                  </a:cubicBezTo>
                  <a:cubicBezTo>
                    <a:pt x="18967" y="7002"/>
                    <a:pt x="18967" y="7571"/>
                    <a:pt x="18420" y="7002"/>
                  </a:cubicBezTo>
                  <a:cubicBezTo>
                    <a:pt x="17873" y="7002"/>
                    <a:pt x="18967" y="7571"/>
                    <a:pt x="15959" y="4729"/>
                  </a:cubicBezTo>
                  <a:cubicBezTo>
                    <a:pt x="12678" y="2455"/>
                    <a:pt x="10765" y="4729"/>
                    <a:pt x="9944" y="4729"/>
                  </a:cubicBezTo>
                  <a:cubicBezTo>
                    <a:pt x="8851" y="4729"/>
                    <a:pt x="9944" y="5866"/>
                    <a:pt x="8851" y="5866"/>
                  </a:cubicBezTo>
                  <a:cubicBezTo>
                    <a:pt x="8030" y="5866"/>
                    <a:pt x="9124" y="9845"/>
                    <a:pt x="6937" y="4729"/>
                  </a:cubicBezTo>
                  <a:cubicBezTo>
                    <a:pt x="4749" y="181"/>
                    <a:pt x="6116" y="-387"/>
                    <a:pt x="4749" y="181"/>
                  </a:cubicBezTo>
                  <a:cubicBezTo>
                    <a:pt x="3656" y="750"/>
                    <a:pt x="1742" y="3024"/>
                    <a:pt x="1742" y="3024"/>
                  </a:cubicBezTo>
                  <a:cubicBezTo>
                    <a:pt x="1742" y="3024"/>
                    <a:pt x="1468" y="5866"/>
                    <a:pt x="1195" y="472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Shape 157"/>
            <p:cNvSpPr/>
            <p:nvPr/>
          </p:nvSpPr>
          <p:spPr>
            <a:xfrm>
              <a:off x="16125859" y="1038100"/>
              <a:ext cx="174207" cy="116610"/>
            </a:xfrm>
            <a:custGeom>
              <a:avLst/>
              <a:gdLst/>
              <a:ahLst/>
              <a:cxnLst>
                <a:cxn ang="0">
                  <a:pos x="wd2" y="hd2"/>
                </a:cxn>
                <a:cxn ang="5400000">
                  <a:pos x="wd2" y="hd2"/>
                </a:cxn>
                <a:cxn ang="10800000">
                  <a:pos x="wd2" y="hd2"/>
                </a:cxn>
                <a:cxn ang="16200000">
                  <a:pos x="wd2" y="hd2"/>
                </a:cxn>
              </a:cxnLst>
              <a:rect l="0" t="0" r="r" b="b"/>
              <a:pathLst>
                <a:path w="20208" h="21600" extrusionOk="0">
                  <a:moveTo>
                    <a:pt x="7134" y="20700"/>
                  </a:moveTo>
                  <a:cubicBezTo>
                    <a:pt x="20208" y="21600"/>
                    <a:pt x="20208" y="21600"/>
                    <a:pt x="20208" y="21600"/>
                  </a:cubicBezTo>
                  <a:cubicBezTo>
                    <a:pt x="17934" y="15300"/>
                    <a:pt x="17934" y="15300"/>
                    <a:pt x="17934" y="15300"/>
                  </a:cubicBezTo>
                  <a:cubicBezTo>
                    <a:pt x="12819" y="10800"/>
                    <a:pt x="12819" y="10800"/>
                    <a:pt x="12819" y="10800"/>
                  </a:cubicBezTo>
                  <a:cubicBezTo>
                    <a:pt x="12819" y="10800"/>
                    <a:pt x="10545" y="6300"/>
                    <a:pt x="8840" y="5400"/>
                  </a:cubicBezTo>
                  <a:cubicBezTo>
                    <a:pt x="7134" y="4500"/>
                    <a:pt x="8840" y="6300"/>
                    <a:pt x="7134" y="4500"/>
                  </a:cubicBezTo>
                  <a:cubicBezTo>
                    <a:pt x="5429" y="2700"/>
                    <a:pt x="4861" y="0"/>
                    <a:pt x="3155" y="0"/>
                  </a:cubicBezTo>
                  <a:cubicBezTo>
                    <a:pt x="2019" y="0"/>
                    <a:pt x="3155" y="0"/>
                    <a:pt x="882" y="2700"/>
                  </a:cubicBezTo>
                  <a:cubicBezTo>
                    <a:pt x="-1392" y="6300"/>
                    <a:pt x="1450" y="9000"/>
                    <a:pt x="1450" y="9000"/>
                  </a:cubicBezTo>
                  <a:cubicBezTo>
                    <a:pt x="4861" y="12600"/>
                    <a:pt x="4861" y="12600"/>
                    <a:pt x="4861" y="12600"/>
                  </a:cubicBezTo>
                  <a:cubicBezTo>
                    <a:pt x="4861" y="12600"/>
                    <a:pt x="2019" y="15300"/>
                    <a:pt x="2587" y="17100"/>
                  </a:cubicBezTo>
                  <a:cubicBezTo>
                    <a:pt x="3155" y="18900"/>
                    <a:pt x="7134" y="20700"/>
                    <a:pt x="7134" y="207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Shape 158"/>
            <p:cNvSpPr/>
            <p:nvPr/>
          </p:nvSpPr>
          <p:spPr>
            <a:xfrm>
              <a:off x="15887617" y="1028838"/>
              <a:ext cx="72042" cy="63300"/>
            </a:xfrm>
            <a:custGeom>
              <a:avLst/>
              <a:gdLst/>
              <a:ahLst/>
              <a:cxnLst>
                <a:cxn ang="0">
                  <a:pos x="wd2" y="hd2"/>
                </a:cxn>
                <a:cxn ang="5400000">
                  <a:pos x="wd2" y="hd2"/>
                </a:cxn>
                <a:cxn ang="10800000">
                  <a:pos x="wd2" y="hd2"/>
                </a:cxn>
                <a:cxn ang="16200000">
                  <a:pos x="wd2" y="hd2"/>
                </a:cxn>
              </a:cxnLst>
              <a:rect l="0" t="0" r="r" b="b"/>
              <a:pathLst>
                <a:path w="18442" h="18490" extrusionOk="0">
                  <a:moveTo>
                    <a:pt x="18442" y="18490"/>
                  </a:moveTo>
                  <a:cubicBezTo>
                    <a:pt x="1924" y="5530"/>
                    <a:pt x="1924" y="5530"/>
                    <a:pt x="1924" y="5530"/>
                  </a:cubicBezTo>
                  <a:cubicBezTo>
                    <a:pt x="1924" y="5530"/>
                    <a:pt x="-3158" y="-3110"/>
                    <a:pt x="3195" y="1210"/>
                  </a:cubicBezTo>
                  <a:cubicBezTo>
                    <a:pt x="9548" y="5530"/>
                    <a:pt x="18442" y="11290"/>
                    <a:pt x="18442" y="11290"/>
                  </a:cubicBezTo>
                  <a:lnTo>
                    <a:pt x="18442" y="1849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Shape 159"/>
            <p:cNvSpPr/>
            <p:nvPr/>
          </p:nvSpPr>
          <p:spPr>
            <a:xfrm>
              <a:off x="16372940" y="906701"/>
              <a:ext cx="188914" cy="107906"/>
            </a:xfrm>
            <a:custGeom>
              <a:avLst/>
              <a:gdLst/>
              <a:ahLst/>
              <a:cxnLst>
                <a:cxn ang="0">
                  <a:pos x="wd2" y="hd2"/>
                </a:cxn>
                <a:cxn ang="5400000">
                  <a:pos x="wd2" y="hd2"/>
                </a:cxn>
                <a:cxn ang="10800000">
                  <a:pos x="wd2" y="hd2"/>
                </a:cxn>
                <a:cxn ang="16200000">
                  <a:pos x="wd2" y="hd2"/>
                </a:cxn>
              </a:cxnLst>
              <a:rect l="0" t="0" r="r" b="b"/>
              <a:pathLst>
                <a:path w="20326" h="19512" extrusionOk="0">
                  <a:moveTo>
                    <a:pt x="100" y="1152"/>
                  </a:moveTo>
                  <a:cubicBezTo>
                    <a:pt x="626" y="2880"/>
                    <a:pt x="3261" y="10656"/>
                    <a:pt x="3261" y="10656"/>
                  </a:cubicBezTo>
                  <a:cubicBezTo>
                    <a:pt x="3261" y="10656"/>
                    <a:pt x="4841" y="10656"/>
                    <a:pt x="5895" y="12384"/>
                  </a:cubicBezTo>
                  <a:cubicBezTo>
                    <a:pt x="6948" y="13248"/>
                    <a:pt x="10636" y="17568"/>
                    <a:pt x="10636" y="17568"/>
                  </a:cubicBezTo>
                  <a:cubicBezTo>
                    <a:pt x="13270" y="19296"/>
                    <a:pt x="13270" y="19296"/>
                    <a:pt x="13270" y="19296"/>
                  </a:cubicBezTo>
                  <a:cubicBezTo>
                    <a:pt x="13270" y="19296"/>
                    <a:pt x="13797" y="20160"/>
                    <a:pt x="16431" y="18432"/>
                  </a:cubicBezTo>
                  <a:cubicBezTo>
                    <a:pt x="19066" y="17568"/>
                    <a:pt x="18012" y="17568"/>
                    <a:pt x="19066" y="15840"/>
                  </a:cubicBezTo>
                  <a:cubicBezTo>
                    <a:pt x="20119" y="14112"/>
                    <a:pt x="20646" y="14112"/>
                    <a:pt x="20119" y="12384"/>
                  </a:cubicBezTo>
                  <a:cubicBezTo>
                    <a:pt x="19592" y="10656"/>
                    <a:pt x="20119" y="10656"/>
                    <a:pt x="18539" y="10656"/>
                  </a:cubicBezTo>
                  <a:cubicBezTo>
                    <a:pt x="16431" y="9792"/>
                    <a:pt x="15378" y="9792"/>
                    <a:pt x="12217" y="8064"/>
                  </a:cubicBezTo>
                  <a:cubicBezTo>
                    <a:pt x="8529" y="7200"/>
                    <a:pt x="6948" y="3744"/>
                    <a:pt x="5895" y="2880"/>
                  </a:cubicBezTo>
                  <a:cubicBezTo>
                    <a:pt x="4841" y="1152"/>
                    <a:pt x="8002" y="2880"/>
                    <a:pt x="3787" y="1152"/>
                  </a:cubicBezTo>
                  <a:cubicBezTo>
                    <a:pt x="-954" y="-1440"/>
                    <a:pt x="100" y="1152"/>
                    <a:pt x="100" y="115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Shape 160"/>
            <p:cNvSpPr/>
            <p:nvPr/>
          </p:nvSpPr>
          <p:spPr>
            <a:xfrm>
              <a:off x="17863735" y="1291224"/>
              <a:ext cx="191705" cy="78593"/>
            </a:xfrm>
            <a:custGeom>
              <a:avLst/>
              <a:gdLst/>
              <a:ahLst/>
              <a:cxnLst>
                <a:cxn ang="0">
                  <a:pos x="wd2" y="hd2"/>
                </a:cxn>
                <a:cxn ang="5400000">
                  <a:pos x="wd2" y="hd2"/>
                </a:cxn>
                <a:cxn ang="10800000">
                  <a:pos x="wd2" y="hd2"/>
                </a:cxn>
                <a:cxn ang="16200000">
                  <a:pos x="wd2" y="hd2"/>
                </a:cxn>
              </a:cxnLst>
              <a:rect l="0" t="0" r="r" b="b"/>
              <a:pathLst>
                <a:path w="20332" h="20582" extrusionOk="0">
                  <a:moveTo>
                    <a:pt x="2538" y="5082"/>
                  </a:moveTo>
                  <a:cubicBezTo>
                    <a:pt x="1509" y="5082"/>
                    <a:pt x="-1062" y="8894"/>
                    <a:pt x="481" y="10165"/>
                  </a:cubicBezTo>
                  <a:cubicBezTo>
                    <a:pt x="2538" y="11435"/>
                    <a:pt x="2538" y="12706"/>
                    <a:pt x="5624" y="15247"/>
                  </a:cubicBezTo>
                  <a:cubicBezTo>
                    <a:pt x="9224" y="17788"/>
                    <a:pt x="10252" y="21600"/>
                    <a:pt x="11281" y="20329"/>
                  </a:cubicBezTo>
                  <a:cubicBezTo>
                    <a:pt x="12309" y="20329"/>
                    <a:pt x="13338" y="15247"/>
                    <a:pt x="15909" y="15247"/>
                  </a:cubicBezTo>
                  <a:cubicBezTo>
                    <a:pt x="17967" y="15247"/>
                    <a:pt x="19509" y="19059"/>
                    <a:pt x="20024" y="16518"/>
                  </a:cubicBezTo>
                  <a:cubicBezTo>
                    <a:pt x="20538" y="15247"/>
                    <a:pt x="20538" y="10165"/>
                    <a:pt x="18995" y="8894"/>
                  </a:cubicBezTo>
                  <a:cubicBezTo>
                    <a:pt x="17452" y="6353"/>
                    <a:pt x="15395" y="2541"/>
                    <a:pt x="14367" y="2541"/>
                  </a:cubicBezTo>
                  <a:cubicBezTo>
                    <a:pt x="13338" y="2541"/>
                    <a:pt x="13338" y="2541"/>
                    <a:pt x="11795" y="2541"/>
                  </a:cubicBezTo>
                  <a:cubicBezTo>
                    <a:pt x="10252" y="2541"/>
                    <a:pt x="3567" y="0"/>
                    <a:pt x="3567" y="0"/>
                  </a:cubicBezTo>
                  <a:lnTo>
                    <a:pt x="2538" y="5082"/>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Shape 161"/>
            <p:cNvSpPr/>
            <p:nvPr/>
          </p:nvSpPr>
          <p:spPr>
            <a:xfrm>
              <a:off x="19529124" y="2269597"/>
              <a:ext cx="95343" cy="191381"/>
            </a:xfrm>
            <a:custGeom>
              <a:avLst/>
              <a:gdLst/>
              <a:ahLst/>
              <a:cxnLst>
                <a:cxn ang="0">
                  <a:pos x="wd2" y="hd2"/>
                </a:cxn>
                <a:cxn ang="5400000">
                  <a:pos x="wd2" y="hd2"/>
                </a:cxn>
                <a:cxn ang="10800000">
                  <a:pos x="wd2" y="hd2"/>
                </a:cxn>
                <a:cxn ang="16200000">
                  <a:pos x="wd2" y="hd2"/>
                </a:cxn>
              </a:cxnLst>
              <a:rect l="0" t="0" r="r" b="b"/>
              <a:pathLst>
                <a:path w="18627" h="20187" extrusionOk="0">
                  <a:moveTo>
                    <a:pt x="3451" y="0"/>
                  </a:moveTo>
                  <a:cubicBezTo>
                    <a:pt x="3451" y="1005"/>
                    <a:pt x="1573" y="4019"/>
                    <a:pt x="1573" y="4019"/>
                  </a:cubicBezTo>
                  <a:cubicBezTo>
                    <a:pt x="1573" y="4019"/>
                    <a:pt x="2512" y="5023"/>
                    <a:pt x="1573" y="6530"/>
                  </a:cubicBezTo>
                  <a:cubicBezTo>
                    <a:pt x="1573" y="7535"/>
                    <a:pt x="5329" y="12056"/>
                    <a:pt x="3451" y="12056"/>
                  </a:cubicBezTo>
                  <a:cubicBezTo>
                    <a:pt x="2512" y="12056"/>
                    <a:pt x="7207" y="12056"/>
                    <a:pt x="3451" y="14065"/>
                  </a:cubicBezTo>
                  <a:cubicBezTo>
                    <a:pt x="633" y="15572"/>
                    <a:pt x="-2184" y="17581"/>
                    <a:pt x="2512" y="18586"/>
                  </a:cubicBezTo>
                  <a:cubicBezTo>
                    <a:pt x="6268" y="19088"/>
                    <a:pt x="10025" y="21600"/>
                    <a:pt x="10025" y="19088"/>
                  </a:cubicBezTo>
                  <a:cubicBezTo>
                    <a:pt x="10025" y="17079"/>
                    <a:pt x="10964" y="18084"/>
                    <a:pt x="11903" y="16577"/>
                  </a:cubicBezTo>
                  <a:cubicBezTo>
                    <a:pt x="13781" y="14567"/>
                    <a:pt x="18477" y="15572"/>
                    <a:pt x="18477" y="14567"/>
                  </a:cubicBezTo>
                  <a:cubicBezTo>
                    <a:pt x="18477" y="13563"/>
                    <a:pt x="19416" y="13563"/>
                    <a:pt x="16599" y="11553"/>
                  </a:cubicBezTo>
                  <a:cubicBezTo>
                    <a:pt x="13781" y="9544"/>
                    <a:pt x="10964" y="2512"/>
                    <a:pt x="10964" y="2512"/>
                  </a:cubicBezTo>
                  <a:lnTo>
                    <a:pt x="3451"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Shape 162"/>
            <p:cNvSpPr/>
            <p:nvPr/>
          </p:nvSpPr>
          <p:spPr>
            <a:xfrm>
              <a:off x="19505840" y="2511348"/>
              <a:ext cx="70294" cy="48901"/>
            </a:xfrm>
            <a:custGeom>
              <a:avLst/>
              <a:gdLst/>
              <a:ahLst/>
              <a:cxnLst>
                <a:cxn ang="0">
                  <a:pos x="wd2" y="hd2"/>
                </a:cxn>
                <a:cxn ang="5400000">
                  <a:pos x="wd2" y="hd2"/>
                </a:cxn>
                <a:cxn ang="10800000">
                  <a:pos x="wd2" y="hd2"/>
                </a:cxn>
                <a:cxn ang="16200000">
                  <a:pos x="wd2" y="hd2"/>
                </a:cxn>
              </a:cxnLst>
              <a:rect l="0" t="0" r="r" b="b"/>
              <a:pathLst>
                <a:path w="19328" h="17685" extrusionOk="0">
                  <a:moveTo>
                    <a:pt x="12578" y="0"/>
                  </a:moveTo>
                  <a:cubicBezTo>
                    <a:pt x="8528" y="0"/>
                    <a:pt x="-2272" y="5400"/>
                    <a:pt x="428" y="7200"/>
                  </a:cubicBezTo>
                  <a:cubicBezTo>
                    <a:pt x="1778" y="10800"/>
                    <a:pt x="13928" y="21600"/>
                    <a:pt x="15278" y="16200"/>
                  </a:cubicBezTo>
                  <a:cubicBezTo>
                    <a:pt x="16628" y="12600"/>
                    <a:pt x="19328" y="16200"/>
                    <a:pt x="19328" y="10800"/>
                  </a:cubicBezTo>
                  <a:cubicBezTo>
                    <a:pt x="19328" y="5400"/>
                    <a:pt x="12578" y="0"/>
                    <a:pt x="1257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Shape 163"/>
            <p:cNvSpPr/>
            <p:nvPr/>
          </p:nvSpPr>
          <p:spPr>
            <a:xfrm>
              <a:off x="19466551" y="2583050"/>
              <a:ext cx="128119" cy="93592"/>
            </a:xfrm>
            <a:custGeom>
              <a:avLst/>
              <a:gdLst/>
              <a:ahLst/>
              <a:cxnLst>
                <a:cxn ang="0">
                  <a:pos x="wd2" y="hd2"/>
                </a:cxn>
                <a:cxn ang="5400000">
                  <a:pos x="wd2" y="hd2"/>
                </a:cxn>
                <a:cxn ang="10800000">
                  <a:pos x="wd2" y="hd2"/>
                </a:cxn>
                <a:cxn ang="16200000">
                  <a:pos x="wd2" y="hd2"/>
                </a:cxn>
              </a:cxnLst>
              <a:rect l="0" t="0" r="r" b="b"/>
              <a:pathLst>
                <a:path w="20237" h="19210" extrusionOk="0">
                  <a:moveTo>
                    <a:pt x="1700" y="1257"/>
                  </a:moveTo>
                  <a:cubicBezTo>
                    <a:pt x="1700" y="1257"/>
                    <a:pt x="20986" y="-707"/>
                    <a:pt x="20215" y="275"/>
                  </a:cubicBezTo>
                  <a:cubicBezTo>
                    <a:pt x="18672" y="275"/>
                    <a:pt x="20215" y="7148"/>
                    <a:pt x="16357" y="7148"/>
                  </a:cubicBezTo>
                  <a:cubicBezTo>
                    <a:pt x="11729" y="8129"/>
                    <a:pt x="10186" y="4202"/>
                    <a:pt x="8643" y="8129"/>
                  </a:cubicBezTo>
                  <a:cubicBezTo>
                    <a:pt x="7100" y="12057"/>
                    <a:pt x="9415" y="20893"/>
                    <a:pt x="7100" y="18929"/>
                  </a:cubicBezTo>
                  <a:cubicBezTo>
                    <a:pt x="4015" y="16966"/>
                    <a:pt x="157" y="11075"/>
                    <a:pt x="157" y="9111"/>
                  </a:cubicBezTo>
                  <a:cubicBezTo>
                    <a:pt x="-614" y="7148"/>
                    <a:pt x="1700" y="1257"/>
                    <a:pt x="1700" y="125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Shape 164"/>
            <p:cNvSpPr/>
            <p:nvPr/>
          </p:nvSpPr>
          <p:spPr>
            <a:xfrm>
              <a:off x="18806828" y="2349166"/>
              <a:ext cx="79763" cy="68328"/>
            </a:xfrm>
            <a:custGeom>
              <a:avLst/>
              <a:gdLst/>
              <a:ahLst/>
              <a:cxnLst>
                <a:cxn ang="0">
                  <a:pos x="wd2" y="hd2"/>
                </a:cxn>
                <a:cxn ang="5400000">
                  <a:pos x="wd2" y="hd2"/>
                </a:cxn>
                <a:cxn ang="10800000">
                  <a:pos x="wd2" y="hd2"/>
                </a:cxn>
                <a:cxn ang="16200000">
                  <a:pos x="wd2" y="hd2"/>
                </a:cxn>
              </a:cxnLst>
              <a:rect l="0" t="0" r="r" b="b"/>
              <a:pathLst>
                <a:path w="20419" h="20756" extrusionOk="0">
                  <a:moveTo>
                    <a:pt x="20419" y="20756"/>
                  </a:moveTo>
                  <a:cubicBezTo>
                    <a:pt x="19148" y="14996"/>
                    <a:pt x="17878" y="596"/>
                    <a:pt x="15337" y="596"/>
                  </a:cubicBezTo>
                  <a:cubicBezTo>
                    <a:pt x="12795" y="-844"/>
                    <a:pt x="1360" y="596"/>
                    <a:pt x="90" y="2036"/>
                  </a:cubicBezTo>
                  <a:cubicBezTo>
                    <a:pt x="-1181" y="4916"/>
                    <a:pt x="11525" y="16436"/>
                    <a:pt x="11525" y="16436"/>
                  </a:cubicBezTo>
                  <a:lnTo>
                    <a:pt x="20419" y="2075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Shape 165"/>
            <p:cNvSpPr/>
            <p:nvPr/>
          </p:nvSpPr>
          <p:spPr>
            <a:xfrm>
              <a:off x="18452949" y="2012667"/>
              <a:ext cx="176863" cy="77754"/>
            </a:xfrm>
            <a:custGeom>
              <a:avLst/>
              <a:gdLst/>
              <a:ahLst/>
              <a:cxnLst>
                <a:cxn ang="0">
                  <a:pos x="wd2" y="hd2"/>
                </a:cxn>
                <a:cxn ang="5400000">
                  <a:pos x="wd2" y="hd2"/>
                </a:cxn>
                <a:cxn ang="10800000">
                  <a:pos x="wd2" y="hd2"/>
                </a:cxn>
                <a:cxn ang="16200000">
                  <a:pos x="wd2" y="hd2"/>
                </a:cxn>
              </a:cxnLst>
              <a:rect l="0" t="0" r="r" b="b"/>
              <a:pathLst>
                <a:path w="18236" h="21089" extrusionOk="0">
                  <a:moveTo>
                    <a:pt x="13387" y="21089"/>
                  </a:moveTo>
                  <a:cubicBezTo>
                    <a:pt x="10373" y="17277"/>
                    <a:pt x="6857" y="17277"/>
                    <a:pt x="5350" y="16007"/>
                  </a:cubicBezTo>
                  <a:cubicBezTo>
                    <a:pt x="3843" y="14736"/>
                    <a:pt x="5853" y="21089"/>
                    <a:pt x="1332" y="10924"/>
                  </a:cubicBezTo>
                  <a:cubicBezTo>
                    <a:pt x="-2687" y="760"/>
                    <a:pt x="3341" y="760"/>
                    <a:pt x="6857" y="760"/>
                  </a:cubicBezTo>
                  <a:cubicBezTo>
                    <a:pt x="10373" y="-511"/>
                    <a:pt x="7360" y="-511"/>
                    <a:pt x="11880" y="3301"/>
                  </a:cubicBezTo>
                  <a:cubicBezTo>
                    <a:pt x="15899" y="7113"/>
                    <a:pt x="17908" y="12195"/>
                    <a:pt x="17908" y="12195"/>
                  </a:cubicBezTo>
                  <a:cubicBezTo>
                    <a:pt x="17908" y="12195"/>
                    <a:pt x="18913" y="17277"/>
                    <a:pt x="17406" y="17277"/>
                  </a:cubicBezTo>
                  <a:cubicBezTo>
                    <a:pt x="15397" y="18548"/>
                    <a:pt x="13387" y="21089"/>
                    <a:pt x="13387" y="2108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Shape 166"/>
            <p:cNvSpPr/>
            <p:nvPr/>
          </p:nvSpPr>
          <p:spPr>
            <a:xfrm>
              <a:off x="18940521" y="2889613"/>
              <a:ext cx="101957" cy="82481"/>
            </a:xfrm>
            <a:custGeom>
              <a:avLst/>
              <a:gdLst/>
              <a:ahLst/>
              <a:cxnLst>
                <a:cxn ang="0">
                  <a:pos x="wd2" y="hd2"/>
                </a:cxn>
                <a:cxn ang="5400000">
                  <a:pos x="wd2" y="hd2"/>
                </a:cxn>
                <a:cxn ang="10800000">
                  <a:pos x="wd2" y="hd2"/>
                </a:cxn>
                <a:cxn ang="16200000">
                  <a:pos x="wd2" y="hd2"/>
                </a:cxn>
              </a:cxnLst>
              <a:rect l="0" t="0" r="r" b="b"/>
              <a:pathLst>
                <a:path w="20457" h="21600" extrusionOk="0">
                  <a:moveTo>
                    <a:pt x="16776" y="0"/>
                  </a:moveTo>
                  <a:cubicBezTo>
                    <a:pt x="14812" y="3812"/>
                    <a:pt x="11867" y="11435"/>
                    <a:pt x="8921" y="8894"/>
                  </a:cubicBezTo>
                  <a:cubicBezTo>
                    <a:pt x="6958" y="7624"/>
                    <a:pt x="-897" y="11435"/>
                    <a:pt x="85" y="12706"/>
                  </a:cubicBezTo>
                  <a:cubicBezTo>
                    <a:pt x="1067" y="13976"/>
                    <a:pt x="5976" y="21600"/>
                    <a:pt x="5976" y="21600"/>
                  </a:cubicBezTo>
                  <a:cubicBezTo>
                    <a:pt x="5976" y="21600"/>
                    <a:pt x="4012" y="20329"/>
                    <a:pt x="5976" y="16518"/>
                  </a:cubicBezTo>
                  <a:cubicBezTo>
                    <a:pt x="7939" y="11435"/>
                    <a:pt x="12848" y="15247"/>
                    <a:pt x="15794" y="13976"/>
                  </a:cubicBezTo>
                  <a:cubicBezTo>
                    <a:pt x="18739" y="11435"/>
                    <a:pt x="19721" y="8894"/>
                    <a:pt x="19721" y="7624"/>
                  </a:cubicBezTo>
                  <a:cubicBezTo>
                    <a:pt x="20703" y="5082"/>
                    <a:pt x="20703" y="5082"/>
                    <a:pt x="19721" y="2541"/>
                  </a:cubicBezTo>
                  <a:cubicBezTo>
                    <a:pt x="19721" y="1271"/>
                    <a:pt x="16776" y="0"/>
                    <a:pt x="16776"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Shape 167"/>
            <p:cNvSpPr/>
            <p:nvPr/>
          </p:nvSpPr>
          <p:spPr>
            <a:xfrm>
              <a:off x="18649520" y="2984126"/>
              <a:ext cx="90167" cy="59072"/>
            </a:xfrm>
            <a:custGeom>
              <a:avLst/>
              <a:gdLst/>
              <a:ahLst/>
              <a:cxnLst>
                <a:cxn ang="0">
                  <a:pos x="wd2" y="hd2"/>
                </a:cxn>
                <a:cxn ang="5400000">
                  <a:pos x="wd2" y="hd2"/>
                </a:cxn>
                <a:cxn ang="10800000">
                  <a:pos x="wd2" y="hd2"/>
                </a:cxn>
                <a:cxn ang="16200000">
                  <a:pos x="wd2" y="hd2"/>
                </a:cxn>
              </a:cxnLst>
              <a:rect l="0" t="0" r="r" b="b"/>
              <a:pathLst>
                <a:path w="16327" h="17945" extrusionOk="0">
                  <a:moveTo>
                    <a:pt x="13600" y="13625"/>
                  </a:moveTo>
                  <a:cubicBezTo>
                    <a:pt x="9100" y="13625"/>
                    <a:pt x="9100" y="17945"/>
                    <a:pt x="7300" y="17945"/>
                  </a:cubicBezTo>
                  <a:cubicBezTo>
                    <a:pt x="4600" y="17945"/>
                    <a:pt x="-800" y="10745"/>
                    <a:pt x="100" y="10745"/>
                  </a:cubicBezTo>
                  <a:cubicBezTo>
                    <a:pt x="1900" y="9305"/>
                    <a:pt x="4600" y="3545"/>
                    <a:pt x="6400" y="3545"/>
                  </a:cubicBezTo>
                  <a:cubicBezTo>
                    <a:pt x="7300" y="2105"/>
                    <a:pt x="3700" y="-3655"/>
                    <a:pt x="11800" y="3545"/>
                  </a:cubicBezTo>
                  <a:cubicBezTo>
                    <a:pt x="20800" y="10745"/>
                    <a:pt x="13600" y="13625"/>
                    <a:pt x="13600" y="1362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Shape 168"/>
            <p:cNvSpPr/>
            <p:nvPr/>
          </p:nvSpPr>
          <p:spPr>
            <a:xfrm>
              <a:off x="18531278" y="3037231"/>
              <a:ext cx="90550" cy="29272"/>
            </a:xfrm>
            <a:custGeom>
              <a:avLst/>
              <a:gdLst/>
              <a:ahLst/>
              <a:cxnLst>
                <a:cxn ang="0">
                  <a:pos x="wd2" y="hd2"/>
                </a:cxn>
                <a:cxn ang="5400000">
                  <a:pos x="wd2" y="hd2"/>
                </a:cxn>
                <a:cxn ang="10800000">
                  <a:pos x="wd2" y="hd2"/>
                </a:cxn>
                <a:cxn ang="16200000">
                  <a:pos x="wd2" y="hd2"/>
                </a:cxn>
              </a:cxnLst>
              <a:rect l="0" t="0" r="r" b="b"/>
              <a:pathLst>
                <a:path w="19207" h="17100" extrusionOk="0">
                  <a:moveTo>
                    <a:pt x="19207" y="14700"/>
                  </a:moveTo>
                  <a:cubicBezTo>
                    <a:pt x="14064" y="20100"/>
                    <a:pt x="5836" y="14700"/>
                    <a:pt x="5836" y="14700"/>
                  </a:cubicBezTo>
                  <a:cubicBezTo>
                    <a:pt x="5836" y="14700"/>
                    <a:pt x="-2393" y="3900"/>
                    <a:pt x="693" y="1200"/>
                  </a:cubicBezTo>
                  <a:cubicBezTo>
                    <a:pt x="3778" y="-1500"/>
                    <a:pt x="6864" y="1200"/>
                    <a:pt x="9950" y="1200"/>
                  </a:cubicBezTo>
                  <a:cubicBezTo>
                    <a:pt x="13036" y="3900"/>
                    <a:pt x="18178" y="3900"/>
                    <a:pt x="18178" y="3900"/>
                  </a:cubicBezTo>
                  <a:lnTo>
                    <a:pt x="19207" y="1470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Shape 169"/>
            <p:cNvSpPr/>
            <p:nvPr/>
          </p:nvSpPr>
          <p:spPr>
            <a:xfrm>
              <a:off x="18377379" y="3041925"/>
              <a:ext cx="64061" cy="43933"/>
            </a:xfrm>
            <a:custGeom>
              <a:avLst/>
              <a:gdLst/>
              <a:ahLst/>
              <a:cxnLst>
                <a:cxn ang="0">
                  <a:pos x="wd2" y="hd2"/>
                </a:cxn>
                <a:cxn ang="5400000">
                  <a:pos x="wd2" y="hd2"/>
                </a:cxn>
                <a:cxn ang="10800000">
                  <a:pos x="wd2" y="hd2"/>
                </a:cxn>
                <a:cxn ang="16200000">
                  <a:pos x="wd2" y="hd2"/>
                </a:cxn>
              </a:cxnLst>
              <a:rect l="0" t="0" r="r" b="b"/>
              <a:pathLst>
                <a:path w="16399" h="19626" extrusionOk="0">
                  <a:moveTo>
                    <a:pt x="9740" y="19626"/>
                  </a:moveTo>
                  <a:cubicBezTo>
                    <a:pt x="7199" y="15306"/>
                    <a:pt x="-2966" y="-1974"/>
                    <a:pt x="846" y="186"/>
                  </a:cubicBezTo>
                  <a:cubicBezTo>
                    <a:pt x="4658" y="2346"/>
                    <a:pt x="18634" y="6666"/>
                    <a:pt x="16093" y="8826"/>
                  </a:cubicBezTo>
                  <a:cubicBezTo>
                    <a:pt x="13552" y="10986"/>
                    <a:pt x="9740" y="19626"/>
                    <a:pt x="9740" y="19626"/>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Shape 170"/>
            <p:cNvSpPr/>
            <p:nvPr/>
          </p:nvSpPr>
          <p:spPr>
            <a:xfrm>
              <a:off x="17714741" y="2688948"/>
              <a:ext cx="104071" cy="92592"/>
            </a:xfrm>
            <a:custGeom>
              <a:avLst/>
              <a:gdLst/>
              <a:ahLst/>
              <a:cxnLst>
                <a:cxn ang="0">
                  <a:pos x="wd2" y="hd2"/>
                </a:cxn>
                <a:cxn ang="5400000">
                  <a:pos x="wd2" y="hd2"/>
                </a:cxn>
                <a:cxn ang="10800000">
                  <a:pos x="wd2" y="hd2"/>
                </a:cxn>
                <a:cxn ang="16200000">
                  <a:pos x="wd2" y="hd2"/>
                </a:cxn>
              </a:cxnLst>
              <a:rect l="0" t="0" r="r" b="b"/>
              <a:pathLst>
                <a:path w="19315" h="18030" extrusionOk="0">
                  <a:moveTo>
                    <a:pt x="15715" y="18030"/>
                  </a:moveTo>
                  <a:cubicBezTo>
                    <a:pt x="13015" y="17091"/>
                    <a:pt x="4015" y="14273"/>
                    <a:pt x="2215" y="11456"/>
                  </a:cubicBezTo>
                  <a:cubicBezTo>
                    <a:pt x="1315" y="7700"/>
                    <a:pt x="-2285" y="-3570"/>
                    <a:pt x="2215" y="1126"/>
                  </a:cubicBezTo>
                  <a:cubicBezTo>
                    <a:pt x="5815" y="6760"/>
                    <a:pt x="6715" y="11456"/>
                    <a:pt x="10315" y="12395"/>
                  </a:cubicBezTo>
                  <a:cubicBezTo>
                    <a:pt x="13915" y="14273"/>
                    <a:pt x="19315" y="18030"/>
                    <a:pt x="19315" y="18030"/>
                  </a:cubicBezTo>
                  <a:lnTo>
                    <a:pt x="15715" y="1803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Shape 171"/>
            <p:cNvSpPr/>
            <p:nvPr/>
          </p:nvSpPr>
          <p:spPr>
            <a:xfrm>
              <a:off x="17818121" y="2733261"/>
              <a:ext cx="74720" cy="65343"/>
            </a:xfrm>
            <a:custGeom>
              <a:avLst/>
              <a:gdLst/>
              <a:ahLst/>
              <a:cxnLst>
                <a:cxn ang="0">
                  <a:pos x="wd2" y="hd2"/>
                </a:cxn>
                <a:cxn ang="5400000">
                  <a:pos x="wd2" y="hd2"/>
                </a:cxn>
                <a:cxn ang="10800000">
                  <a:pos x="wd2" y="hd2"/>
                </a:cxn>
                <a:cxn ang="16200000">
                  <a:pos x="wd2" y="hd2"/>
                </a:cxn>
              </a:cxnLst>
              <a:rect l="0" t="0" r="r" b="b"/>
              <a:pathLst>
                <a:path w="17335" h="19850" extrusionOk="0">
                  <a:moveTo>
                    <a:pt x="11777" y="19850"/>
                  </a:moveTo>
                  <a:cubicBezTo>
                    <a:pt x="16324" y="16970"/>
                    <a:pt x="19735" y="14090"/>
                    <a:pt x="15188" y="12650"/>
                  </a:cubicBezTo>
                  <a:cubicBezTo>
                    <a:pt x="10640" y="11210"/>
                    <a:pt x="12914" y="11210"/>
                    <a:pt x="6093" y="6890"/>
                  </a:cubicBezTo>
                  <a:cubicBezTo>
                    <a:pt x="409" y="1130"/>
                    <a:pt x="2682" y="-1750"/>
                    <a:pt x="409" y="1130"/>
                  </a:cubicBezTo>
                  <a:cubicBezTo>
                    <a:pt x="-1865" y="4010"/>
                    <a:pt x="6093" y="14090"/>
                    <a:pt x="6093" y="14090"/>
                  </a:cubicBezTo>
                  <a:lnTo>
                    <a:pt x="11777" y="1985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Shape 172"/>
            <p:cNvSpPr/>
            <p:nvPr/>
          </p:nvSpPr>
          <p:spPr>
            <a:xfrm>
              <a:off x="16675360" y="2795758"/>
              <a:ext cx="251063" cy="588141"/>
            </a:xfrm>
            <a:custGeom>
              <a:avLst/>
              <a:gdLst/>
              <a:ahLst/>
              <a:cxnLst>
                <a:cxn ang="0">
                  <a:pos x="wd2" y="hd2"/>
                </a:cxn>
                <a:cxn ang="5400000">
                  <a:pos x="wd2" y="hd2"/>
                </a:cxn>
                <a:cxn ang="10800000">
                  <a:pos x="wd2" y="hd2"/>
                </a:cxn>
                <a:cxn ang="16200000">
                  <a:pos x="wd2" y="hd2"/>
                </a:cxn>
              </a:cxnLst>
              <a:rect l="0" t="0" r="r" b="b"/>
              <a:pathLst>
                <a:path w="20042" h="21475" extrusionOk="0">
                  <a:moveTo>
                    <a:pt x="10766" y="21426"/>
                  </a:moveTo>
                  <a:cubicBezTo>
                    <a:pt x="11159" y="21077"/>
                    <a:pt x="10374" y="21077"/>
                    <a:pt x="8803" y="18987"/>
                  </a:cubicBezTo>
                  <a:cubicBezTo>
                    <a:pt x="6839" y="16897"/>
                    <a:pt x="6446" y="14981"/>
                    <a:pt x="6446" y="13935"/>
                  </a:cubicBezTo>
                  <a:cubicBezTo>
                    <a:pt x="6446" y="12716"/>
                    <a:pt x="6054" y="12716"/>
                    <a:pt x="4875" y="11323"/>
                  </a:cubicBezTo>
                  <a:cubicBezTo>
                    <a:pt x="3697" y="9929"/>
                    <a:pt x="2126" y="8884"/>
                    <a:pt x="2519" y="8187"/>
                  </a:cubicBezTo>
                  <a:cubicBezTo>
                    <a:pt x="2519" y="7490"/>
                    <a:pt x="948" y="3832"/>
                    <a:pt x="555" y="3135"/>
                  </a:cubicBezTo>
                  <a:cubicBezTo>
                    <a:pt x="163" y="2439"/>
                    <a:pt x="-230" y="0"/>
                    <a:pt x="163" y="0"/>
                  </a:cubicBezTo>
                  <a:cubicBezTo>
                    <a:pt x="948" y="0"/>
                    <a:pt x="3697" y="871"/>
                    <a:pt x="4483" y="1568"/>
                  </a:cubicBezTo>
                  <a:cubicBezTo>
                    <a:pt x="5268" y="2090"/>
                    <a:pt x="6839" y="6271"/>
                    <a:pt x="8017" y="7142"/>
                  </a:cubicBezTo>
                  <a:cubicBezTo>
                    <a:pt x="9195" y="8187"/>
                    <a:pt x="8017" y="9232"/>
                    <a:pt x="9981" y="9581"/>
                  </a:cubicBezTo>
                  <a:cubicBezTo>
                    <a:pt x="11945" y="10103"/>
                    <a:pt x="11945" y="8710"/>
                    <a:pt x="11945" y="10103"/>
                  </a:cubicBezTo>
                  <a:cubicBezTo>
                    <a:pt x="11945" y="11497"/>
                    <a:pt x="14694" y="11671"/>
                    <a:pt x="13515" y="11671"/>
                  </a:cubicBezTo>
                  <a:cubicBezTo>
                    <a:pt x="12337" y="11671"/>
                    <a:pt x="12730" y="12368"/>
                    <a:pt x="12730" y="12368"/>
                  </a:cubicBezTo>
                  <a:cubicBezTo>
                    <a:pt x="12730" y="12368"/>
                    <a:pt x="16657" y="13413"/>
                    <a:pt x="17443" y="13761"/>
                  </a:cubicBezTo>
                  <a:cubicBezTo>
                    <a:pt x="18228" y="14110"/>
                    <a:pt x="21370" y="15503"/>
                    <a:pt x="19406" y="15329"/>
                  </a:cubicBezTo>
                  <a:cubicBezTo>
                    <a:pt x="17050" y="15155"/>
                    <a:pt x="16265" y="15852"/>
                    <a:pt x="15086" y="14981"/>
                  </a:cubicBezTo>
                  <a:cubicBezTo>
                    <a:pt x="13515" y="14284"/>
                    <a:pt x="13515" y="14284"/>
                    <a:pt x="12337" y="13935"/>
                  </a:cubicBezTo>
                  <a:cubicBezTo>
                    <a:pt x="11552" y="13587"/>
                    <a:pt x="10766" y="13413"/>
                    <a:pt x="11159" y="14110"/>
                  </a:cubicBezTo>
                  <a:cubicBezTo>
                    <a:pt x="11552" y="14632"/>
                    <a:pt x="11159" y="14632"/>
                    <a:pt x="11159" y="15677"/>
                  </a:cubicBezTo>
                  <a:cubicBezTo>
                    <a:pt x="11552" y="16723"/>
                    <a:pt x="11945" y="17594"/>
                    <a:pt x="11552" y="18116"/>
                  </a:cubicBezTo>
                  <a:cubicBezTo>
                    <a:pt x="11159" y="18465"/>
                    <a:pt x="12730" y="19510"/>
                    <a:pt x="13515" y="19684"/>
                  </a:cubicBezTo>
                  <a:cubicBezTo>
                    <a:pt x="14301" y="19858"/>
                    <a:pt x="15479" y="20206"/>
                    <a:pt x="15479" y="20555"/>
                  </a:cubicBezTo>
                  <a:cubicBezTo>
                    <a:pt x="15872" y="20729"/>
                    <a:pt x="18621" y="21426"/>
                    <a:pt x="16657" y="21426"/>
                  </a:cubicBezTo>
                  <a:cubicBezTo>
                    <a:pt x="14694" y="21600"/>
                    <a:pt x="12730" y="21252"/>
                    <a:pt x="12730" y="21252"/>
                  </a:cubicBezTo>
                  <a:lnTo>
                    <a:pt x="10766" y="21426"/>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Shape 173"/>
            <p:cNvSpPr/>
            <p:nvPr/>
          </p:nvSpPr>
          <p:spPr>
            <a:xfrm>
              <a:off x="16754811" y="3345907"/>
              <a:ext cx="491738" cy="333682"/>
            </a:xfrm>
            <a:custGeom>
              <a:avLst/>
              <a:gdLst/>
              <a:ahLst/>
              <a:cxnLst>
                <a:cxn ang="0">
                  <a:pos x="wd2" y="hd2"/>
                </a:cxn>
                <a:cxn ang="5400000">
                  <a:pos x="wd2" y="hd2"/>
                </a:cxn>
                <a:cxn ang="10800000">
                  <a:pos x="wd2" y="hd2"/>
                </a:cxn>
                <a:cxn ang="16200000">
                  <a:pos x="wd2" y="hd2"/>
                </a:cxn>
              </a:cxnLst>
              <a:rect l="0" t="0" r="r" b="b"/>
              <a:pathLst>
                <a:path w="20981" h="20274" extrusionOk="0">
                  <a:moveTo>
                    <a:pt x="7770" y="10445"/>
                  </a:moveTo>
                  <a:cubicBezTo>
                    <a:pt x="5463" y="8693"/>
                    <a:pt x="5673" y="9861"/>
                    <a:pt x="4414" y="7818"/>
                  </a:cubicBezTo>
                  <a:cubicBezTo>
                    <a:pt x="3156" y="6066"/>
                    <a:pt x="2527" y="5483"/>
                    <a:pt x="2527" y="5483"/>
                  </a:cubicBezTo>
                  <a:cubicBezTo>
                    <a:pt x="1059" y="6358"/>
                    <a:pt x="1059" y="6358"/>
                    <a:pt x="1059" y="6358"/>
                  </a:cubicBezTo>
                  <a:cubicBezTo>
                    <a:pt x="2317" y="9277"/>
                    <a:pt x="2317" y="9277"/>
                    <a:pt x="2317" y="9277"/>
                  </a:cubicBezTo>
                  <a:cubicBezTo>
                    <a:pt x="2317" y="9277"/>
                    <a:pt x="2737" y="10153"/>
                    <a:pt x="2317" y="10737"/>
                  </a:cubicBezTo>
                  <a:cubicBezTo>
                    <a:pt x="2108" y="11029"/>
                    <a:pt x="2108" y="13072"/>
                    <a:pt x="1688" y="13072"/>
                  </a:cubicBezTo>
                  <a:cubicBezTo>
                    <a:pt x="1478" y="13364"/>
                    <a:pt x="1478" y="14239"/>
                    <a:pt x="849" y="13947"/>
                  </a:cubicBezTo>
                  <a:cubicBezTo>
                    <a:pt x="220" y="13947"/>
                    <a:pt x="430" y="14239"/>
                    <a:pt x="220" y="15115"/>
                  </a:cubicBezTo>
                  <a:cubicBezTo>
                    <a:pt x="10" y="15699"/>
                    <a:pt x="1898" y="17742"/>
                    <a:pt x="1269" y="18034"/>
                  </a:cubicBezTo>
                  <a:cubicBezTo>
                    <a:pt x="430" y="18326"/>
                    <a:pt x="-409" y="19202"/>
                    <a:pt x="220" y="19493"/>
                  </a:cubicBezTo>
                  <a:cubicBezTo>
                    <a:pt x="849" y="19785"/>
                    <a:pt x="1269" y="20661"/>
                    <a:pt x="1688" y="20077"/>
                  </a:cubicBezTo>
                  <a:cubicBezTo>
                    <a:pt x="2317" y="19785"/>
                    <a:pt x="3366" y="19202"/>
                    <a:pt x="2946" y="18326"/>
                  </a:cubicBezTo>
                  <a:cubicBezTo>
                    <a:pt x="2527" y="17742"/>
                    <a:pt x="3366" y="16283"/>
                    <a:pt x="3785" y="16283"/>
                  </a:cubicBezTo>
                  <a:cubicBezTo>
                    <a:pt x="4414" y="16283"/>
                    <a:pt x="4834" y="16283"/>
                    <a:pt x="5463" y="16575"/>
                  </a:cubicBezTo>
                  <a:cubicBezTo>
                    <a:pt x="6092" y="16575"/>
                    <a:pt x="5882" y="17158"/>
                    <a:pt x="6302" y="17158"/>
                  </a:cubicBezTo>
                  <a:cubicBezTo>
                    <a:pt x="6721" y="17450"/>
                    <a:pt x="6931" y="18326"/>
                    <a:pt x="7770" y="18034"/>
                  </a:cubicBezTo>
                  <a:cubicBezTo>
                    <a:pt x="8608" y="17742"/>
                    <a:pt x="7350" y="17158"/>
                    <a:pt x="7979" y="16575"/>
                  </a:cubicBezTo>
                  <a:cubicBezTo>
                    <a:pt x="8608" y="15991"/>
                    <a:pt x="9238" y="15115"/>
                    <a:pt x="9657" y="14823"/>
                  </a:cubicBezTo>
                  <a:cubicBezTo>
                    <a:pt x="10286" y="14531"/>
                    <a:pt x="11335" y="14531"/>
                    <a:pt x="11335" y="14531"/>
                  </a:cubicBezTo>
                  <a:cubicBezTo>
                    <a:pt x="11335" y="11904"/>
                    <a:pt x="11335" y="11904"/>
                    <a:pt x="11335" y="11904"/>
                  </a:cubicBezTo>
                  <a:cubicBezTo>
                    <a:pt x="11335" y="11904"/>
                    <a:pt x="10706" y="11029"/>
                    <a:pt x="10706" y="10445"/>
                  </a:cubicBezTo>
                  <a:cubicBezTo>
                    <a:pt x="10915" y="9569"/>
                    <a:pt x="14690" y="8693"/>
                    <a:pt x="15109" y="8402"/>
                  </a:cubicBezTo>
                  <a:cubicBezTo>
                    <a:pt x="15319" y="8110"/>
                    <a:pt x="16787" y="8402"/>
                    <a:pt x="17416" y="7234"/>
                  </a:cubicBezTo>
                  <a:cubicBezTo>
                    <a:pt x="17836" y="6066"/>
                    <a:pt x="18045" y="4023"/>
                    <a:pt x="18465" y="3439"/>
                  </a:cubicBezTo>
                  <a:cubicBezTo>
                    <a:pt x="19094" y="3147"/>
                    <a:pt x="20981" y="1980"/>
                    <a:pt x="20981" y="1396"/>
                  </a:cubicBezTo>
                  <a:cubicBezTo>
                    <a:pt x="20772" y="1104"/>
                    <a:pt x="21191" y="-939"/>
                    <a:pt x="19723" y="520"/>
                  </a:cubicBezTo>
                  <a:cubicBezTo>
                    <a:pt x="18465" y="1980"/>
                    <a:pt x="18465" y="2856"/>
                    <a:pt x="16577" y="4315"/>
                  </a:cubicBezTo>
                  <a:cubicBezTo>
                    <a:pt x="14690" y="5483"/>
                    <a:pt x="14061" y="6358"/>
                    <a:pt x="13641" y="6942"/>
                  </a:cubicBezTo>
                  <a:cubicBezTo>
                    <a:pt x="13222" y="7526"/>
                    <a:pt x="13851" y="8985"/>
                    <a:pt x="11754" y="8985"/>
                  </a:cubicBezTo>
                  <a:cubicBezTo>
                    <a:pt x="9447" y="8985"/>
                    <a:pt x="8189" y="9569"/>
                    <a:pt x="8189" y="9569"/>
                  </a:cubicBezTo>
                  <a:lnTo>
                    <a:pt x="7770" y="10445"/>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Shape 174"/>
            <p:cNvSpPr/>
            <p:nvPr/>
          </p:nvSpPr>
          <p:spPr>
            <a:xfrm>
              <a:off x="16370166" y="3674587"/>
              <a:ext cx="573459" cy="627915"/>
            </a:xfrm>
            <a:custGeom>
              <a:avLst/>
              <a:gdLst/>
              <a:ahLst/>
              <a:cxnLst>
                <a:cxn ang="0">
                  <a:pos x="wd2" y="hd2"/>
                </a:cxn>
                <a:cxn ang="5400000">
                  <a:pos x="wd2" y="hd2"/>
                </a:cxn>
                <a:cxn ang="10800000">
                  <a:pos x="wd2" y="hd2"/>
                </a:cxn>
                <a:cxn ang="16200000">
                  <a:pos x="wd2" y="hd2"/>
                </a:cxn>
              </a:cxnLst>
              <a:rect l="0" t="0" r="r" b="b"/>
              <a:pathLst>
                <a:path w="21076" h="21008" extrusionOk="0">
                  <a:moveTo>
                    <a:pt x="17416" y="0"/>
                  </a:moveTo>
                  <a:cubicBezTo>
                    <a:pt x="17236" y="160"/>
                    <a:pt x="16516" y="640"/>
                    <a:pt x="16156" y="960"/>
                  </a:cubicBezTo>
                  <a:cubicBezTo>
                    <a:pt x="15616" y="1280"/>
                    <a:pt x="15076" y="1280"/>
                    <a:pt x="15076" y="1920"/>
                  </a:cubicBezTo>
                  <a:cubicBezTo>
                    <a:pt x="15076" y="2720"/>
                    <a:pt x="15976" y="3520"/>
                    <a:pt x="15796" y="4640"/>
                  </a:cubicBezTo>
                  <a:cubicBezTo>
                    <a:pt x="15436" y="5600"/>
                    <a:pt x="17236" y="6400"/>
                    <a:pt x="16336" y="6560"/>
                  </a:cubicBezTo>
                  <a:cubicBezTo>
                    <a:pt x="15436" y="6880"/>
                    <a:pt x="15616" y="7040"/>
                    <a:pt x="15256" y="7200"/>
                  </a:cubicBezTo>
                  <a:cubicBezTo>
                    <a:pt x="14716" y="7520"/>
                    <a:pt x="14356" y="8160"/>
                    <a:pt x="14356" y="8160"/>
                  </a:cubicBezTo>
                  <a:cubicBezTo>
                    <a:pt x="14356" y="8160"/>
                    <a:pt x="14896" y="9600"/>
                    <a:pt x="13816" y="8800"/>
                  </a:cubicBezTo>
                  <a:cubicBezTo>
                    <a:pt x="12556" y="8000"/>
                    <a:pt x="12556" y="7680"/>
                    <a:pt x="12376" y="7680"/>
                  </a:cubicBezTo>
                  <a:cubicBezTo>
                    <a:pt x="12016" y="7680"/>
                    <a:pt x="11836" y="8640"/>
                    <a:pt x="11476" y="8800"/>
                  </a:cubicBezTo>
                  <a:cubicBezTo>
                    <a:pt x="11116" y="8960"/>
                    <a:pt x="11296" y="9280"/>
                    <a:pt x="11116" y="9600"/>
                  </a:cubicBezTo>
                  <a:cubicBezTo>
                    <a:pt x="10936" y="9760"/>
                    <a:pt x="12016" y="9920"/>
                    <a:pt x="10576" y="10560"/>
                  </a:cubicBezTo>
                  <a:cubicBezTo>
                    <a:pt x="8956" y="11040"/>
                    <a:pt x="8776" y="11200"/>
                    <a:pt x="8956" y="11520"/>
                  </a:cubicBezTo>
                  <a:cubicBezTo>
                    <a:pt x="8956" y="11680"/>
                    <a:pt x="11296" y="12160"/>
                    <a:pt x="8596" y="12320"/>
                  </a:cubicBezTo>
                  <a:cubicBezTo>
                    <a:pt x="5896" y="12480"/>
                    <a:pt x="5716" y="12480"/>
                    <a:pt x="4816" y="12640"/>
                  </a:cubicBezTo>
                  <a:cubicBezTo>
                    <a:pt x="3916" y="12640"/>
                    <a:pt x="3916" y="12960"/>
                    <a:pt x="3556" y="13440"/>
                  </a:cubicBezTo>
                  <a:cubicBezTo>
                    <a:pt x="3016" y="13760"/>
                    <a:pt x="3376" y="14080"/>
                    <a:pt x="3016" y="14400"/>
                  </a:cubicBezTo>
                  <a:cubicBezTo>
                    <a:pt x="2656" y="14560"/>
                    <a:pt x="3376" y="16000"/>
                    <a:pt x="2296" y="15840"/>
                  </a:cubicBezTo>
                  <a:cubicBezTo>
                    <a:pt x="1216" y="15680"/>
                    <a:pt x="316" y="15840"/>
                    <a:pt x="136" y="16160"/>
                  </a:cubicBezTo>
                  <a:cubicBezTo>
                    <a:pt x="-44" y="16320"/>
                    <a:pt x="-224" y="16960"/>
                    <a:pt x="856" y="17440"/>
                  </a:cubicBezTo>
                  <a:cubicBezTo>
                    <a:pt x="1936" y="17920"/>
                    <a:pt x="3196" y="17920"/>
                    <a:pt x="2836" y="18400"/>
                  </a:cubicBezTo>
                  <a:cubicBezTo>
                    <a:pt x="2476" y="18880"/>
                    <a:pt x="3376" y="20480"/>
                    <a:pt x="3556" y="20640"/>
                  </a:cubicBezTo>
                  <a:cubicBezTo>
                    <a:pt x="3556" y="20800"/>
                    <a:pt x="3016" y="21280"/>
                    <a:pt x="3556" y="20800"/>
                  </a:cubicBezTo>
                  <a:cubicBezTo>
                    <a:pt x="4276" y="20320"/>
                    <a:pt x="4456" y="21600"/>
                    <a:pt x="5176" y="19200"/>
                  </a:cubicBezTo>
                  <a:cubicBezTo>
                    <a:pt x="5716" y="16800"/>
                    <a:pt x="4456" y="15680"/>
                    <a:pt x="6256" y="16000"/>
                  </a:cubicBezTo>
                  <a:cubicBezTo>
                    <a:pt x="8056" y="16480"/>
                    <a:pt x="7696" y="16800"/>
                    <a:pt x="8056" y="16480"/>
                  </a:cubicBezTo>
                  <a:cubicBezTo>
                    <a:pt x="8416" y="16000"/>
                    <a:pt x="9496" y="15520"/>
                    <a:pt x="9676" y="14880"/>
                  </a:cubicBezTo>
                  <a:cubicBezTo>
                    <a:pt x="9676" y="14400"/>
                    <a:pt x="9856" y="14400"/>
                    <a:pt x="10216" y="14880"/>
                  </a:cubicBezTo>
                  <a:cubicBezTo>
                    <a:pt x="10756" y="15200"/>
                    <a:pt x="10396" y="15680"/>
                    <a:pt x="11476" y="15680"/>
                  </a:cubicBezTo>
                  <a:cubicBezTo>
                    <a:pt x="12376" y="15680"/>
                    <a:pt x="13816" y="15040"/>
                    <a:pt x="13816" y="14400"/>
                  </a:cubicBezTo>
                  <a:cubicBezTo>
                    <a:pt x="13636" y="13920"/>
                    <a:pt x="13996" y="13120"/>
                    <a:pt x="13636" y="12960"/>
                  </a:cubicBezTo>
                  <a:cubicBezTo>
                    <a:pt x="13456" y="12800"/>
                    <a:pt x="14176" y="12160"/>
                    <a:pt x="14896" y="12480"/>
                  </a:cubicBezTo>
                  <a:cubicBezTo>
                    <a:pt x="15796" y="12800"/>
                    <a:pt x="15256" y="13280"/>
                    <a:pt x="16156" y="13440"/>
                  </a:cubicBezTo>
                  <a:cubicBezTo>
                    <a:pt x="17056" y="13440"/>
                    <a:pt x="20296" y="13440"/>
                    <a:pt x="19936" y="12800"/>
                  </a:cubicBezTo>
                  <a:cubicBezTo>
                    <a:pt x="19396" y="12160"/>
                    <a:pt x="19576" y="11040"/>
                    <a:pt x="19216" y="10720"/>
                  </a:cubicBezTo>
                  <a:cubicBezTo>
                    <a:pt x="18856" y="10240"/>
                    <a:pt x="19756" y="11040"/>
                    <a:pt x="19756" y="9760"/>
                  </a:cubicBezTo>
                  <a:cubicBezTo>
                    <a:pt x="19756" y="8480"/>
                    <a:pt x="19396" y="8480"/>
                    <a:pt x="19216" y="6720"/>
                  </a:cubicBezTo>
                  <a:cubicBezTo>
                    <a:pt x="19216" y="4960"/>
                    <a:pt x="20836" y="5600"/>
                    <a:pt x="20836" y="5280"/>
                  </a:cubicBezTo>
                  <a:cubicBezTo>
                    <a:pt x="20836" y="4800"/>
                    <a:pt x="21376" y="5440"/>
                    <a:pt x="20836" y="4320"/>
                  </a:cubicBezTo>
                  <a:cubicBezTo>
                    <a:pt x="20296" y="3200"/>
                    <a:pt x="19756" y="1920"/>
                    <a:pt x="19396" y="1760"/>
                  </a:cubicBezTo>
                  <a:cubicBezTo>
                    <a:pt x="19036" y="1440"/>
                    <a:pt x="17956" y="640"/>
                    <a:pt x="17956" y="640"/>
                  </a:cubicBezTo>
                  <a:lnTo>
                    <a:pt x="17416" y="0"/>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Shape 175"/>
            <p:cNvSpPr/>
            <p:nvPr/>
          </p:nvSpPr>
          <p:spPr>
            <a:xfrm>
              <a:off x="16014444" y="4556260"/>
              <a:ext cx="92019" cy="161863"/>
            </a:xfrm>
            <a:custGeom>
              <a:avLst/>
              <a:gdLst/>
              <a:ahLst/>
              <a:cxnLst>
                <a:cxn ang="0">
                  <a:pos x="wd2" y="hd2"/>
                </a:cxn>
                <a:cxn ang="5400000">
                  <a:pos x="wd2" y="hd2"/>
                </a:cxn>
                <a:cxn ang="10800000">
                  <a:pos x="wd2" y="hd2"/>
                </a:cxn>
                <a:cxn ang="16200000">
                  <a:pos x="wd2" y="hd2"/>
                </a:cxn>
              </a:cxnLst>
              <a:rect l="0" t="0" r="r" b="b"/>
              <a:pathLst>
                <a:path w="17516" h="20488" extrusionOk="0">
                  <a:moveTo>
                    <a:pt x="10858" y="0"/>
                  </a:moveTo>
                  <a:cubicBezTo>
                    <a:pt x="4284" y="2400"/>
                    <a:pt x="-3229" y="2400"/>
                    <a:pt x="1467" y="6600"/>
                  </a:cubicBezTo>
                  <a:cubicBezTo>
                    <a:pt x="7101" y="10200"/>
                    <a:pt x="10858" y="21600"/>
                    <a:pt x="8980" y="20400"/>
                  </a:cubicBezTo>
                  <a:cubicBezTo>
                    <a:pt x="8041" y="19200"/>
                    <a:pt x="8980" y="19800"/>
                    <a:pt x="11797" y="17400"/>
                  </a:cubicBezTo>
                  <a:cubicBezTo>
                    <a:pt x="14614" y="15600"/>
                    <a:pt x="17432" y="15600"/>
                    <a:pt x="15554" y="14400"/>
                  </a:cubicBezTo>
                  <a:cubicBezTo>
                    <a:pt x="13675" y="13200"/>
                    <a:pt x="14614" y="11400"/>
                    <a:pt x="16493" y="10200"/>
                  </a:cubicBezTo>
                  <a:cubicBezTo>
                    <a:pt x="18371" y="9000"/>
                    <a:pt x="17432" y="9000"/>
                    <a:pt x="15554" y="6000"/>
                  </a:cubicBezTo>
                  <a:cubicBezTo>
                    <a:pt x="14614" y="3000"/>
                    <a:pt x="10858" y="0"/>
                    <a:pt x="10858"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Shape 176"/>
            <p:cNvSpPr/>
            <p:nvPr/>
          </p:nvSpPr>
          <p:spPr>
            <a:xfrm>
              <a:off x="16208765" y="4567964"/>
              <a:ext cx="79314" cy="54567"/>
            </a:xfrm>
            <a:custGeom>
              <a:avLst/>
              <a:gdLst/>
              <a:ahLst/>
              <a:cxnLst>
                <a:cxn ang="0">
                  <a:pos x="wd2" y="hd2"/>
                </a:cxn>
                <a:cxn ang="5400000">
                  <a:pos x="wd2" y="hd2"/>
                </a:cxn>
                <a:cxn ang="10800000">
                  <a:pos x="wd2" y="hd2"/>
                </a:cxn>
                <a:cxn ang="16200000">
                  <a:pos x="wd2" y="hd2"/>
                </a:cxn>
              </a:cxnLst>
              <a:rect l="0" t="0" r="r" b="b"/>
              <a:pathLst>
                <a:path w="18401" h="15348" extrusionOk="0">
                  <a:moveTo>
                    <a:pt x="44" y="12908"/>
                  </a:moveTo>
                  <a:cubicBezTo>
                    <a:pt x="-1093" y="14258"/>
                    <a:pt x="20507" y="18308"/>
                    <a:pt x="18233" y="11558"/>
                  </a:cubicBezTo>
                  <a:cubicBezTo>
                    <a:pt x="14823" y="6158"/>
                    <a:pt x="20507" y="4808"/>
                    <a:pt x="14823" y="758"/>
                  </a:cubicBezTo>
                  <a:cubicBezTo>
                    <a:pt x="10275" y="-3292"/>
                    <a:pt x="3454" y="10208"/>
                    <a:pt x="3454" y="10208"/>
                  </a:cubicBezTo>
                  <a:lnTo>
                    <a:pt x="44" y="1290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Shape 177"/>
            <p:cNvSpPr/>
            <p:nvPr/>
          </p:nvSpPr>
          <p:spPr>
            <a:xfrm>
              <a:off x="16377975" y="4474736"/>
              <a:ext cx="35562" cy="38864"/>
            </a:xfrm>
            <a:custGeom>
              <a:avLst/>
              <a:gdLst/>
              <a:ahLst/>
              <a:cxnLst>
                <a:cxn ang="0">
                  <a:pos x="wd2" y="hd2"/>
                </a:cxn>
                <a:cxn ang="5400000">
                  <a:pos x="wd2" y="hd2"/>
                </a:cxn>
                <a:cxn ang="10800000">
                  <a:pos x="wd2" y="hd2"/>
                </a:cxn>
                <a:cxn ang="16200000">
                  <a:pos x="wd2" y="hd2"/>
                </a:cxn>
              </a:cxnLst>
              <a:rect l="0" t="0" r="r" b="b"/>
              <a:pathLst>
                <a:path w="17600" h="19677" extrusionOk="0">
                  <a:moveTo>
                    <a:pt x="3200" y="19677"/>
                  </a:moveTo>
                  <a:cubicBezTo>
                    <a:pt x="5600" y="19677"/>
                    <a:pt x="17600" y="17277"/>
                    <a:pt x="17600" y="10077"/>
                  </a:cubicBezTo>
                  <a:cubicBezTo>
                    <a:pt x="17600" y="5277"/>
                    <a:pt x="8000" y="-1923"/>
                    <a:pt x="3200" y="477"/>
                  </a:cubicBezTo>
                  <a:cubicBezTo>
                    <a:pt x="-4000" y="2877"/>
                    <a:pt x="3200" y="19677"/>
                    <a:pt x="3200" y="19677"/>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Shape 178"/>
            <p:cNvSpPr/>
            <p:nvPr/>
          </p:nvSpPr>
          <p:spPr>
            <a:xfrm>
              <a:off x="16391004" y="4401115"/>
              <a:ext cx="68917" cy="55603"/>
            </a:xfrm>
            <a:custGeom>
              <a:avLst/>
              <a:gdLst/>
              <a:ahLst/>
              <a:cxnLst>
                <a:cxn ang="0">
                  <a:pos x="wd2" y="hd2"/>
                </a:cxn>
                <a:cxn ang="5400000">
                  <a:pos x="wd2" y="hd2"/>
                </a:cxn>
                <a:cxn ang="10800000">
                  <a:pos x="wd2" y="hd2"/>
                </a:cxn>
                <a:cxn ang="16200000">
                  <a:pos x="wd2" y="hd2"/>
                </a:cxn>
              </a:cxnLst>
              <a:rect l="0" t="0" r="r" b="b"/>
              <a:pathLst>
                <a:path w="16504" h="19195" extrusionOk="0">
                  <a:moveTo>
                    <a:pt x="16234" y="19195"/>
                  </a:moveTo>
                  <a:cubicBezTo>
                    <a:pt x="12634" y="17533"/>
                    <a:pt x="7834" y="19195"/>
                    <a:pt x="1834" y="12549"/>
                  </a:cubicBezTo>
                  <a:cubicBezTo>
                    <a:pt x="-2966" y="5903"/>
                    <a:pt x="3034" y="2580"/>
                    <a:pt x="4234" y="918"/>
                  </a:cubicBezTo>
                  <a:cubicBezTo>
                    <a:pt x="4234" y="-2405"/>
                    <a:pt x="18634" y="4241"/>
                    <a:pt x="16234" y="5903"/>
                  </a:cubicBezTo>
                  <a:cubicBezTo>
                    <a:pt x="15034" y="7564"/>
                    <a:pt x="16234" y="19195"/>
                    <a:pt x="16234" y="1919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Shape 179"/>
            <p:cNvSpPr/>
            <p:nvPr/>
          </p:nvSpPr>
          <p:spPr>
            <a:xfrm>
              <a:off x="16094944" y="4887416"/>
              <a:ext cx="239416" cy="294549"/>
            </a:xfrm>
            <a:custGeom>
              <a:avLst/>
              <a:gdLst/>
              <a:ahLst/>
              <a:cxnLst>
                <a:cxn ang="0">
                  <a:pos x="wd2" y="hd2"/>
                </a:cxn>
                <a:cxn ang="5400000">
                  <a:pos x="wd2" y="hd2"/>
                </a:cxn>
                <a:cxn ang="10800000">
                  <a:pos x="wd2" y="hd2"/>
                </a:cxn>
                <a:cxn ang="16200000">
                  <a:pos x="wd2" y="hd2"/>
                </a:cxn>
              </a:cxnLst>
              <a:rect l="0" t="0" r="r" b="b"/>
              <a:pathLst>
                <a:path w="20668" h="21104" extrusionOk="0">
                  <a:moveTo>
                    <a:pt x="7671" y="12533"/>
                  </a:moveTo>
                  <a:cubicBezTo>
                    <a:pt x="6824" y="11504"/>
                    <a:pt x="5977" y="10475"/>
                    <a:pt x="7671" y="9447"/>
                  </a:cubicBezTo>
                  <a:cubicBezTo>
                    <a:pt x="9789" y="8418"/>
                    <a:pt x="12330" y="8761"/>
                    <a:pt x="11483" y="7047"/>
                  </a:cubicBezTo>
                  <a:cubicBezTo>
                    <a:pt x="10636" y="6018"/>
                    <a:pt x="8095" y="1904"/>
                    <a:pt x="8095" y="1218"/>
                  </a:cubicBezTo>
                  <a:cubicBezTo>
                    <a:pt x="8095" y="875"/>
                    <a:pt x="5130" y="-496"/>
                    <a:pt x="4706" y="190"/>
                  </a:cubicBezTo>
                  <a:cubicBezTo>
                    <a:pt x="3859" y="875"/>
                    <a:pt x="895" y="4304"/>
                    <a:pt x="895" y="4304"/>
                  </a:cubicBezTo>
                  <a:cubicBezTo>
                    <a:pt x="471" y="6704"/>
                    <a:pt x="471" y="6704"/>
                    <a:pt x="471" y="6704"/>
                  </a:cubicBezTo>
                  <a:cubicBezTo>
                    <a:pt x="471" y="6704"/>
                    <a:pt x="471" y="7733"/>
                    <a:pt x="48" y="8075"/>
                  </a:cubicBezTo>
                  <a:cubicBezTo>
                    <a:pt x="-376" y="8761"/>
                    <a:pt x="2165" y="10818"/>
                    <a:pt x="3436" y="11161"/>
                  </a:cubicBezTo>
                  <a:cubicBezTo>
                    <a:pt x="4706" y="11847"/>
                    <a:pt x="2165" y="12533"/>
                    <a:pt x="2589" y="13561"/>
                  </a:cubicBezTo>
                  <a:cubicBezTo>
                    <a:pt x="3012" y="14247"/>
                    <a:pt x="5553" y="15618"/>
                    <a:pt x="5553" y="15618"/>
                  </a:cubicBezTo>
                  <a:cubicBezTo>
                    <a:pt x="4706" y="17675"/>
                    <a:pt x="4706" y="17675"/>
                    <a:pt x="4706" y="17675"/>
                  </a:cubicBezTo>
                  <a:cubicBezTo>
                    <a:pt x="4706" y="17675"/>
                    <a:pt x="1742" y="17675"/>
                    <a:pt x="4706" y="18361"/>
                  </a:cubicBezTo>
                  <a:cubicBezTo>
                    <a:pt x="7671" y="19390"/>
                    <a:pt x="9789" y="21104"/>
                    <a:pt x="9789" y="20761"/>
                  </a:cubicBezTo>
                  <a:cubicBezTo>
                    <a:pt x="9365" y="20418"/>
                    <a:pt x="7671" y="18018"/>
                    <a:pt x="7671" y="18018"/>
                  </a:cubicBezTo>
                  <a:cubicBezTo>
                    <a:pt x="11059" y="16647"/>
                    <a:pt x="11059" y="16647"/>
                    <a:pt x="11059" y="16647"/>
                  </a:cubicBezTo>
                  <a:cubicBezTo>
                    <a:pt x="19530" y="21104"/>
                    <a:pt x="19530" y="21104"/>
                    <a:pt x="19530" y="21104"/>
                  </a:cubicBezTo>
                  <a:cubicBezTo>
                    <a:pt x="19530" y="21104"/>
                    <a:pt x="19530" y="20075"/>
                    <a:pt x="20377" y="19733"/>
                  </a:cubicBezTo>
                  <a:cubicBezTo>
                    <a:pt x="21224" y="19047"/>
                    <a:pt x="19953" y="16647"/>
                    <a:pt x="19953" y="16647"/>
                  </a:cubicBezTo>
                  <a:cubicBezTo>
                    <a:pt x="19953" y="16647"/>
                    <a:pt x="21224" y="16304"/>
                    <a:pt x="18259" y="15961"/>
                  </a:cubicBezTo>
                  <a:cubicBezTo>
                    <a:pt x="15295" y="15275"/>
                    <a:pt x="15295" y="14933"/>
                    <a:pt x="14024" y="14933"/>
                  </a:cubicBezTo>
                  <a:cubicBezTo>
                    <a:pt x="13177" y="14933"/>
                    <a:pt x="12753" y="15618"/>
                    <a:pt x="11059" y="14590"/>
                  </a:cubicBezTo>
                  <a:cubicBezTo>
                    <a:pt x="9789" y="13904"/>
                    <a:pt x="7671" y="12533"/>
                    <a:pt x="7671" y="12533"/>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Shape 180"/>
            <p:cNvSpPr/>
            <p:nvPr/>
          </p:nvSpPr>
          <p:spPr>
            <a:xfrm>
              <a:off x="16248955" y="5298573"/>
              <a:ext cx="283253" cy="193665"/>
            </a:xfrm>
            <a:custGeom>
              <a:avLst/>
              <a:gdLst/>
              <a:ahLst/>
              <a:cxnLst>
                <a:cxn ang="0">
                  <a:pos x="wd2" y="hd2"/>
                </a:cxn>
                <a:cxn ang="5400000">
                  <a:pos x="wd2" y="hd2"/>
                </a:cxn>
                <a:cxn ang="10800000">
                  <a:pos x="wd2" y="hd2"/>
                </a:cxn>
                <a:cxn ang="16200000">
                  <a:pos x="wd2" y="hd2"/>
                </a:cxn>
              </a:cxnLst>
              <a:rect l="0" t="0" r="r" b="b"/>
              <a:pathLst>
                <a:path w="19838" h="21012" extrusionOk="0">
                  <a:moveTo>
                    <a:pt x="13571" y="0"/>
                  </a:moveTo>
                  <a:cubicBezTo>
                    <a:pt x="11514" y="2571"/>
                    <a:pt x="11514" y="7714"/>
                    <a:pt x="9114" y="6686"/>
                  </a:cubicBezTo>
                  <a:cubicBezTo>
                    <a:pt x="6371" y="5657"/>
                    <a:pt x="9799" y="7200"/>
                    <a:pt x="6371" y="5657"/>
                  </a:cubicBezTo>
                  <a:cubicBezTo>
                    <a:pt x="3285" y="4114"/>
                    <a:pt x="3971" y="5657"/>
                    <a:pt x="3285" y="7200"/>
                  </a:cubicBezTo>
                  <a:cubicBezTo>
                    <a:pt x="2599" y="8229"/>
                    <a:pt x="2942" y="10286"/>
                    <a:pt x="2942" y="10286"/>
                  </a:cubicBezTo>
                  <a:cubicBezTo>
                    <a:pt x="2942" y="10286"/>
                    <a:pt x="-1515" y="14914"/>
                    <a:pt x="542" y="14914"/>
                  </a:cubicBezTo>
                  <a:cubicBezTo>
                    <a:pt x="2599" y="14400"/>
                    <a:pt x="4656" y="13886"/>
                    <a:pt x="7399" y="13371"/>
                  </a:cubicBezTo>
                  <a:cubicBezTo>
                    <a:pt x="10485" y="12343"/>
                    <a:pt x="11514" y="13886"/>
                    <a:pt x="10485" y="14914"/>
                  </a:cubicBezTo>
                  <a:cubicBezTo>
                    <a:pt x="9799" y="15429"/>
                    <a:pt x="11514" y="19029"/>
                    <a:pt x="13228" y="20057"/>
                  </a:cubicBezTo>
                  <a:cubicBezTo>
                    <a:pt x="14599" y="20571"/>
                    <a:pt x="16999" y="21600"/>
                    <a:pt x="16656" y="20571"/>
                  </a:cubicBezTo>
                  <a:cubicBezTo>
                    <a:pt x="16656" y="19029"/>
                    <a:pt x="16314" y="18000"/>
                    <a:pt x="16314" y="15429"/>
                  </a:cubicBezTo>
                  <a:cubicBezTo>
                    <a:pt x="15971" y="13371"/>
                    <a:pt x="19399" y="12857"/>
                    <a:pt x="19399" y="12857"/>
                  </a:cubicBezTo>
                  <a:cubicBezTo>
                    <a:pt x="19399" y="12857"/>
                    <a:pt x="20085" y="8229"/>
                    <a:pt x="19742" y="7714"/>
                  </a:cubicBezTo>
                  <a:cubicBezTo>
                    <a:pt x="19056" y="7200"/>
                    <a:pt x="17685" y="4629"/>
                    <a:pt x="16999" y="3600"/>
                  </a:cubicBezTo>
                  <a:cubicBezTo>
                    <a:pt x="16314" y="2057"/>
                    <a:pt x="13571" y="0"/>
                    <a:pt x="13571"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Shape 181"/>
            <p:cNvSpPr/>
            <p:nvPr/>
          </p:nvSpPr>
          <p:spPr>
            <a:xfrm>
              <a:off x="15659603" y="5424968"/>
              <a:ext cx="519465" cy="473132"/>
            </a:xfrm>
            <a:custGeom>
              <a:avLst/>
              <a:gdLst/>
              <a:ahLst/>
              <a:cxnLst>
                <a:cxn ang="0">
                  <a:pos x="wd2" y="hd2"/>
                </a:cxn>
                <a:cxn ang="5400000">
                  <a:pos x="wd2" y="hd2"/>
                </a:cxn>
                <a:cxn ang="10800000">
                  <a:pos x="wd2" y="hd2"/>
                </a:cxn>
                <a:cxn ang="16200000">
                  <a:pos x="wd2" y="hd2"/>
                </a:cxn>
              </a:cxnLst>
              <a:rect l="0" t="0" r="r" b="b"/>
              <a:pathLst>
                <a:path w="20513" h="20770" extrusionOk="0">
                  <a:moveTo>
                    <a:pt x="17799" y="5528"/>
                  </a:moveTo>
                  <a:cubicBezTo>
                    <a:pt x="17220" y="6576"/>
                    <a:pt x="18184" y="7834"/>
                    <a:pt x="18377" y="8254"/>
                  </a:cubicBezTo>
                  <a:cubicBezTo>
                    <a:pt x="18570" y="8673"/>
                    <a:pt x="21270" y="8883"/>
                    <a:pt x="20306" y="10141"/>
                  </a:cubicBezTo>
                  <a:cubicBezTo>
                    <a:pt x="19534" y="11190"/>
                    <a:pt x="18956" y="11190"/>
                    <a:pt x="19341" y="11609"/>
                  </a:cubicBezTo>
                  <a:cubicBezTo>
                    <a:pt x="19920" y="12029"/>
                    <a:pt x="17991" y="12029"/>
                    <a:pt x="17799" y="13496"/>
                  </a:cubicBezTo>
                  <a:cubicBezTo>
                    <a:pt x="17606" y="14964"/>
                    <a:pt x="18956" y="16852"/>
                    <a:pt x="18763" y="16852"/>
                  </a:cubicBezTo>
                  <a:cubicBezTo>
                    <a:pt x="18377" y="16852"/>
                    <a:pt x="17606" y="16852"/>
                    <a:pt x="17220" y="17062"/>
                  </a:cubicBezTo>
                  <a:cubicBezTo>
                    <a:pt x="16641" y="17062"/>
                    <a:pt x="16834" y="16852"/>
                    <a:pt x="16834" y="17900"/>
                  </a:cubicBezTo>
                  <a:cubicBezTo>
                    <a:pt x="17027" y="18949"/>
                    <a:pt x="17220" y="20417"/>
                    <a:pt x="17220" y="20417"/>
                  </a:cubicBezTo>
                  <a:cubicBezTo>
                    <a:pt x="17220" y="20417"/>
                    <a:pt x="16063" y="21046"/>
                    <a:pt x="15484" y="20627"/>
                  </a:cubicBezTo>
                  <a:cubicBezTo>
                    <a:pt x="14906" y="20207"/>
                    <a:pt x="12977" y="20417"/>
                    <a:pt x="12206" y="20627"/>
                  </a:cubicBezTo>
                  <a:cubicBezTo>
                    <a:pt x="11434" y="20836"/>
                    <a:pt x="9891" y="19578"/>
                    <a:pt x="9120" y="19578"/>
                  </a:cubicBezTo>
                  <a:cubicBezTo>
                    <a:pt x="8349" y="19578"/>
                    <a:pt x="8349" y="19788"/>
                    <a:pt x="6613" y="19368"/>
                  </a:cubicBezTo>
                  <a:cubicBezTo>
                    <a:pt x="4877" y="18739"/>
                    <a:pt x="5263" y="18320"/>
                    <a:pt x="3913" y="17900"/>
                  </a:cubicBezTo>
                  <a:cubicBezTo>
                    <a:pt x="2756" y="17481"/>
                    <a:pt x="2370" y="18739"/>
                    <a:pt x="1406" y="16432"/>
                  </a:cubicBezTo>
                  <a:cubicBezTo>
                    <a:pt x="441" y="14335"/>
                    <a:pt x="249" y="14335"/>
                    <a:pt x="56" y="13496"/>
                  </a:cubicBezTo>
                  <a:cubicBezTo>
                    <a:pt x="-330" y="12867"/>
                    <a:pt x="1406" y="9722"/>
                    <a:pt x="1406" y="9302"/>
                  </a:cubicBezTo>
                  <a:cubicBezTo>
                    <a:pt x="1599" y="8883"/>
                    <a:pt x="4106" y="11190"/>
                    <a:pt x="4106" y="11399"/>
                  </a:cubicBezTo>
                  <a:cubicBezTo>
                    <a:pt x="4299" y="11609"/>
                    <a:pt x="7191" y="8883"/>
                    <a:pt x="6806" y="8463"/>
                  </a:cubicBezTo>
                  <a:cubicBezTo>
                    <a:pt x="6420" y="8044"/>
                    <a:pt x="10470" y="6576"/>
                    <a:pt x="10470" y="5737"/>
                  </a:cubicBezTo>
                  <a:cubicBezTo>
                    <a:pt x="10663" y="5108"/>
                    <a:pt x="11049" y="4898"/>
                    <a:pt x="11434" y="5108"/>
                  </a:cubicBezTo>
                  <a:cubicBezTo>
                    <a:pt x="12013" y="5528"/>
                    <a:pt x="12206" y="3430"/>
                    <a:pt x="12206" y="2592"/>
                  </a:cubicBezTo>
                  <a:cubicBezTo>
                    <a:pt x="12206" y="1543"/>
                    <a:pt x="13556" y="495"/>
                    <a:pt x="14327" y="75"/>
                  </a:cubicBezTo>
                  <a:cubicBezTo>
                    <a:pt x="15099" y="-554"/>
                    <a:pt x="19534" y="3011"/>
                    <a:pt x="19341" y="2592"/>
                  </a:cubicBezTo>
                  <a:cubicBezTo>
                    <a:pt x="19149" y="1963"/>
                    <a:pt x="17799" y="5528"/>
                    <a:pt x="17799" y="5528"/>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Shape 182"/>
            <p:cNvSpPr/>
            <p:nvPr/>
          </p:nvSpPr>
          <p:spPr>
            <a:xfrm>
              <a:off x="16838765" y="5747613"/>
              <a:ext cx="1162067" cy="469607"/>
            </a:xfrm>
            <a:custGeom>
              <a:avLst/>
              <a:gdLst/>
              <a:ahLst/>
              <a:cxnLst>
                <a:cxn ang="0">
                  <a:pos x="wd2" y="hd2"/>
                </a:cxn>
                <a:cxn ang="5400000">
                  <a:pos x="wd2" y="hd2"/>
                </a:cxn>
                <a:cxn ang="10800000">
                  <a:pos x="wd2" y="hd2"/>
                </a:cxn>
                <a:cxn ang="16200000">
                  <a:pos x="wd2" y="hd2"/>
                </a:cxn>
              </a:cxnLst>
              <a:rect l="0" t="0" r="r" b="b"/>
              <a:pathLst>
                <a:path w="21249" h="20735" extrusionOk="0">
                  <a:moveTo>
                    <a:pt x="2969" y="7394"/>
                  </a:moveTo>
                  <a:cubicBezTo>
                    <a:pt x="3148" y="7394"/>
                    <a:pt x="4403" y="6759"/>
                    <a:pt x="6106" y="8664"/>
                  </a:cubicBezTo>
                  <a:cubicBezTo>
                    <a:pt x="7719" y="10570"/>
                    <a:pt x="8257" y="11206"/>
                    <a:pt x="8167" y="11629"/>
                  </a:cubicBezTo>
                  <a:cubicBezTo>
                    <a:pt x="8167" y="12053"/>
                    <a:pt x="8705" y="13535"/>
                    <a:pt x="8347" y="13535"/>
                  </a:cubicBezTo>
                  <a:cubicBezTo>
                    <a:pt x="7988" y="13535"/>
                    <a:pt x="7002" y="15017"/>
                    <a:pt x="7630" y="15653"/>
                  </a:cubicBezTo>
                  <a:cubicBezTo>
                    <a:pt x="8167" y="16288"/>
                    <a:pt x="7988" y="16923"/>
                    <a:pt x="8705" y="16288"/>
                  </a:cubicBezTo>
                  <a:cubicBezTo>
                    <a:pt x="9332" y="15653"/>
                    <a:pt x="8974" y="15017"/>
                    <a:pt x="10318" y="15864"/>
                  </a:cubicBezTo>
                  <a:cubicBezTo>
                    <a:pt x="11573" y="16923"/>
                    <a:pt x="11752" y="17559"/>
                    <a:pt x="11752" y="17559"/>
                  </a:cubicBezTo>
                  <a:cubicBezTo>
                    <a:pt x="11752" y="17559"/>
                    <a:pt x="11304" y="18406"/>
                    <a:pt x="12290" y="17982"/>
                  </a:cubicBezTo>
                  <a:cubicBezTo>
                    <a:pt x="13186" y="17770"/>
                    <a:pt x="13097" y="17770"/>
                    <a:pt x="13276" y="17347"/>
                  </a:cubicBezTo>
                  <a:cubicBezTo>
                    <a:pt x="13545" y="16923"/>
                    <a:pt x="14352" y="16076"/>
                    <a:pt x="14352" y="15441"/>
                  </a:cubicBezTo>
                  <a:cubicBezTo>
                    <a:pt x="14352" y="15017"/>
                    <a:pt x="16144" y="15653"/>
                    <a:pt x="16323" y="16076"/>
                  </a:cubicBezTo>
                  <a:cubicBezTo>
                    <a:pt x="16592" y="16500"/>
                    <a:pt x="16951" y="18194"/>
                    <a:pt x="17220" y="18406"/>
                  </a:cubicBezTo>
                  <a:cubicBezTo>
                    <a:pt x="17399" y="18406"/>
                    <a:pt x="18833" y="20735"/>
                    <a:pt x="19460" y="20735"/>
                  </a:cubicBezTo>
                  <a:cubicBezTo>
                    <a:pt x="20088" y="20735"/>
                    <a:pt x="20984" y="20735"/>
                    <a:pt x="20984" y="20735"/>
                  </a:cubicBezTo>
                  <a:cubicBezTo>
                    <a:pt x="20984" y="20735"/>
                    <a:pt x="21432" y="19464"/>
                    <a:pt x="21163" y="19041"/>
                  </a:cubicBezTo>
                  <a:cubicBezTo>
                    <a:pt x="20984" y="18617"/>
                    <a:pt x="20984" y="18829"/>
                    <a:pt x="20446" y="18406"/>
                  </a:cubicBezTo>
                  <a:cubicBezTo>
                    <a:pt x="19819" y="17982"/>
                    <a:pt x="19012" y="17347"/>
                    <a:pt x="18295" y="16288"/>
                  </a:cubicBezTo>
                  <a:cubicBezTo>
                    <a:pt x="17578" y="15229"/>
                    <a:pt x="17220" y="14594"/>
                    <a:pt x="17220" y="13959"/>
                  </a:cubicBezTo>
                  <a:cubicBezTo>
                    <a:pt x="17130" y="13323"/>
                    <a:pt x="17040" y="12264"/>
                    <a:pt x="17040" y="12264"/>
                  </a:cubicBezTo>
                  <a:cubicBezTo>
                    <a:pt x="17040" y="12264"/>
                    <a:pt x="18205" y="14170"/>
                    <a:pt x="16861" y="11841"/>
                  </a:cubicBezTo>
                  <a:cubicBezTo>
                    <a:pt x="15606" y="9511"/>
                    <a:pt x="15427" y="8453"/>
                    <a:pt x="15069" y="8453"/>
                  </a:cubicBezTo>
                  <a:cubicBezTo>
                    <a:pt x="14710" y="8453"/>
                    <a:pt x="14620" y="8241"/>
                    <a:pt x="13545" y="6970"/>
                  </a:cubicBezTo>
                  <a:cubicBezTo>
                    <a:pt x="12559" y="5911"/>
                    <a:pt x="11215" y="4853"/>
                    <a:pt x="10498" y="4429"/>
                  </a:cubicBezTo>
                  <a:cubicBezTo>
                    <a:pt x="9781" y="4006"/>
                    <a:pt x="9422" y="3582"/>
                    <a:pt x="8347" y="3159"/>
                  </a:cubicBezTo>
                  <a:cubicBezTo>
                    <a:pt x="7361" y="2523"/>
                    <a:pt x="6106" y="1676"/>
                    <a:pt x="5837" y="2100"/>
                  </a:cubicBezTo>
                  <a:cubicBezTo>
                    <a:pt x="5568" y="2311"/>
                    <a:pt x="5478" y="3370"/>
                    <a:pt x="5299" y="4006"/>
                  </a:cubicBezTo>
                  <a:cubicBezTo>
                    <a:pt x="5210" y="4429"/>
                    <a:pt x="5210" y="6970"/>
                    <a:pt x="4493" y="6123"/>
                  </a:cubicBezTo>
                  <a:cubicBezTo>
                    <a:pt x="3776" y="5064"/>
                    <a:pt x="3776" y="5911"/>
                    <a:pt x="3507" y="5064"/>
                  </a:cubicBezTo>
                  <a:cubicBezTo>
                    <a:pt x="3327" y="4006"/>
                    <a:pt x="3596" y="4641"/>
                    <a:pt x="3327" y="3159"/>
                  </a:cubicBezTo>
                  <a:cubicBezTo>
                    <a:pt x="3059" y="1676"/>
                    <a:pt x="2879" y="1253"/>
                    <a:pt x="2342" y="1253"/>
                  </a:cubicBezTo>
                  <a:cubicBezTo>
                    <a:pt x="1804" y="1253"/>
                    <a:pt x="-168" y="-865"/>
                    <a:pt x="11" y="406"/>
                  </a:cubicBezTo>
                  <a:cubicBezTo>
                    <a:pt x="191" y="1676"/>
                    <a:pt x="549" y="2311"/>
                    <a:pt x="549" y="2311"/>
                  </a:cubicBezTo>
                  <a:cubicBezTo>
                    <a:pt x="549" y="2311"/>
                    <a:pt x="2073" y="4006"/>
                    <a:pt x="1893" y="4006"/>
                  </a:cubicBezTo>
                  <a:cubicBezTo>
                    <a:pt x="1804" y="4006"/>
                    <a:pt x="2431" y="3794"/>
                    <a:pt x="2342" y="4641"/>
                  </a:cubicBezTo>
                  <a:cubicBezTo>
                    <a:pt x="2252" y="5700"/>
                    <a:pt x="1625" y="5064"/>
                    <a:pt x="1714" y="5488"/>
                  </a:cubicBezTo>
                  <a:cubicBezTo>
                    <a:pt x="1804" y="5700"/>
                    <a:pt x="1714" y="7606"/>
                    <a:pt x="2969" y="7394"/>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2" name="Shape 183"/>
            <p:cNvSpPr/>
            <p:nvPr/>
          </p:nvSpPr>
          <p:spPr>
            <a:xfrm>
              <a:off x="17032425" y="5952718"/>
              <a:ext cx="87310" cy="82481"/>
            </a:xfrm>
            <a:custGeom>
              <a:avLst/>
              <a:gdLst/>
              <a:ahLst/>
              <a:cxnLst>
                <a:cxn ang="0">
                  <a:pos x="wd2" y="hd2"/>
                </a:cxn>
                <a:cxn ang="5400000">
                  <a:pos x="wd2" y="hd2"/>
                </a:cxn>
                <a:cxn ang="10800000">
                  <a:pos x="wd2" y="hd2"/>
                </a:cxn>
                <a:cxn ang="16200000">
                  <a:pos x="wd2" y="hd2"/>
                </a:cxn>
              </a:cxnLst>
              <a:rect l="0" t="0" r="r" b="b"/>
              <a:pathLst>
                <a:path w="19064" h="21600" extrusionOk="0">
                  <a:moveTo>
                    <a:pt x="6915" y="0"/>
                  </a:moveTo>
                  <a:cubicBezTo>
                    <a:pt x="4755" y="0"/>
                    <a:pt x="-1725" y="7624"/>
                    <a:pt x="435" y="10165"/>
                  </a:cubicBezTo>
                  <a:cubicBezTo>
                    <a:pt x="2595" y="11435"/>
                    <a:pt x="3675" y="21600"/>
                    <a:pt x="3675" y="21600"/>
                  </a:cubicBezTo>
                  <a:cubicBezTo>
                    <a:pt x="3675" y="21600"/>
                    <a:pt x="9075" y="21600"/>
                    <a:pt x="14475" y="19059"/>
                  </a:cubicBezTo>
                  <a:cubicBezTo>
                    <a:pt x="19875" y="17788"/>
                    <a:pt x="19875" y="16518"/>
                    <a:pt x="17715" y="13976"/>
                  </a:cubicBezTo>
                  <a:cubicBezTo>
                    <a:pt x="15555" y="11435"/>
                    <a:pt x="6915" y="0"/>
                    <a:pt x="6915"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Shape 184"/>
            <p:cNvSpPr/>
            <p:nvPr/>
          </p:nvSpPr>
          <p:spPr>
            <a:xfrm>
              <a:off x="16516599" y="6103311"/>
              <a:ext cx="191490" cy="101853"/>
            </a:xfrm>
            <a:custGeom>
              <a:avLst/>
              <a:gdLst/>
              <a:ahLst/>
              <a:cxnLst>
                <a:cxn ang="0">
                  <a:pos x="wd2" y="hd2"/>
                </a:cxn>
                <a:cxn ang="5400000">
                  <a:pos x="wd2" y="hd2"/>
                </a:cxn>
                <a:cxn ang="10800000">
                  <a:pos x="wd2" y="hd2"/>
                </a:cxn>
                <a:cxn ang="16200000">
                  <a:pos x="wd2" y="hd2"/>
                </a:cxn>
              </a:cxnLst>
              <a:rect l="0" t="0" r="r" b="b"/>
              <a:pathLst>
                <a:path w="19211" h="18867" extrusionOk="0">
                  <a:moveTo>
                    <a:pt x="4493" y="18400"/>
                  </a:moveTo>
                  <a:cubicBezTo>
                    <a:pt x="7439" y="15700"/>
                    <a:pt x="14311" y="7600"/>
                    <a:pt x="15784" y="5800"/>
                  </a:cubicBezTo>
                  <a:cubicBezTo>
                    <a:pt x="17748" y="4000"/>
                    <a:pt x="21184" y="400"/>
                    <a:pt x="17748" y="400"/>
                  </a:cubicBezTo>
                  <a:cubicBezTo>
                    <a:pt x="14802" y="400"/>
                    <a:pt x="9402" y="-500"/>
                    <a:pt x="7439" y="400"/>
                  </a:cubicBezTo>
                  <a:cubicBezTo>
                    <a:pt x="5475" y="1300"/>
                    <a:pt x="2529" y="6700"/>
                    <a:pt x="2039" y="8500"/>
                  </a:cubicBezTo>
                  <a:cubicBezTo>
                    <a:pt x="1548" y="10300"/>
                    <a:pt x="1057" y="11200"/>
                    <a:pt x="75" y="11200"/>
                  </a:cubicBezTo>
                  <a:cubicBezTo>
                    <a:pt x="-416" y="11200"/>
                    <a:pt x="1548" y="21100"/>
                    <a:pt x="4493" y="1840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Shape 185"/>
            <p:cNvSpPr/>
            <p:nvPr/>
          </p:nvSpPr>
          <p:spPr>
            <a:xfrm>
              <a:off x="16270971" y="6147451"/>
              <a:ext cx="113735" cy="51003"/>
            </a:xfrm>
            <a:custGeom>
              <a:avLst/>
              <a:gdLst/>
              <a:ahLst/>
              <a:cxnLst>
                <a:cxn ang="0">
                  <a:pos x="wd2" y="hd2"/>
                </a:cxn>
                <a:cxn ang="5400000">
                  <a:pos x="wd2" y="hd2"/>
                </a:cxn>
                <a:cxn ang="10800000">
                  <a:pos x="wd2" y="hd2"/>
                </a:cxn>
                <a:cxn ang="16200000">
                  <a:pos x="wd2" y="hd2"/>
                </a:cxn>
              </a:cxnLst>
              <a:rect l="0" t="0" r="r" b="b"/>
              <a:pathLst>
                <a:path w="16556" h="18445" extrusionOk="0">
                  <a:moveTo>
                    <a:pt x="14400" y="18289"/>
                  </a:moveTo>
                  <a:cubicBezTo>
                    <a:pt x="9360" y="20089"/>
                    <a:pt x="0" y="5689"/>
                    <a:pt x="0" y="5689"/>
                  </a:cubicBezTo>
                  <a:cubicBezTo>
                    <a:pt x="0" y="5689"/>
                    <a:pt x="4320" y="-1511"/>
                    <a:pt x="6480" y="289"/>
                  </a:cubicBezTo>
                  <a:cubicBezTo>
                    <a:pt x="8640" y="3889"/>
                    <a:pt x="21600" y="16489"/>
                    <a:pt x="14400" y="18289"/>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5" name="Shape 186"/>
            <p:cNvSpPr/>
            <p:nvPr/>
          </p:nvSpPr>
          <p:spPr>
            <a:xfrm>
              <a:off x="15534871" y="5996543"/>
              <a:ext cx="961398" cy="140452"/>
            </a:xfrm>
            <a:custGeom>
              <a:avLst/>
              <a:gdLst/>
              <a:ahLst/>
              <a:cxnLst>
                <a:cxn ang="0">
                  <a:pos x="wd2" y="hd2"/>
                </a:cxn>
                <a:cxn ang="5400000">
                  <a:pos x="wd2" y="hd2"/>
                </a:cxn>
                <a:cxn ang="10800000">
                  <a:pos x="wd2" y="hd2"/>
                </a:cxn>
                <a:cxn ang="16200000">
                  <a:pos x="wd2" y="hd2"/>
                </a:cxn>
              </a:cxnLst>
              <a:rect l="0" t="0" r="r" b="b"/>
              <a:pathLst>
                <a:path w="21117" h="20513" extrusionOk="0">
                  <a:moveTo>
                    <a:pt x="1551" y="112"/>
                  </a:moveTo>
                  <a:cubicBezTo>
                    <a:pt x="584" y="2899"/>
                    <a:pt x="-383" y="7080"/>
                    <a:pt x="154" y="8473"/>
                  </a:cubicBezTo>
                  <a:cubicBezTo>
                    <a:pt x="584" y="9867"/>
                    <a:pt x="1444" y="14047"/>
                    <a:pt x="2518" y="13350"/>
                  </a:cubicBezTo>
                  <a:cubicBezTo>
                    <a:pt x="3701" y="13350"/>
                    <a:pt x="3916" y="15441"/>
                    <a:pt x="5527" y="15441"/>
                  </a:cubicBezTo>
                  <a:cubicBezTo>
                    <a:pt x="7139" y="14744"/>
                    <a:pt x="7892" y="16834"/>
                    <a:pt x="8214" y="16834"/>
                  </a:cubicBezTo>
                  <a:cubicBezTo>
                    <a:pt x="8536" y="16834"/>
                    <a:pt x="8429" y="18925"/>
                    <a:pt x="9504" y="18925"/>
                  </a:cubicBezTo>
                  <a:cubicBezTo>
                    <a:pt x="10471" y="19621"/>
                    <a:pt x="11653" y="18925"/>
                    <a:pt x="12190" y="18925"/>
                  </a:cubicBezTo>
                  <a:cubicBezTo>
                    <a:pt x="12727" y="18925"/>
                    <a:pt x="12835" y="19621"/>
                    <a:pt x="13587" y="20318"/>
                  </a:cubicBezTo>
                  <a:cubicBezTo>
                    <a:pt x="14339" y="21015"/>
                    <a:pt x="13157" y="19621"/>
                    <a:pt x="14984" y="19621"/>
                  </a:cubicBezTo>
                  <a:cubicBezTo>
                    <a:pt x="16704" y="20318"/>
                    <a:pt x="17886" y="18228"/>
                    <a:pt x="18638" y="18925"/>
                  </a:cubicBezTo>
                  <a:cubicBezTo>
                    <a:pt x="19390" y="18925"/>
                    <a:pt x="19605" y="19621"/>
                    <a:pt x="19927" y="19621"/>
                  </a:cubicBezTo>
                  <a:cubicBezTo>
                    <a:pt x="20142" y="19621"/>
                    <a:pt x="21217" y="18228"/>
                    <a:pt x="21110" y="16834"/>
                  </a:cubicBezTo>
                  <a:cubicBezTo>
                    <a:pt x="20895" y="14744"/>
                    <a:pt x="18638" y="19621"/>
                    <a:pt x="18101" y="18228"/>
                  </a:cubicBezTo>
                  <a:cubicBezTo>
                    <a:pt x="17671" y="16834"/>
                    <a:pt x="16381" y="16138"/>
                    <a:pt x="16059" y="16138"/>
                  </a:cubicBezTo>
                  <a:cubicBezTo>
                    <a:pt x="15736" y="16834"/>
                    <a:pt x="14232" y="16138"/>
                    <a:pt x="13587" y="16138"/>
                  </a:cubicBezTo>
                  <a:cubicBezTo>
                    <a:pt x="12942" y="16138"/>
                    <a:pt x="14339" y="18228"/>
                    <a:pt x="12727" y="16138"/>
                  </a:cubicBezTo>
                  <a:cubicBezTo>
                    <a:pt x="11116" y="14047"/>
                    <a:pt x="10148" y="11260"/>
                    <a:pt x="10148" y="11260"/>
                  </a:cubicBezTo>
                  <a:cubicBezTo>
                    <a:pt x="10148" y="11260"/>
                    <a:pt x="10578" y="7080"/>
                    <a:pt x="9396" y="7080"/>
                  </a:cubicBezTo>
                  <a:cubicBezTo>
                    <a:pt x="8107" y="7776"/>
                    <a:pt x="7892" y="7776"/>
                    <a:pt x="7892" y="7776"/>
                  </a:cubicBezTo>
                  <a:cubicBezTo>
                    <a:pt x="7892" y="7776"/>
                    <a:pt x="8644" y="7776"/>
                    <a:pt x="6817" y="6383"/>
                  </a:cubicBezTo>
                  <a:cubicBezTo>
                    <a:pt x="5098" y="4292"/>
                    <a:pt x="4883" y="4292"/>
                    <a:pt x="4238" y="4292"/>
                  </a:cubicBezTo>
                  <a:cubicBezTo>
                    <a:pt x="3701" y="4292"/>
                    <a:pt x="2948" y="3596"/>
                    <a:pt x="2518" y="1505"/>
                  </a:cubicBezTo>
                  <a:cubicBezTo>
                    <a:pt x="1981" y="-585"/>
                    <a:pt x="1551" y="112"/>
                    <a:pt x="1551" y="11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Shape 187"/>
            <p:cNvSpPr/>
            <p:nvPr/>
          </p:nvSpPr>
          <p:spPr>
            <a:xfrm>
              <a:off x="14920974" y="5493136"/>
              <a:ext cx="634911" cy="493861"/>
            </a:xfrm>
            <a:custGeom>
              <a:avLst/>
              <a:gdLst/>
              <a:ahLst/>
              <a:cxnLst>
                <a:cxn ang="0">
                  <a:pos x="wd2" y="hd2"/>
                </a:cxn>
                <a:cxn ang="5400000">
                  <a:pos x="wd2" y="hd2"/>
                </a:cxn>
                <a:cxn ang="10800000">
                  <a:pos x="wd2" y="hd2"/>
                </a:cxn>
                <a:cxn ang="16200000">
                  <a:pos x="wd2" y="hd2"/>
                </a:cxn>
              </a:cxnLst>
              <a:rect l="0" t="0" r="r" b="b"/>
              <a:pathLst>
                <a:path w="20494" h="20496" extrusionOk="0">
                  <a:moveTo>
                    <a:pt x="19235" y="20245"/>
                  </a:moveTo>
                  <a:cubicBezTo>
                    <a:pt x="19077" y="20245"/>
                    <a:pt x="17658" y="19651"/>
                    <a:pt x="15924" y="18462"/>
                  </a:cubicBezTo>
                  <a:cubicBezTo>
                    <a:pt x="14190" y="17074"/>
                    <a:pt x="13717" y="17471"/>
                    <a:pt x="12455" y="15885"/>
                  </a:cubicBezTo>
                  <a:cubicBezTo>
                    <a:pt x="11036" y="14300"/>
                    <a:pt x="9302" y="10733"/>
                    <a:pt x="8041" y="9148"/>
                  </a:cubicBezTo>
                  <a:cubicBezTo>
                    <a:pt x="6780" y="7761"/>
                    <a:pt x="7410" y="8553"/>
                    <a:pt x="4257" y="5779"/>
                  </a:cubicBezTo>
                  <a:cubicBezTo>
                    <a:pt x="1104" y="3005"/>
                    <a:pt x="0" y="627"/>
                    <a:pt x="0" y="627"/>
                  </a:cubicBezTo>
                  <a:cubicBezTo>
                    <a:pt x="0" y="627"/>
                    <a:pt x="2996" y="-166"/>
                    <a:pt x="3626" y="32"/>
                  </a:cubicBezTo>
                  <a:cubicBezTo>
                    <a:pt x="4257" y="428"/>
                    <a:pt x="4888" y="2014"/>
                    <a:pt x="8199" y="4590"/>
                  </a:cubicBezTo>
                  <a:cubicBezTo>
                    <a:pt x="11352" y="7166"/>
                    <a:pt x="17658" y="11328"/>
                    <a:pt x="18447" y="12913"/>
                  </a:cubicBezTo>
                  <a:cubicBezTo>
                    <a:pt x="19235" y="14498"/>
                    <a:pt x="18762" y="16084"/>
                    <a:pt x="19393" y="17074"/>
                  </a:cubicBezTo>
                  <a:cubicBezTo>
                    <a:pt x="20023" y="18065"/>
                    <a:pt x="21600" y="21434"/>
                    <a:pt x="19235" y="20245"/>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7" name="Shape 188"/>
            <p:cNvSpPr/>
            <p:nvPr/>
          </p:nvSpPr>
          <p:spPr>
            <a:xfrm>
              <a:off x="14078052" y="5315638"/>
              <a:ext cx="191200" cy="158591"/>
            </a:xfrm>
            <a:custGeom>
              <a:avLst/>
              <a:gdLst/>
              <a:ahLst/>
              <a:cxnLst>
                <a:cxn ang="0">
                  <a:pos x="wd2" y="hd2"/>
                </a:cxn>
                <a:cxn ang="5400000">
                  <a:pos x="wd2" y="hd2"/>
                </a:cxn>
                <a:cxn ang="10800000">
                  <a:pos x="wd2" y="hd2"/>
                </a:cxn>
                <a:cxn ang="16200000">
                  <a:pos x="wd2" y="hd2"/>
                </a:cxn>
              </a:cxnLst>
              <a:rect l="0" t="0" r="r" b="b"/>
              <a:pathLst>
                <a:path w="20278" h="20766" extrusionOk="0">
                  <a:moveTo>
                    <a:pt x="4335" y="0"/>
                  </a:moveTo>
                  <a:cubicBezTo>
                    <a:pt x="-293" y="1906"/>
                    <a:pt x="-1322" y="2541"/>
                    <a:pt x="1764" y="9529"/>
                  </a:cubicBezTo>
                  <a:cubicBezTo>
                    <a:pt x="4849" y="16518"/>
                    <a:pt x="3821" y="19059"/>
                    <a:pt x="5878" y="19694"/>
                  </a:cubicBezTo>
                  <a:cubicBezTo>
                    <a:pt x="8449" y="19694"/>
                    <a:pt x="8964" y="21600"/>
                    <a:pt x="10507" y="20329"/>
                  </a:cubicBezTo>
                  <a:cubicBezTo>
                    <a:pt x="12564" y="19694"/>
                    <a:pt x="15135" y="17153"/>
                    <a:pt x="16678" y="15882"/>
                  </a:cubicBezTo>
                  <a:cubicBezTo>
                    <a:pt x="18221" y="14612"/>
                    <a:pt x="20278" y="14612"/>
                    <a:pt x="20278" y="14612"/>
                  </a:cubicBezTo>
                  <a:cubicBezTo>
                    <a:pt x="20278" y="14612"/>
                    <a:pt x="8964" y="5718"/>
                    <a:pt x="7421" y="3812"/>
                  </a:cubicBezTo>
                  <a:cubicBezTo>
                    <a:pt x="5878" y="2541"/>
                    <a:pt x="4335" y="0"/>
                    <a:pt x="4335" y="0"/>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8" name="Shape 189"/>
            <p:cNvSpPr/>
            <p:nvPr/>
          </p:nvSpPr>
          <p:spPr>
            <a:xfrm>
              <a:off x="19365320" y="7724596"/>
              <a:ext cx="352269" cy="354209"/>
            </a:xfrm>
            <a:custGeom>
              <a:avLst/>
              <a:gdLst/>
              <a:ahLst/>
              <a:cxnLst>
                <a:cxn ang="0">
                  <a:pos x="wd2" y="hd2"/>
                </a:cxn>
                <a:cxn ang="5400000">
                  <a:pos x="wd2" y="hd2"/>
                </a:cxn>
                <a:cxn ang="10800000">
                  <a:pos x="wd2" y="hd2"/>
                </a:cxn>
                <a:cxn ang="16200000">
                  <a:pos x="wd2" y="hd2"/>
                </a:cxn>
              </a:cxnLst>
              <a:rect l="0" t="0" r="r" b="b"/>
              <a:pathLst>
                <a:path w="20432" h="21350" extrusionOk="0">
                  <a:moveTo>
                    <a:pt x="3719" y="19872"/>
                  </a:moveTo>
                  <a:cubicBezTo>
                    <a:pt x="5993" y="20160"/>
                    <a:pt x="7982" y="21600"/>
                    <a:pt x="10256" y="21312"/>
                  </a:cubicBezTo>
                  <a:cubicBezTo>
                    <a:pt x="12814" y="21312"/>
                    <a:pt x="17077" y="18432"/>
                    <a:pt x="15940" y="17856"/>
                  </a:cubicBezTo>
                  <a:cubicBezTo>
                    <a:pt x="15087" y="17280"/>
                    <a:pt x="14519" y="16704"/>
                    <a:pt x="15940" y="13824"/>
                  </a:cubicBezTo>
                  <a:cubicBezTo>
                    <a:pt x="17077" y="10944"/>
                    <a:pt x="20203" y="10944"/>
                    <a:pt x="19919" y="9504"/>
                  </a:cubicBezTo>
                  <a:cubicBezTo>
                    <a:pt x="19635" y="8064"/>
                    <a:pt x="20203" y="6912"/>
                    <a:pt x="20203" y="5760"/>
                  </a:cubicBezTo>
                  <a:cubicBezTo>
                    <a:pt x="19919" y="4320"/>
                    <a:pt x="21340" y="3744"/>
                    <a:pt x="19351" y="2592"/>
                  </a:cubicBezTo>
                  <a:cubicBezTo>
                    <a:pt x="17645" y="1440"/>
                    <a:pt x="14235" y="0"/>
                    <a:pt x="14235" y="0"/>
                  </a:cubicBezTo>
                  <a:cubicBezTo>
                    <a:pt x="14235" y="0"/>
                    <a:pt x="13382" y="0"/>
                    <a:pt x="13951" y="2880"/>
                  </a:cubicBezTo>
                  <a:cubicBezTo>
                    <a:pt x="14519" y="5760"/>
                    <a:pt x="16508" y="8352"/>
                    <a:pt x="13098" y="8640"/>
                  </a:cubicBezTo>
                  <a:cubicBezTo>
                    <a:pt x="9687" y="8640"/>
                    <a:pt x="9403" y="10080"/>
                    <a:pt x="7414" y="10944"/>
                  </a:cubicBezTo>
                  <a:cubicBezTo>
                    <a:pt x="5424" y="11520"/>
                    <a:pt x="8551" y="12960"/>
                    <a:pt x="5424" y="13824"/>
                  </a:cubicBezTo>
                  <a:cubicBezTo>
                    <a:pt x="2014" y="14688"/>
                    <a:pt x="-260" y="17568"/>
                    <a:pt x="24" y="18720"/>
                  </a:cubicBezTo>
                  <a:cubicBezTo>
                    <a:pt x="308" y="19584"/>
                    <a:pt x="3719" y="19872"/>
                    <a:pt x="3719" y="1987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9" name="Shape 190"/>
            <p:cNvSpPr/>
            <p:nvPr/>
          </p:nvSpPr>
          <p:spPr>
            <a:xfrm>
              <a:off x="19517945" y="7366238"/>
              <a:ext cx="399333" cy="384694"/>
            </a:xfrm>
            <a:custGeom>
              <a:avLst/>
              <a:gdLst/>
              <a:ahLst/>
              <a:cxnLst>
                <a:cxn ang="0">
                  <a:pos x="wd2" y="hd2"/>
                </a:cxn>
                <a:cxn ang="5400000">
                  <a:pos x="wd2" y="hd2"/>
                </a:cxn>
                <a:cxn ang="10800000">
                  <a:pos x="wd2" y="hd2"/>
                </a:cxn>
                <a:cxn ang="16200000">
                  <a:pos x="wd2" y="hd2"/>
                </a:cxn>
              </a:cxnLst>
              <a:rect l="0" t="0" r="r" b="b"/>
              <a:pathLst>
                <a:path w="20588" h="20721" extrusionOk="0">
                  <a:moveTo>
                    <a:pt x="14316" y="20571"/>
                  </a:moveTo>
                  <a:cubicBezTo>
                    <a:pt x="13312" y="20314"/>
                    <a:pt x="13060" y="18257"/>
                    <a:pt x="12809" y="17486"/>
                  </a:cubicBezTo>
                  <a:cubicBezTo>
                    <a:pt x="12558" y="16457"/>
                    <a:pt x="10047" y="15686"/>
                    <a:pt x="10047" y="15686"/>
                  </a:cubicBezTo>
                  <a:cubicBezTo>
                    <a:pt x="10047" y="15686"/>
                    <a:pt x="8037" y="14143"/>
                    <a:pt x="8037" y="13629"/>
                  </a:cubicBezTo>
                  <a:cubicBezTo>
                    <a:pt x="8288" y="13114"/>
                    <a:pt x="11805" y="13629"/>
                    <a:pt x="11302" y="13114"/>
                  </a:cubicBezTo>
                  <a:cubicBezTo>
                    <a:pt x="10800" y="12343"/>
                    <a:pt x="11051" y="10543"/>
                    <a:pt x="8540" y="8743"/>
                  </a:cubicBezTo>
                  <a:cubicBezTo>
                    <a:pt x="6279" y="7200"/>
                    <a:pt x="0" y="0"/>
                    <a:pt x="0" y="0"/>
                  </a:cubicBezTo>
                  <a:cubicBezTo>
                    <a:pt x="0" y="0"/>
                    <a:pt x="3767" y="2571"/>
                    <a:pt x="8037" y="4371"/>
                  </a:cubicBezTo>
                  <a:cubicBezTo>
                    <a:pt x="12558" y="6171"/>
                    <a:pt x="14065" y="8229"/>
                    <a:pt x="14316" y="9000"/>
                  </a:cubicBezTo>
                  <a:cubicBezTo>
                    <a:pt x="14567" y="10029"/>
                    <a:pt x="17833" y="12086"/>
                    <a:pt x="17581" y="11057"/>
                  </a:cubicBezTo>
                  <a:cubicBezTo>
                    <a:pt x="17581" y="10029"/>
                    <a:pt x="19340" y="7971"/>
                    <a:pt x="19842" y="8743"/>
                  </a:cubicBezTo>
                  <a:cubicBezTo>
                    <a:pt x="20093" y="9257"/>
                    <a:pt x="21098" y="10543"/>
                    <a:pt x="20093" y="11057"/>
                  </a:cubicBezTo>
                  <a:cubicBezTo>
                    <a:pt x="19088" y="11571"/>
                    <a:pt x="21600" y="14400"/>
                    <a:pt x="20093" y="14657"/>
                  </a:cubicBezTo>
                  <a:cubicBezTo>
                    <a:pt x="18837" y="14657"/>
                    <a:pt x="17330" y="15171"/>
                    <a:pt x="17330" y="15171"/>
                  </a:cubicBezTo>
                  <a:cubicBezTo>
                    <a:pt x="17330" y="16971"/>
                    <a:pt x="17330" y="16971"/>
                    <a:pt x="17330" y="16971"/>
                  </a:cubicBezTo>
                  <a:cubicBezTo>
                    <a:pt x="17330" y="16971"/>
                    <a:pt x="18084" y="21600"/>
                    <a:pt x="14316" y="20571"/>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0" name="Shape 191"/>
            <p:cNvSpPr/>
            <p:nvPr/>
          </p:nvSpPr>
          <p:spPr>
            <a:xfrm>
              <a:off x="16140044" y="6214523"/>
              <a:ext cx="2261185" cy="1424503"/>
            </a:xfrm>
            <a:custGeom>
              <a:avLst/>
              <a:gdLst/>
              <a:ahLst/>
              <a:cxnLst>
                <a:cxn ang="0">
                  <a:pos x="wd2" y="hd2"/>
                </a:cxn>
                <a:cxn ang="5400000">
                  <a:pos x="wd2" y="hd2"/>
                </a:cxn>
                <a:cxn ang="10800000">
                  <a:pos x="wd2" y="hd2"/>
                </a:cxn>
                <a:cxn ang="16200000">
                  <a:pos x="wd2" y="hd2"/>
                </a:cxn>
              </a:cxnLst>
              <a:rect l="0" t="0" r="r" b="b"/>
              <a:pathLst>
                <a:path w="21467" h="21213" extrusionOk="0">
                  <a:moveTo>
                    <a:pt x="12495" y="17848"/>
                  </a:moveTo>
                  <a:cubicBezTo>
                    <a:pt x="12031" y="17349"/>
                    <a:pt x="12263" y="16921"/>
                    <a:pt x="11799" y="16351"/>
                  </a:cubicBezTo>
                  <a:cubicBezTo>
                    <a:pt x="11334" y="15852"/>
                    <a:pt x="12217" y="15852"/>
                    <a:pt x="11009" y="15638"/>
                  </a:cubicBezTo>
                  <a:cubicBezTo>
                    <a:pt x="9801" y="15424"/>
                    <a:pt x="9801" y="15210"/>
                    <a:pt x="9801" y="15424"/>
                  </a:cubicBezTo>
                  <a:cubicBezTo>
                    <a:pt x="9801" y="15567"/>
                    <a:pt x="7943" y="15923"/>
                    <a:pt x="7804" y="15995"/>
                  </a:cubicBezTo>
                  <a:cubicBezTo>
                    <a:pt x="7618" y="16066"/>
                    <a:pt x="7293" y="16208"/>
                    <a:pt x="6782" y="16494"/>
                  </a:cubicBezTo>
                  <a:cubicBezTo>
                    <a:pt x="6271" y="16707"/>
                    <a:pt x="6457" y="16993"/>
                    <a:pt x="6317" y="17135"/>
                  </a:cubicBezTo>
                  <a:cubicBezTo>
                    <a:pt x="6132" y="17278"/>
                    <a:pt x="6039" y="17492"/>
                    <a:pt x="5853" y="17349"/>
                  </a:cubicBezTo>
                  <a:cubicBezTo>
                    <a:pt x="5667" y="17206"/>
                    <a:pt x="5528" y="17064"/>
                    <a:pt x="5388" y="17064"/>
                  </a:cubicBezTo>
                  <a:cubicBezTo>
                    <a:pt x="5249" y="17064"/>
                    <a:pt x="5203" y="17349"/>
                    <a:pt x="4924" y="17349"/>
                  </a:cubicBezTo>
                  <a:cubicBezTo>
                    <a:pt x="4599" y="17349"/>
                    <a:pt x="4552" y="17278"/>
                    <a:pt x="4366" y="17420"/>
                  </a:cubicBezTo>
                  <a:cubicBezTo>
                    <a:pt x="4181" y="17563"/>
                    <a:pt x="4181" y="17777"/>
                    <a:pt x="4088" y="17848"/>
                  </a:cubicBezTo>
                  <a:cubicBezTo>
                    <a:pt x="3948" y="17848"/>
                    <a:pt x="4041" y="17991"/>
                    <a:pt x="3902" y="18062"/>
                  </a:cubicBezTo>
                  <a:cubicBezTo>
                    <a:pt x="3716" y="18133"/>
                    <a:pt x="4134" y="18276"/>
                    <a:pt x="3577" y="18205"/>
                  </a:cubicBezTo>
                  <a:cubicBezTo>
                    <a:pt x="2973" y="18133"/>
                    <a:pt x="3345" y="18276"/>
                    <a:pt x="2787" y="18062"/>
                  </a:cubicBezTo>
                  <a:cubicBezTo>
                    <a:pt x="2183" y="17848"/>
                    <a:pt x="2276" y="17848"/>
                    <a:pt x="2090" y="17634"/>
                  </a:cubicBezTo>
                  <a:cubicBezTo>
                    <a:pt x="1951" y="17420"/>
                    <a:pt x="1858" y="17848"/>
                    <a:pt x="1626" y="17206"/>
                  </a:cubicBezTo>
                  <a:cubicBezTo>
                    <a:pt x="1347" y="16494"/>
                    <a:pt x="1812" y="16636"/>
                    <a:pt x="1765" y="16494"/>
                  </a:cubicBezTo>
                  <a:cubicBezTo>
                    <a:pt x="1765" y="16351"/>
                    <a:pt x="1579" y="15282"/>
                    <a:pt x="1579" y="15282"/>
                  </a:cubicBezTo>
                  <a:cubicBezTo>
                    <a:pt x="1579" y="15282"/>
                    <a:pt x="1486" y="14498"/>
                    <a:pt x="1254" y="14284"/>
                  </a:cubicBezTo>
                  <a:cubicBezTo>
                    <a:pt x="975" y="13999"/>
                    <a:pt x="1068" y="14070"/>
                    <a:pt x="1022" y="13642"/>
                  </a:cubicBezTo>
                  <a:cubicBezTo>
                    <a:pt x="1022" y="13214"/>
                    <a:pt x="1068" y="13286"/>
                    <a:pt x="650" y="12787"/>
                  </a:cubicBezTo>
                  <a:cubicBezTo>
                    <a:pt x="279" y="12359"/>
                    <a:pt x="279" y="12288"/>
                    <a:pt x="139" y="11931"/>
                  </a:cubicBezTo>
                  <a:cubicBezTo>
                    <a:pt x="0" y="11575"/>
                    <a:pt x="0" y="11147"/>
                    <a:pt x="0" y="11005"/>
                  </a:cubicBezTo>
                  <a:cubicBezTo>
                    <a:pt x="46" y="10791"/>
                    <a:pt x="0" y="11076"/>
                    <a:pt x="232" y="10862"/>
                  </a:cubicBezTo>
                  <a:cubicBezTo>
                    <a:pt x="465" y="10719"/>
                    <a:pt x="465" y="10434"/>
                    <a:pt x="232" y="10292"/>
                  </a:cubicBezTo>
                  <a:cubicBezTo>
                    <a:pt x="0" y="10078"/>
                    <a:pt x="0" y="9793"/>
                    <a:pt x="93" y="9151"/>
                  </a:cubicBezTo>
                  <a:cubicBezTo>
                    <a:pt x="186" y="8509"/>
                    <a:pt x="46" y="8224"/>
                    <a:pt x="511" y="7654"/>
                  </a:cubicBezTo>
                  <a:cubicBezTo>
                    <a:pt x="975" y="7084"/>
                    <a:pt x="1068" y="6799"/>
                    <a:pt x="2276" y="6585"/>
                  </a:cubicBezTo>
                  <a:cubicBezTo>
                    <a:pt x="3484" y="6300"/>
                    <a:pt x="3716" y="5729"/>
                    <a:pt x="3716" y="4589"/>
                  </a:cubicBezTo>
                  <a:cubicBezTo>
                    <a:pt x="3763" y="3448"/>
                    <a:pt x="3948" y="3876"/>
                    <a:pt x="3948" y="3876"/>
                  </a:cubicBezTo>
                  <a:cubicBezTo>
                    <a:pt x="4459" y="4161"/>
                    <a:pt x="4459" y="4161"/>
                    <a:pt x="4459" y="4161"/>
                  </a:cubicBezTo>
                  <a:cubicBezTo>
                    <a:pt x="4459" y="4161"/>
                    <a:pt x="4692" y="4232"/>
                    <a:pt x="4645" y="3733"/>
                  </a:cubicBezTo>
                  <a:cubicBezTo>
                    <a:pt x="4645" y="3305"/>
                    <a:pt x="4599" y="2664"/>
                    <a:pt x="4831" y="2664"/>
                  </a:cubicBezTo>
                  <a:cubicBezTo>
                    <a:pt x="5110" y="2664"/>
                    <a:pt x="6039" y="1880"/>
                    <a:pt x="6178" y="1951"/>
                  </a:cubicBezTo>
                  <a:cubicBezTo>
                    <a:pt x="6317" y="2094"/>
                    <a:pt x="6364" y="2379"/>
                    <a:pt x="6735" y="2878"/>
                  </a:cubicBezTo>
                  <a:cubicBezTo>
                    <a:pt x="7107" y="3305"/>
                    <a:pt x="6968" y="2593"/>
                    <a:pt x="7107" y="2735"/>
                  </a:cubicBezTo>
                  <a:cubicBezTo>
                    <a:pt x="7200" y="2878"/>
                    <a:pt x="7014" y="2307"/>
                    <a:pt x="7061" y="2094"/>
                  </a:cubicBezTo>
                  <a:cubicBezTo>
                    <a:pt x="7061" y="1951"/>
                    <a:pt x="7293" y="1452"/>
                    <a:pt x="7293" y="1452"/>
                  </a:cubicBezTo>
                  <a:cubicBezTo>
                    <a:pt x="7711" y="1096"/>
                    <a:pt x="7711" y="1096"/>
                    <a:pt x="7711" y="1096"/>
                  </a:cubicBezTo>
                  <a:cubicBezTo>
                    <a:pt x="8268" y="882"/>
                    <a:pt x="8268" y="882"/>
                    <a:pt x="8268" y="882"/>
                  </a:cubicBezTo>
                  <a:cubicBezTo>
                    <a:pt x="8268" y="882"/>
                    <a:pt x="7850" y="597"/>
                    <a:pt x="7943" y="383"/>
                  </a:cubicBezTo>
                  <a:cubicBezTo>
                    <a:pt x="8036" y="240"/>
                    <a:pt x="8083" y="311"/>
                    <a:pt x="8408" y="311"/>
                  </a:cubicBezTo>
                  <a:cubicBezTo>
                    <a:pt x="8733" y="311"/>
                    <a:pt x="9151" y="739"/>
                    <a:pt x="9290" y="739"/>
                  </a:cubicBezTo>
                  <a:cubicBezTo>
                    <a:pt x="9430" y="739"/>
                    <a:pt x="10359" y="882"/>
                    <a:pt x="10359" y="882"/>
                  </a:cubicBezTo>
                  <a:cubicBezTo>
                    <a:pt x="10684" y="1096"/>
                    <a:pt x="10684" y="1096"/>
                    <a:pt x="10684" y="1096"/>
                  </a:cubicBezTo>
                  <a:cubicBezTo>
                    <a:pt x="10684" y="1096"/>
                    <a:pt x="10684" y="2521"/>
                    <a:pt x="10545" y="2521"/>
                  </a:cubicBezTo>
                  <a:cubicBezTo>
                    <a:pt x="10452" y="2521"/>
                    <a:pt x="10359" y="3092"/>
                    <a:pt x="10870" y="3305"/>
                  </a:cubicBezTo>
                  <a:cubicBezTo>
                    <a:pt x="11334" y="3591"/>
                    <a:pt x="11566" y="3805"/>
                    <a:pt x="11566" y="3805"/>
                  </a:cubicBezTo>
                  <a:cubicBezTo>
                    <a:pt x="12356" y="4517"/>
                    <a:pt x="12356" y="4517"/>
                    <a:pt x="12356" y="4517"/>
                  </a:cubicBezTo>
                  <a:cubicBezTo>
                    <a:pt x="12356" y="4517"/>
                    <a:pt x="13517" y="5088"/>
                    <a:pt x="13192" y="4803"/>
                  </a:cubicBezTo>
                  <a:cubicBezTo>
                    <a:pt x="12867" y="4589"/>
                    <a:pt x="13610" y="5159"/>
                    <a:pt x="13471" y="4161"/>
                  </a:cubicBezTo>
                  <a:cubicBezTo>
                    <a:pt x="13285" y="3163"/>
                    <a:pt x="13378" y="2593"/>
                    <a:pt x="13239" y="2165"/>
                  </a:cubicBezTo>
                  <a:cubicBezTo>
                    <a:pt x="13146" y="1808"/>
                    <a:pt x="13053" y="1024"/>
                    <a:pt x="13099" y="810"/>
                  </a:cubicBezTo>
                  <a:cubicBezTo>
                    <a:pt x="13192" y="668"/>
                    <a:pt x="13192" y="525"/>
                    <a:pt x="13285" y="240"/>
                  </a:cubicBezTo>
                  <a:cubicBezTo>
                    <a:pt x="13378" y="26"/>
                    <a:pt x="13053" y="-45"/>
                    <a:pt x="13378" y="26"/>
                  </a:cubicBezTo>
                  <a:cubicBezTo>
                    <a:pt x="13657" y="26"/>
                    <a:pt x="13843" y="383"/>
                    <a:pt x="13843" y="383"/>
                  </a:cubicBezTo>
                  <a:cubicBezTo>
                    <a:pt x="13843" y="383"/>
                    <a:pt x="14121" y="1808"/>
                    <a:pt x="14400" y="2022"/>
                  </a:cubicBezTo>
                  <a:cubicBezTo>
                    <a:pt x="14632" y="2236"/>
                    <a:pt x="15097" y="2450"/>
                    <a:pt x="15097" y="2450"/>
                  </a:cubicBezTo>
                  <a:cubicBezTo>
                    <a:pt x="15097" y="2450"/>
                    <a:pt x="15608" y="3305"/>
                    <a:pt x="15654" y="3591"/>
                  </a:cubicBezTo>
                  <a:cubicBezTo>
                    <a:pt x="15701" y="3947"/>
                    <a:pt x="16397" y="4232"/>
                    <a:pt x="16165" y="4517"/>
                  </a:cubicBezTo>
                  <a:cubicBezTo>
                    <a:pt x="15979" y="4874"/>
                    <a:pt x="16026" y="5230"/>
                    <a:pt x="16165" y="5302"/>
                  </a:cubicBezTo>
                  <a:cubicBezTo>
                    <a:pt x="16351" y="5373"/>
                    <a:pt x="16769" y="5872"/>
                    <a:pt x="16769" y="5872"/>
                  </a:cubicBezTo>
                  <a:cubicBezTo>
                    <a:pt x="16769" y="5872"/>
                    <a:pt x="16955" y="6228"/>
                    <a:pt x="17280" y="6442"/>
                  </a:cubicBezTo>
                  <a:cubicBezTo>
                    <a:pt x="17559" y="6585"/>
                    <a:pt x="17745" y="7155"/>
                    <a:pt x="17745" y="7155"/>
                  </a:cubicBezTo>
                  <a:cubicBezTo>
                    <a:pt x="18859" y="8367"/>
                    <a:pt x="18859" y="8367"/>
                    <a:pt x="18859" y="8367"/>
                  </a:cubicBezTo>
                  <a:cubicBezTo>
                    <a:pt x="18859" y="8367"/>
                    <a:pt x="18209" y="8296"/>
                    <a:pt x="18581" y="8509"/>
                  </a:cubicBezTo>
                  <a:cubicBezTo>
                    <a:pt x="18952" y="8795"/>
                    <a:pt x="19928" y="9294"/>
                    <a:pt x="19974" y="9436"/>
                  </a:cubicBezTo>
                  <a:cubicBezTo>
                    <a:pt x="19974" y="9579"/>
                    <a:pt x="20717" y="10149"/>
                    <a:pt x="20810" y="10862"/>
                  </a:cubicBezTo>
                  <a:cubicBezTo>
                    <a:pt x="20903" y="11575"/>
                    <a:pt x="21275" y="12787"/>
                    <a:pt x="21182" y="13428"/>
                  </a:cubicBezTo>
                  <a:cubicBezTo>
                    <a:pt x="21089" y="13999"/>
                    <a:pt x="21275" y="14925"/>
                    <a:pt x="21368" y="15210"/>
                  </a:cubicBezTo>
                  <a:cubicBezTo>
                    <a:pt x="21461" y="15496"/>
                    <a:pt x="21600" y="15923"/>
                    <a:pt x="21182" y="16208"/>
                  </a:cubicBezTo>
                  <a:cubicBezTo>
                    <a:pt x="20764" y="16565"/>
                    <a:pt x="20857" y="17206"/>
                    <a:pt x="20671" y="17563"/>
                  </a:cubicBezTo>
                  <a:cubicBezTo>
                    <a:pt x="20485" y="17919"/>
                    <a:pt x="20764" y="18775"/>
                    <a:pt x="20625" y="18846"/>
                  </a:cubicBezTo>
                  <a:cubicBezTo>
                    <a:pt x="20439" y="18846"/>
                    <a:pt x="20950" y="19702"/>
                    <a:pt x="20578" y="19844"/>
                  </a:cubicBezTo>
                  <a:cubicBezTo>
                    <a:pt x="20206" y="19915"/>
                    <a:pt x="19510" y="19987"/>
                    <a:pt x="19510" y="19987"/>
                  </a:cubicBezTo>
                  <a:cubicBezTo>
                    <a:pt x="19510" y="19987"/>
                    <a:pt x="19463" y="20343"/>
                    <a:pt x="19370" y="20628"/>
                  </a:cubicBezTo>
                  <a:cubicBezTo>
                    <a:pt x="19277" y="20913"/>
                    <a:pt x="19510" y="21127"/>
                    <a:pt x="19045" y="21056"/>
                  </a:cubicBezTo>
                  <a:cubicBezTo>
                    <a:pt x="18627" y="21056"/>
                    <a:pt x="18395" y="21555"/>
                    <a:pt x="18348" y="20771"/>
                  </a:cubicBezTo>
                  <a:cubicBezTo>
                    <a:pt x="18302" y="20058"/>
                    <a:pt x="18395" y="19915"/>
                    <a:pt x="18163" y="20129"/>
                  </a:cubicBezTo>
                  <a:cubicBezTo>
                    <a:pt x="17930" y="20343"/>
                    <a:pt x="17512" y="20486"/>
                    <a:pt x="17466" y="20700"/>
                  </a:cubicBezTo>
                  <a:cubicBezTo>
                    <a:pt x="17419" y="20913"/>
                    <a:pt x="17559" y="21199"/>
                    <a:pt x="17326" y="21199"/>
                  </a:cubicBezTo>
                  <a:cubicBezTo>
                    <a:pt x="17141" y="21270"/>
                    <a:pt x="16630" y="21056"/>
                    <a:pt x="16258" y="20700"/>
                  </a:cubicBezTo>
                  <a:cubicBezTo>
                    <a:pt x="15840" y="20343"/>
                    <a:pt x="16397" y="20913"/>
                    <a:pt x="15840" y="20343"/>
                  </a:cubicBezTo>
                  <a:cubicBezTo>
                    <a:pt x="15283" y="19844"/>
                    <a:pt x="14957" y="19131"/>
                    <a:pt x="14957" y="18989"/>
                  </a:cubicBezTo>
                  <a:cubicBezTo>
                    <a:pt x="15004" y="18775"/>
                    <a:pt x="15422" y="18917"/>
                    <a:pt x="15050" y="18418"/>
                  </a:cubicBezTo>
                  <a:cubicBezTo>
                    <a:pt x="14679" y="17848"/>
                    <a:pt x="14446" y="18704"/>
                    <a:pt x="14214" y="18561"/>
                  </a:cubicBezTo>
                  <a:cubicBezTo>
                    <a:pt x="13982" y="18418"/>
                    <a:pt x="14075" y="18775"/>
                    <a:pt x="13750" y="18418"/>
                  </a:cubicBezTo>
                  <a:cubicBezTo>
                    <a:pt x="13471" y="18133"/>
                    <a:pt x="13285" y="17848"/>
                    <a:pt x="13285" y="17848"/>
                  </a:cubicBezTo>
                  <a:lnTo>
                    <a:pt x="12495" y="17848"/>
                  </a:ln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1" name="Shape 192"/>
            <p:cNvSpPr/>
            <p:nvPr/>
          </p:nvSpPr>
          <p:spPr>
            <a:xfrm>
              <a:off x="18033775" y="7731953"/>
              <a:ext cx="264836" cy="173388"/>
            </a:xfrm>
            <a:custGeom>
              <a:avLst/>
              <a:gdLst/>
              <a:ahLst/>
              <a:cxnLst>
                <a:cxn ang="0">
                  <a:pos x="wd2" y="hd2"/>
                </a:cxn>
                <a:cxn ang="5400000">
                  <a:pos x="wd2" y="hd2"/>
                </a:cxn>
                <a:cxn ang="10800000">
                  <a:pos x="wd2" y="hd2"/>
                </a:cxn>
                <a:cxn ang="16200000">
                  <a:pos x="wd2" y="hd2"/>
                </a:cxn>
              </a:cxnLst>
              <a:rect l="0" t="0" r="r" b="b"/>
              <a:pathLst>
                <a:path w="18905" h="20259" extrusionOk="0">
                  <a:moveTo>
                    <a:pt x="11253" y="5232"/>
                  </a:moveTo>
                  <a:cubicBezTo>
                    <a:pt x="4982" y="3571"/>
                    <a:pt x="4982" y="802"/>
                    <a:pt x="1498" y="802"/>
                  </a:cubicBezTo>
                  <a:cubicBezTo>
                    <a:pt x="-1637" y="802"/>
                    <a:pt x="802" y="6894"/>
                    <a:pt x="2892" y="8555"/>
                  </a:cubicBezTo>
                  <a:cubicBezTo>
                    <a:pt x="5331" y="10217"/>
                    <a:pt x="5331" y="10771"/>
                    <a:pt x="7073" y="14094"/>
                  </a:cubicBezTo>
                  <a:cubicBezTo>
                    <a:pt x="8815" y="17417"/>
                    <a:pt x="7073" y="20186"/>
                    <a:pt x="10905" y="20186"/>
                  </a:cubicBezTo>
                  <a:cubicBezTo>
                    <a:pt x="15086" y="20740"/>
                    <a:pt x="17176" y="17971"/>
                    <a:pt x="17524" y="16309"/>
                  </a:cubicBezTo>
                  <a:cubicBezTo>
                    <a:pt x="17873" y="14648"/>
                    <a:pt x="19963" y="9109"/>
                    <a:pt x="18221" y="5232"/>
                  </a:cubicBezTo>
                  <a:cubicBezTo>
                    <a:pt x="16131" y="1909"/>
                    <a:pt x="17176" y="-860"/>
                    <a:pt x="15434" y="248"/>
                  </a:cubicBezTo>
                  <a:cubicBezTo>
                    <a:pt x="13692" y="1355"/>
                    <a:pt x="11253" y="5232"/>
                    <a:pt x="11253" y="5232"/>
                  </a:cubicBezTo>
                  <a:close/>
                </a:path>
              </a:pathLst>
            </a:custGeom>
            <a:grpFill/>
            <a:ln w="12700" cap="flat">
              <a:noFill/>
              <a:miter lim="400000"/>
            </a:ln>
            <a:effectLst/>
          </p:spPr>
          <p:txBody>
            <a:bodyPr wrap="square" lIns="91439" tIns="91439" rIns="91439" bIns="9143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mailto:lzhao@cctegamt.com" TargetMode="External"/><Relationship Id="rId5" Type="http://schemas.openxmlformats.org/officeDocument/2006/relationships/hyperlink" Target="mailto:scdai@cctegamt.com" TargetMode="Externa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2AF97-E308-047B-0575-32673553EA03}"/>
            </a:ext>
          </a:extLst>
        </p:cNvPr>
        <p:cNvGrpSpPr/>
        <p:nvPr/>
      </p:nvGrpSpPr>
      <p:grpSpPr>
        <a:xfrm>
          <a:off x="0" y="0"/>
          <a:ext cx="0" cy="0"/>
          <a:chOff x="0" y="0"/>
          <a:chExt cx="0" cy="0"/>
        </a:xfrm>
      </p:grpSpPr>
      <p:pic>
        <p:nvPicPr>
          <p:cNvPr id="10" name="图片 9" descr="图片包含 游戏机, 夜空&#10;&#10;AI 生成的内容可能不正确。">
            <a:extLst>
              <a:ext uri="{FF2B5EF4-FFF2-40B4-BE49-F238E27FC236}">
                <a16:creationId xmlns:a16="http://schemas.microsoft.com/office/drawing/2014/main" id="{BF9149FA-7C58-67DE-8875-50B74EF4B804}"/>
              </a:ext>
            </a:extLst>
          </p:cNvPr>
          <p:cNvPicPr>
            <a:picLocks noChangeAspect="1"/>
          </p:cNvPicPr>
          <p:nvPr/>
        </p:nvPicPr>
        <p:blipFill>
          <a:blip r:embed="rId2">
            <a:extLst>
              <a:ext uri="{28A0092B-C50C-407E-A947-70E740481C1C}">
                <a14:useLocalDpi xmlns:a14="http://schemas.microsoft.com/office/drawing/2010/main" val="0"/>
              </a:ext>
            </a:extLst>
          </a:blip>
          <a:srcRect l="161" r="1"/>
          <a:stretch/>
        </p:blipFill>
        <p:spPr>
          <a:xfrm>
            <a:off x="0" y="0"/>
            <a:ext cx="12192000" cy="6848401"/>
          </a:xfrm>
          <a:prstGeom prst="rect">
            <a:avLst/>
          </a:prstGeom>
        </p:spPr>
      </p:pic>
      <p:sp>
        <p:nvSpPr>
          <p:cNvPr id="11" name="矩形 10">
            <a:extLst>
              <a:ext uri="{FF2B5EF4-FFF2-40B4-BE49-F238E27FC236}">
                <a16:creationId xmlns:a16="http://schemas.microsoft.com/office/drawing/2014/main" id="{9CE72B85-9257-B30A-A9E9-986E0D4A1D8E}"/>
              </a:ext>
            </a:extLst>
          </p:cNvPr>
          <p:cNvSpPr/>
          <p:nvPr/>
        </p:nvSpPr>
        <p:spPr>
          <a:xfrm>
            <a:off x="0" y="-76200"/>
            <a:ext cx="12192000" cy="6943799"/>
          </a:xfrm>
          <a:prstGeom prst="rect">
            <a:avLst/>
          </a:prstGeom>
          <a:gradFill flip="none" rotWithShape="1">
            <a:gsLst>
              <a:gs pos="17000">
                <a:schemeClr val="accent1">
                  <a:lumMod val="5000"/>
                  <a:lumOff val="95000"/>
                  <a:alpha val="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4400" dirty="0"/>
          </a:p>
        </p:txBody>
      </p:sp>
      <p:sp>
        <p:nvSpPr>
          <p:cNvPr id="6" name="文本框 5">
            <a:extLst>
              <a:ext uri="{FF2B5EF4-FFF2-40B4-BE49-F238E27FC236}">
                <a16:creationId xmlns:a16="http://schemas.microsoft.com/office/drawing/2014/main" id="{BD5B66D0-3D9D-DF19-E121-1658E00A2261}"/>
              </a:ext>
            </a:extLst>
          </p:cNvPr>
          <p:cNvSpPr txBox="1"/>
          <p:nvPr/>
        </p:nvSpPr>
        <p:spPr>
          <a:xfrm>
            <a:off x="2425132" y="1410333"/>
            <a:ext cx="7031526" cy="175432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lang="zh-CN"/>
            </a:defPPr>
            <a:lvl1pPr marR="0" lvl="0" algn="ctr">
              <a:lnSpc>
                <a:spcPct val="100000"/>
              </a:lnSpc>
              <a:spcBef>
                <a:spcPts val="0"/>
              </a:spcBef>
              <a:spcAft>
                <a:spcPts val="0"/>
              </a:spcAft>
              <a:buClr>
                <a:srgbClr val="000000"/>
              </a:buClr>
              <a:buFont typeface="Arial" panose="020B0604020202020204"/>
              <a:buNone/>
              <a:defRPr sz="3600" b="1" i="0" u="none" strike="noStrike" cap="none" spc="180">
                <a:solidFill>
                  <a:srgbClr val="002060"/>
                </a:solidFill>
                <a:latin typeface="微软雅黑" panose="020B0503020204020204" charset="-122"/>
                <a:ea typeface="微软雅黑" panose="020B0503020204020204" charset="-122"/>
                <a:cs typeface="微软雅黑" panose="020B0503020204020204" charset="-122"/>
              </a:defRPr>
            </a:lvl1pPr>
            <a:lvl2pPr marR="0" lvl="1">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2pPr>
            <a:lvl3pPr marR="0" lvl="2">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3pPr>
            <a:lvl4pPr marR="0" lvl="3">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4pPr>
            <a:lvl5pPr marR="0" lvl="4">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5pPr>
            <a:lvl6pPr marR="0" lvl="5">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6pPr>
            <a:lvl7pPr marR="0" lvl="6">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7pPr>
            <a:lvl8pPr marR="0" lvl="7">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8pPr>
            <a:lvl9pPr marR="0" lvl="8">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defRPr>
            </a:lvl9pPr>
          </a:lstStyle>
          <a:p>
            <a:r>
              <a:rPr lang="en-AU" altLang="zh-CN" sz="3200" dirty="0">
                <a:solidFill>
                  <a:schemeClr val="tx1">
                    <a:lumMod val="95000"/>
                    <a:lumOff val="5000"/>
                  </a:schemeClr>
                </a:solidFill>
              </a:rPr>
              <a:t>2026</a:t>
            </a:r>
            <a:r>
              <a:rPr lang="zh-CN" altLang="en-US" sz="3200" dirty="0">
                <a:solidFill>
                  <a:schemeClr val="tx1">
                    <a:lumMod val="95000"/>
                    <a:lumOff val="5000"/>
                  </a:schemeClr>
                </a:solidFill>
              </a:rPr>
              <a:t>年度中国煤科国际科技合作研究重点方向与关键时间节点</a:t>
            </a:r>
            <a:endParaRPr lang="en-US" altLang="zh-CN" sz="3200" dirty="0">
              <a:solidFill>
                <a:schemeClr val="tx1">
                  <a:lumMod val="95000"/>
                  <a:lumOff val="5000"/>
                </a:schemeClr>
              </a:solidFill>
            </a:endParaRPr>
          </a:p>
        </p:txBody>
      </p:sp>
      <p:pic>
        <p:nvPicPr>
          <p:cNvPr id="4" name="图片 3" descr="徽标&#10;&#10;AI 生成的内容可能不正确。">
            <a:extLst>
              <a:ext uri="{FF2B5EF4-FFF2-40B4-BE49-F238E27FC236}">
                <a16:creationId xmlns:a16="http://schemas.microsoft.com/office/drawing/2014/main" id="{A82EED77-5B3C-99FD-5068-DDA51B8BB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0" y="435400"/>
            <a:ext cx="1479707" cy="1243288"/>
          </a:xfrm>
          <a:prstGeom prst="rect">
            <a:avLst/>
          </a:prstGeom>
        </p:spPr>
      </p:pic>
      <p:sp>
        <p:nvSpPr>
          <p:cNvPr id="5" name="文本框 4">
            <a:extLst>
              <a:ext uri="{FF2B5EF4-FFF2-40B4-BE49-F238E27FC236}">
                <a16:creationId xmlns:a16="http://schemas.microsoft.com/office/drawing/2014/main" id="{0002F8E8-D34E-19AE-4F77-C87768611398}"/>
              </a:ext>
            </a:extLst>
          </p:cNvPr>
          <p:cNvSpPr txBox="1"/>
          <p:nvPr/>
        </p:nvSpPr>
        <p:spPr>
          <a:xfrm>
            <a:off x="2633913" y="3080295"/>
            <a:ext cx="6924173" cy="830997"/>
          </a:xfrm>
          <a:prstGeom prst="rect">
            <a:avLst/>
          </a:prstGeom>
          <a:noFill/>
        </p:spPr>
        <p:txBody>
          <a:bodyPr wrap="square">
            <a:spAutoFit/>
          </a:bodyPr>
          <a:lstStyle/>
          <a:p>
            <a:pPr algn="ctr"/>
            <a:r>
              <a:rPr lang="en-AU" altLang="zh-CN" sz="2400" dirty="0">
                <a:latin typeface="方正小标宋简体" panose="03000509000000000000" pitchFamily="65" charset="-122"/>
                <a:ea typeface="方正小标宋简体" panose="03000509000000000000" pitchFamily="65" charset="-122"/>
              </a:rPr>
              <a:t>Research Priorities &amp; K</a:t>
            </a:r>
            <a:r>
              <a:rPr lang="en-US" altLang="zh-CN" sz="2400" dirty="0" err="1">
                <a:latin typeface="方正小标宋简体" panose="03000509000000000000" pitchFamily="65" charset="-122"/>
                <a:ea typeface="方正小标宋简体" panose="03000509000000000000" pitchFamily="65" charset="-122"/>
              </a:rPr>
              <a:t>ey</a:t>
            </a:r>
            <a:r>
              <a:rPr lang="en-US" altLang="zh-CN" sz="2400" dirty="0">
                <a:latin typeface="方正小标宋简体" panose="03000509000000000000" pitchFamily="65" charset="-122"/>
                <a:ea typeface="方正小标宋简体" panose="03000509000000000000" pitchFamily="65" charset="-122"/>
              </a:rPr>
              <a:t> Dates </a:t>
            </a:r>
            <a:r>
              <a:rPr lang="en-AU" altLang="zh-CN" sz="2400" dirty="0">
                <a:latin typeface="方正小标宋简体" panose="03000509000000000000" pitchFamily="65" charset="-122"/>
                <a:ea typeface="方正小标宋简体" panose="03000509000000000000" pitchFamily="65" charset="-122"/>
              </a:rPr>
              <a:t>for CCTEG Supporting Research Project 2026</a:t>
            </a:r>
            <a:endParaRPr lang="zh-CN" altLang="en-US" sz="2400" dirty="0">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val="149415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0FD55-EB8B-24CA-B4A2-ED8DE3CB8DCD}"/>
              </a:ext>
            </a:extLst>
          </p:cNvPr>
          <p:cNvSpPr txBox="1"/>
          <p:nvPr/>
        </p:nvSpPr>
        <p:spPr>
          <a:xfrm>
            <a:off x="1725105" y="1351577"/>
            <a:ext cx="8563623" cy="400110"/>
          </a:xfrm>
          <a:prstGeom prst="rect">
            <a:avLst/>
          </a:prstGeom>
          <a:noFill/>
        </p:spPr>
        <p:txBody>
          <a:bodyPr wrap="square">
            <a:spAutoFit/>
          </a:bodyPr>
          <a:lstStyle/>
          <a:p>
            <a:pPr algn="ctr"/>
            <a:r>
              <a:rPr lang="en-AU" altLang="zh-CN" sz="2000" b="1" dirty="0">
                <a:latin typeface="微软雅黑" panose="020B0503020204020204" pitchFamily="34" charset="-122"/>
                <a:ea typeface="微软雅黑" panose="020B0503020204020204" pitchFamily="34" charset="-122"/>
                <a:cs typeface="Times New Roman" panose="02020603050405020304" pitchFamily="18" charset="0"/>
              </a:rPr>
              <a:t>CCTEG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科技合作项目申请流程和关键时间节点</a:t>
            </a:r>
          </a:p>
        </p:txBody>
      </p:sp>
      <p:graphicFrame>
        <p:nvGraphicFramePr>
          <p:cNvPr id="4" name="Table 3">
            <a:extLst>
              <a:ext uri="{FF2B5EF4-FFF2-40B4-BE49-F238E27FC236}">
                <a16:creationId xmlns:a16="http://schemas.microsoft.com/office/drawing/2014/main" id="{5474E7DD-68FF-993E-F78E-28CC839F1737}"/>
              </a:ext>
            </a:extLst>
          </p:cNvPr>
          <p:cNvGraphicFramePr>
            <a:graphicFrameLocks noGrp="1"/>
          </p:cNvGraphicFramePr>
          <p:nvPr/>
        </p:nvGraphicFramePr>
        <p:xfrm>
          <a:off x="1085850" y="1841414"/>
          <a:ext cx="9902190" cy="4212000"/>
        </p:xfrm>
        <a:graphic>
          <a:graphicData uri="http://schemas.openxmlformats.org/drawingml/2006/table">
            <a:tbl>
              <a:tblPr firstRow="1" bandRow="1">
                <a:tableStyleId>{9D7B26C5-4107-4FEC-AEDC-1716B250A1EF}</a:tableStyleId>
              </a:tblPr>
              <a:tblGrid>
                <a:gridCol w="7448550">
                  <a:extLst>
                    <a:ext uri="{9D8B030D-6E8A-4147-A177-3AD203B41FA5}">
                      <a16:colId xmlns:a16="http://schemas.microsoft.com/office/drawing/2014/main" val="3206242152"/>
                    </a:ext>
                  </a:extLst>
                </a:gridCol>
                <a:gridCol w="2453640">
                  <a:extLst>
                    <a:ext uri="{9D8B030D-6E8A-4147-A177-3AD203B41FA5}">
                      <a16:colId xmlns:a16="http://schemas.microsoft.com/office/drawing/2014/main" val="2751533813"/>
                    </a:ext>
                  </a:extLst>
                </a:gridCol>
              </a:tblGrid>
              <a:tr h="468000">
                <a:tc>
                  <a:txBody>
                    <a:bodyPr/>
                    <a:lstStyle/>
                    <a:p>
                      <a:pPr algn="ctr"/>
                      <a:r>
                        <a:rPr lang="zh-CN" altLang="en-US" sz="2000" b="1" dirty="0">
                          <a:latin typeface="Times New Roman" panose="02020603050405020304" pitchFamily="18" charset="0"/>
                          <a:cs typeface="Times New Roman" panose="02020603050405020304" pitchFamily="18" charset="0"/>
                        </a:rPr>
                        <a:t>事项</a:t>
                      </a:r>
                    </a:p>
                  </a:txBody>
                  <a:tcPr anchor="ctr"/>
                </a:tc>
                <a:tc>
                  <a:txBody>
                    <a:bodyPr/>
                    <a:lstStyle/>
                    <a:p>
                      <a:pPr algn="ctr"/>
                      <a:r>
                        <a:rPr lang="zh-CN" altLang="en-US" sz="2000" b="1" dirty="0">
                          <a:latin typeface="Times New Roman" panose="02020603050405020304" pitchFamily="18" charset="0"/>
                          <a:cs typeface="Times New Roman" panose="02020603050405020304" pitchFamily="18" charset="0"/>
                        </a:rPr>
                        <a:t>日期</a:t>
                      </a:r>
                      <a:r>
                        <a:rPr lang="en-AU" altLang="zh-CN"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估计</a:t>
                      </a:r>
                      <a:r>
                        <a:rPr lang="en-AU" altLang="zh-CN" sz="2000" b="1" dirty="0">
                          <a:latin typeface="Times New Roman" panose="02020603050405020304" pitchFamily="18" charset="0"/>
                          <a:cs typeface="Times New Roman" panose="02020603050405020304" pitchFamily="18" charset="0"/>
                        </a:rPr>
                        <a:t>)</a:t>
                      </a:r>
                      <a:endParaRPr lang="zh-CN" alt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50912247"/>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发布科技合作需求</a:t>
                      </a:r>
                    </a:p>
                  </a:txBody>
                  <a:tcPr anchor="ctr"/>
                </a:tc>
                <a:tc>
                  <a:txBody>
                    <a:bodyPr/>
                    <a:lstStyle/>
                    <a:p>
                      <a:pPr algn="ct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10</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14</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721495410"/>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项目意向书递交截止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10</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31</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2344851315"/>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项目意向书审议结束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11</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7</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983651018"/>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邀请提交项目申报书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11</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21</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259871097"/>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项目申报书提交截止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12</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10</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2447374803"/>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项目申报书审议结束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2025</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12</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31</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2862557191"/>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项目申请书审议结果通知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2026</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7</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2593377702"/>
                  </a:ext>
                </a:extLst>
              </a:tr>
              <a:tr h="468000">
                <a:tc>
                  <a:txBody>
                    <a:bodyPr/>
                    <a:lstStyle/>
                    <a:p>
                      <a:pPr algn="l"/>
                      <a:r>
                        <a:rPr lang="zh-CN" altLang="en-US" sz="2000" b="0" dirty="0">
                          <a:latin typeface="Times New Roman" panose="02020603050405020304" pitchFamily="18" charset="0"/>
                          <a:cs typeface="Times New Roman" panose="02020603050405020304" pitchFamily="18" charset="0"/>
                        </a:rPr>
                        <a:t>项目合同的签署和项目的启动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zh-CN" sz="2000" b="0" dirty="0">
                          <a:latin typeface="Times New Roman" panose="02020603050405020304" pitchFamily="18" charset="0"/>
                          <a:cs typeface="Times New Roman" panose="02020603050405020304" pitchFamily="18" charset="0"/>
                        </a:rPr>
                        <a:t>2026</a:t>
                      </a:r>
                      <a:r>
                        <a:rPr lang="zh-CN" altLang="en-US" sz="2000" b="0" dirty="0">
                          <a:latin typeface="Times New Roman" panose="02020603050405020304" pitchFamily="18" charset="0"/>
                          <a:cs typeface="Times New Roman" panose="02020603050405020304" pitchFamily="18" charset="0"/>
                        </a:rPr>
                        <a:t>年</a:t>
                      </a:r>
                      <a:r>
                        <a:rPr lang="en-US" altLang="zh-CN" sz="2000" b="0" dirty="0">
                          <a:latin typeface="Times New Roman" panose="02020603050405020304" pitchFamily="18" charset="0"/>
                          <a:cs typeface="Times New Roman" panose="02020603050405020304" pitchFamily="18" charset="0"/>
                        </a:rPr>
                        <a:t>1</a:t>
                      </a:r>
                      <a:r>
                        <a:rPr lang="zh-CN" altLang="en-US" sz="2000" b="0" dirty="0">
                          <a:latin typeface="Times New Roman" panose="02020603050405020304" pitchFamily="18" charset="0"/>
                          <a:cs typeface="Times New Roman" panose="02020603050405020304" pitchFamily="18" charset="0"/>
                        </a:rPr>
                        <a:t>月</a:t>
                      </a:r>
                      <a:r>
                        <a:rPr lang="en-US" altLang="zh-CN" sz="2000" b="0" dirty="0">
                          <a:latin typeface="Times New Roman" panose="02020603050405020304" pitchFamily="18" charset="0"/>
                          <a:cs typeface="Times New Roman" panose="02020603050405020304" pitchFamily="18" charset="0"/>
                        </a:rPr>
                        <a:t>20</a:t>
                      </a:r>
                      <a:r>
                        <a:rPr lang="zh-CN" altLang="en-US" sz="2000" b="0" dirty="0">
                          <a:latin typeface="Times New Roman" panose="02020603050405020304" pitchFamily="18" charset="0"/>
                          <a:cs typeface="Times New Roman" panose="02020603050405020304" pitchFamily="18" charset="0"/>
                        </a:rPr>
                        <a:t>日</a:t>
                      </a:r>
                    </a:p>
                  </a:txBody>
                  <a:tcPr anchor="ctr"/>
                </a:tc>
                <a:extLst>
                  <a:ext uri="{0D108BD9-81ED-4DB2-BD59-A6C34878D82A}">
                    <a16:rowId xmlns:a16="http://schemas.microsoft.com/office/drawing/2014/main" val="3321308416"/>
                  </a:ext>
                </a:extLst>
              </a:tr>
            </a:tbl>
          </a:graphicData>
        </a:graphic>
      </p:graphicFrame>
    </p:spTree>
    <p:extLst>
      <p:ext uri="{BB962C8B-B14F-4D97-AF65-F5344CB8AC3E}">
        <p14:creationId xmlns:p14="http://schemas.microsoft.com/office/powerpoint/2010/main" val="296074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0FD55-EB8B-24CA-B4A2-ED8DE3CB8DCD}"/>
              </a:ext>
            </a:extLst>
          </p:cNvPr>
          <p:cNvSpPr txBox="1"/>
          <p:nvPr/>
        </p:nvSpPr>
        <p:spPr>
          <a:xfrm>
            <a:off x="2594231" y="1399162"/>
            <a:ext cx="8563623" cy="400110"/>
          </a:xfrm>
          <a:prstGeom prst="rect">
            <a:avLst/>
          </a:prstGeom>
          <a:noFill/>
        </p:spPr>
        <p:txBody>
          <a:bodyPr wrap="square">
            <a:spAutoFit/>
          </a:bodyPr>
          <a:lstStyle/>
          <a:p>
            <a:r>
              <a:rPr lang="zh-CN" altLang="en-US" sz="2000" b="1" dirty="0">
                <a:latin typeface="Times New Roman" panose="02020603050405020304" pitchFamily="18" charset="0"/>
                <a:cs typeface="Times New Roman" panose="02020603050405020304" pitchFamily="18" charset="0"/>
              </a:rPr>
              <a:t>CCTEG </a:t>
            </a:r>
            <a:r>
              <a:rPr lang="en-US" altLang="zh-CN" sz="2000" b="1" dirty="0">
                <a:latin typeface="Times New Roman" panose="02020603050405020304" pitchFamily="18" charset="0"/>
                <a:cs typeface="Times New Roman" panose="02020603050405020304" pitchFamily="18" charset="0"/>
              </a:rPr>
              <a:t>SUPPORTING </a:t>
            </a:r>
            <a:r>
              <a:rPr lang="zh-CN" altLang="en-US" sz="2000" b="1" dirty="0">
                <a:latin typeface="Times New Roman" panose="02020603050405020304" pitchFamily="18" charset="0"/>
                <a:cs typeface="Times New Roman" panose="02020603050405020304" pitchFamily="18" charset="0"/>
              </a:rPr>
              <a:t>RESEARCH PRO</a:t>
            </a:r>
            <a:r>
              <a:rPr lang="en-US" altLang="zh-CN" sz="2000" b="1" dirty="0">
                <a:latin typeface="Times New Roman" panose="02020603050405020304" pitchFamily="18" charset="0"/>
                <a:cs typeface="Times New Roman" panose="02020603050405020304" pitchFamily="18" charset="0"/>
              </a:rPr>
              <a:t>JECT</a:t>
            </a:r>
            <a:r>
              <a:rPr lang="zh-CN" altLang="en-US" sz="2000" b="1" dirty="0">
                <a:latin typeface="Times New Roman" panose="02020603050405020304" pitchFamily="18" charset="0"/>
                <a:cs typeface="Times New Roman" panose="02020603050405020304" pitchFamily="18" charset="0"/>
              </a:rPr>
              <a:t> KEY DATES</a:t>
            </a:r>
          </a:p>
        </p:txBody>
      </p:sp>
      <p:graphicFrame>
        <p:nvGraphicFramePr>
          <p:cNvPr id="4" name="Table 3">
            <a:extLst>
              <a:ext uri="{FF2B5EF4-FFF2-40B4-BE49-F238E27FC236}">
                <a16:creationId xmlns:a16="http://schemas.microsoft.com/office/drawing/2014/main" id="{5474E7DD-68FF-993E-F78E-28CC839F1737}"/>
              </a:ext>
            </a:extLst>
          </p:cNvPr>
          <p:cNvGraphicFramePr>
            <a:graphicFrameLocks noGrp="1"/>
          </p:cNvGraphicFramePr>
          <p:nvPr>
            <p:extLst>
              <p:ext uri="{D42A27DB-BD31-4B8C-83A1-F6EECF244321}">
                <p14:modId xmlns:p14="http://schemas.microsoft.com/office/powerpoint/2010/main" val="583612746"/>
              </p:ext>
            </p:extLst>
          </p:nvPr>
        </p:nvGraphicFramePr>
        <p:xfrm>
          <a:off x="1134176" y="1895054"/>
          <a:ext cx="9923647" cy="4212000"/>
        </p:xfrm>
        <a:graphic>
          <a:graphicData uri="http://schemas.openxmlformats.org/drawingml/2006/table">
            <a:tbl>
              <a:tblPr firstRow="1" bandRow="1">
                <a:tableStyleId>{9D7B26C5-4107-4FEC-AEDC-1716B250A1EF}</a:tableStyleId>
              </a:tblPr>
              <a:tblGrid>
                <a:gridCol w="7470007">
                  <a:extLst>
                    <a:ext uri="{9D8B030D-6E8A-4147-A177-3AD203B41FA5}">
                      <a16:colId xmlns:a16="http://schemas.microsoft.com/office/drawing/2014/main" val="3206242152"/>
                    </a:ext>
                  </a:extLst>
                </a:gridCol>
                <a:gridCol w="2453640">
                  <a:extLst>
                    <a:ext uri="{9D8B030D-6E8A-4147-A177-3AD203B41FA5}">
                      <a16:colId xmlns:a16="http://schemas.microsoft.com/office/drawing/2014/main" val="2751533813"/>
                    </a:ext>
                  </a:extLst>
                </a:gridCol>
              </a:tblGrid>
              <a:tr h="468000">
                <a:tc>
                  <a:txBody>
                    <a:bodyPr/>
                    <a:lstStyle/>
                    <a:p>
                      <a:pPr algn="ctr"/>
                      <a:r>
                        <a:rPr lang="en-AU" altLang="zh-CN" sz="2000" b="1" dirty="0">
                          <a:latin typeface="Times New Roman" panose="02020603050405020304" pitchFamily="18" charset="0"/>
                          <a:cs typeface="Times New Roman" panose="02020603050405020304" pitchFamily="18" charset="0"/>
                        </a:rPr>
                        <a:t>Milestones</a:t>
                      </a:r>
                      <a:endParaRPr lang="zh-CN" alt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AU" altLang="zh-CN" sz="2000" b="1" dirty="0">
                          <a:latin typeface="Times New Roman" panose="02020603050405020304" pitchFamily="18" charset="0"/>
                          <a:cs typeface="Times New Roman" panose="02020603050405020304" pitchFamily="18" charset="0"/>
                        </a:rPr>
                        <a:t>Date (estimated)</a:t>
                      </a:r>
                      <a:endParaRPr lang="zh-CN" alt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50912247"/>
                  </a:ext>
                </a:extLst>
              </a:tr>
              <a:tr h="468000">
                <a:tc>
                  <a:txBody>
                    <a:bodyPr/>
                    <a:lstStyle/>
                    <a:p>
                      <a:pPr algn="l"/>
                      <a:r>
                        <a:rPr lang="en-AU" altLang="zh-CN" sz="2000" b="0" dirty="0">
                          <a:latin typeface="Times New Roman" panose="02020603050405020304" pitchFamily="18" charset="0"/>
                          <a:cs typeface="Times New Roman" panose="02020603050405020304" pitchFamily="18" charset="0"/>
                        </a:rPr>
                        <a:t>Call for </a:t>
                      </a:r>
                      <a:r>
                        <a:rPr lang="en-US" altLang="zh-CN" sz="2000" b="0" dirty="0">
                          <a:latin typeface="Times New Roman" panose="02020603050405020304" pitchFamily="18" charset="0"/>
                          <a:cs typeface="Times New Roman" panose="02020603050405020304" pitchFamily="18" charset="0"/>
                        </a:rPr>
                        <a:t>Express of Interest(EOI)</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algn="ctr"/>
                      <a:r>
                        <a:rPr lang="en-AU" sz="2000" b="0" kern="1200" dirty="0">
                          <a:solidFill>
                            <a:schemeClr val="tx1"/>
                          </a:solidFill>
                          <a:latin typeface="Times New Roman" panose="02020603050405020304" pitchFamily="18" charset="0"/>
                          <a:ea typeface="+mn-ea"/>
                          <a:cs typeface="Times New Roman" panose="02020603050405020304" pitchFamily="18" charset="0"/>
                        </a:rPr>
                        <a:t>14 Oct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721495410"/>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Closing Date for EOI</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a:solidFill>
                            <a:schemeClr val="tx1"/>
                          </a:solidFill>
                          <a:latin typeface="Times New Roman" panose="02020603050405020304" pitchFamily="18" charset="0"/>
                          <a:ea typeface="+mn-ea"/>
                          <a:cs typeface="Times New Roman" panose="02020603050405020304" pitchFamily="18" charset="0"/>
                        </a:rPr>
                        <a:t>31 Oct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344851315"/>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Consideration of EOI by CCTEG Academic Committee</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07 Nov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983651018"/>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Invitations for Full Proposal</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21 Nov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59871097"/>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Close of Full Proposal of Project Application</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10 Dec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447374803"/>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Consideration of Full Proposal of Project Application</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31 Dec 2025</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862557191"/>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Notification of outcomes of Application</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07 Jan 2026</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593377702"/>
                  </a:ext>
                </a:extLst>
              </a:tr>
              <a:tr h="468000">
                <a:tc>
                  <a:txBody>
                    <a:bodyPr/>
                    <a:lstStyle/>
                    <a:p>
                      <a:pPr algn="l"/>
                      <a:r>
                        <a:rPr lang="en-US" altLang="zh-CN" sz="2000" b="0" dirty="0">
                          <a:latin typeface="Times New Roman" panose="02020603050405020304" pitchFamily="18" charset="0"/>
                          <a:cs typeface="Times New Roman" panose="02020603050405020304" pitchFamily="18" charset="0"/>
                        </a:rPr>
                        <a:t>Execution of Project Contract and Project Commencement</a:t>
                      </a:r>
                      <a:endParaRPr lang="zh-CN" altLang="en-US" sz="20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a:solidFill>
                            <a:schemeClr val="tx1"/>
                          </a:solidFill>
                          <a:latin typeface="Times New Roman" panose="02020603050405020304" pitchFamily="18" charset="0"/>
                          <a:ea typeface="+mn-ea"/>
                          <a:cs typeface="Times New Roman" panose="02020603050405020304" pitchFamily="18" charset="0"/>
                        </a:rPr>
                        <a:t>20 Jan 2026</a:t>
                      </a:r>
                      <a:endParaRPr lang="zh-CN"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321308416"/>
                  </a:ext>
                </a:extLst>
              </a:tr>
            </a:tbl>
          </a:graphicData>
        </a:graphic>
      </p:graphicFrame>
    </p:spTree>
    <p:extLst>
      <p:ext uri="{BB962C8B-B14F-4D97-AF65-F5344CB8AC3E}">
        <p14:creationId xmlns:p14="http://schemas.microsoft.com/office/powerpoint/2010/main" val="290538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979110-7F92-594A-3E4B-5D7E28A3BE96}"/>
              </a:ext>
            </a:extLst>
          </p:cNvPr>
          <p:cNvSpPr/>
          <p:nvPr/>
        </p:nvSpPr>
        <p:spPr>
          <a:xfrm>
            <a:off x="0" y="2595666"/>
            <a:ext cx="12192000" cy="4262334"/>
          </a:xfrm>
          <a:prstGeom prst="rect">
            <a:avLst/>
          </a:prstGeom>
          <a:gradFill flip="none" rotWithShape="1">
            <a:gsLst>
              <a:gs pos="100000">
                <a:schemeClr val="accent1">
                  <a:lumMod val="40000"/>
                  <a:lumOff val="60000"/>
                </a:schemeClr>
              </a:gs>
              <a:gs pos="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4400" dirty="0"/>
          </a:p>
        </p:txBody>
      </p:sp>
      <p:sp>
        <p:nvSpPr>
          <p:cNvPr id="6" name="任意多边形: 形状 5">
            <a:extLst>
              <a:ext uri="{FF2B5EF4-FFF2-40B4-BE49-F238E27FC236}">
                <a16:creationId xmlns:a16="http://schemas.microsoft.com/office/drawing/2014/main" id="{6DBF8635-3D87-C150-474E-CB69F227BA25}"/>
              </a:ext>
            </a:extLst>
          </p:cNvPr>
          <p:cNvSpPr/>
          <p:nvPr/>
        </p:nvSpPr>
        <p:spPr>
          <a:xfrm>
            <a:off x="0" y="-5091"/>
            <a:ext cx="12192000" cy="4406900"/>
          </a:xfrm>
          <a:custGeom>
            <a:avLst/>
            <a:gdLst>
              <a:gd name="connsiteX0" fmla="*/ 0 w 12192000"/>
              <a:gd name="connsiteY0" fmla="*/ 0 h 4406900"/>
              <a:gd name="connsiteX1" fmla="*/ 12192000 w 12192000"/>
              <a:gd name="connsiteY1" fmla="*/ 0 h 4406900"/>
              <a:gd name="connsiteX2" fmla="*/ 12192000 w 12192000"/>
              <a:gd name="connsiteY2" fmla="*/ 4406900 h 4406900"/>
              <a:gd name="connsiteX3" fmla="*/ 6096000 w 12192000"/>
              <a:gd name="connsiteY3" fmla="*/ 4076700 h 4406900"/>
              <a:gd name="connsiteX4" fmla="*/ 0 w 12192000"/>
              <a:gd name="connsiteY4" fmla="*/ 4406900 h 4406900"/>
              <a:gd name="connsiteX5" fmla="*/ 0 w 12192000"/>
              <a:gd name="connsiteY5" fmla="*/ 0 h 440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406900">
                <a:moveTo>
                  <a:pt x="0" y="0"/>
                </a:moveTo>
                <a:lnTo>
                  <a:pt x="12192000" y="0"/>
                </a:lnTo>
                <a:lnTo>
                  <a:pt x="12192000" y="4406900"/>
                </a:lnTo>
                <a:cubicBezTo>
                  <a:pt x="12192000" y="4224536"/>
                  <a:pt x="9462728" y="4076700"/>
                  <a:pt x="6096000" y="4076700"/>
                </a:cubicBezTo>
                <a:cubicBezTo>
                  <a:pt x="2729272" y="4076700"/>
                  <a:pt x="0" y="4224536"/>
                  <a:pt x="0" y="4406900"/>
                </a:cubicBezTo>
                <a:lnTo>
                  <a:pt x="0" y="0"/>
                </a:lnTo>
                <a:close/>
              </a:path>
            </a:pathLst>
          </a:cu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 name="图片 6" descr="QR 代码&#10;&#10;描述已自动生成">
            <a:extLst>
              <a:ext uri="{FF2B5EF4-FFF2-40B4-BE49-F238E27FC236}">
                <a16:creationId xmlns:a16="http://schemas.microsoft.com/office/drawing/2014/main" id="{207EF894-AE30-9FBE-04F4-6482A4AEAF12}"/>
              </a:ext>
            </a:extLst>
          </p:cNvPr>
          <p:cNvPicPr>
            <a:picLocks noChangeAspect="1"/>
          </p:cNvPicPr>
          <p:nvPr/>
        </p:nvPicPr>
        <p:blipFill>
          <a:blip r:embed="rId3"/>
          <a:stretch>
            <a:fillRect/>
          </a:stretch>
        </p:blipFill>
        <p:spPr>
          <a:xfrm>
            <a:off x="10198029" y="4747159"/>
            <a:ext cx="1605358" cy="1605358"/>
          </a:xfrm>
          <a:prstGeom prst="rect">
            <a:avLst/>
          </a:prstGeom>
          <a:ln>
            <a:solidFill>
              <a:schemeClr val="tx1"/>
            </a:solidFill>
          </a:ln>
        </p:spPr>
      </p:pic>
      <p:sp>
        <p:nvSpPr>
          <p:cNvPr id="8" name="文本框 7">
            <a:extLst>
              <a:ext uri="{FF2B5EF4-FFF2-40B4-BE49-F238E27FC236}">
                <a16:creationId xmlns:a16="http://schemas.microsoft.com/office/drawing/2014/main" id="{61797E26-9A96-5CEF-EE4C-7ECD3B58C7C0}"/>
              </a:ext>
            </a:extLst>
          </p:cNvPr>
          <p:cNvSpPr txBox="1"/>
          <p:nvPr/>
        </p:nvSpPr>
        <p:spPr>
          <a:xfrm>
            <a:off x="10459534" y="6446046"/>
            <a:ext cx="1107996" cy="369332"/>
          </a:xfrm>
          <a:prstGeom prst="rect">
            <a:avLst/>
          </a:prstGeom>
          <a:noFill/>
        </p:spPr>
        <p:txBody>
          <a:bodyPr wrap="none" rtlCol="0">
            <a:spAutoFit/>
          </a:bodyPr>
          <a:lstStyle/>
          <a:p>
            <a:r>
              <a:rPr lang="en-US" altLang="zh-CN" b="1" dirty="0">
                <a:solidFill>
                  <a:srgbClr val="002060"/>
                </a:solidFill>
                <a:latin typeface="Times New Roman" panose="02020603050405020304" pitchFamily="18" charset="0"/>
              </a:rPr>
              <a:t>LinkedIn</a:t>
            </a:r>
            <a:endParaRPr lang="zh-CN" altLang="en-US" b="1" dirty="0">
              <a:solidFill>
                <a:srgbClr val="002060"/>
              </a:solidFill>
              <a:latin typeface="Times New Roman" panose="02020603050405020304" pitchFamily="18" charset="0"/>
            </a:endParaRPr>
          </a:p>
        </p:txBody>
      </p:sp>
      <p:pic>
        <p:nvPicPr>
          <p:cNvPr id="9" name="图片 8">
            <a:extLst>
              <a:ext uri="{FF2B5EF4-FFF2-40B4-BE49-F238E27FC236}">
                <a16:creationId xmlns:a16="http://schemas.microsoft.com/office/drawing/2014/main" id="{E4B20F9F-3EF5-3D83-6FF9-B7F4474E69E2}"/>
              </a:ext>
            </a:extLst>
          </p:cNvPr>
          <p:cNvPicPr>
            <a:picLocks noChangeAspect="1"/>
          </p:cNvPicPr>
          <p:nvPr/>
        </p:nvPicPr>
        <p:blipFill>
          <a:blip r:embed="rId4"/>
          <a:stretch>
            <a:fillRect/>
          </a:stretch>
        </p:blipFill>
        <p:spPr>
          <a:xfrm>
            <a:off x="8203329" y="4751288"/>
            <a:ext cx="1605358" cy="1601229"/>
          </a:xfrm>
          <a:prstGeom prst="rect">
            <a:avLst/>
          </a:prstGeom>
          <a:ln>
            <a:solidFill>
              <a:schemeClr val="tx1"/>
            </a:solidFill>
          </a:ln>
        </p:spPr>
      </p:pic>
      <p:sp>
        <p:nvSpPr>
          <p:cNvPr id="10" name="文本框 9">
            <a:extLst>
              <a:ext uri="{FF2B5EF4-FFF2-40B4-BE49-F238E27FC236}">
                <a16:creationId xmlns:a16="http://schemas.microsoft.com/office/drawing/2014/main" id="{767A0FAA-0B9E-50F5-C99D-BCEF730818F7}"/>
              </a:ext>
            </a:extLst>
          </p:cNvPr>
          <p:cNvSpPr txBox="1"/>
          <p:nvPr/>
        </p:nvSpPr>
        <p:spPr>
          <a:xfrm>
            <a:off x="8560962" y="6448228"/>
            <a:ext cx="966996" cy="369332"/>
          </a:xfrm>
          <a:prstGeom prst="rect">
            <a:avLst/>
          </a:prstGeom>
          <a:noFill/>
        </p:spPr>
        <p:txBody>
          <a:bodyPr wrap="none" rtlCol="0">
            <a:spAutoFit/>
          </a:bodyPr>
          <a:lstStyle/>
          <a:p>
            <a:r>
              <a:rPr lang="en-US" altLang="zh-CN" b="1" dirty="0">
                <a:solidFill>
                  <a:srgbClr val="002060"/>
                </a:solidFill>
                <a:latin typeface="Times New Roman" panose="02020603050405020304" pitchFamily="18" charset="0"/>
              </a:rPr>
              <a:t>Website</a:t>
            </a:r>
            <a:endParaRPr lang="zh-CN" altLang="en-US" b="1" dirty="0">
              <a:solidFill>
                <a:srgbClr val="002060"/>
              </a:solidFill>
              <a:latin typeface="Times New Roman" panose="02020603050405020304" pitchFamily="18" charset="0"/>
            </a:endParaRPr>
          </a:p>
        </p:txBody>
      </p:sp>
      <p:sp>
        <p:nvSpPr>
          <p:cNvPr id="11" name="文本框 10">
            <a:extLst>
              <a:ext uri="{FF2B5EF4-FFF2-40B4-BE49-F238E27FC236}">
                <a16:creationId xmlns:a16="http://schemas.microsoft.com/office/drawing/2014/main" id="{D6280964-BFA3-FC55-194C-6CE874D809EA}"/>
              </a:ext>
            </a:extLst>
          </p:cNvPr>
          <p:cNvSpPr txBox="1"/>
          <p:nvPr/>
        </p:nvSpPr>
        <p:spPr>
          <a:xfrm>
            <a:off x="2298005" y="2127470"/>
            <a:ext cx="7510682" cy="1323439"/>
          </a:xfrm>
          <a:prstGeom prst="rect">
            <a:avLst/>
          </a:prstGeom>
          <a:noFill/>
        </p:spPr>
        <p:txBody>
          <a:bodyPr wrap="square">
            <a:spAutoFit/>
          </a:bodyPr>
          <a:lstStyle/>
          <a:p>
            <a:pPr algn="ctr"/>
            <a:r>
              <a:rPr lang="en-US" altLang="zh-CN" sz="4000" b="1" spc="180" dirty="0">
                <a:solidFill>
                  <a:schemeClr val="bg1"/>
                </a:solidFill>
                <a:latin typeface="微软雅黑" panose="020B0503020204020204" pitchFamily="34" charset="-122"/>
                <a:ea typeface="微软雅黑" panose="020B0503020204020204" pitchFamily="34" charset="-122"/>
              </a:rPr>
              <a:t>THANK YOU</a:t>
            </a:r>
          </a:p>
          <a:p>
            <a:pPr algn="ctr"/>
            <a:r>
              <a:rPr lang="zh-CN" altLang="en-US" sz="4000" b="1" spc="180" dirty="0">
                <a:solidFill>
                  <a:schemeClr val="bg1"/>
                </a:solidFill>
                <a:latin typeface="微软雅黑" panose="020B0503020204020204" pitchFamily="34" charset="-122"/>
                <a:ea typeface="微软雅黑" panose="020B0503020204020204" pitchFamily="34" charset="-122"/>
              </a:rPr>
              <a:t>谢谢</a:t>
            </a:r>
            <a:endParaRPr lang="en-US" altLang="zh-CN" sz="4000" b="1" spc="180" dirty="0">
              <a:solidFill>
                <a:schemeClr val="bg1"/>
              </a:solidFill>
              <a:latin typeface="微软雅黑" panose="020B0503020204020204" pitchFamily="34" charset="-122"/>
              <a:ea typeface="微软雅黑" panose="020B0503020204020204" pitchFamily="34" charset="-122"/>
            </a:endParaRPr>
          </a:p>
        </p:txBody>
      </p:sp>
      <p:sp>
        <p:nvSpPr>
          <p:cNvPr id="12" name="TextBox 6">
            <a:extLst>
              <a:ext uri="{FF2B5EF4-FFF2-40B4-BE49-F238E27FC236}">
                <a16:creationId xmlns:a16="http://schemas.microsoft.com/office/drawing/2014/main" id="{4F254AED-5069-CAFD-04E8-414AF74F411D}"/>
              </a:ext>
            </a:extLst>
          </p:cNvPr>
          <p:cNvSpPr txBox="1"/>
          <p:nvPr/>
        </p:nvSpPr>
        <p:spPr>
          <a:xfrm>
            <a:off x="338880" y="4798246"/>
            <a:ext cx="5521374" cy="338554"/>
          </a:xfrm>
          <a:prstGeom prst="rect">
            <a:avLst/>
          </a:prstGeom>
          <a:noFill/>
        </p:spPr>
        <p:txBody>
          <a:bodyPr wrap="square">
            <a:spAutoFit/>
          </a:bodyPr>
          <a:lstStyle/>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In case of any inquiry, please do not hesitate to contact us via:</a:t>
            </a:r>
          </a:p>
        </p:txBody>
      </p:sp>
      <p:sp>
        <p:nvSpPr>
          <p:cNvPr id="13" name="TextBox 8">
            <a:extLst>
              <a:ext uri="{FF2B5EF4-FFF2-40B4-BE49-F238E27FC236}">
                <a16:creationId xmlns:a16="http://schemas.microsoft.com/office/drawing/2014/main" id="{09339198-2A54-3250-4723-DFD9B8C99F14}"/>
              </a:ext>
            </a:extLst>
          </p:cNvPr>
          <p:cNvSpPr txBox="1"/>
          <p:nvPr/>
        </p:nvSpPr>
        <p:spPr>
          <a:xfrm>
            <a:off x="338880" y="5136800"/>
            <a:ext cx="5208553" cy="584775"/>
          </a:xfrm>
          <a:prstGeom prst="rect">
            <a:avLst/>
          </a:prstGeom>
          <a:noFill/>
        </p:spPr>
        <p:txBody>
          <a:bodyPr wrap="square">
            <a:spAutoFit/>
          </a:bodyPr>
          <a:lstStyle/>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Mr. Dai Shuangcheng Email: </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hlinkClick r:id="rId5"/>
              </a:rPr>
              <a:t>scdai@cctegamt.com</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  </a:t>
            </a:r>
            <a:endParaRPr lang="en-US" altLang="zh-CN" sz="1600" dirty="0">
              <a:latin typeface="方正小标宋简体" panose="03000509000000000000" pitchFamily="65" charset="-122"/>
              <a:ea typeface="方正小标宋简体" panose="03000509000000000000" pitchFamily="65" charset="-122"/>
              <a:cs typeface="Times New Roman" panose="02020603050405020304" pitchFamily="18" charset="0"/>
            </a:endParaRPr>
          </a:p>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Dr.Zhao Liang  Email:  </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hlinkClick r:id="rId6"/>
              </a:rPr>
              <a:t>lzhao@cctegamt.com</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 </a:t>
            </a:r>
          </a:p>
        </p:txBody>
      </p:sp>
      <p:sp>
        <p:nvSpPr>
          <p:cNvPr id="14" name="TextBox 6">
            <a:extLst>
              <a:ext uri="{FF2B5EF4-FFF2-40B4-BE49-F238E27FC236}">
                <a16:creationId xmlns:a16="http://schemas.microsoft.com/office/drawing/2014/main" id="{2F850BFE-9D21-E9EA-3414-16E893E56AD0}"/>
              </a:ext>
            </a:extLst>
          </p:cNvPr>
          <p:cNvSpPr txBox="1"/>
          <p:nvPr/>
        </p:nvSpPr>
        <p:spPr>
          <a:xfrm>
            <a:off x="338881" y="5721575"/>
            <a:ext cx="4781432" cy="338554"/>
          </a:xfrm>
          <a:prstGeom prst="rect">
            <a:avLst/>
          </a:prstGeom>
          <a:noFill/>
        </p:spPr>
        <p:txBody>
          <a:bodyPr wrap="square">
            <a:spAutoFit/>
          </a:bodyPr>
          <a:lstStyle/>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如有任何疑问，请随时通过以下方式联系我们：</a:t>
            </a:r>
          </a:p>
        </p:txBody>
      </p:sp>
      <p:sp>
        <p:nvSpPr>
          <p:cNvPr id="15" name="TextBox 8">
            <a:extLst>
              <a:ext uri="{FF2B5EF4-FFF2-40B4-BE49-F238E27FC236}">
                <a16:creationId xmlns:a16="http://schemas.microsoft.com/office/drawing/2014/main" id="{2851A89E-D6BF-A590-63CC-E76E65796323}"/>
              </a:ext>
            </a:extLst>
          </p:cNvPr>
          <p:cNvSpPr txBox="1"/>
          <p:nvPr/>
        </p:nvSpPr>
        <p:spPr>
          <a:xfrm>
            <a:off x="338880" y="6171394"/>
            <a:ext cx="3998896" cy="584775"/>
          </a:xfrm>
          <a:prstGeom prst="rect">
            <a:avLst/>
          </a:prstGeom>
          <a:noFill/>
        </p:spPr>
        <p:txBody>
          <a:bodyPr wrap="square">
            <a:spAutoFit/>
          </a:bodyPr>
          <a:lstStyle/>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赵    良  邮箱:  </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hlinkClick r:id="rId6"/>
              </a:rPr>
              <a:t>lzhao@cctegamt.com</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 </a:t>
            </a:r>
            <a:endParaRPr lang="en-US" altLang="zh-CN" sz="1600" dirty="0">
              <a:latin typeface="方正小标宋简体" panose="03000509000000000000" pitchFamily="65" charset="-122"/>
              <a:ea typeface="方正小标宋简体" panose="03000509000000000000" pitchFamily="65" charset="-122"/>
              <a:cs typeface="Times New Roman" panose="02020603050405020304" pitchFamily="18" charset="0"/>
            </a:endParaRPr>
          </a:p>
          <a:p>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代双成  邮箱: </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hlinkClick r:id="rId5"/>
              </a:rPr>
              <a:t>scdai@cctegamt.com</a:t>
            </a:r>
            <a:r>
              <a:rPr lang="zh-CN" altLang="en-US" sz="1600" dirty="0">
                <a:latin typeface="方正小标宋简体" panose="03000509000000000000" pitchFamily="65" charset="-122"/>
                <a:ea typeface="方正小标宋简体" panose="03000509000000000000" pitchFamily="65" charset="-122"/>
                <a:cs typeface="Times New Roman" panose="02020603050405020304" pitchFamily="18" charset="0"/>
              </a:rPr>
              <a:t>   </a:t>
            </a:r>
            <a:endParaRPr lang="en-US" altLang="zh-CN" sz="1600" dirty="0">
              <a:latin typeface="方正小标宋简体" panose="03000509000000000000" pitchFamily="65" charset="-122"/>
              <a:ea typeface="方正小标宋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6807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BAF0BFEB-8636-05CB-B6D5-0F7C65FFF8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49" y="1341120"/>
            <a:ext cx="3496471" cy="5327147"/>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
            <a:extLst>
              <a:ext uri="{FF2B5EF4-FFF2-40B4-BE49-F238E27FC236}">
                <a16:creationId xmlns:a16="http://schemas.microsoft.com/office/drawing/2014/main" id="{286ACACE-70E4-7BC9-E11C-8947E2DD1597}"/>
              </a:ext>
            </a:extLst>
          </p:cNvPr>
          <p:cNvSpPr txBox="1">
            <a:spLocks noChangeArrowheads="1"/>
          </p:cNvSpPr>
          <p:nvPr/>
        </p:nvSpPr>
        <p:spPr bwMode="auto">
          <a:xfrm>
            <a:off x="507111" y="1460623"/>
            <a:ext cx="7798689" cy="481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19455" defTabSz="457200">
              <a:defRPr sz="2400">
                <a:solidFill>
                  <a:schemeClr val="tx1"/>
                </a:solidFill>
                <a:latin typeface="宋体" panose="02010600030101010101" pitchFamily="2" charset="-122"/>
                <a:cs typeface="Arial" panose="020B0604020202020204" pitchFamily="34" charset="0"/>
              </a:defRPr>
            </a:lvl1pPr>
            <a:lvl2pPr defTabSz="457200">
              <a:defRPr sz="2400">
                <a:solidFill>
                  <a:schemeClr val="tx1"/>
                </a:solidFill>
                <a:latin typeface="宋体" panose="02010600030101010101" pitchFamily="2" charset="-122"/>
                <a:cs typeface="Arial" panose="020B0604020202020204" pitchFamily="34" charset="0"/>
              </a:defRPr>
            </a:lvl2pPr>
            <a:lvl3pPr defTabSz="457200">
              <a:defRPr sz="2400">
                <a:solidFill>
                  <a:schemeClr val="tx1"/>
                </a:solidFill>
                <a:latin typeface="宋体" panose="02010600030101010101" pitchFamily="2" charset="-122"/>
                <a:cs typeface="Arial" panose="020B0604020202020204" pitchFamily="34" charset="0"/>
              </a:defRPr>
            </a:lvl3pPr>
            <a:lvl4pPr defTabSz="457200">
              <a:defRPr sz="2400">
                <a:solidFill>
                  <a:schemeClr val="tx1"/>
                </a:solidFill>
                <a:latin typeface="宋体" panose="02010600030101010101" pitchFamily="2" charset="-122"/>
                <a:cs typeface="Arial" panose="020B0604020202020204" pitchFamily="34" charset="0"/>
              </a:defRPr>
            </a:lvl4pPr>
            <a:lvl5pPr defTabSz="457200">
              <a:defRPr sz="2400">
                <a:solidFill>
                  <a:schemeClr val="tx1"/>
                </a:solidFill>
                <a:latin typeface="宋体" panose="02010600030101010101" pitchFamily="2" charset="-122"/>
                <a:cs typeface="Arial" panose="020B0604020202020204" pitchFamily="34" charset="0"/>
              </a:defRPr>
            </a:lvl5pPr>
            <a:lvl6pPr marL="2895600" indent="-609600" defTabSz="457200" eaLnBrk="0" fontAlgn="base" hangingPunct="0">
              <a:spcBef>
                <a:spcPct val="0"/>
              </a:spcBef>
              <a:spcAft>
                <a:spcPct val="0"/>
              </a:spcAft>
              <a:defRPr sz="2400">
                <a:solidFill>
                  <a:schemeClr val="tx1"/>
                </a:solidFill>
                <a:latin typeface="宋体" panose="02010600030101010101" pitchFamily="2" charset="-122"/>
                <a:cs typeface="Arial" panose="020B0604020202020204" pitchFamily="34" charset="0"/>
              </a:defRPr>
            </a:lvl6pPr>
            <a:lvl7pPr marL="3352800" indent="-609600" defTabSz="457200" eaLnBrk="0" fontAlgn="base" hangingPunct="0">
              <a:spcBef>
                <a:spcPct val="0"/>
              </a:spcBef>
              <a:spcAft>
                <a:spcPct val="0"/>
              </a:spcAft>
              <a:defRPr sz="2400">
                <a:solidFill>
                  <a:schemeClr val="tx1"/>
                </a:solidFill>
                <a:latin typeface="宋体" panose="02010600030101010101" pitchFamily="2" charset="-122"/>
                <a:cs typeface="Arial" panose="020B0604020202020204" pitchFamily="34" charset="0"/>
              </a:defRPr>
            </a:lvl7pPr>
            <a:lvl8pPr marL="3810000" indent="-609600" defTabSz="457200" eaLnBrk="0" fontAlgn="base" hangingPunct="0">
              <a:spcBef>
                <a:spcPct val="0"/>
              </a:spcBef>
              <a:spcAft>
                <a:spcPct val="0"/>
              </a:spcAft>
              <a:defRPr sz="2400">
                <a:solidFill>
                  <a:schemeClr val="tx1"/>
                </a:solidFill>
                <a:latin typeface="宋体" panose="02010600030101010101" pitchFamily="2" charset="-122"/>
                <a:cs typeface="Arial" panose="020B0604020202020204" pitchFamily="34" charset="0"/>
              </a:defRPr>
            </a:lvl8pPr>
            <a:lvl9pPr marL="4267200" indent="-609600" defTabSz="457200" eaLnBrk="0" fontAlgn="base" hangingPunct="0">
              <a:spcBef>
                <a:spcPct val="0"/>
              </a:spcBef>
              <a:spcAft>
                <a:spcPct val="0"/>
              </a:spcAft>
              <a:defRPr sz="2400">
                <a:solidFill>
                  <a:schemeClr val="tx1"/>
                </a:solidFill>
                <a:latin typeface="宋体" panose="02010600030101010101" pitchFamily="2" charset="-122"/>
                <a:cs typeface="Arial" panose="020B0604020202020204" pitchFamily="34" charset="0"/>
              </a:defRPr>
            </a:lvl9pPr>
          </a:lstStyle>
          <a:p>
            <a:pPr marL="342900" indent="-342900" algn="just" eaLnBrk="0" fontAlgn="base" hangingPunct="0">
              <a:lnSpc>
                <a:spcPct val="130000"/>
              </a:lnSpc>
              <a:spcBef>
                <a:spcPts val="600"/>
              </a:spcBef>
              <a:buFont typeface="Wingdings" panose="05000000000000000000" charset="0"/>
              <a:buChar char="n"/>
              <a:defRPr/>
            </a:pPr>
            <a:r>
              <a:rPr lang="zh-CN" altLang="zh-CN" sz="1800" kern="100" dirty="0">
                <a:latin typeface="Times New Roman" panose="02020603050405020304" pitchFamily="18" charset="0"/>
                <a:ea typeface="等线" panose="02010600030101010101" pitchFamily="2" charset="-122"/>
                <a:cs typeface="Times New Roman" panose="02020603050405020304" pitchFamily="18" charset="0"/>
              </a:rPr>
              <a:t>中国煤科</a:t>
            </a:r>
            <a:r>
              <a:rPr lang="zh-CN" altLang="en-US" sz="1800" kern="100" dirty="0">
                <a:latin typeface="Times New Roman" panose="02020603050405020304" pitchFamily="18" charset="0"/>
                <a:ea typeface="等线" panose="02010600030101010101" pitchFamily="2" charset="-122"/>
                <a:cs typeface="Times New Roman" panose="02020603050405020304" pitchFamily="18" charset="0"/>
              </a:rPr>
              <a:t>始终</a:t>
            </a:r>
            <a:r>
              <a:rPr lang="zh-CN" altLang="zh-CN" sz="1800" kern="100" dirty="0">
                <a:latin typeface="Times New Roman" panose="02020603050405020304" pitchFamily="18" charset="0"/>
                <a:ea typeface="等线" panose="02010600030101010101" pitchFamily="2" charset="-122"/>
                <a:cs typeface="Times New Roman" panose="02020603050405020304" pitchFamily="18" charset="0"/>
              </a:rPr>
              <a:t>秉承“开放共享、合作共赢”的理念，高度重视并持续推动煤炭领域的国际科技合作，积极融入全球创新网络。</a:t>
            </a:r>
            <a:r>
              <a:rPr lang="zh-CN" altLang="en-US" sz="1800" kern="100" dirty="0">
                <a:latin typeface="Times New Roman" panose="02020603050405020304" pitchFamily="18" charset="0"/>
                <a:ea typeface="等线" panose="02010600030101010101" pitchFamily="2" charset="-122"/>
                <a:cs typeface="Times New Roman" panose="02020603050405020304" pitchFamily="18" charset="0"/>
              </a:rPr>
              <a:t>围绕煤炭安全绿色智能开发和清洁高效低碳利用，已与多所国际知名高校和研究机构开展科研项目合作</a:t>
            </a:r>
            <a:r>
              <a:rPr lang="en-US" altLang="zh-CN" sz="1800" kern="100" dirty="0">
                <a:latin typeface="Times New Roman" panose="02020603050405020304" pitchFamily="18" charset="0"/>
                <a:ea typeface="等线" panose="02010600030101010101" pitchFamily="2" charset="-122"/>
                <a:cs typeface="Times New Roman" panose="02020603050405020304" pitchFamily="18" charset="0"/>
              </a:rPr>
              <a:t>20</a:t>
            </a:r>
            <a:r>
              <a:rPr lang="zh-CN" altLang="en-US" sz="1800" kern="100" dirty="0">
                <a:latin typeface="Times New Roman" panose="02020603050405020304" pitchFamily="18" charset="0"/>
                <a:ea typeface="等线" panose="02010600030101010101" pitchFamily="2" charset="-122"/>
                <a:cs typeface="Times New Roman" panose="02020603050405020304" pitchFamily="18" charset="0"/>
              </a:rPr>
              <a:t>余项，</a:t>
            </a:r>
            <a:r>
              <a:rPr lang="zh-CN" altLang="zh-CN" sz="1800" kern="100" dirty="0">
                <a:latin typeface="Times New Roman" panose="02020603050405020304" pitchFamily="18" charset="0"/>
                <a:ea typeface="等线" panose="02010600030101010101" pitchFamily="2" charset="-122"/>
                <a:cs typeface="Times New Roman" panose="02020603050405020304" pitchFamily="18" charset="0"/>
              </a:rPr>
              <a:t>推动了</a:t>
            </a:r>
            <a:r>
              <a:rPr lang="zh-CN" altLang="en-US" sz="1800" kern="100" dirty="0">
                <a:latin typeface="Times New Roman" panose="02020603050405020304" pitchFamily="18" charset="0"/>
                <a:ea typeface="等线" panose="02010600030101010101" pitchFamily="2" charset="-122"/>
                <a:cs typeface="Times New Roman" panose="02020603050405020304" pitchFamily="18" charset="0"/>
              </a:rPr>
              <a:t>矿业行业</a:t>
            </a:r>
            <a:r>
              <a:rPr lang="zh-CN" altLang="zh-CN" sz="1800" kern="100" dirty="0">
                <a:latin typeface="Times New Roman" panose="02020603050405020304" pitchFamily="18" charset="0"/>
                <a:ea typeface="等线" panose="02010600030101010101" pitchFamily="2" charset="-122"/>
                <a:cs typeface="Times New Roman" panose="02020603050405020304" pitchFamily="18" charset="0"/>
              </a:rPr>
              <a:t>发展与科技进步。</a:t>
            </a:r>
            <a:endParaRPr lang="en-US" altLang="zh-CN" sz="1800" kern="100" dirty="0">
              <a:latin typeface="Times New Roman" panose="02020603050405020304" pitchFamily="18" charset="0"/>
              <a:ea typeface="等线" panose="02010600030101010101" pitchFamily="2" charset="-122"/>
              <a:cs typeface="Times New Roman" panose="02020603050405020304" pitchFamily="18" charset="0"/>
            </a:endParaRPr>
          </a:p>
          <a:p>
            <a:pPr marL="342900" indent="-342900" algn="just" eaLnBrk="0" fontAlgn="base" hangingPunct="0">
              <a:lnSpc>
                <a:spcPct val="130000"/>
              </a:lnSpc>
              <a:spcBef>
                <a:spcPts val="600"/>
              </a:spcBef>
              <a:buFont typeface="Wingdings" panose="05000000000000000000" charset="0"/>
              <a:buChar char="n"/>
              <a:defRPr/>
            </a:pPr>
            <a:r>
              <a:rPr lang="en-US" altLang="zh-CN" sz="1800" dirty="0">
                <a:latin typeface="Times New Roman" panose="02020603050405020304" pitchFamily="18" charset="0"/>
                <a:ea typeface="微软雅黑" panose="020B0503020204020204" pitchFamily="34" charset="-122"/>
                <a:cs typeface="Times New Roman" panose="02020603050405020304" pitchFamily="18" charset="0"/>
                <a:sym typeface="+mn-ea"/>
              </a:rPr>
              <a:t>Adhering to the concept of "open sharing and win-win cooperation", China Coal Technology and Engineering Group (CCTEG) attaches great importance to and continuously promotes international Science &amp; Technology Cooperation  in the field of coal, and actively integrates into the global innovation network. Focusing on the safe, green and intelligent development and clean, efficient and low-carbon utilization of coal, CCTEG has carried out more than 20 scientific research projects with several internationally renowned universities and research institutes, which have contributed to the development of the industry and scientific and technological progress.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400D34-A2ED-2E7F-4639-19FF357027AB}"/>
              </a:ext>
            </a:extLst>
          </p:cNvPr>
          <p:cNvSpPr txBox="1"/>
          <p:nvPr/>
        </p:nvSpPr>
        <p:spPr>
          <a:xfrm>
            <a:off x="868678" y="2578415"/>
            <a:ext cx="4846948"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2"/>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buFont typeface="+mj-ea"/>
              <a:buAutoNum type="circleNumDbPlain"/>
            </a:pPr>
            <a:r>
              <a:rPr lang="zh-CN" altLang="en-US" dirty="0"/>
              <a:t>数字化工程设计 </a:t>
            </a:r>
            <a:r>
              <a:rPr lang="en-GB" altLang="zh-CN" dirty="0"/>
              <a:t>Digital Design</a:t>
            </a:r>
            <a:endParaRPr lang="en-US" altLang="zh-CN" dirty="0"/>
          </a:p>
        </p:txBody>
      </p:sp>
      <p:sp>
        <p:nvSpPr>
          <p:cNvPr id="11" name="TextBox 10">
            <a:extLst>
              <a:ext uri="{FF2B5EF4-FFF2-40B4-BE49-F238E27FC236}">
                <a16:creationId xmlns:a16="http://schemas.microsoft.com/office/drawing/2014/main" id="{1BFA0D5C-9972-09FA-FCA7-6FD22834A44A}"/>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8" name="TextBox 5">
            <a:extLst>
              <a:ext uri="{FF2B5EF4-FFF2-40B4-BE49-F238E27FC236}">
                <a16:creationId xmlns:a16="http://schemas.microsoft.com/office/drawing/2014/main" id="{FB154A38-320E-000E-6972-61D4C9E87E65}"/>
              </a:ext>
            </a:extLst>
          </p:cNvPr>
          <p:cNvSpPr txBox="1"/>
          <p:nvPr/>
        </p:nvSpPr>
        <p:spPr>
          <a:xfrm>
            <a:off x="6233159" y="2578415"/>
            <a:ext cx="4846949" cy="391261"/>
          </a:xfrm>
          <a:prstGeom prst="rect">
            <a:avLst/>
          </a:prstGeom>
          <a:noFill/>
        </p:spPr>
        <p:txBody>
          <a:bodyPr wrap="square">
            <a:spAutoFit/>
          </a:bodyPr>
          <a:lstStyle/>
          <a:p>
            <a:pPr marL="342900" lvl="0" indent="-342900" algn="just">
              <a:lnSpc>
                <a:spcPct val="115000"/>
              </a:lnSpc>
              <a:spcAft>
                <a:spcPts val="800"/>
              </a:spcAft>
              <a:buFont typeface="+mj-ea"/>
              <a:buAutoNum type="circleNumDbPlain" startAt="2"/>
            </a:pP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透明矿井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G</a:t>
            </a:r>
            <a:r>
              <a:rPr lang="en-US" altLang="zh-CN" b="1" kern="100" dirty="0">
                <a:latin typeface="Times New Roman" panose="02020603050405020304" pitchFamily="18" charset="0"/>
                <a:cs typeface="Times New Roman" panose="02020603050405020304" pitchFamily="18" charset="0"/>
              </a:rPr>
              <a:t>eology</a:t>
            </a:r>
            <a:endPar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EBE8BF21-FB7E-A03D-9581-E37E674C0C07}"/>
              </a:ext>
            </a:extLst>
          </p:cNvPr>
          <p:cNvSpPr txBox="1"/>
          <p:nvPr/>
        </p:nvSpPr>
        <p:spPr>
          <a:xfrm>
            <a:off x="6233159" y="3041015"/>
            <a:ext cx="5783580" cy="3045642"/>
          </a:xfrm>
          <a:prstGeom prst="rect">
            <a:avLst/>
          </a:prstGeom>
          <a:noFill/>
        </p:spPr>
        <p:txBody>
          <a:bodyPr wrap="square">
            <a:spAutoFit/>
          </a:bodyPr>
          <a:lstStyle>
            <a:defPPr>
              <a:defRPr lang="zh-CN"/>
            </a:defPPr>
            <a:lvl1pPr marL="285750" lvl="0" indent="-285750">
              <a:lnSpc>
                <a:spcPct val="115000"/>
              </a:lnSpc>
              <a:spcAft>
                <a:spcPts val="0"/>
              </a:spcAft>
              <a:buFont typeface="Wingdings" panose="05000000000000000000" pitchFamily="2" charset="2"/>
              <a:buChar char="u"/>
              <a:defRPr sz="1400"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r>
              <a:rPr lang="zh-CN" altLang="zh-CN" dirty="0"/>
              <a:t>地震低频信号处理及岩性解释</a:t>
            </a:r>
            <a:br>
              <a:rPr lang="zh-CN" altLang="zh-CN" dirty="0"/>
            </a:br>
            <a:r>
              <a:rPr lang="zh-CN" altLang="zh-CN" dirty="0"/>
              <a:t>→ Low-frequency seismic signal processing and lithology interpretation</a:t>
            </a:r>
          </a:p>
          <a:p>
            <a:r>
              <a:rPr lang="zh-CN" altLang="zh-CN" dirty="0"/>
              <a:t>长钻孔电磁法探测</a:t>
            </a:r>
            <a:endParaRPr lang="en-US" altLang="zh-CN" dirty="0"/>
          </a:p>
          <a:p>
            <a:pPr marL="0" indent="0">
              <a:buNone/>
            </a:pPr>
            <a:r>
              <a:rPr lang="en-US" altLang="zh-CN" dirty="0"/>
              <a:t>       </a:t>
            </a:r>
            <a:r>
              <a:rPr lang="zh-CN" altLang="zh-CN" dirty="0"/>
              <a:t>→Long-hole electromagnetic detection</a:t>
            </a:r>
          </a:p>
          <a:p>
            <a:r>
              <a:rPr lang="zh-CN" altLang="zh-CN" dirty="0"/>
              <a:t>随钻地震孔巷联合</a:t>
            </a:r>
            <a:br>
              <a:rPr lang="zh-CN" altLang="zh-CN" dirty="0"/>
            </a:br>
            <a:r>
              <a:rPr lang="zh-CN" altLang="zh-CN" dirty="0"/>
              <a:t>→ Integrated while-drilling seismic and roadway exploration</a:t>
            </a:r>
            <a:endParaRPr lang="en-US" altLang="zh-CN" dirty="0"/>
          </a:p>
          <a:p>
            <a:r>
              <a:rPr lang="zh-CN" altLang="zh-CN" dirty="0"/>
              <a:t>近钻头钻孔轨迹测量与旋转导向钻进</a:t>
            </a:r>
            <a:br>
              <a:rPr lang="zh-CN" altLang="zh-CN" dirty="0"/>
            </a:br>
            <a:r>
              <a:rPr lang="zh-CN" altLang="zh-CN" dirty="0"/>
              <a:t>→ Near-bit borehole trajectory measurement and rotary steerable drilling</a:t>
            </a:r>
          </a:p>
          <a:p>
            <a:r>
              <a:rPr lang="zh-CN" altLang="zh-CN" dirty="0"/>
              <a:t>多源异构异质数据信息融合</a:t>
            </a:r>
            <a:br>
              <a:rPr lang="zh-CN" altLang="zh-CN" dirty="0"/>
            </a:br>
            <a:r>
              <a:rPr lang="zh-CN" altLang="zh-CN" dirty="0"/>
              <a:t>→ Multi-source heterogeneous data fusion</a:t>
            </a:r>
          </a:p>
          <a:p>
            <a:r>
              <a:rPr lang="zh-CN" altLang="zh-CN" dirty="0"/>
              <a:t>快速精准超前探测</a:t>
            </a:r>
            <a:br>
              <a:rPr lang="zh-CN" altLang="zh-CN" dirty="0"/>
            </a:br>
            <a:r>
              <a:rPr lang="zh-CN" altLang="zh-CN" dirty="0"/>
              <a:t>→ Rapid and accurate ahead-of-the-face detection</a:t>
            </a:r>
          </a:p>
        </p:txBody>
      </p:sp>
      <p:sp>
        <p:nvSpPr>
          <p:cNvPr id="19" name="文本框 18">
            <a:extLst>
              <a:ext uri="{FF2B5EF4-FFF2-40B4-BE49-F238E27FC236}">
                <a16:creationId xmlns:a16="http://schemas.microsoft.com/office/drawing/2014/main" id="{CD3F5B42-CD4D-EF11-EEF2-DE94751F82C1}"/>
              </a:ext>
            </a:extLst>
          </p:cNvPr>
          <p:cNvSpPr txBox="1"/>
          <p:nvPr/>
        </p:nvSpPr>
        <p:spPr>
          <a:xfrm>
            <a:off x="1085849" y="3055966"/>
            <a:ext cx="5147310" cy="2550122"/>
          </a:xfrm>
          <a:prstGeom prst="rect">
            <a:avLst/>
          </a:prstGeom>
          <a:noFill/>
        </p:spPr>
        <p:txBody>
          <a:bodyPr wrap="square">
            <a:spAutoFit/>
          </a:bodyPr>
          <a:lstStyle>
            <a:defPPr>
              <a:defRPr lang="zh-CN"/>
            </a:defPPr>
            <a:lvl1pPr marL="285750" lvl="0" indent="-285750">
              <a:lnSpc>
                <a:spcPct val="115000"/>
              </a:lnSpc>
              <a:spcAft>
                <a:spcPts val="800"/>
              </a:spcAft>
              <a:buFont typeface="Wingdings" panose="05000000000000000000" pitchFamily="2" charset="2"/>
              <a:buChar char="u"/>
              <a:defRPr sz="1400"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spcAft>
                <a:spcPts val="0"/>
              </a:spcAft>
            </a:pPr>
            <a:r>
              <a:rPr lang="zh-CN" altLang="zh-CN" dirty="0"/>
              <a:t>矿山数字化基础平台框架开发 </a:t>
            </a:r>
            <a:endParaRPr lang="en-US" altLang="zh-CN" dirty="0"/>
          </a:p>
          <a:p>
            <a:pPr marL="0" indent="0">
              <a:spcAft>
                <a:spcPts val="0"/>
              </a:spcAft>
              <a:buNone/>
            </a:pPr>
            <a:r>
              <a:rPr lang="en-US" altLang="zh-CN" dirty="0"/>
              <a:t>      </a:t>
            </a:r>
            <a:r>
              <a:rPr lang="zh-CN" altLang="zh-CN" dirty="0"/>
              <a:t>→ Development of the Fundamental Framework for Mine Digitalization Platform</a:t>
            </a:r>
          </a:p>
          <a:p>
            <a:pPr>
              <a:spcAft>
                <a:spcPts val="0"/>
              </a:spcAft>
            </a:pPr>
            <a:r>
              <a:rPr lang="zh-CN" altLang="zh-CN" dirty="0"/>
              <a:t>矿山数字模型逻辑及数据驱动 </a:t>
            </a:r>
            <a:endParaRPr lang="en-US" altLang="zh-CN" dirty="0"/>
          </a:p>
          <a:p>
            <a:pPr marL="0" indent="0">
              <a:spcAft>
                <a:spcPts val="0"/>
              </a:spcAft>
              <a:buNone/>
            </a:pPr>
            <a:r>
              <a:rPr lang="en-US" altLang="zh-CN" dirty="0"/>
              <a:t>      </a:t>
            </a:r>
            <a:r>
              <a:rPr lang="zh-CN" altLang="zh-CN" dirty="0"/>
              <a:t>→ Logic and Data-Driven Mechanism of the Mine Digital Model</a:t>
            </a:r>
          </a:p>
          <a:p>
            <a:pPr>
              <a:spcAft>
                <a:spcPts val="0"/>
              </a:spcAft>
            </a:pPr>
            <a:r>
              <a:rPr lang="zh-CN" altLang="zh-CN" dirty="0"/>
              <a:t>多源异构信息模型管理及应用</a:t>
            </a:r>
            <a:endParaRPr lang="en-US" altLang="zh-CN" dirty="0"/>
          </a:p>
          <a:p>
            <a:pPr marL="0" indent="0">
              <a:spcAft>
                <a:spcPts val="0"/>
              </a:spcAft>
              <a:buNone/>
            </a:pPr>
            <a:r>
              <a:rPr lang="en-US" altLang="zh-CN" dirty="0"/>
              <a:t>      </a:t>
            </a:r>
            <a:r>
              <a:rPr lang="zh-CN" altLang="zh-CN" dirty="0"/>
              <a:t>→ Management and Application of Multi-Source Heterogeneous Information Models</a:t>
            </a:r>
          </a:p>
          <a:p>
            <a:pPr>
              <a:spcAft>
                <a:spcPts val="0"/>
              </a:spcAft>
            </a:pPr>
            <a:r>
              <a:rPr lang="zh-CN" altLang="zh-CN" dirty="0"/>
              <a:t>矿山数字模型仿真 </a:t>
            </a:r>
            <a:endParaRPr lang="en-US" altLang="zh-CN" dirty="0"/>
          </a:p>
          <a:p>
            <a:pPr marL="0" indent="0">
              <a:spcAft>
                <a:spcPts val="0"/>
              </a:spcAft>
              <a:buNone/>
            </a:pPr>
            <a:r>
              <a:rPr lang="en-US" altLang="zh-CN" dirty="0"/>
              <a:t>       </a:t>
            </a:r>
            <a:r>
              <a:rPr lang="zh-CN" altLang="zh-CN" dirty="0"/>
              <a:t>→ Simulation of Mine Digital Models</a:t>
            </a:r>
          </a:p>
        </p:txBody>
      </p:sp>
      <p:sp>
        <p:nvSpPr>
          <p:cNvPr id="21" name="矩形: 圆角 20">
            <a:extLst>
              <a:ext uri="{FF2B5EF4-FFF2-40B4-BE49-F238E27FC236}">
                <a16:creationId xmlns:a16="http://schemas.microsoft.com/office/drawing/2014/main" id="{E820B619-2180-B15C-E675-D300C50035CD}"/>
              </a:ext>
            </a:extLst>
          </p:cNvPr>
          <p:cNvSpPr/>
          <p:nvPr/>
        </p:nvSpPr>
        <p:spPr>
          <a:xfrm>
            <a:off x="868678" y="1927552"/>
            <a:ext cx="9342122" cy="408623"/>
          </a:xfrm>
          <a:prstGeom prst="roundRect">
            <a:avLst/>
          </a:prstGeom>
          <a:noFill/>
        </p:spPr>
        <p:txBody>
          <a:bodyPr wrap="square" rtlCol="0">
            <a:spAutoFit/>
          </a:bodyPr>
          <a:lstStyle/>
          <a:p>
            <a:r>
              <a:rPr lang="en-US" altLang="zh-CN" b="1" kern="100" dirty="0">
                <a:solidFill>
                  <a:schemeClr val="accent1">
                    <a:lumMod val="50000"/>
                  </a:schemeClr>
                </a:solidFill>
                <a:latin typeface="Times New Roman" panose="02020603050405020304" pitchFamily="18" charset="0"/>
                <a:cs typeface="Times New Roman" panose="02020603050405020304" pitchFamily="18" charset="0"/>
              </a:rPr>
              <a:t>1.</a:t>
            </a:r>
            <a:r>
              <a:rPr lang="zh-CN" altLang="en-US" b="1" kern="100" dirty="0">
                <a:solidFill>
                  <a:schemeClr val="accent1">
                    <a:lumMod val="50000"/>
                  </a:schemeClr>
                </a:solidFill>
                <a:latin typeface="Times New Roman" panose="02020603050405020304" pitchFamily="18" charset="0"/>
                <a:cs typeface="Times New Roman" panose="02020603050405020304" pitchFamily="18" charset="0"/>
              </a:rPr>
              <a:t>煤矿智能开发方向</a:t>
            </a:r>
            <a:r>
              <a:rPr lang="en-AU" altLang="zh-CN" b="1" kern="100" dirty="0">
                <a:solidFill>
                  <a:schemeClr val="accent1">
                    <a:lumMod val="50000"/>
                  </a:schemeClr>
                </a:solidFill>
                <a:latin typeface="Times New Roman" panose="02020603050405020304" pitchFamily="18" charset="0"/>
                <a:cs typeface="Times New Roman" panose="02020603050405020304" pitchFamily="18" charset="0"/>
              </a:rPr>
              <a:t>  INTELLIGENT COAL MINE DEVELOPMENT</a:t>
            </a:r>
            <a:r>
              <a:rPr lang="en-GB" altLang="zh-CN" b="1" kern="100" dirty="0">
                <a:solidFill>
                  <a:schemeClr val="accent1">
                    <a:lumMod val="50000"/>
                  </a:schemeClr>
                </a:solidFill>
                <a:latin typeface="Times New Roman" panose="02020603050405020304" pitchFamily="18" charset="0"/>
                <a:cs typeface="Times New Roman" panose="02020603050405020304" pitchFamily="18" charset="0"/>
              </a:rPr>
              <a:t> </a:t>
            </a:r>
            <a:endParaRPr lang="zh-CN" altLang="zh-CN" b="1" kern="1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F24EA2F-187B-7EC6-7F5C-678B42A7B0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3205C6-670C-4C06-7048-E3533D9FB42C}"/>
              </a:ext>
            </a:extLst>
          </p:cNvPr>
          <p:cNvSpPr txBox="1"/>
          <p:nvPr/>
        </p:nvSpPr>
        <p:spPr>
          <a:xfrm>
            <a:off x="868678" y="2513521"/>
            <a:ext cx="3215641" cy="391261"/>
          </a:xfrm>
          <a:prstGeom prst="rect">
            <a:avLst/>
          </a:prstGeom>
          <a:noFill/>
        </p:spPr>
        <p:txBody>
          <a:bodyPr wrap="square">
            <a:spAutoFit/>
          </a:bodyPr>
          <a:lstStyle/>
          <a:p>
            <a:pPr marL="342900" lvl="0" indent="-342900">
              <a:lnSpc>
                <a:spcPct val="115000"/>
              </a:lnSpc>
              <a:spcAft>
                <a:spcPts val="800"/>
              </a:spcAft>
              <a:buFont typeface="+mj-ea"/>
              <a:buAutoNum type="circleNumDbPlain" startAt="3"/>
            </a:pP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智慧大脑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Smart</a:t>
            </a: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Control</a:t>
            </a:r>
            <a:endPar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F01EC977-94B8-479D-0686-408DE8EEFA9C}"/>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 name="Rectangle 1">
            <a:extLst>
              <a:ext uri="{FF2B5EF4-FFF2-40B4-BE49-F238E27FC236}">
                <a16:creationId xmlns:a16="http://schemas.microsoft.com/office/drawing/2014/main" id="{46BF3A53-019B-FE15-1FEC-C315EF5F9A6E}"/>
              </a:ext>
            </a:extLst>
          </p:cNvPr>
          <p:cNvSpPr>
            <a:spLocks noChangeArrowheads="1"/>
          </p:cNvSpPr>
          <p:nvPr/>
        </p:nvSpPr>
        <p:spPr bwMode="auto">
          <a:xfrm>
            <a:off x="868678" y="2987040"/>
            <a:ext cx="5867401" cy="304564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三维坐标定位通信融合位置服务和精确时钟同步授时基础网络构建</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Construction of a Fundamental Network for 3D Coordinate Positioning, Integrated Communication and Positioning Services, and Precise Clock Synchronization across the Entire Mine</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基于矿用5G+工业物联网的煤矿泛在精确感知网络构建</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Development of a Ubiquitous and Precise Perception Network for Coal Mines Based on Mining 5G and the Industrial Internet of Things (IIoT)</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低功耗、微型化多源协同智能无线传感</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Low-Power, Miniaturized, and Multi-Source Collaborative Intelligent Wireless Sensing</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智慧煤矿多专业协同决策分析</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Multi-Disciplinary Collaborative Decision Analysis for Smart Mines</a:t>
            </a:r>
          </a:p>
        </p:txBody>
      </p:sp>
      <p:sp>
        <p:nvSpPr>
          <p:cNvPr id="3" name="Rectangle 2">
            <a:extLst>
              <a:ext uri="{FF2B5EF4-FFF2-40B4-BE49-F238E27FC236}">
                <a16:creationId xmlns:a16="http://schemas.microsoft.com/office/drawing/2014/main" id="{1615F032-7149-9F32-A0E5-E7119BAA4ABA}"/>
              </a:ext>
            </a:extLst>
          </p:cNvPr>
          <p:cNvSpPr>
            <a:spLocks noChangeArrowheads="1"/>
          </p:cNvSpPr>
          <p:nvPr/>
        </p:nvSpPr>
        <p:spPr bwMode="auto">
          <a:xfrm>
            <a:off x="6684958" y="2987040"/>
            <a:ext cx="5786064" cy="304564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自动截割智能决策与控制</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Intelligent Decision-Making and Control for Automated Cutting</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井下装备精确定位与导航</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Precise Positioning and Navigation of Underground Equipment</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多场景机器人</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Multi-Scenario Robots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硬岩截割及耐磨材料</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Hard Rock Cutting and Wear-Resistant Materials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掘进导航技术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Tunneling Navigation Technology</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露天矿连续开采技术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Continuous Mining Technology for Open-Pit Mines</a:t>
            </a:r>
          </a:p>
        </p:txBody>
      </p:sp>
      <p:sp>
        <p:nvSpPr>
          <p:cNvPr id="6" name="TextBox 4">
            <a:extLst>
              <a:ext uri="{FF2B5EF4-FFF2-40B4-BE49-F238E27FC236}">
                <a16:creationId xmlns:a16="http://schemas.microsoft.com/office/drawing/2014/main" id="{7BB2E59E-5DC8-2F35-723D-E6F234D1A840}"/>
              </a:ext>
            </a:extLst>
          </p:cNvPr>
          <p:cNvSpPr txBox="1"/>
          <p:nvPr/>
        </p:nvSpPr>
        <p:spPr>
          <a:xfrm>
            <a:off x="6736079" y="2513520"/>
            <a:ext cx="4117260" cy="391261"/>
          </a:xfrm>
          <a:prstGeom prst="rect">
            <a:avLst/>
          </a:prstGeom>
          <a:noFill/>
        </p:spPr>
        <p:txBody>
          <a:bodyPr wrap="square">
            <a:spAutoFit/>
          </a:bodyPr>
          <a:lstStyle>
            <a:defPPr>
              <a:defRPr lang="zh-CN"/>
            </a:defPPr>
            <a:lvl1pPr marL="342900" lvl="0" indent="-342900">
              <a:lnSpc>
                <a:spcPct val="115000"/>
              </a:lnSpc>
              <a:spcAft>
                <a:spcPts val="800"/>
              </a:spcAft>
              <a:buFont typeface="+mj-ea"/>
              <a:buAutoNum type="circleNumDbPlain" startAt="3"/>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buFont typeface="+mj-ea"/>
              <a:buAutoNum type="circleNumDbPlain" startAt="4"/>
            </a:pPr>
            <a:r>
              <a:rPr lang="zh-CN" altLang="en-US" dirty="0"/>
              <a:t>智能装备 </a:t>
            </a:r>
            <a:r>
              <a:rPr lang="en-US" altLang="zh-CN" dirty="0"/>
              <a:t>Intelligent Equipment</a:t>
            </a:r>
            <a:endParaRPr lang="zh-CN" altLang="en-US" dirty="0"/>
          </a:p>
        </p:txBody>
      </p:sp>
      <p:sp>
        <p:nvSpPr>
          <p:cNvPr id="9" name="矩形: 圆角 8">
            <a:extLst>
              <a:ext uri="{FF2B5EF4-FFF2-40B4-BE49-F238E27FC236}">
                <a16:creationId xmlns:a16="http://schemas.microsoft.com/office/drawing/2014/main" id="{FAA3E15D-575E-71B3-7490-E2D854CE2D7B}"/>
              </a:ext>
            </a:extLst>
          </p:cNvPr>
          <p:cNvSpPr/>
          <p:nvPr/>
        </p:nvSpPr>
        <p:spPr>
          <a:xfrm>
            <a:off x="868678" y="1927552"/>
            <a:ext cx="9342122" cy="408623"/>
          </a:xfrm>
          <a:prstGeom prst="roundRect">
            <a:avLst/>
          </a:prstGeom>
          <a:noFill/>
        </p:spPr>
        <p:txBody>
          <a:bodyPr wrap="square" rtlCol="0">
            <a:spAutoFit/>
          </a:bodyPr>
          <a:lstStyle/>
          <a:p>
            <a:r>
              <a:rPr lang="en-US" altLang="zh-CN" b="1" kern="100" dirty="0">
                <a:solidFill>
                  <a:schemeClr val="accent1">
                    <a:lumMod val="50000"/>
                  </a:schemeClr>
                </a:solidFill>
                <a:latin typeface="Times New Roman" panose="02020603050405020304" pitchFamily="18" charset="0"/>
                <a:cs typeface="Times New Roman" panose="02020603050405020304" pitchFamily="18" charset="0"/>
              </a:rPr>
              <a:t>1.</a:t>
            </a:r>
            <a:r>
              <a:rPr lang="zh-CN" altLang="en-US" b="1" kern="100" dirty="0">
                <a:solidFill>
                  <a:schemeClr val="accent1">
                    <a:lumMod val="50000"/>
                  </a:schemeClr>
                </a:solidFill>
                <a:latin typeface="Times New Roman" panose="02020603050405020304" pitchFamily="18" charset="0"/>
                <a:cs typeface="Times New Roman" panose="02020603050405020304" pitchFamily="18" charset="0"/>
              </a:rPr>
              <a:t>煤矿智能开发方向</a:t>
            </a:r>
            <a:r>
              <a:rPr lang="en-AU" altLang="zh-CN" b="1" kern="100" dirty="0">
                <a:solidFill>
                  <a:schemeClr val="accent1">
                    <a:lumMod val="50000"/>
                  </a:schemeClr>
                </a:solidFill>
                <a:latin typeface="Times New Roman" panose="02020603050405020304" pitchFamily="18" charset="0"/>
                <a:cs typeface="Times New Roman" panose="02020603050405020304" pitchFamily="18" charset="0"/>
              </a:rPr>
              <a:t>  INTELLIGENT COAL MINE DEVELOPMENT</a:t>
            </a:r>
            <a:r>
              <a:rPr lang="en-GB" altLang="zh-CN" b="1" kern="100" dirty="0">
                <a:solidFill>
                  <a:schemeClr val="accent1">
                    <a:lumMod val="50000"/>
                  </a:schemeClr>
                </a:solidFill>
                <a:latin typeface="Times New Roman" panose="02020603050405020304" pitchFamily="18" charset="0"/>
                <a:cs typeface="Times New Roman" panose="02020603050405020304" pitchFamily="18" charset="0"/>
              </a:rPr>
              <a:t> </a:t>
            </a:r>
            <a:endParaRPr lang="zh-CN" altLang="zh-CN" b="1" kern="1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3861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D2C653B1-0917-DA58-59DA-9A8D431D740B}"/>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4" name="文本框 3">
            <a:extLst>
              <a:ext uri="{FF2B5EF4-FFF2-40B4-BE49-F238E27FC236}">
                <a16:creationId xmlns:a16="http://schemas.microsoft.com/office/drawing/2014/main" id="{06DE2EB4-B4E7-3723-A433-2BE79F7E43C5}"/>
              </a:ext>
            </a:extLst>
          </p:cNvPr>
          <p:cNvSpPr txBox="1"/>
          <p:nvPr/>
        </p:nvSpPr>
        <p:spPr>
          <a:xfrm>
            <a:off x="921705" y="2153534"/>
            <a:ext cx="8047349" cy="369332"/>
          </a:xfrm>
          <a:prstGeom prst="rect">
            <a:avLst/>
          </a:prstGeom>
          <a:noFill/>
        </p:spPr>
        <p:txBody>
          <a:bodyPr wrap="square" rtlCol="0">
            <a:spAutoFit/>
          </a:bodyPr>
          <a:lstStyle>
            <a:defPPr>
              <a:defRPr lang="zh-CN"/>
            </a:defPPr>
            <a:lvl1pPr>
              <a:defRPr b="1" kern="100">
                <a:solidFill>
                  <a:schemeClr val="accent1">
                    <a:lumMod val="50000"/>
                  </a:schemeClr>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t>2. </a:t>
            </a:r>
            <a:r>
              <a:rPr lang="zh-CN" altLang="en-US" dirty="0"/>
              <a:t>煤炭绿色开发方向</a:t>
            </a:r>
            <a:r>
              <a:rPr lang="zh-CN" altLang="zh-CN" dirty="0"/>
              <a:t> </a:t>
            </a:r>
            <a:r>
              <a:rPr lang="en-GB" altLang="zh-CN" dirty="0"/>
              <a:t>GREEN COAL DEVELOPMENT</a:t>
            </a:r>
            <a:endParaRPr lang="zh-CN" altLang="zh-CN" dirty="0"/>
          </a:p>
        </p:txBody>
      </p:sp>
      <p:sp>
        <p:nvSpPr>
          <p:cNvPr id="2" name="Rectangle 1">
            <a:extLst>
              <a:ext uri="{FF2B5EF4-FFF2-40B4-BE49-F238E27FC236}">
                <a16:creationId xmlns:a16="http://schemas.microsoft.com/office/drawing/2014/main" id="{1D6314FA-1AE4-59E9-81F2-7D1C356A1AF7}"/>
              </a:ext>
            </a:extLst>
          </p:cNvPr>
          <p:cNvSpPr>
            <a:spLocks noChangeArrowheads="1"/>
          </p:cNvSpPr>
          <p:nvPr/>
        </p:nvSpPr>
        <p:spPr bwMode="auto">
          <a:xfrm>
            <a:off x="791852" y="3314700"/>
            <a:ext cx="5151749" cy="230236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建井无绳提升技术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Ropeless Hoisting Technology for Shaft Construction</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高效无滚动部件轴承新型破岩滚刀</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High-Efficiency Rock-Cutting Disc with Bearing-Free Design (Without Rolling Components)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低温水溶性载冷剂</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Low-Temperature Water-Soluble Refrigerant</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超声波冻结壁智能探测技术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Intelligent Ultrasonic Detection Technology for Frozen Walls</a:t>
            </a:r>
          </a:p>
        </p:txBody>
      </p:sp>
      <p:sp>
        <p:nvSpPr>
          <p:cNvPr id="6" name="Rectangle 2">
            <a:extLst>
              <a:ext uri="{FF2B5EF4-FFF2-40B4-BE49-F238E27FC236}">
                <a16:creationId xmlns:a16="http://schemas.microsoft.com/office/drawing/2014/main" id="{4512656E-E0DF-9F1D-4CCF-2A6B3F709104}"/>
              </a:ext>
            </a:extLst>
          </p:cNvPr>
          <p:cNvSpPr>
            <a:spLocks noChangeArrowheads="1"/>
          </p:cNvSpPr>
          <p:nvPr/>
        </p:nvSpPr>
        <p:spPr bwMode="auto">
          <a:xfrm>
            <a:off x="5867401" y="3246120"/>
            <a:ext cx="5395589" cy="304564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高浓度大倍线自流充填材料</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High-Concentration, High-Dilution-Ratio Self-Flow Backfilling Materials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煤系固废、城市固体垃圾采空区固化材料及工艺</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Solidification Materials and Processes for Goaf Areas Using Coal-Based Solid Waste and Municipal Solid Waste</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高位坚硬覆岩水力压裂弱化技术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Hydraulic Fracturing Weakening Technology for Hard Overlying Strata at High Levels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地表沉陷智能实时预警技术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 Intelligent Real-Time Early Warning Technology for Surface Subsidence</a:t>
            </a:r>
          </a:p>
        </p:txBody>
      </p:sp>
      <p:sp>
        <p:nvSpPr>
          <p:cNvPr id="7" name="TextBox 4">
            <a:extLst>
              <a:ext uri="{FF2B5EF4-FFF2-40B4-BE49-F238E27FC236}">
                <a16:creationId xmlns:a16="http://schemas.microsoft.com/office/drawing/2014/main" id="{5F3B35B7-629F-BB4B-6FA6-5A32D7A24E8A}"/>
              </a:ext>
            </a:extLst>
          </p:cNvPr>
          <p:cNvSpPr txBox="1"/>
          <p:nvPr/>
        </p:nvSpPr>
        <p:spPr>
          <a:xfrm>
            <a:off x="5867401" y="2716767"/>
            <a:ext cx="3978269" cy="391261"/>
          </a:xfrm>
          <a:prstGeom prst="rect">
            <a:avLst/>
          </a:prstGeom>
          <a:noFill/>
        </p:spPr>
        <p:txBody>
          <a:bodyPr wrap="square">
            <a:spAutoFit/>
          </a:bodyPr>
          <a:lstStyle/>
          <a:p>
            <a:pPr marL="342900" lvl="0" indent="-342900" algn="just">
              <a:lnSpc>
                <a:spcPct val="115000"/>
              </a:lnSpc>
              <a:spcAft>
                <a:spcPts val="800"/>
              </a:spcAft>
              <a:buFont typeface="+mj-ea"/>
              <a:buAutoNum type="circleNumDbPlain" startAt="2"/>
            </a:pP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低损害开发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Low-Impact Mining</a:t>
            </a:r>
            <a:endPar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23946DDF-CD72-8F8B-224C-B098A94445F0}"/>
              </a:ext>
            </a:extLst>
          </p:cNvPr>
          <p:cNvSpPr txBox="1"/>
          <p:nvPr/>
        </p:nvSpPr>
        <p:spPr>
          <a:xfrm>
            <a:off x="853126" y="2723067"/>
            <a:ext cx="3893820"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2"/>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buFont typeface="+mj-ea"/>
              <a:buAutoNum type="circleNumDbPlain"/>
            </a:pPr>
            <a:r>
              <a:rPr lang="zh-CN" altLang="en-US" dirty="0"/>
              <a:t>矿井建设 </a:t>
            </a:r>
            <a:r>
              <a:rPr lang="en-US" altLang="zh-CN" dirty="0"/>
              <a:t>Mine Construction</a:t>
            </a:r>
            <a:endParaRPr lang="zh-CN" altLang="en-US" dirty="0"/>
          </a:p>
        </p:txBody>
      </p:sp>
    </p:spTree>
    <p:extLst>
      <p:ext uri="{BB962C8B-B14F-4D97-AF65-F5344CB8AC3E}">
        <p14:creationId xmlns:p14="http://schemas.microsoft.com/office/powerpoint/2010/main" val="113240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5012B-ABED-3631-93F7-0E819F673C06}"/>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18A7A41B-A921-EE29-A839-43695D1E57DB}"/>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6" name="TextBox 4">
            <a:extLst>
              <a:ext uri="{FF2B5EF4-FFF2-40B4-BE49-F238E27FC236}">
                <a16:creationId xmlns:a16="http://schemas.microsoft.com/office/drawing/2014/main" id="{5193FD0E-A728-184A-A8DE-5F952C32DEE5}"/>
              </a:ext>
            </a:extLst>
          </p:cNvPr>
          <p:cNvSpPr txBox="1"/>
          <p:nvPr/>
        </p:nvSpPr>
        <p:spPr>
          <a:xfrm>
            <a:off x="791852" y="2684420"/>
            <a:ext cx="4836408" cy="391261"/>
          </a:xfrm>
          <a:prstGeom prst="rect">
            <a:avLst/>
          </a:prstGeom>
          <a:noFill/>
        </p:spPr>
        <p:txBody>
          <a:bodyPr wrap="square">
            <a:spAutoFit/>
          </a:bodyPr>
          <a:lstStyle/>
          <a:p>
            <a:pPr marL="342900" lvl="0" indent="-342900" algn="just">
              <a:lnSpc>
                <a:spcPct val="115000"/>
              </a:lnSpc>
              <a:spcAft>
                <a:spcPts val="800"/>
              </a:spcAft>
              <a:buFont typeface="+mj-ea"/>
              <a:buAutoNum type="circleNumDbPlain" startAt="3"/>
            </a:pP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煤层气开发利用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Coalbed Methane (CBM)</a:t>
            </a:r>
            <a:endPar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Rectangle 1">
            <a:extLst>
              <a:ext uri="{FF2B5EF4-FFF2-40B4-BE49-F238E27FC236}">
                <a16:creationId xmlns:a16="http://schemas.microsoft.com/office/drawing/2014/main" id="{42525437-8ADC-8D05-7504-8A03A951144F}"/>
              </a:ext>
            </a:extLst>
          </p:cNvPr>
          <p:cNvSpPr>
            <a:spLocks noChangeArrowheads="1"/>
          </p:cNvSpPr>
          <p:nvPr/>
        </p:nvSpPr>
        <p:spPr bwMode="auto">
          <a:xfrm>
            <a:off x="5971160" y="3157091"/>
            <a:ext cx="4869180" cy="279788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生态脆弱矿区自修复技术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Self-rehabilitation Technology for Ecologically Fragile Mining Areas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高寒高海拔矿区土壤重构与植被恢复关键材料添加剂</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Key Material Additives for Soil Reconstruction and Vegetation Restoration in High-Altitude, Cold Mining Areas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中短途距离管道输送煤浆制备技术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Coal Slurry Preparation Technology for Medium- and Short-Distance Pipeline Transport</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煤浆流变特性测试技术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Rheological Property Testing Technology of Coal Slurry</a:t>
            </a:r>
            <a:endParaRPr lang="zh-CN" altLang="en-US" sz="1400" kern="1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Rectangle 2">
            <a:extLst>
              <a:ext uri="{FF2B5EF4-FFF2-40B4-BE49-F238E27FC236}">
                <a16:creationId xmlns:a16="http://schemas.microsoft.com/office/drawing/2014/main" id="{8B0E4A97-30ED-3501-4B8E-EE9A332F7232}"/>
              </a:ext>
            </a:extLst>
          </p:cNvPr>
          <p:cNvSpPr>
            <a:spLocks noChangeArrowheads="1"/>
          </p:cNvSpPr>
          <p:nvPr/>
        </p:nvSpPr>
        <p:spPr bwMode="auto">
          <a:xfrm>
            <a:off x="850205" y="3132957"/>
            <a:ext cx="5174295" cy="279788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智能矿山透明地层动态构建技术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Dynamic Construction Technology for Transparent Strata in Intelligent Mines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废弃（关闭）矿井煤层气赋存地质条件精准探测技术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Accurate Detection Technology of Coalbed Methane Geological Conditions in Abandoned (Closed) Mines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分散式煤层气资源储能技术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Distributed Coalbed Methane Resource Energy Storage </a:t>
            </a:r>
            <a:endParaRPr lang="en-US" altLang="zh-CN" sz="1400" kern="100"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低浓度煤层气稳定燃烧技术</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Stable Combustion Technology for Low-Concentration Coalbed Methane</a:t>
            </a:r>
          </a:p>
        </p:txBody>
      </p:sp>
      <p:sp>
        <p:nvSpPr>
          <p:cNvPr id="9" name="TextBox 4">
            <a:extLst>
              <a:ext uri="{FF2B5EF4-FFF2-40B4-BE49-F238E27FC236}">
                <a16:creationId xmlns:a16="http://schemas.microsoft.com/office/drawing/2014/main" id="{B4947CD3-3717-8600-20A9-C9E8766CF1FE}"/>
              </a:ext>
            </a:extLst>
          </p:cNvPr>
          <p:cNvSpPr txBox="1"/>
          <p:nvPr/>
        </p:nvSpPr>
        <p:spPr>
          <a:xfrm>
            <a:off x="5971160" y="2684419"/>
            <a:ext cx="4836408" cy="391261"/>
          </a:xfrm>
          <a:prstGeom prst="rect">
            <a:avLst/>
          </a:prstGeom>
          <a:noFill/>
        </p:spPr>
        <p:txBody>
          <a:bodyPr wrap="square">
            <a:spAutoFit/>
          </a:bodyPr>
          <a:lstStyle/>
          <a:p>
            <a:pPr marL="342900" lvl="0" indent="-342900" algn="just">
              <a:lnSpc>
                <a:spcPct val="115000"/>
              </a:lnSpc>
              <a:spcAft>
                <a:spcPts val="800"/>
              </a:spcAft>
              <a:buFont typeface="+mj-ea"/>
              <a:buAutoNum type="circleNumDbPlain" startAt="4"/>
            </a:pPr>
            <a:r>
              <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生态环保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S</a:t>
            </a:r>
            <a:r>
              <a:rPr lang="en-US" altLang="zh-CN" b="1" kern="100" dirty="0">
                <a:latin typeface="Times New Roman" panose="02020603050405020304" pitchFamily="18" charset="0"/>
                <a:cs typeface="Times New Roman" panose="02020603050405020304" pitchFamily="18" charset="0"/>
              </a:rPr>
              <a:t>ustainability</a:t>
            </a:r>
            <a:endParaRPr lang="zh-CN" altLang="en-US"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FA5E92FE-6ED3-3B4C-C00E-AFDFEC96FEA5}"/>
              </a:ext>
            </a:extLst>
          </p:cNvPr>
          <p:cNvSpPr txBox="1"/>
          <p:nvPr/>
        </p:nvSpPr>
        <p:spPr>
          <a:xfrm>
            <a:off x="850205" y="2139443"/>
            <a:ext cx="8047349" cy="369332"/>
          </a:xfrm>
          <a:prstGeom prst="rect">
            <a:avLst/>
          </a:prstGeom>
          <a:noFill/>
        </p:spPr>
        <p:txBody>
          <a:bodyPr wrap="square" rtlCol="0">
            <a:spAutoFit/>
          </a:bodyPr>
          <a:lstStyle>
            <a:defPPr>
              <a:defRPr lang="zh-CN"/>
            </a:defPPr>
            <a:lvl1pPr>
              <a:defRPr b="1" kern="100">
                <a:solidFill>
                  <a:schemeClr val="accent1">
                    <a:lumMod val="50000"/>
                  </a:schemeClr>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t>2. </a:t>
            </a:r>
            <a:r>
              <a:rPr lang="zh-CN" altLang="en-US" dirty="0"/>
              <a:t>煤炭绿色开发方向</a:t>
            </a:r>
            <a:r>
              <a:rPr lang="zh-CN" altLang="zh-CN" dirty="0"/>
              <a:t> </a:t>
            </a:r>
            <a:r>
              <a:rPr lang="en-GB" altLang="zh-CN" dirty="0"/>
              <a:t>GREEN COAL DEVELOPMENT</a:t>
            </a:r>
            <a:endParaRPr lang="zh-CN" altLang="zh-CN" dirty="0"/>
          </a:p>
        </p:txBody>
      </p:sp>
    </p:spTree>
    <p:extLst>
      <p:ext uri="{BB962C8B-B14F-4D97-AF65-F5344CB8AC3E}">
        <p14:creationId xmlns:p14="http://schemas.microsoft.com/office/powerpoint/2010/main" val="260041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48EA-EDCD-40BC-9CD9-88F1EE9F6667}"/>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568090CB-899A-173E-1A87-A3E8E223F0B3}"/>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4" name="文本框 3">
            <a:extLst>
              <a:ext uri="{FF2B5EF4-FFF2-40B4-BE49-F238E27FC236}">
                <a16:creationId xmlns:a16="http://schemas.microsoft.com/office/drawing/2014/main" id="{B8C7AC26-B825-D42B-4EEF-B9548BEEDD5D}"/>
              </a:ext>
            </a:extLst>
          </p:cNvPr>
          <p:cNvSpPr txBox="1"/>
          <p:nvPr/>
        </p:nvSpPr>
        <p:spPr>
          <a:xfrm>
            <a:off x="791852" y="2161296"/>
            <a:ext cx="8047349" cy="369332"/>
          </a:xfrm>
          <a:prstGeom prst="rect">
            <a:avLst/>
          </a:prstGeom>
          <a:noFill/>
        </p:spPr>
        <p:txBody>
          <a:bodyPr wrap="square" rtlCol="0">
            <a:spAutoFit/>
          </a:bodyPr>
          <a:lstStyle>
            <a:defPPr>
              <a:defRPr lang="zh-CN"/>
            </a:defPPr>
            <a:lvl1pPr>
              <a:defRPr b="1" kern="100">
                <a:solidFill>
                  <a:schemeClr val="accent1">
                    <a:lumMod val="50000"/>
                  </a:schemeClr>
                </a:solidFill>
                <a:latin typeface="Times New Roman" panose="02020603050405020304" pitchFamily="18" charset="0"/>
                <a:cs typeface="Times New Roman" panose="02020603050405020304" pitchFamily="18" charset="0"/>
              </a:defRPr>
            </a:lvl1pPr>
          </a:lstStyle>
          <a:p>
            <a:r>
              <a:rPr lang="en-US" altLang="zh-CN" dirty="0"/>
              <a:t>3. </a:t>
            </a:r>
            <a:r>
              <a:rPr lang="zh-CN" altLang="en-US" dirty="0"/>
              <a:t>煤矿安全保障方向</a:t>
            </a:r>
            <a:r>
              <a:rPr lang="en-GB" altLang="zh-CN" dirty="0"/>
              <a:t> COAL MINE SAFETY ASSURANCE</a:t>
            </a:r>
            <a:endParaRPr lang="zh-CN" altLang="zh-CN" dirty="0"/>
          </a:p>
        </p:txBody>
      </p:sp>
      <p:sp>
        <p:nvSpPr>
          <p:cNvPr id="2" name="Rectangle 1">
            <a:extLst>
              <a:ext uri="{FF2B5EF4-FFF2-40B4-BE49-F238E27FC236}">
                <a16:creationId xmlns:a16="http://schemas.microsoft.com/office/drawing/2014/main" id="{33A82D43-F5DA-4369-0339-DED2A5FB5F2E}"/>
              </a:ext>
            </a:extLst>
          </p:cNvPr>
          <p:cNvSpPr>
            <a:spLocks noChangeArrowheads="1"/>
          </p:cNvSpPr>
          <p:nvPr/>
        </p:nvSpPr>
        <p:spPr bwMode="auto">
          <a:xfrm>
            <a:off x="681990" y="3261367"/>
            <a:ext cx="3851910" cy="3045642"/>
          </a:xfrm>
          <a:prstGeom prst="rect">
            <a:avLst/>
          </a:prstGeom>
          <a:noFill/>
        </p:spPr>
        <p:txBody>
          <a:bodyPr wrap="square">
            <a:spAutoFit/>
          </a:bodyPr>
          <a:lstStyle/>
          <a:p>
            <a:pPr marL="285750" indent="-285750">
              <a:lnSpc>
                <a:spcPct val="115000"/>
              </a:lnSpc>
              <a:buFont typeface="Wingdings" panose="05000000000000000000" pitchFamily="2" charset="2"/>
              <a:buChar char="u"/>
            </a:pPr>
            <a:r>
              <a:rPr lang="zh-CN" altLang="en-US" sz="1400" kern="100" dirty="0">
                <a:latin typeface="Times New Roman" panose="02020603050405020304" pitchFamily="18" charset="0"/>
                <a:cs typeface="Times New Roman" panose="02020603050405020304" pitchFamily="18" charset="0"/>
              </a:rPr>
              <a:t>基于大数据的煤矿灾害预警指标体系及智能预警模型</a:t>
            </a:r>
            <a:endParaRPr lang="en-US" altLang="zh-CN" sz="1400" kern="100" dirty="0">
              <a:latin typeface="Times New Roman" panose="02020603050405020304" pitchFamily="18" charset="0"/>
              <a:cs typeface="Times New Roman" panose="02020603050405020304" pitchFamily="18" charset="0"/>
            </a:endParaRPr>
          </a:p>
          <a:p>
            <a:pPr marL="284400" indent="-284400">
              <a:lnSpc>
                <a:spcPct val="115000"/>
              </a:lnSpc>
            </a:pPr>
            <a:r>
              <a:rPr lang="en-US" altLang="zh-CN" sz="1400" kern="100" dirty="0">
                <a:latin typeface="Times New Roman" panose="02020603050405020304" pitchFamily="18" charset="0"/>
                <a:ea typeface="等线" panose="02010600030101010101" pitchFamily="2" charset="-122"/>
                <a:cs typeface="Times New Roman" panose="02020603050405020304" pitchFamily="18" charset="0"/>
              </a:rPr>
              <a:t>       Disaster Early Warning Indicator System and Model Based on Big Data</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低自发热低卤环保型防灭火材料</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Low-Self-Heating, Low-Halogen Environmentally Friendly Fire Prevention and Extinguishing Materials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钻机故障自动诊断</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Automatic Diagnosis of Drilling Rig Faults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高性能智能钻具</a:t>
            </a:r>
            <a:b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br>
            <a:r>
              <a:rPr lang="zh-CN" altLang="zh-CN" sz="1400" kern="100" dirty="0">
                <a:latin typeface="Times New Roman" panose="02020603050405020304" pitchFamily="18" charset="0"/>
                <a:ea typeface="等线" panose="02010600030101010101" pitchFamily="2" charset="-122"/>
                <a:cs typeface="Times New Roman" panose="02020603050405020304" pitchFamily="18" charset="0"/>
              </a:rPr>
              <a:t>High-Performance Intelligent Drilling Tools</a:t>
            </a:r>
          </a:p>
        </p:txBody>
      </p:sp>
      <p:sp>
        <p:nvSpPr>
          <p:cNvPr id="6" name="文本框 5">
            <a:extLst>
              <a:ext uri="{FF2B5EF4-FFF2-40B4-BE49-F238E27FC236}">
                <a16:creationId xmlns:a16="http://schemas.microsoft.com/office/drawing/2014/main" id="{5FC672DF-BBD8-E16A-398C-4D693D6D09CE}"/>
              </a:ext>
            </a:extLst>
          </p:cNvPr>
          <p:cNvSpPr txBox="1"/>
          <p:nvPr/>
        </p:nvSpPr>
        <p:spPr>
          <a:xfrm>
            <a:off x="8509320" y="3320439"/>
            <a:ext cx="3622355" cy="3045642"/>
          </a:xfrm>
          <a:prstGeom prst="rect">
            <a:avLst/>
          </a:prstGeom>
          <a:noFill/>
        </p:spPr>
        <p:txBody>
          <a:bodyPr wrap="square">
            <a:spAutoFit/>
          </a:bodyPr>
          <a:lstStyle>
            <a:defPPr>
              <a:defRPr lang="zh-CN"/>
            </a:defPPr>
            <a:lvl1pPr marL="285750" indent="-285750">
              <a:lnSpc>
                <a:spcPct val="115000"/>
              </a:lnSpc>
              <a:buFont typeface="Wingdings" panose="05000000000000000000" pitchFamily="2" charset="2"/>
              <a:buChar char="u"/>
              <a:defRPr sz="1400" kern="100">
                <a:latin typeface="Times New Roman" panose="02020603050405020304" pitchFamily="18" charset="0"/>
                <a:cs typeface="Times New Roman" panose="02020603050405020304" pitchFamily="18" charset="0"/>
              </a:defRPr>
            </a:lvl1pPr>
          </a:lstStyle>
          <a:p>
            <a:r>
              <a:rPr lang="zh-CN" altLang="zh-CN" dirty="0"/>
              <a:t>矿井降尘水雾图像识别</a:t>
            </a:r>
            <a:br>
              <a:rPr lang="zh-CN" altLang="zh-CN" dirty="0"/>
            </a:br>
            <a:r>
              <a:rPr lang="zh-CN" altLang="zh-CN" dirty="0"/>
              <a:t>Image Recognition Technology for Mine Dust Suppression by Water Mist</a:t>
            </a:r>
          </a:p>
          <a:p>
            <a:r>
              <a:rPr lang="zh-CN" altLang="zh-CN" dirty="0"/>
              <a:t>呼吸性粉尘浓度高精度传感</a:t>
            </a:r>
            <a:br>
              <a:rPr lang="zh-CN" altLang="zh-CN" dirty="0"/>
            </a:br>
            <a:r>
              <a:rPr lang="zh-CN" altLang="zh-CN" dirty="0"/>
              <a:t>High-Precision Respiratory Dust Concentration Sensing</a:t>
            </a:r>
          </a:p>
          <a:p>
            <a:r>
              <a:rPr lang="zh-CN" altLang="zh-CN" dirty="0"/>
              <a:t>压风风筒快速自动连接</a:t>
            </a:r>
            <a:br>
              <a:rPr lang="zh-CN" altLang="zh-CN" dirty="0"/>
            </a:br>
            <a:r>
              <a:rPr lang="zh-CN" altLang="zh-CN" dirty="0"/>
              <a:t>Rapid Automatic Connection of Compressed Air Ducts</a:t>
            </a:r>
          </a:p>
          <a:p>
            <a:r>
              <a:rPr lang="zh-CN" altLang="zh-CN" dirty="0"/>
              <a:t>露天矿山移动尘源高效控制</a:t>
            </a:r>
            <a:br>
              <a:rPr lang="zh-CN" altLang="zh-CN" dirty="0"/>
            </a:br>
            <a:r>
              <a:rPr lang="zh-CN" altLang="zh-CN" dirty="0"/>
              <a:t>Efficient Control of Mobile Dust Sources in Open-Pit Mines</a:t>
            </a:r>
          </a:p>
        </p:txBody>
      </p:sp>
      <p:sp>
        <p:nvSpPr>
          <p:cNvPr id="10" name="文本框 9">
            <a:extLst>
              <a:ext uri="{FF2B5EF4-FFF2-40B4-BE49-F238E27FC236}">
                <a16:creationId xmlns:a16="http://schemas.microsoft.com/office/drawing/2014/main" id="{E3059852-FEAF-CBFE-40F6-28F04C086DC8}"/>
              </a:ext>
            </a:extLst>
          </p:cNvPr>
          <p:cNvSpPr txBox="1"/>
          <p:nvPr/>
        </p:nvSpPr>
        <p:spPr>
          <a:xfrm>
            <a:off x="4815526" y="3261367"/>
            <a:ext cx="3497894" cy="3293402"/>
          </a:xfrm>
          <a:prstGeom prst="rect">
            <a:avLst/>
          </a:prstGeom>
          <a:noFill/>
        </p:spPr>
        <p:txBody>
          <a:bodyPr wrap="square">
            <a:spAutoFit/>
          </a:bodyPr>
          <a:lstStyle>
            <a:defPPr>
              <a:defRPr lang="zh-CN"/>
            </a:defPPr>
            <a:lvl1pPr marL="285750" indent="-285750">
              <a:lnSpc>
                <a:spcPct val="115000"/>
              </a:lnSpc>
              <a:buFont typeface="Wingdings" panose="05000000000000000000" pitchFamily="2" charset="2"/>
              <a:buChar char="u"/>
              <a:defRPr sz="1400" kern="100">
                <a:latin typeface="Times New Roman" panose="02020603050405020304" pitchFamily="18" charset="0"/>
                <a:cs typeface="Times New Roman" panose="02020603050405020304" pitchFamily="18" charset="0"/>
              </a:defRPr>
            </a:lvl1pPr>
          </a:lstStyle>
          <a:p>
            <a:r>
              <a:rPr lang="zh-CN" altLang="zh-CN" dirty="0"/>
              <a:t>机器人大功率本安动力驱动</a:t>
            </a:r>
            <a:br>
              <a:rPr lang="zh-CN" altLang="zh-CN" dirty="0"/>
            </a:br>
            <a:r>
              <a:rPr lang="zh-CN" altLang="zh-CN" dirty="0"/>
              <a:t>High-Power Intrinsically Safe Drive for Robotics</a:t>
            </a:r>
          </a:p>
          <a:p>
            <a:r>
              <a:rPr lang="zh-CN" altLang="zh-CN" dirty="0"/>
              <a:t>透地通信</a:t>
            </a:r>
            <a:br>
              <a:rPr lang="zh-CN" altLang="zh-CN" dirty="0"/>
            </a:br>
            <a:r>
              <a:rPr lang="zh-CN" altLang="zh-CN" dirty="0"/>
              <a:t>Through-the-Earth Communication</a:t>
            </a:r>
          </a:p>
          <a:p>
            <a:r>
              <a:rPr lang="zh-CN" altLang="zh-CN" dirty="0"/>
              <a:t>井下坍塌煤岩体快速钻进</a:t>
            </a:r>
            <a:br>
              <a:rPr lang="zh-CN" altLang="zh-CN" dirty="0"/>
            </a:br>
            <a:r>
              <a:rPr lang="zh-CN" altLang="zh-CN" dirty="0"/>
              <a:t>Rapid Drilling Technology for Collapsed Underground Coal-Rock Masses</a:t>
            </a:r>
          </a:p>
          <a:p>
            <a:r>
              <a:rPr lang="zh-CN" altLang="zh-CN" dirty="0"/>
              <a:t>多维雷达生命探测</a:t>
            </a:r>
            <a:br>
              <a:rPr lang="zh-CN" altLang="zh-CN" dirty="0"/>
            </a:br>
            <a:r>
              <a:rPr lang="zh-CN" altLang="zh-CN" dirty="0"/>
              <a:t>Multidimensional Radar Life Detection</a:t>
            </a:r>
          </a:p>
          <a:p>
            <a:r>
              <a:rPr lang="zh-CN" altLang="zh-CN" dirty="0"/>
              <a:t>煤矿应急救援用外骨骼助力</a:t>
            </a:r>
            <a:br>
              <a:rPr lang="zh-CN" altLang="zh-CN" dirty="0"/>
            </a:br>
            <a:r>
              <a:rPr lang="zh-CN" altLang="zh-CN" dirty="0"/>
              <a:t>Exoskeleton Assistance for Coal Mine Emergency Rescue</a:t>
            </a:r>
          </a:p>
        </p:txBody>
      </p:sp>
      <p:sp>
        <p:nvSpPr>
          <p:cNvPr id="12" name="文本框 11">
            <a:extLst>
              <a:ext uri="{FF2B5EF4-FFF2-40B4-BE49-F238E27FC236}">
                <a16:creationId xmlns:a16="http://schemas.microsoft.com/office/drawing/2014/main" id="{992AEF17-C7A8-1BFE-EBBE-1DDAD27C1D06}"/>
              </a:ext>
            </a:extLst>
          </p:cNvPr>
          <p:cNvSpPr txBox="1"/>
          <p:nvPr/>
        </p:nvSpPr>
        <p:spPr>
          <a:xfrm>
            <a:off x="681990" y="2711863"/>
            <a:ext cx="4344354"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3"/>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buFont typeface="+mj-ea"/>
              <a:buAutoNum type="circleNumDbPlain"/>
            </a:pPr>
            <a:r>
              <a:rPr lang="zh-CN" altLang="zh-CN" dirty="0"/>
              <a:t>安全防控 (Safety </a:t>
            </a:r>
            <a:r>
              <a:rPr lang="en-US" altLang="zh-CN" dirty="0"/>
              <a:t>Warning</a:t>
            </a:r>
            <a:r>
              <a:rPr lang="zh-CN" altLang="zh-CN" dirty="0"/>
              <a:t> &amp; Control)</a:t>
            </a:r>
          </a:p>
        </p:txBody>
      </p:sp>
      <p:sp>
        <p:nvSpPr>
          <p:cNvPr id="14" name="文本框 13">
            <a:extLst>
              <a:ext uri="{FF2B5EF4-FFF2-40B4-BE49-F238E27FC236}">
                <a16:creationId xmlns:a16="http://schemas.microsoft.com/office/drawing/2014/main" id="{6DD3B667-83AC-01C1-E8D2-17981156F23B}"/>
              </a:ext>
            </a:extLst>
          </p:cNvPr>
          <p:cNvSpPr txBox="1"/>
          <p:nvPr/>
        </p:nvSpPr>
        <p:spPr>
          <a:xfrm>
            <a:off x="4886964" y="2733869"/>
            <a:ext cx="3622356"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3"/>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buFont typeface="+mj-ea"/>
              <a:buAutoNum type="circleNumDbPlain" startAt="2"/>
            </a:pPr>
            <a:r>
              <a:rPr lang="zh-CN" altLang="zh-CN" dirty="0"/>
              <a:t>应急救援 (Emergency Rescue)</a:t>
            </a:r>
          </a:p>
        </p:txBody>
      </p:sp>
      <p:sp>
        <p:nvSpPr>
          <p:cNvPr id="16" name="文本框 15">
            <a:extLst>
              <a:ext uri="{FF2B5EF4-FFF2-40B4-BE49-F238E27FC236}">
                <a16:creationId xmlns:a16="http://schemas.microsoft.com/office/drawing/2014/main" id="{D598614F-8394-7EE6-B2A8-D5A1DE9CAC80}"/>
              </a:ext>
            </a:extLst>
          </p:cNvPr>
          <p:cNvSpPr txBox="1"/>
          <p:nvPr/>
        </p:nvSpPr>
        <p:spPr>
          <a:xfrm>
            <a:off x="8509320" y="2725937"/>
            <a:ext cx="2710973"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3"/>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r>
              <a:rPr lang="zh-CN" altLang="zh-CN" dirty="0"/>
              <a:t>职业健康 (</a:t>
            </a:r>
            <a:r>
              <a:rPr lang="en-US" altLang="zh-CN" dirty="0"/>
              <a:t>Wellbeing</a:t>
            </a:r>
            <a:r>
              <a:rPr lang="zh-CN" altLang="zh-CN" dirty="0"/>
              <a:t>)</a:t>
            </a:r>
          </a:p>
        </p:txBody>
      </p:sp>
    </p:spTree>
    <p:extLst>
      <p:ext uri="{BB962C8B-B14F-4D97-AF65-F5344CB8AC3E}">
        <p14:creationId xmlns:p14="http://schemas.microsoft.com/office/powerpoint/2010/main" val="316858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4B63-1E17-5B8B-323C-2DCC2098C860}"/>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402759A4-3030-2320-8F0B-4C42A0FE6859}"/>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4" name="文本框 3">
            <a:extLst>
              <a:ext uri="{FF2B5EF4-FFF2-40B4-BE49-F238E27FC236}">
                <a16:creationId xmlns:a16="http://schemas.microsoft.com/office/drawing/2014/main" id="{6BD35E46-9211-E959-DC40-702B4069711B}"/>
              </a:ext>
            </a:extLst>
          </p:cNvPr>
          <p:cNvSpPr txBox="1"/>
          <p:nvPr/>
        </p:nvSpPr>
        <p:spPr>
          <a:xfrm>
            <a:off x="669930" y="1904078"/>
            <a:ext cx="9731770" cy="369332"/>
          </a:xfrm>
          <a:prstGeom prst="rect">
            <a:avLst/>
          </a:prstGeom>
          <a:noFill/>
        </p:spPr>
        <p:txBody>
          <a:bodyPr wrap="square" rtlCol="0">
            <a:spAutoFit/>
          </a:bodyPr>
          <a:lstStyle>
            <a:defPPr>
              <a:defRPr lang="zh-CN"/>
            </a:defPPr>
            <a:lvl1pPr>
              <a:defRPr b="1" kern="100">
                <a:solidFill>
                  <a:schemeClr val="accent1">
                    <a:lumMod val="50000"/>
                  </a:schemeClr>
                </a:solidFill>
                <a:latin typeface="Times New Roman" panose="02020603050405020304" pitchFamily="18" charset="0"/>
                <a:cs typeface="Times New Roman" panose="02020603050405020304" pitchFamily="18" charset="0"/>
              </a:defRPr>
            </a:lvl1pPr>
          </a:lstStyle>
          <a:p>
            <a:r>
              <a:rPr lang="en-US" altLang="zh-CN" dirty="0"/>
              <a:t>4. </a:t>
            </a:r>
            <a:r>
              <a:rPr lang="zh-CN" altLang="en-US" dirty="0"/>
              <a:t>煤炭清洁低碳利用方向</a:t>
            </a:r>
            <a:r>
              <a:rPr lang="en-GB" altLang="zh-CN" dirty="0"/>
              <a:t> CLEAN AND LOW-CARBON UTILIZATION OF COAL</a:t>
            </a:r>
          </a:p>
        </p:txBody>
      </p:sp>
      <p:sp>
        <p:nvSpPr>
          <p:cNvPr id="6" name="Rectangle 1">
            <a:extLst>
              <a:ext uri="{FF2B5EF4-FFF2-40B4-BE49-F238E27FC236}">
                <a16:creationId xmlns:a16="http://schemas.microsoft.com/office/drawing/2014/main" id="{E0C26B05-99BB-B18A-0582-C868CF0C1B07}"/>
              </a:ext>
            </a:extLst>
          </p:cNvPr>
          <p:cNvSpPr>
            <a:spLocks noChangeArrowheads="1"/>
          </p:cNvSpPr>
          <p:nvPr/>
        </p:nvSpPr>
        <p:spPr bwMode="auto">
          <a:xfrm>
            <a:off x="669930" y="3189148"/>
            <a:ext cx="3124830" cy="2797882"/>
          </a:xfrm>
          <a:prstGeom prst="rect">
            <a:avLst/>
          </a:prstGeom>
          <a:noFill/>
        </p:spPr>
        <p:txBody>
          <a:bodyPr wrap="square" numCol="1">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高精度在线灰分检测</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High-Precision Online Ash Content Detection</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选煤装备实时检测预警</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Real-Time Monitoring and Early Warning for Coal Preparation Equipment</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煤油共处理催化剂规模化制备</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Scale-Up Preparation Technology for Co-Processing Catalysts of Coal and Oil</a:t>
            </a:r>
          </a:p>
        </p:txBody>
      </p:sp>
      <p:sp>
        <p:nvSpPr>
          <p:cNvPr id="8" name="文本框 7">
            <a:extLst>
              <a:ext uri="{FF2B5EF4-FFF2-40B4-BE49-F238E27FC236}">
                <a16:creationId xmlns:a16="http://schemas.microsoft.com/office/drawing/2014/main" id="{1021F0EB-6FF8-3D2F-F798-2EC64E51AF83}"/>
              </a:ext>
            </a:extLst>
          </p:cNvPr>
          <p:cNvSpPr txBox="1"/>
          <p:nvPr/>
        </p:nvSpPr>
        <p:spPr>
          <a:xfrm>
            <a:off x="7749540" y="3189148"/>
            <a:ext cx="4274819" cy="3293402"/>
          </a:xfrm>
          <a:prstGeom prst="rect">
            <a:avLst/>
          </a:prstGeom>
          <a:noFill/>
        </p:spPr>
        <p:txBody>
          <a:bodyPr wrap="square" numCol="1">
            <a:spAutoFit/>
          </a:bodyPr>
          <a:lstStyle>
            <a:defPPr>
              <a:defRPr lang="zh-CN"/>
            </a:defPPr>
            <a:lvl1pPr marL="285750" indent="-285750">
              <a:lnSpc>
                <a:spcPct val="115000"/>
              </a:lnSpc>
              <a:buFont typeface="Wingdings" panose="05000000000000000000" pitchFamily="2" charset="2"/>
              <a:buChar char="u"/>
              <a:defRPr sz="1400" kern="100">
                <a:latin typeface="Times New Roman" panose="02020603050405020304" pitchFamily="18" charset="0"/>
                <a:cs typeface="Times New Roman" panose="02020603050405020304" pitchFamily="18" charset="0"/>
              </a:defRPr>
            </a:lvl1pPr>
          </a:lstStyle>
          <a:p>
            <a:r>
              <a:rPr lang="zh-CN" altLang="zh-CN" dirty="0"/>
              <a:t>膜电极构型关键CO2电还原电解池</a:t>
            </a:r>
            <a:br>
              <a:rPr lang="zh-CN" altLang="zh-CN" dirty="0"/>
            </a:br>
            <a:r>
              <a:rPr lang="zh-CN" altLang="zh-CN" dirty="0"/>
              <a:t>Key CO2 Electroreduction Electrolyzers with Membrane Electrode Assembly</a:t>
            </a:r>
          </a:p>
          <a:p>
            <a:r>
              <a:rPr lang="zh-CN" altLang="zh-CN" dirty="0"/>
              <a:t>CO2长管道运输</a:t>
            </a:r>
            <a:br>
              <a:rPr lang="zh-CN" altLang="zh-CN" dirty="0"/>
            </a:br>
            <a:r>
              <a:rPr lang="zh-CN" altLang="zh-CN" dirty="0"/>
              <a:t>Long-Distance CO2 Pipeline Transport</a:t>
            </a:r>
          </a:p>
          <a:p>
            <a:r>
              <a:rPr lang="zh-CN" altLang="zh-CN" dirty="0"/>
              <a:t>高效低能耗CO2吸收剂</a:t>
            </a:r>
            <a:br>
              <a:rPr lang="zh-CN" altLang="zh-CN" dirty="0"/>
            </a:br>
            <a:r>
              <a:rPr lang="zh-CN" altLang="zh-CN" dirty="0"/>
              <a:t>High-Efficiency, Low-Energy CO2 Absorbents</a:t>
            </a:r>
          </a:p>
          <a:p>
            <a:r>
              <a:rPr lang="zh-CN" altLang="zh-CN" dirty="0"/>
              <a:t>燃烧前CO2湿法吸收先进捕集工艺</a:t>
            </a:r>
            <a:br>
              <a:rPr lang="zh-CN" altLang="zh-CN" dirty="0"/>
            </a:br>
            <a:r>
              <a:rPr lang="zh-CN" altLang="zh-CN" dirty="0"/>
              <a:t>Advanced Pre-Combustion CO2 Capture via Wet Absorption</a:t>
            </a:r>
          </a:p>
          <a:p>
            <a:r>
              <a:rPr lang="zh-CN" altLang="zh-CN" dirty="0"/>
              <a:t>高性能低能耗的吸附剂/膜材料</a:t>
            </a:r>
            <a:br>
              <a:rPr lang="zh-CN" altLang="zh-CN" dirty="0"/>
            </a:br>
            <a:r>
              <a:rPr lang="zh-CN" altLang="zh-CN" dirty="0"/>
              <a:t>High-Performance, Low-Energy Adsorbent/</a:t>
            </a:r>
            <a:r>
              <a:rPr lang="en-US" altLang="zh-CN" dirty="0"/>
              <a:t> </a:t>
            </a:r>
            <a:r>
              <a:rPr lang="zh-CN" altLang="zh-CN" dirty="0"/>
              <a:t>Membrane Materials</a:t>
            </a:r>
          </a:p>
        </p:txBody>
      </p:sp>
      <p:sp>
        <p:nvSpPr>
          <p:cNvPr id="10" name="文本框 9">
            <a:extLst>
              <a:ext uri="{FF2B5EF4-FFF2-40B4-BE49-F238E27FC236}">
                <a16:creationId xmlns:a16="http://schemas.microsoft.com/office/drawing/2014/main" id="{A8A91B00-A376-3598-C55A-D95A69EA2B8A}"/>
              </a:ext>
            </a:extLst>
          </p:cNvPr>
          <p:cNvSpPr txBox="1"/>
          <p:nvPr/>
        </p:nvSpPr>
        <p:spPr>
          <a:xfrm>
            <a:off x="3794760" y="3189148"/>
            <a:ext cx="4274819" cy="3541162"/>
          </a:xfrm>
          <a:prstGeom prst="rect">
            <a:avLst/>
          </a:prstGeom>
          <a:noFill/>
        </p:spPr>
        <p:txBody>
          <a:bodyPr wrap="square" numCol="1">
            <a:spAutoFit/>
          </a:bodyPr>
          <a:lstStyle>
            <a:defPPr>
              <a:defRPr lang="zh-CN"/>
            </a:defPPr>
            <a:lvl1pPr marL="285750" indent="-285750">
              <a:lnSpc>
                <a:spcPct val="115000"/>
              </a:lnSpc>
              <a:buFont typeface="Wingdings" panose="05000000000000000000" pitchFamily="2" charset="2"/>
              <a:buChar char="u"/>
              <a:defRPr sz="1400" kern="100">
                <a:latin typeface="Times New Roman" panose="02020603050405020304" pitchFamily="18" charset="0"/>
                <a:cs typeface="Times New Roman" panose="02020603050405020304" pitchFamily="18" charset="0"/>
              </a:defRPr>
            </a:lvl1pPr>
          </a:lstStyle>
          <a:p>
            <a:r>
              <a:rPr lang="zh-CN" altLang="zh-CN" dirty="0"/>
              <a:t>高盐有机物混凝与臭氧催化氧化</a:t>
            </a:r>
            <a:br>
              <a:rPr lang="zh-CN" altLang="zh-CN" dirty="0"/>
            </a:br>
            <a:r>
              <a:rPr lang="zh-CN" altLang="zh-CN" dirty="0"/>
              <a:t>Coagulation and Ozone-Catalyzed Oxidation of High-Salinity Organics</a:t>
            </a:r>
          </a:p>
          <a:p>
            <a:r>
              <a:rPr lang="zh-CN" altLang="zh-CN" dirty="0"/>
              <a:t>烟气净化高效活性焦材料制备</a:t>
            </a:r>
            <a:br>
              <a:rPr lang="zh-CN" altLang="zh-CN" dirty="0"/>
            </a:br>
            <a:r>
              <a:rPr lang="zh-CN" altLang="zh-CN" dirty="0"/>
              <a:t>Preparation of High-Efficiency Activated Carbon Materials for Flue Gas Purification</a:t>
            </a:r>
          </a:p>
          <a:p>
            <a:r>
              <a:rPr lang="zh-CN" altLang="zh-CN" dirty="0"/>
              <a:t>高性能矿井水除氟催化剂和工艺</a:t>
            </a:r>
            <a:br>
              <a:rPr lang="zh-CN" altLang="zh-CN" dirty="0"/>
            </a:br>
            <a:r>
              <a:rPr lang="zh-CN" altLang="zh-CN" dirty="0"/>
              <a:t>High-Performance Catalysts and Processes for Fluoride Removal from Mine Water</a:t>
            </a:r>
          </a:p>
          <a:p>
            <a:r>
              <a:rPr lang="zh-CN" altLang="zh-CN" dirty="0"/>
              <a:t>膜污染物控制</a:t>
            </a:r>
            <a:br>
              <a:rPr lang="zh-CN" altLang="zh-CN" dirty="0"/>
            </a:br>
            <a:r>
              <a:rPr lang="zh-CN" altLang="zh-CN" dirty="0"/>
              <a:t>Membrane Fouling Control</a:t>
            </a:r>
          </a:p>
          <a:p>
            <a:r>
              <a:rPr lang="zh-CN" altLang="zh-CN" dirty="0"/>
              <a:t>低浓度大风量VOCs治理</a:t>
            </a:r>
            <a:br>
              <a:rPr lang="zh-CN" altLang="zh-CN" dirty="0"/>
            </a:br>
            <a:r>
              <a:rPr lang="zh-CN" altLang="zh-CN" dirty="0"/>
              <a:t>Treatment of Low-Concentration, High-Volume VOCs</a:t>
            </a:r>
          </a:p>
        </p:txBody>
      </p:sp>
      <p:sp>
        <p:nvSpPr>
          <p:cNvPr id="12" name="文本框 11">
            <a:extLst>
              <a:ext uri="{FF2B5EF4-FFF2-40B4-BE49-F238E27FC236}">
                <a16:creationId xmlns:a16="http://schemas.microsoft.com/office/drawing/2014/main" id="{59248F17-9249-FB02-156A-72822F2F9D63}"/>
              </a:ext>
            </a:extLst>
          </p:cNvPr>
          <p:cNvSpPr txBox="1"/>
          <p:nvPr/>
        </p:nvSpPr>
        <p:spPr>
          <a:xfrm>
            <a:off x="669930" y="2504166"/>
            <a:ext cx="3193410" cy="584775"/>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pPr>
              <a:lnSpc>
                <a:spcPct val="100000"/>
              </a:lnSpc>
              <a:spcAft>
                <a:spcPts val="0"/>
              </a:spcAft>
            </a:pPr>
            <a:r>
              <a:rPr lang="zh-CN" altLang="zh-CN" dirty="0"/>
              <a:t>煤炭加工与转化 </a:t>
            </a:r>
            <a:endParaRPr lang="en-US" altLang="zh-CN" dirty="0"/>
          </a:p>
          <a:p>
            <a:pPr marL="0" indent="0">
              <a:lnSpc>
                <a:spcPct val="100000"/>
              </a:lnSpc>
              <a:spcAft>
                <a:spcPts val="0"/>
              </a:spcAft>
              <a:buNone/>
            </a:pPr>
            <a:r>
              <a:rPr lang="en-US" altLang="zh-CN" sz="1200" b="0" dirty="0"/>
              <a:t>        </a:t>
            </a:r>
            <a:r>
              <a:rPr lang="zh-CN" altLang="zh-CN" sz="1400" dirty="0"/>
              <a:t>(Coal Processing &amp; Conversion)</a:t>
            </a:r>
            <a:endParaRPr lang="zh-CN" altLang="zh-CN" sz="1200" dirty="0"/>
          </a:p>
        </p:txBody>
      </p:sp>
      <p:sp>
        <p:nvSpPr>
          <p:cNvPr id="16" name="文本框 15">
            <a:extLst>
              <a:ext uri="{FF2B5EF4-FFF2-40B4-BE49-F238E27FC236}">
                <a16:creationId xmlns:a16="http://schemas.microsoft.com/office/drawing/2014/main" id="{9033D476-5D3C-389D-F449-F6F26614203F}"/>
              </a:ext>
            </a:extLst>
          </p:cNvPr>
          <p:cNvSpPr txBox="1"/>
          <p:nvPr/>
        </p:nvSpPr>
        <p:spPr>
          <a:xfrm>
            <a:off x="7749540" y="2516156"/>
            <a:ext cx="3985260"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3"/>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r>
              <a:rPr lang="zh-CN" altLang="zh-CN" dirty="0"/>
              <a:t>碳减排与碳中和 (</a:t>
            </a:r>
            <a:r>
              <a:rPr lang="en-US" altLang="zh-CN" dirty="0"/>
              <a:t>Decarbonization</a:t>
            </a:r>
            <a:r>
              <a:rPr lang="zh-CN" altLang="zh-CN" dirty="0"/>
              <a:t>)</a:t>
            </a:r>
          </a:p>
        </p:txBody>
      </p:sp>
      <p:sp>
        <p:nvSpPr>
          <p:cNvPr id="18" name="文本框 17">
            <a:extLst>
              <a:ext uri="{FF2B5EF4-FFF2-40B4-BE49-F238E27FC236}">
                <a16:creationId xmlns:a16="http://schemas.microsoft.com/office/drawing/2014/main" id="{207DCFEE-8AA5-418E-6EE4-6E39261B92E6}"/>
              </a:ext>
            </a:extLst>
          </p:cNvPr>
          <p:cNvSpPr txBox="1"/>
          <p:nvPr/>
        </p:nvSpPr>
        <p:spPr>
          <a:xfrm>
            <a:off x="3794760" y="2504166"/>
            <a:ext cx="4053840" cy="391261"/>
          </a:xfrm>
          <a:prstGeom prst="rect">
            <a:avLst/>
          </a:prstGeom>
          <a:noFill/>
        </p:spPr>
        <p:txBody>
          <a:bodyPr wrap="square">
            <a:spAutoFit/>
          </a:bodyPr>
          <a:lstStyle>
            <a:defPPr>
              <a:defRPr lang="zh-CN"/>
            </a:defPPr>
            <a:lvl1pPr marL="342900" lvl="0" indent="-342900" algn="just">
              <a:lnSpc>
                <a:spcPct val="115000"/>
              </a:lnSpc>
              <a:spcAft>
                <a:spcPts val="800"/>
              </a:spcAft>
              <a:buFont typeface="+mj-ea"/>
              <a:buAutoNum type="circleNumDbPlain" startAt="2"/>
              <a:defRPr b="1" kern="100">
                <a:effectLst/>
                <a:latin typeface="Times New Roman" panose="02020603050405020304" pitchFamily="18" charset="0"/>
                <a:ea typeface="等线" panose="02010600030101010101" pitchFamily="2" charset="-122"/>
                <a:cs typeface="Times New Roman" panose="02020603050405020304" pitchFamily="18" charset="0"/>
              </a:defRPr>
            </a:lvl1pPr>
          </a:lstStyle>
          <a:p>
            <a:r>
              <a:rPr lang="zh-CN" altLang="zh-CN" dirty="0"/>
              <a:t>污染物治理 (Pollutant Control)</a:t>
            </a:r>
          </a:p>
        </p:txBody>
      </p:sp>
    </p:spTree>
    <p:extLst>
      <p:ext uri="{BB962C8B-B14F-4D97-AF65-F5344CB8AC3E}">
        <p14:creationId xmlns:p14="http://schemas.microsoft.com/office/powerpoint/2010/main" val="320067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2C7A-596E-C1B9-DA1D-2FD6DAF1630F}"/>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0E1C0323-DA11-A594-088D-400D6E546EE3}"/>
              </a:ext>
            </a:extLst>
          </p:cNvPr>
          <p:cNvSpPr txBox="1"/>
          <p:nvPr/>
        </p:nvSpPr>
        <p:spPr>
          <a:xfrm>
            <a:off x="791852" y="1223647"/>
            <a:ext cx="9285598" cy="461665"/>
          </a:xfrm>
          <a:prstGeom prst="rect">
            <a:avLst/>
          </a:prstGeom>
          <a:noFill/>
        </p:spPr>
        <p:txBody>
          <a:bodyPr wrap="square">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重点合作领域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COOPERATION RESEARCH PRIORITIES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4" name="文本框 3">
            <a:extLst>
              <a:ext uri="{FF2B5EF4-FFF2-40B4-BE49-F238E27FC236}">
                <a16:creationId xmlns:a16="http://schemas.microsoft.com/office/drawing/2014/main" id="{F84E2580-A9B6-6060-B326-276A17618428}"/>
              </a:ext>
            </a:extLst>
          </p:cNvPr>
          <p:cNvSpPr txBox="1"/>
          <p:nvPr/>
        </p:nvSpPr>
        <p:spPr>
          <a:xfrm>
            <a:off x="876827" y="2104413"/>
            <a:ext cx="10357412" cy="369332"/>
          </a:xfrm>
          <a:prstGeom prst="rect">
            <a:avLst/>
          </a:prstGeom>
          <a:noFill/>
        </p:spPr>
        <p:txBody>
          <a:bodyPr wrap="square" rtlCol="0">
            <a:spAutoFit/>
          </a:bodyPr>
          <a:lstStyle>
            <a:defPPr>
              <a:defRPr lang="zh-CN"/>
            </a:defPPr>
            <a:lvl1pPr>
              <a:defRPr b="1" kern="100">
                <a:solidFill>
                  <a:schemeClr val="accent1">
                    <a:lumMod val="50000"/>
                  </a:schemeClr>
                </a:solidFill>
                <a:latin typeface="Times New Roman" panose="02020603050405020304" pitchFamily="18" charset="0"/>
                <a:cs typeface="Times New Roman" panose="02020603050405020304" pitchFamily="18" charset="0"/>
              </a:defRPr>
            </a:lvl1pPr>
          </a:lstStyle>
          <a:p>
            <a:r>
              <a:rPr lang="en-US" altLang="zh-CN" dirty="0"/>
              <a:t>5. </a:t>
            </a:r>
            <a:r>
              <a:rPr lang="zh-CN" altLang="en-US" dirty="0"/>
              <a:t>转型升级方向 </a:t>
            </a:r>
            <a:r>
              <a:rPr lang="en-US" altLang="zh-CN" dirty="0"/>
              <a:t>TRANSFORMATION AND UPGRADING</a:t>
            </a:r>
          </a:p>
        </p:txBody>
      </p:sp>
      <p:sp>
        <p:nvSpPr>
          <p:cNvPr id="2" name="Rectangle 1">
            <a:extLst>
              <a:ext uri="{FF2B5EF4-FFF2-40B4-BE49-F238E27FC236}">
                <a16:creationId xmlns:a16="http://schemas.microsoft.com/office/drawing/2014/main" id="{9A7F5960-F4CC-BC48-D2CC-3F7E70F1CB29}"/>
              </a:ext>
            </a:extLst>
          </p:cNvPr>
          <p:cNvSpPr>
            <a:spLocks noChangeArrowheads="1"/>
          </p:cNvSpPr>
          <p:nvPr/>
        </p:nvSpPr>
        <p:spPr bwMode="auto">
          <a:xfrm>
            <a:off x="876827" y="2703155"/>
            <a:ext cx="5036293" cy="3541162"/>
          </a:xfrm>
          <a:prstGeom prst="rect">
            <a:avLst/>
          </a:prstGeom>
          <a:noFill/>
        </p:spPr>
        <p:txBody>
          <a:bodyPr wrap="square" numCol="1">
            <a:spAutoFit/>
          </a:bodyPr>
          <a:lstStyle/>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基于GIS/BIM/VR/AR的地下工程可视化建设</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Visualization Construction of Underground Engineering Based on GIS/BIM/VR/AR</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具备边端计算功能的数据采集与传输装备</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Data Acquisition and Transmission Equipment with Edge Computing Capability</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地下空间安全运维和结构设施韧性</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Safety Operation &amp; Maintenance and Structural Resilience of Underground Spaces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地热资源精准勘查与评价技术</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Precise Exploration and Evaluation Technology for Geothermal Resources</a:t>
            </a:r>
          </a:p>
          <a:p>
            <a:pPr marL="285750" indent="-285750">
              <a:lnSpc>
                <a:spcPct val="115000"/>
              </a:lnSpc>
              <a:buFont typeface="Wingdings" panose="05000000000000000000" pitchFamily="2" charset="2"/>
              <a:buChar char="u"/>
            </a:pPr>
            <a:r>
              <a:rPr lang="zh-CN" altLang="zh-CN" sz="1400" kern="100" dirty="0">
                <a:latin typeface="Times New Roman" panose="02020603050405020304" pitchFamily="18" charset="0"/>
                <a:cs typeface="Times New Roman" panose="02020603050405020304" pitchFamily="18" charset="0"/>
              </a:rPr>
              <a:t>煤-地热资源协同一体化开发</a:t>
            </a:r>
            <a:br>
              <a:rPr lang="zh-CN" altLang="zh-CN" sz="1400" kern="100" dirty="0">
                <a:latin typeface="Times New Roman" panose="02020603050405020304" pitchFamily="18" charset="0"/>
                <a:cs typeface="Times New Roman" panose="02020603050405020304" pitchFamily="18" charset="0"/>
              </a:rPr>
            </a:br>
            <a:r>
              <a:rPr lang="zh-CN" altLang="zh-CN" sz="1400" kern="100" dirty="0">
                <a:latin typeface="Times New Roman" panose="02020603050405020304" pitchFamily="18" charset="0"/>
                <a:cs typeface="Times New Roman" panose="02020603050405020304" pitchFamily="18" charset="0"/>
              </a:rPr>
              <a:t>Integrated Co-Development of Coal and Geothermal Resources</a:t>
            </a:r>
          </a:p>
        </p:txBody>
      </p:sp>
      <p:sp>
        <p:nvSpPr>
          <p:cNvPr id="7" name="文本框 6">
            <a:extLst>
              <a:ext uri="{FF2B5EF4-FFF2-40B4-BE49-F238E27FC236}">
                <a16:creationId xmlns:a16="http://schemas.microsoft.com/office/drawing/2014/main" id="{DD709668-6D30-F66F-19A4-7BC0DB2940C4}"/>
              </a:ext>
            </a:extLst>
          </p:cNvPr>
          <p:cNvSpPr txBox="1"/>
          <p:nvPr/>
        </p:nvSpPr>
        <p:spPr>
          <a:xfrm>
            <a:off x="6096000" y="2703155"/>
            <a:ext cx="5623560" cy="3541162"/>
          </a:xfrm>
          <a:prstGeom prst="rect">
            <a:avLst/>
          </a:prstGeom>
          <a:noFill/>
        </p:spPr>
        <p:txBody>
          <a:bodyPr wrap="square" numCol="1">
            <a:spAutoFit/>
          </a:bodyPr>
          <a:lstStyle>
            <a:defPPr>
              <a:defRPr lang="zh-CN"/>
            </a:defPPr>
            <a:lvl1pPr marL="285750" indent="-285750">
              <a:lnSpc>
                <a:spcPct val="115000"/>
              </a:lnSpc>
              <a:buFont typeface="Wingdings" panose="05000000000000000000" pitchFamily="2" charset="2"/>
              <a:buChar char="u"/>
              <a:defRPr sz="1400" kern="100">
                <a:latin typeface="Times New Roman" panose="02020603050405020304" pitchFamily="18" charset="0"/>
                <a:cs typeface="Times New Roman" panose="02020603050405020304" pitchFamily="18" charset="0"/>
              </a:defRPr>
            </a:lvl1pPr>
          </a:lstStyle>
          <a:p>
            <a:r>
              <a:rPr lang="zh-CN" altLang="zh-CN" dirty="0"/>
              <a:t>地热+多能协同冷热联供技术</a:t>
            </a:r>
            <a:br>
              <a:rPr lang="zh-CN" altLang="zh-CN" dirty="0"/>
            </a:br>
            <a:r>
              <a:rPr lang="zh-CN" altLang="zh-CN" dirty="0"/>
              <a:t>Geothermal and Multi-Energy Coordinated Heating and Cooling Supply Technology</a:t>
            </a:r>
          </a:p>
          <a:p>
            <a:r>
              <a:rPr lang="zh-CN" altLang="zh-CN" dirty="0"/>
              <a:t>CIM模型数据整合和渲染技术</a:t>
            </a:r>
            <a:br>
              <a:rPr lang="zh-CN" altLang="zh-CN" dirty="0"/>
            </a:br>
            <a:r>
              <a:rPr lang="zh-CN" altLang="zh-CN" dirty="0"/>
              <a:t>CIM Model Data Integration and Rendering Technology</a:t>
            </a:r>
          </a:p>
          <a:p>
            <a:r>
              <a:rPr lang="zh-CN" altLang="zh-CN" dirty="0"/>
              <a:t>基于单光源多参光信号解调的城市构筑物安全检测</a:t>
            </a:r>
            <a:br>
              <a:rPr lang="zh-CN" altLang="zh-CN" dirty="0"/>
            </a:br>
            <a:r>
              <a:rPr lang="zh-CN" altLang="zh-CN" dirty="0"/>
              <a:t>Urban Infrastructure Safety Inspection Based on Single-Light-Source Multi-Parameter Optical Signal Demodulation</a:t>
            </a:r>
          </a:p>
          <a:p>
            <a:r>
              <a:rPr lang="zh-CN" altLang="zh-CN" dirty="0"/>
              <a:t>空气及固定排放颗粒物高精度和高可靠性在线监测及自动标定</a:t>
            </a:r>
            <a:br>
              <a:rPr lang="zh-CN" altLang="zh-CN" dirty="0"/>
            </a:br>
            <a:r>
              <a:rPr lang="zh-CN" altLang="zh-CN" dirty="0"/>
              <a:t>High-Precision, High-Reliability Online Monitoring and Automatic Calibration of Airborne and Stationary Particulate Matter</a:t>
            </a:r>
          </a:p>
          <a:p>
            <a:r>
              <a:rPr lang="zh-CN" altLang="zh-CN" dirty="0"/>
              <a:t>动静两用高精度远程构筑物形变监测技术与装备</a:t>
            </a:r>
            <a:br>
              <a:rPr lang="zh-CN" altLang="zh-CN" dirty="0"/>
            </a:br>
            <a:r>
              <a:rPr lang="zh-CN" altLang="zh-CN" dirty="0"/>
              <a:t>High-Precision Remote Monitoring Technology and Equipment for Both Dynamic and Static Deformation of Structures</a:t>
            </a:r>
          </a:p>
        </p:txBody>
      </p:sp>
    </p:spTree>
    <p:extLst>
      <p:ext uri="{BB962C8B-B14F-4D97-AF65-F5344CB8AC3E}">
        <p14:creationId xmlns:p14="http://schemas.microsoft.com/office/powerpoint/2010/main" val="9190064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4225</TotalTime>
  <Words>2000</Words>
  <Application>Microsoft Office PowerPoint</Application>
  <PresentationFormat>宽屏</PresentationFormat>
  <Paragraphs>159</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方正小标宋简体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Shuangcheng Dai</dc:creator>
  <cp:lastModifiedBy>Tianyun Zhou</cp:lastModifiedBy>
  <cp:revision>64</cp:revision>
  <dcterms:created xsi:type="dcterms:W3CDTF">2023-06-23T08:09:00Z</dcterms:created>
  <dcterms:modified xsi:type="dcterms:W3CDTF">2025-10-20T07:24:59Z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C6C19CD9119D42DC8DBC40DA280D5764</vt:lpwstr>
  </property>
  <property fmtid="{D5CDD505-2E9C-101B-9397-08002B2CF9AE}" pid="3" name="KSOProductBuildVer">
    <vt:lpwstr>2052-11.8.2.12085</vt:lpwstr>
  </property>
</Properties>
</file>