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0" r:id="rId7"/>
    <p:sldId id="275" r:id="rId8"/>
    <p:sldId id="264" r:id="rId9"/>
    <p:sldId id="274" r:id="rId10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41" autoAdjust="0"/>
  </p:normalViewPr>
  <p:slideViewPr>
    <p:cSldViewPr snapToGrid="0" snapToObjects="1">
      <p:cViewPr varScale="1">
        <p:scale>
          <a:sx n="93" d="100"/>
          <a:sy n="93" d="100"/>
        </p:scale>
        <p:origin x="8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de-DE" sz="1800" b="1" noProof="0" dirty="0"/>
            <a:t>„ME“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de-DE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de-DE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de-DE" sz="1800" b="1" noProof="0" dirty="0"/>
            <a:t>JV- Partner / Angel / Private People</a:t>
          </a:r>
          <a:endParaRPr lang="de-DE" sz="1200" b="1" noProof="0" dirty="0"/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de-DE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de-DE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de-DE" sz="1800" b="1" noProof="0" dirty="0"/>
            <a:t>Future </a:t>
          </a:r>
          <a:r>
            <a:rPr lang="de-DE" sz="1800" b="1" noProof="0" dirty="0" err="1"/>
            <a:t>is</a:t>
          </a:r>
          <a:r>
            <a:rPr lang="de-DE" sz="1800" b="1" noProof="0" dirty="0"/>
            <a:t> save and </a:t>
          </a:r>
          <a:r>
            <a:rPr lang="de-DE" sz="1800" b="1" noProof="0" dirty="0" err="1"/>
            <a:t>Helvetic</a:t>
          </a:r>
          <a:r>
            <a:rPr lang="de-DE" sz="1800" b="1" noProof="0" dirty="0"/>
            <a:t> Property </a:t>
          </a:r>
          <a:r>
            <a:rPr lang="de-DE" sz="1800" b="1" noProof="0" dirty="0" err="1"/>
            <a:t>can</a:t>
          </a:r>
          <a:r>
            <a:rPr lang="de-DE" sz="1800" b="1" noProof="0" dirty="0"/>
            <a:t> </a:t>
          </a:r>
          <a:r>
            <a:rPr lang="de-DE" sz="1800" b="1" noProof="0" dirty="0" err="1"/>
            <a:t>start</a:t>
          </a:r>
          <a:r>
            <a:rPr lang="de-DE" sz="1800" b="1" noProof="0" dirty="0"/>
            <a:t> </a:t>
          </a:r>
          <a:r>
            <a:rPr lang="de-DE" sz="1800" b="1" noProof="0" dirty="0" err="1"/>
            <a:t>to</a:t>
          </a:r>
          <a:r>
            <a:rPr lang="de-DE" sz="1800" b="1" noProof="0" dirty="0"/>
            <a:t> </a:t>
          </a:r>
          <a:r>
            <a:rPr lang="de-DE" sz="1800" b="1" noProof="0" dirty="0" err="1"/>
            <a:t>grow</a:t>
          </a:r>
          <a:r>
            <a:rPr lang="de-DE" sz="1800" b="1" noProof="0" dirty="0"/>
            <a:t>.</a:t>
          </a:r>
          <a:endParaRPr lang="de-DE" sz="12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de-DE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de-DE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3611" custLinFactNeighborY="-209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746397" y="269357"/>
          <a:ext cx="3188953" cy="3188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noProof="0" dirty="0"/>
            <a:t>„ME“</a:t>
          </a:r>
        </a:p>
      </dsp:txBody>
      <dsp:txXfrm>
        <a:off x="2213408" y="736358"/>
        <a:ext cx="2254931" cy="2254883"/>
      </dsp:txXfrm>
    </dsp:sp>
    <dsp:sp modelId="{8A0FF0D8-0AF7-44A4-833E-7EA23A507B5A}">
      <dsp:nvSpPr>
        <dsp:cNvPr id="0" name=""/>
        <dsp:cNvSpPr/>
      </dsp:nvSpPr>
      <dsp:spPr>
        <a:xfrm>
          <a:off x="3565945" y="124069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26154" y="3221310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40554" y="1563537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707" y="349475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799102" y="62810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557" y="209849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296359" y="296740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noProof="0" dirty="0"/>
            <a:t>JV- Partner / Angel / Private People</a:t>
          </a:r>
          <a:endParaRPr lang="de-DE" sz="1200" b="1" kern="1200" noProof="0" dirty="0"/>
        </a:p>
      </dsp:txBody>
      <dsp:txXfrm>
        <a:off x="567415" y="567710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3207136" y="63928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615" y="2520948"/>
          <a:ext cx="641111" cy="64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188255" y="-124069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noProof="0" dirty="0"/>
            <a:t>Future </a:t>
          </a:r>
          <a:r>
            <a:rPr lang="de-DE" sz="1800" b="1" kern="1200" noProof="0" dirty="0" err="1"/>
            <a:t>is</a:t>
          </a:r>
          <a:r>
            <a:rPr lang="de-DE" sz="1800" b="1" kern="1200" noProof="0" dirty="0"/>
            <a:t> save and </a:t>
          </a:r>
          <a:r>
            <a:rPr lang="de-DE" sz="1800" b="1" kern="1200" noProof="0" dirty="0" err="1"/>
            <a:t>Helvetic</a:t>
          </a:r>
          <a:r>
            <a:rPr lang="de-DE" sz="1800" b="1" kern="1200" noProof="0" dirty="0"/>
            <a:t> Property </a:t>
          </a:r>
          <a:r>
            <a:rPr lang="de-DE" sz="1800" b="1" kern="1200" noProof="0" dirty="0" err="1"/>
            <a:t>can</a:t>
          </a:r>
          <a:r>
            <a:rPr lang="de-DE" sz="1800" b="1" kern="1200" noProof="0" dirty="0"/>
            <a:t> </a:t>
          </a:r>
          <a:r>
            <a:rPr lang="de-DE" sz="1800" b="1" kern="1200" noProof="0" dirty="0" err="1"/>
            <a:t>start</a:t>
          </a:r>
          <a:r>
            <a:rPr lang="de-DE" sz="1800" b="1" kern="1200" noProof="0" dirty="0"/>
            <a:t> </a:t>
          </a:r>
          <a:r>
            <a:rPr lang="de-DE" sz="1800" b="1" kern="1200" noProof="0" dirty="0" err="1"/>
            <a:t>to</a:t>
          </a:r>
          <a:r>
            <a:rPr lang="de-DE" sz="1800" b="1" kern="1200" noProof="0" dirty="0"/>
            <a:t> </a:t>
          </a:r>
          <a:r>
            <a:rPr lang="de-DE" sz="1800" b="1" kern="1200" noProof="0" dirty="0" err="1"/>
            <a:t>grow</a:t>
          </a:r>
          <a:r>
            <a:rPr lang="de-DE" sz="1800" b="1" kern="1200" noProof="0" dirty="0"/>
            <a:t>.</a:t>
          </a:r>
          <a:endParaRPr lang="de-DE" sz="1200" b="1" kern="1200" noProof="0" dirty="0"/>
        </a:p>
      </dsp:txBody>
      <dsp:txXfrm>
        <a:off x="5483344" y="170926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683888" y="1129908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7862" y="328389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751" y="2918068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0296B-1F19-4062-8C4E-89000F93B4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4C2422-935F-4376-A62B-840E45DB2D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3F56-C111-47E1-825B-06359428B0C6}" type="datetime1">
              <a:rPr lang="de-DE" smtClean="0"/>
              <a:t>04.07.2025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37385A-D13F-434F-A46A-4D311CE9C7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68813C-4CC4-4316-BCE1-C6DBD7530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C2BA3-2E23-4628-866A-26BD887CD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23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3FFF-6DDF-4ECC-B8B6-76D13BD0FFA6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BC53-F16C-48E6-8A8C-8CF82FE5DE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79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6BC53-F16C-48E6-8A8C-8CF82FE5DE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95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6BC53-F16C-48E6-8A8C-8CF82FE5DE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0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6BC53-F16C-48E6-8A8C-8CF82FE5DE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42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6BC53-F16C-48E6-8A8C-8CF82FE5DE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93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6BC53-F16C-48E6-8A8C-8CF82FE5DE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1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6BC53-F16C-48E6-8A8C-8CF82FE5DE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5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B9336-3145-47BD-B78B-E23B12D1F469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EFEF89-DD78-4B33-8A45-3BE5112B8E6E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5C78A-E8F8-4DB0-A805-3BAFDE9713E0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F4BC8-909A-4644-B6BD-92AE3897080F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3E0B3-D4DA-4474-8949-A64BC0EF77F2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4BCB3-03F6-4333-B88A-8E1D9141C85C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3C8488-AEF5-410D-A717-CDD57BA0C4DC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1EA34-7A0F-43B1-88B4-0CF4B99BA642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F2F80-0E2B-476B-BF94-40B4B1B81E86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A7238-1B8C-4828-9E8C-851049013FAA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F1296-DDF9-4701-8E8F-7609AEC87B71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EDE730-F464-42D9-9D6A-3CD7AE6278A4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8E6A69-DB60-4BF4-85C4-12889E36A7D4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627BC-1DD0-4624-8D9B-35BE7BD3F91B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2B195-8753-4657-8F1D-724D63432E12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D96196-6014-4C6B-A77A-317C4E0C0BEA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107ED2E3-3030-4FD7-934A-F782B6DFDB41}" type="datetime1">
              <a:rPr lang="de-DE" noProof="0" smtClean="0"/>
              <a:t>04.07.2025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helvetic-propert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752453"/>
            <a:ext cx="7197726" cy="3747578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 err="1"/>
              <a:t>Helvetic</a:t>
            </a:r>
            <a:r>
              <a:rPr lang="de-DE" b="1" dirty="0"/>
              <a:t>-Property </a:t>
            </a:r>
            <a:r>
              <a:rPr lang="de-DE" b="1" dirty="0" err="1"/>
              <a:t>ltd</a:t>
            </a:r>
            <a:br>
              <a:rPr lang="de-DE" b="1" dirty="0"/>
            </a:br>
            <a:r>
              <a:rPr lang="de-DE" sz="2200" b="1" dirty="0"/>
              <a:t>Project </a:t>
            </a:r>
            <a:r>
              <a:rPr lang="de-DE" sz="2200" b="1" dirty="0" err="1"/>
              <a:t>for</a:t>
            </a:r>
            <a:r>
              <a:rPr lang="de-DE" sz="2200" b="1" dirty="0"/>
              <a:t> </a:t>
            </a:r>
            <a:r>
              <a:rPr lang="de-DE" sz="2200" b="1" dirty="0" err="1"/>
              <a:t>the</a:t>
            </a:r>
            <a:r>
              <a:rPr lang="de-DE" sz="2200" b="1" dirty="0"/>
              <a:t> </a:t>
            </a:r>
            <a:r>
              <a:rPr lang="de-DE" sz="2200" b="1" dirty="0" err="1"/>
              <a:t>future</a:t>
            </a:r>
            <a:br>
              <a:rPr lang="de-DE" sz="2200" b="1" dirty="0"/>
            </a:br>
            <a:br>
              <a:rPr lang="de-DE" sz="2200" b="1" dirty="0"/>
            </a:br>
            <a:br>
              <a:rPr lang="de-DE" sz="2200" b="1" dirty="0"/>
            </a:br>
            <a:r>
              <a:rPr lang="de-DE" sz="2200" b="1" dirty="0" err="1"/>
              <a:t>We</a:t>
            </a:r>
            <a:r>
              <a:rPr lang="de-DE" sz="2200" b="1" dirty="0"/>
              <a:t> </a:t>
            </a:r>
            <a:r>
              <a:rPr lang="de-DE" sz="2200" b="1" dirty="0" err="1"/>
              <a:t>are</a:t>
            </a:r>
            <a:r>
              <a:rPr lang="de-DE" sz="2200" b="1" dirty="0"/>
              <a:t> </a:t>
            </a:r>
            <a:r>
              <a:rPr lang="de-DE" sz="2200" b="1" dirty="0" err="1"/>
              <a:t>searching</a:t>
            </a:r>
            <a:r>
              <a:rPr lang="de-DE" sz="2200" b="1" dirty="0"/>
              <a:t> </a:t>
            </a:r>
            <a:r>
              <a:rPr lang="de-DE" sz="2200" b="1" dirty="0" err="1"/>
              <a:t>for</a:t>
            </a:r>
            <a:r>
              <a:rPr lang="de-DE" sz="2200" b="1" dirty="0"/>
              <a:t> </a:t>
            </a:r>
            <a:r>
              <a:rPr lang="de-DE" sz="2200" b="1" dirty="0" err="1"/>
              <a:t>jv</a:t>
            </a:r>
            <a:r>
              <a:rPr lang="de-DE" sz="2200" b="1" dirty="0"/>
              <a:t>-partner / </a:t>
            </a:r>
            <a:r>
              <a:rPr lang="de-DE" sz="2200" b="1" dirty="0" err="1"/>
              <a:t>angels</a:t>
            </a:r>
            <a:r>
              <a:rPr lang="de-DE" sz="2200" b="1" dirty="0"/>
              <a:t>, private </a:t>
            </a:r>
            <a:r>
              <a:rPr lang="de-DE" sz="2200" b="1" dirty="0" err="1"/>
              <a:t>people</a:t>
            </a:r>
            <a:r>
              <a:rPr lang="de-DE" sz="2200" b="1" dirty="0"/>
              <a:t>, </a:t>
            </a:r>
            <a:r>
              <a:rPr lang="de-DE" sz="2200" b="1" dirty="0" err="1"/>
              <a:t>or</a:t>
            </a:r>
            <a:r>
              <a:rPr lang="de-DE" sz="2200" b="1" dirty="0"/>
              <a:t> </a:t>
            </a:r>
            <a:r>
              <a:rPr lang="de-DE" sz="2200" b="1" dirty="0" err="1"/>
              <a:t>companies</a:t>
            </a:r>
            <a:r>
              <a:rPr lang="de-DE" sz="2200" b="1" dirty="0"/>
              <a:t> </a:t>
            </a:r>
            <a:r>
              <a:rPr lang="de-DE" sz="2200" b="1" dirty="0" err="1"/>
              <a:t>investing</a:t>
            </a:r>
            <a:r>
              <a:rPr lang="de-DE" sz="2200" b="1" dirty="0"/>
              <a:t> </a:t>
            </a:r>
            <a:r>
              <a:rPr lang="de-DE" sz="2200" b="1" dirty="0" err="1"/>
              <a:t>into</a:t>
            </a:r>
            <a:r>
              <a:rPr lang="de-DE" sz="2200" b="1" dirty="0"/>
              <a:t> </a:t>
            </a:r>
            <a:r>
              <a:rPr lang="de-DE" sz="2200" b="1" dirty="0" err="1"/>
              <a:t>young</a:t>
            </a:r>
            <a:r>
              <a:rPr lang="de-DE" sz="2200" b="1" dirty="0"/>
              <a:t> but </a:t>
            </a:r>
            <a:r>
              <a:rPr lang="de-DE" sz="2200" b="1" dirty="0" err="1"/>
              <a:t>growing</a:t>
            </a:r>
            <a:r>
              <a:rPr lang="de-DE" sz="2200" b="1" dirty="0"/>
              <a:t> </a:t>
            </a:r>
            <a:r>
              <a:rPr lang="de-DE" sz="2200" b="1" dirty="0" err="1"/>
              <a:t>start-up</a:t>
            </a:r>
            <a:r>
              <a:rPr lang="de-DE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09600"/>
            <a:ext cx="6143423" cy="1456267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 err="1"/>
              <a:t>Rent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sa</a:t>
            </a:r>
            <a:r>
              <a:rPr lang="de-DE" b="1" dirty="0"/>
              <a:t> </a:t>
            </a:r>
            <a:r>
              <a:rPr lang="de-DE" b="1" dirty="0" err="1"/>
              <a:t>opportunity</a:t>
            </a:r>
            <a:br>
              <a:rPr lang="de-DE" dirty="0"/>
            </a:br>
            <a:r>
              <a:rPr lang="de-DE" sz="2000" dirty="0" err="1"/>
              <a:t>joint</a:t>
            </a:r>
            <a:r>
              <a:rPr lang="de-DE" sz="2000" dirty="0"/>
              <a:t> </a:t>
            </a:r>
            <a:r>
              <a:rPr lang="de-DE" sz="2000" dirty="0" err="1"/>
              <a:t>venture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endParaRPr lang="de-DE" sz="2000" dirty="0"/>
          </a:p>
        </p:txBody>
      </p:sp>
      <p:pic>
        <p:nvPicPr>
          <p:cNvPr id="4" name="Bild 3" descr="Satellit am nächtlichen Himmel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Bild 6" descr="abstraktes Bild mit Lichtpunkten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599E8E-7880-488F-9622-B6A66E95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📊 What is Rent-to-SA?</a:t>
            </a:r>
            <a:endParaRPr lang="en-US" dirty="0"/>
          </a:p>
          <a:p>
            <a:r>
              <a:rPr lang="en-US" dirty="0"/>
              <a:t>Rent long-term flats in high-demand areas (e.g. Manchester, Leeds, York)</a:t>
            </a:r>
          </a:p>
          <a:p>
            <a:r>
              <a:rPr lang="en-US" dirty="0"/>
              <a:t>Convert to serviced units for Airbnb/Booking.com</a:t>
            </a:r>
          </a:p>
          <a:p>
            <a:r>
              <a:rPr lang="en-US" dirty="0"/>
              <a:t>Short-term lets = higher yield than traditional BTL</a:t>
            </a:r>
          </a:p>
          <a:p>
            <a:r>
              <a:rPr lang="en-US" dirty="0"/>
              <a:t>Flexible contracts (12–36 months)</a:t>
            </a:r>
          </a:p>
          <a:p>
            <a:r>
              <a:rPr lang="en-US" dirty="0"/>
              <a:t>Secure and scaling model to create high revenue within 1 year.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r>
              <a:rPr lang="en-US" b="1" dirty="0"/>
              <a:t>💷 Example Deal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77CA7-9947-4366-8DC9-009DD7BFA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Monthly Rent: 									 	£700</a:t>
            </a:r>
          </a:p>
          <a:p>
            <a:r>
              <a:rPr lang="en-US" dirty="0"/>
              <a:t>Operating Costs (utilities, cleaning, mgmt.):			         			 £400</a:t>
            </a:r>
          </a:p>
          <a:p>
            <a:r>
              <a:rPr lang="en-US" b="1" dirty="0"/>
              <a:t>Total: 											 	£1,100/month</a:t>
            </a:r>
            <a:endParaRPr lang="en-US" dirty="0"/>
          </a:p>
          <a:p>
            <a:r>
              <a:rPr lang="en-US" dirty="0"/>
              <a:t>Average Nightly Rate: 							 		£90</a:t>
            </a:r>
          </a:p>
          <a:p>
            <a:r>
              <a:rPr lang="en-US" dirty="0"/>
              <a:t>Occupancy: 											 70% (~21 nights)</a:t>
            </a:r>
          </a:p>
          <a:p>
            <a:r>
              <a:rPr lang="en-US" b="1" dirty="0"/>
              <a:t>Monthly Revenue: 										 £1,890</a:t>
            </a:r>
            <a:endParaRPr lang="en-US" dirty="0"/>
          </a:p>
          <a:p>
            <a:r>
              <a:rPr lang="en-US" b="1" dirty="0"/>
              <a:t>Profit:											 	~£790/month</a:t>
            </a:r>
            <a:r>
              <a:rPr lang="en-US" dirty="0"/>
              <a:t> = </a:t>
            </a:r>
            <a:r>
              <a:rPr lang="en-US" b="1" dirty="0"/>
              <a:t>£9,480/year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Due diligence first, and this will set up the nightly rate. It could well be that this is £100 or even higher.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are drawing the big picture. Plan by end of this year, 25 object and all, Rent to SA – model. </a:t>
            </a:r>
            <a:endParaRPr lang="en-US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r>
              <a:rPr lang="en-US" dirty="0"/>
              <a:t>🤝 </a:t>
            </a:r>
            <a:r>
              <a:rPr lang="en-US" b="1" dirty="0"/>
              <a:t>Joint Venture Offer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7169C54-D432-484A-BC6D-330B77185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5854" y="2382236"/>
            <a:ext cx="9724479" cy="23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tabLst/>
            </a:pPr>
            <a:r>
              <a:rPr lang="de-DE" altLang="de-DE" dirty="0" err="1"/>
              <a:t>Seeking</a:t>
            </a:r>
            <a:r>
              <a:rPr lang="de-DE" altLang="de-DE" dirty="0"/>
              <a:t> JV </a:t>
            </a:r>
            <a:r>
              <a:rPr lang="de-DE" altLang="de-DE" dirty="0" err="1"/>
              <a:t>partners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fund</a:t>
            </a:r>
            <a:r>
              <a:rPr lang="de-DE" altLang="de-DE" dirty="0"/>
              <a:t> 1–3 </a:t>
            </a:r>
            <a:r>
              <a:rPr lang="de-DE" altLang="de-DE" dirty="0" err="1"/>
              <a:t>years</a:t>
            </a:r>
            <a:r>
              <a:rPr lang="de-DE" altLang="de-DE" dirty="0"/>
              <a:t> </a:t>
            </a:r>
            <a:r>
              <a:rPr lang="de-DE" altLang="de-DE" dirty="0" err="1"/>
              <a:t>rent</a:t>
            </a:r>
            <a:r>
              <a:rPr lang="de-DE" altLang="de-DE" dirty="0"/>
              <a:t> </a:t>
            </a:r>
            <a:r>
              <a:rPr lang="de-DE" altLang="de-DE" dirty="0" err="1"/>
              <a:t>commitment</a:t>
            </a:r>
            <a:endParaRPr lang="de-DE" altLang="de-DE" dirty="0"/>
          </a:p>
          <a:p>
            <a:pPr marR="0" lvl="0" fontAlgn="base">
              <a:lnSpc>
                <a:spcPct val="100000"/>
              </a:lnSpc>
              <a:tabLst/>
            </a:pPr>
            <a:r>
              <a:rPr lang="de-DE" altLang="de-DE" dirty="0"/>
              <a:t>Investment </a:t>
            </a:r>
            <a:r>
              <a:rPr lang="de-DE" altLang="de-DE" dirty="0" err="1"/>
              <a:t>range</a:t>
            </a:r>
            <a:r>
              <a:rPr lang="de-DE" altLang="de-DE" dirty="0"/>
              <a:t>: 									£20,000–£50,000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de-DE" altLang="de-DE" dirty="0"/>
              <a:t>Return: 											10–25% p.a. </a:t>
            </a:r>
            <a:r>
              <a:rPr lang="de-DE" altLang="de-DE" dirty="0" err="1"/>
              <a:t>based</a:t>
            </a:r>
            <a:r>
              <a:rPr lang="de-DE" altLang="de-DE" dirty="0"/>
              <a:t> on </a:t>
            </a:r>
            <a:r>
              <a:rPr lang="de-DE" altLang="de-DE" dirty="0" err="1"/>
              <a:t>performance</a:t>
            </a:r>
            <a:endParaRPr lang="de-DE" altLang="de-DE" dirty="0"/>
          </a:p>
          <a:p>
            <a:pPr marR="0" lvl="0" fontAlgn="base">
              <a:lnSpc>
                <a:spcPct val="100000"/>
              </a:lnSpc>
              <a:tabLst/>
            </a:pPr>
            <a:r>
              <a:rPr lang="de-DE" altLang="de-DE" dirty="0"/>
              <a:t>Legal </a:t>
            </a:r>
            <a:r>
              <a:rPr lang="de-DE" altLang="de-DE" dirty="0" err="1"/>
              <a:t>agreement</a:t>
            </a:r>
            <a:r>
              <a:rPr lang="de-DE" altLang="de-DE" dirty="0"/>
              <a:t> &amp; optional </a:t>
            </a:r>
            <a:r>
              <a:rPr lang="de-DE" altLang="de-DE" dirty="0" err="1"/>
              <a:t>escrow</a:t>
            </a:r>
            <a:r>
              <a:rPr lang="de-DE" altLang="de-DE" dirty="0"/>
              <a:t> </a:t>
            </a:r>
            <a:r>
              <a:rPr lang="de-DE" altLang="de-DE" dirty="0" err="1"/>
              <a:t>structure</a:t>
            </a:r>
            <a:endParaRPr lang="de-DE" altLang="de-DE" dirty="0"/>
          </a:p>
          <a:p>
            <a:pPr marR="0" lvl="0" fontAlgn="base">
              <a:lnSpc>
                <a:spcPct val="100000"/>
              </a:lnSpc>
              <a:tabLst/>
            </a:pPr>
            <a:endParaRPr lang="de-DE" altLang="de-DE" dirty="0"/>
          </a:p>
          <a:p>
            <a:pPr marL="0" marR="0" lvl="0" indent="0" fontAlgn="base">
              <a:lnSpc>
                <a:spcPct val="100000"/>
              </a:lnSpc>
              <a:buNone/>
              <a:tabLst/>
            </a:pP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investment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secured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an </a:t>
            </a:r>
            <a:r>
              <a:rPr lang="de-DE" altLang="de-DE" dirty="0" err="1"/>
              <a:t>escrow</a:t>
            </a:r>
            <a:r>
              <a:rPr lang="de-DE" altLang="de-DE" dirty="0"/>
              <a:t> </a:t>
            </a:r>
            <a:r>
              <a:rPr lang="de-DE" altLang="de-DE" dirty="0" err="1"/>
              <a:t>account</a:t>
            </a:r>
            <a:r>
              <a:rPr lang="de-DE" altLang="de-DE" dirty="0"/>
              <a:t> from </a:t>
            </a:r>
            <a:r>
              <a:rPr lang="de-DE" altLang="de-DE" dirty="0" err="1"/>
              <a:t>my</a:t>
            </a:r>
            <a:r>
              <a:rPr lang="de-DE" altLang="de-DE" dirty="0"/>
              <a:t> Swiss-</a:t>
            </a:r>
            <a:r>
              <a:rPr lang="de-DE" altLang="de-DE" dirty="0" err="1"/>
              <a:t>based</a:t>
            </a:r>
            <a:r>
              <a:rPr lang="de-DE" altLang="de-DE" dirty="0"/>
              <a:t> Accountant and </a:t>
            </a:r>
            <a:r>
              <a:rPr lang="de-DE" altLang="de-DE" dirty="0" err="1"/>
              <a:t>specialist</a:t>
            </a:r>
            <a:r>
              <a:rPr lang="de-DE" alt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883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achthimmel mit Bergen am Horizont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Inhaltsplatzhalter 4" descr="SmartArt-Grafik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2907549"/>
              </p:ext>
            </p:extLst>
          </p:nvPr>
        </p:nvGraphicFramePr>
        <p:xfrm>
          <a:off x="2569323" y="2142067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de-DE" dirty="0" err="1"/>
              <a:t>Current</a:t>
            </a:r>
            <a:r>
              <a:rPr lang="de-DE" dirty="0"/>
              <a:t> and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r>
              <a:rPr lang="en-US" b="1" dirty="0">
                <a:hlinkClick r:id="rId4"/>
              </a:rPr>
              <a:t>info@helvetic-property.com</a:t>
            </a:r>
            <a:endParaRPr lang="en-US" b="1" dirty="0"/>
          </a:p>
          <a:p>
            <a:r>
              <a:rPr lang="en-US" b="1" dirty="0"/>
              <a:t>Switzerland 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92BF94-7AEF-41C4-99B1-6E419BF4D93A}"/>
              </a:ext>
            </a:extLst>
          </p:cNvPr>
          <p:cNvSpPr txBox="1"/>
          <p:nvPr/>
        </p:nvSpPr>
        <p:spPr>
          <a:xfrm>
            <a:off x="2784297" y="1325366"/>
            <a:ext cx="7078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📩 Contact &amp; Next Steps</a:t>
            </a:r>
          </a:p>
          <a:p>
            <a:endParaRPr lang="en-US" dirty="0"/>
          </a:p>
          <a:p>
            <a:r>
              <a:rPr lang="en-US" dirty="0"/>
              <a:t>Email: 						</a:t>
            </a:r>
            <a:r>
              <a:rPr lang="en-US" b="1" dirty="0"/>
              <a:t>info@helvetic-property.com</a:t>
            </a:r>
            <a:endParaRPr lang="en-US" dirty="0"/>
          </a:p>
          <a:p>
            <a:r>
              <a:rPr lang="en-US" dirty="0"/>
              <a:t>LinkedIn: 						Steven Eric Shakeshaft</a:t>
            </a:r>
          </a:p>
          <a:p>
            <a:endParaRPr lang="en-US" dirty="0"/>
          </a:p>
          <a:p>
            <a:r>
              <a:rPr lang="en-US" dirty="0"/>
              <a:t>Full business plan and projections available</a:t>
            </a:r>
          </a:p>
          <a:p>
            <a:endParaRPr lang="en-US" dirty="0"/>
          </a:p>
          <a:p>
            <a:r>
              <a:rPr lang="en-US" dirty="0"/>
              <a:t>Let’s grow together – reliable, secure, scalable.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Zukunftsorientiertes Design</Template>
  <TotalTime>0</TotalTime>
  <Words>438</Words>
  <Application>Microsoft Office PowerPoint</Application>
  <PresentationFormat>Breitbild</PresentationFormat>
  <Paragraphs>48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Himmel</vt:lpstr>
      <vt:lpstr>Helvetic-Property ltd Project for the future   We are searching for jv-partner / angels, private people, or companies investing into young but growing start-up </vt:lpstr>
      <vt:lpstr>Rent to sa opportunity joint venture model</vt:lpstr>
      <vt:lpstr>💷 Example Deal</vt:lpstr>
      <vt:lpstr>🤝 Joint Venture Offer</vt:lpstr>
      <vt:lpstr>Current and where to go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2025-07-04T16:46:36Z</dcterms:created>
  <dcterms:modified xsi:type="dcterms:W3CDTF">2025-07-04T17:25:00Z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