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7315200" cy="96012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C4C0"/>
    <a:srgbClr val="E76CA5"/>
    <a:srgbClr val="FAF172"/>
    <a:srgbClr val="275E9E"/>
    <a:srgbClr val="01C463"/>
    <a:srgbClr val="02AC88"/>
    <a:srgbClr val="00FF01"/>
    <a:srgbClr val="0166FF"/>
    <a:srgbClr val="66C9CB"/>
    <a:srgbClr val="F15C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20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571308"/>
            <a:ext cx="5486400" cy="3342640"/>
          </a:xfrm>
        </p:spPr>
        <p:txBody>
          <a:bodyPr anchor="b"/>
          <a:lstStyle>
            <a:lvl1pPr algn="ctr">
              <a:defRPr sz="36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42853"/>
            <a:ext cx="5486400" cy="2318067"/>
          </a:xfrm>
        </p:spPr>
        <p:txBody>
          <a:bodyPr/>
          <a:lstStyle>
            <a:lvl1pPr marL="0" indent="0" algn="ctr">
              <a:buNone/>
              <a:defRPr sz="144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74320" indent="0" algn="ctr">
              <a:buNone/>
              <a:defRPr sz="1200"/>
            </a:lvl2pPr>
            <a:lvl3pPr marL="548640" indent="0" algn="ctr">
              <a:buNone/>
              <a:defRPr sz="1080"/>
            </a:lvl3pPr>
            <a:lvl4pPr marL="822960" indent="0" algn="ctr">
              <a:buNone/>
              <a:defRPr sz="960"/>
            </a:lvl4pPr>
            <a:lvl5pPr marL="1097280" indent="0" algn="ctr">
              <a:buNone/>
              <a:defRPr sz="960"/>
            </a:lvl5pPr>
            <a:lvl6pPr marL="1371600" indent="0" algn="ctr">
              <a:buNone/>
              <a:defRPr sz="960"/>
            </a:lvl6pPr>
            <a:lvl7pPr marL="1645920" indent="0" algn="ctr">
              <a:buNone/>
              <a:defRPr sz="960"/>
            </a:lvl7pPr>
            <a:lvl8pPr marL="1920240" indent="0" algn="ctr">
              <a:buNone/>
              <a:defRPr sz="960"/>
            </a:lvl8pPr>
            <a:lvl9pPr marL="2194560" indent="0" algn="ctr">
              <a:buNone/>
              <a:defRPr sz="9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477F-B3B8-495A-9967-D062CE486232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EFD7-18FC-4310-A8D0-751074BBE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84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477F-B3B8-495A-9967-D062CE486232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EFD7-18FC-4310-A8D0-751074BBE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59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393634"/>
            <a:ext cx="6309360" cy="3993832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425249"/>
            <a:ext cx="6309360" cy="2100262"/>
          </a:xfrm>
        </p:spPr>
        <p:txBody>
          <a:bodyPr/>
          <a:lstStyle>
            <a:lvl1pPr marL="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1pPr>
            <a:lvl2pPr marL="2743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54864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3pPr>
            <a:lvl4pPr marL="82296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4pPr>
            <a:lvl5pPr marL="109728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5pPr>
            <a:lvl6pPr marL="137160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6pPr>
            <a:lvl7pPr marL="164592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7pPr>
            <a:lvl8pPr marL="192024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8pPr>
            <a:lvl9pPr marL="2194560" indent="0">
              <a:buNone/>
              <a:defRPr sz="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477F-B3B8-495A-9967-D062CE486232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EFD7-18FC-4310-A8D0-751074BBE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889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555875"/>
            <a:ext cx="3108960" cy="60918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555875"/>
            <a:ext cx="3108960" cy="60918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477F-B3B8-495A-9967-D062CE486232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EFD7-18FC-4310-A8D0-751074BBE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85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11176"/>
            <a:ext cx="6309360" cy="1855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3" y="2353628"/>
            <a:ext cx="3094672" cy="1153477"/>
          </a:xfrm>
        </p:spPr>
        <p:txBody>
          <a:bodyPr anchor="b"/>
          <a:lstStyle>
            <a:lvl1pPr marL="0" indent="0">
              <a:buNone/>
              <a:defRPr sz="1440" b="1"/>
            </a:lvl1pPr>
            <a:lvl2pPr marL="274320" indent="0">
              <a:buNone/>
              <a:defRPr sz="1200" b="1"/>
            </a:lvl2pPr>
            <a:lvl3pPr marL="548640" indent="0">
              <a:buNone/>
              <a:defRPr sz="1080" b="1"/>
            </a:lvl3pPr>
            <a:lvl4pPr marL="822960" indent="0">
              <a:buNone/>
              <a:defRPr sz="960" b="1"/>
            </a:lvl4pPr>
            <a:lvl5pPr marL="1097280" indent="0">
              <a:buNone/>
              <a:defRPr sz="960" b="1"/>
            </a:lvl5pPr>
            <a:lvl6pPr marL="1371600" indent="0">
              <a:buNone/>
              <a:defRPr sz="960" b="1"/>
            </a:lvl6pPr>
            <a:lvl7pPr marL="1645920" indent="0">
              <a:buNone/>
              <a:defRPr sz="960" b="1"/>
            </a:lvl7pPr>
            <a:lvl8pPr marL="1920240" indent="0">
              <a:buNone/>
              <a:defRPr sz="960" b="1"/>
            </a:lvl8pPr>
            <a:lvl9pPr marL="2194560" indent="0">
              <a:buNone/>
              <a:defRPr sz="9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3" y="3507105"/>
            <a:ext cx="3094672" cy="515842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353628"/>
            <a:ext cx="3109913" cy="1153477"/>
          </a:xfrm>
        </p:spPr>
        <p:txBody>
          <a:bodyPr anchor="b"/>
          <a:lstStyle>
            <a:lvl1pPr marL="0" indent="0">
              <a:buNone/>
              <a:defRPr sz="1440" b="1"/>
            </a:lvl1pPr>
            <a:lvl2pPr marL="274320" indent="0">
              <a:buNone/>
              <a:defRPr sz="1200" b="1"/>
            </a:lvl2pPr>
            <a:lvl3pPr marL="548640" indent="0">
              <a:buNone/>
              <a:defRPr sz="1080" b="1"/>
            </a:lvl3pPr>
            <a:lvl4pPr marL="822960" indent="0">
              <a:buNone/>
              <a:defRPr sz="960" b="1"/>
            </a:lvl4pPr>
            <a:lvl5pPr marL="1097280" indent="0">
              <a:buNone/>
              <a:defRPr sz="960" b="1"/>
            </a:lvl5pPr>
            <a:lvl6pPr marL="1371600" indent="0">
              <a:buNone/>
              <a:defRPr sz="960" b="1"/>
            </a:lvl6pPr>
            <a:lvl7pPr marL="1645920" indent="0">
              <a:buNone/>
              <a:defRPr sz="960" b="1"/>
            </a:lvl7pPr>
            <a:lvl8pPr marL="1920240" indent="0">
              <a:buNone/>
              <a:defRPr sz="960" b="1"/>
            </a:lvl8pPr>
            <a:lvl9pPr marL="2194560" indent="0">
              <a:buNone/>
              <a:defRPr sz="9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507105"/>
            <a:ext cx="3109913" cy="515842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477F-B3B8-495A-9967-D062CE486232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EFD7-18FC-4310-A8D0-751074BBE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67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477F-B3B8-495A-9967-D062CE486232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EFD7-18FC-4310-A8D0-751074BBE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245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477F-B3B8-495A-9967-D062CE486232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EFD7-18FC-4310-A8D0-751074BBE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6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40080"/>
            <a:ext cx="2359342" cy="2240280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382396"/>
            <a:ext cx="3703320" cy="6823075"/>
          </a:xfrm>
        </p:spPr>
        <p:txBody>
          <a:bodyPr/>
          <a:lstStyle>
            <a:lvl1pPr>
              <a:defRPr sz="1920"/>
            </a:lvl1pPr>
            <a:lvl2pPr>
              <a:defRPr sz="1680"/>
            </a:lvl2pPr>
            <a:lvl3pPr>
              <a:defRPr sz="144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880360"/>
            <a:ext cx="2359342" cy="5336223"/>
          </a:xfrm>
        </p:spPr>
        <p:txBody>
          <a:bodyPr/>
          <a:lstStyle>
            <a:lvl1pPr marL="0" indent="0">
              <a:buNone/>
              <a:defRPr sz="960"/>
            </a:lvl1pPr>
            <a:lvl2pPr marL="274320" indent="0">
              <a:buNone/>
              <a:defRPr sz="840"/>
            </a:lvl2pPr>
            <a:lvl3pPr marL="548640" indent="0">
              <a:buNone/>
              <a:defRPr sz="720"/>
            </a:lvl3pPr>
            <a:lvl4pPr marL="822960" indent="0">
              <a:buNone/>
              <a:defRPr sz="600"/>
            </a:lvl4pPr>
            <a:lvl5pPr marL="1097280" indent="0">
              <a:buNone/>
              <a:defRPr sz="600"/>
            </a:lvl5pPr>
            <a:lvl6pPr marL="1371600" indent="0">
              <a:buNone/>
              <a:defRPr sz="600"/>
            </a:lvl6pPr>
            <a:lvl7pPr marL="1645920" indent="0">
              <a:buNone/>
              <a:defRPr sz="600"/>
            </a:lvl7pPr>
            <a:lvl8pPr marL="1920240" indent="0">
              <a:buNone/>
              <a:defRPr sz="600"/>
            </a:lvl8pPr>
            <a:lvl9pPr marL="2194560" indent="0">
              <a:buNone/>
              <a:defRPr sz="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477F-B3B8-495A-9967-D062CE486232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EFD7-18FC-4310-A8D0-751074BBE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19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40080"/>
            <a:ext cx="2359342" cy="2240280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09913" y="1382396"/>
            <a:ext cx="3703320" cy="6823075"/>
          </a:xfrm>
        </p:spPr>
        <p:txBody>
          <a:bodyPr/>
          <a:lstStyle>
            <a:lvl1pPr marL="0" indent="0">
              <a:buNone/>
              <a:defRPr sz="1920"/>
            </a:lvl1pPr>
            <a:lvl2pPr marL="274320" indent="0">
              <a:buNone/>
              <a:defRPr sz="1680"/>
            </a:lvl2pPr>
            <a:lvl3pPr marL="548640" indent="0">
              <a:buNone/>
              <a:defRPr sz="1440"/>
            </a:lvl3pPr>
            <a:lvl4pPr marL="822960" indent="0">
              <a:buNone/>
              <a:defRPr sz="1200"/>
            </a:lvl4pPr>
            <a:lvl5pPr marL="1097280" indent="0">
              <a:buNone/>
              <a:defRPr sz="1200"/>
            </a:lvl5pPr>
            <a:lvl6pPr marL="1371600" indent="0">
              <a:buNone/>
              <a:defRPr sz="1200"/>
            </a:lvl6pPr>
            <a:lvl7pPr marL="1645920" indent="0">
              <a:buNone/>
              <a:defRPr sz="1200"/>
            </a:lvl7pPr>
            <a:lvl8pPr marL="1920240" indent="0">
              <a:buNone/>
              <a:defRPr sz="1200"/>
            </a:lvl8pPr>
            <a:lvl9pPr marL="219456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2880360"/>
            <a:ext cx="2359342" cy="5336223"/>
          </a:xfrm>
        </p:spPr>
        <p:txBody>
          <a:bodyPr/>
          <a:lstStyle>
            <a:lvl1pPr marL="0" indent="0">
              <a:buNone/>
              <a:defRPr sz="960"/>
            </a:lvl1pPr>
            <a:lvl2pPr marL="274320" indent="0">
              <a:buNone/>
              <a:defRPr sz="840"/>
            </a:lvl2pPr>
            <a:lvl3pPr marL="548640" indent="0">
              <a:buNone/>
              <a:defRPr sz="720"/>
            </a:lvl3pPr>
            <a:lvl4pPr marL="822960" indent="0">
              <a:buNone/>
              <a:defRPr sz="600"/>
            </a:lvl4pPr>
            <a:lvl5pPr marL="1097280" indent="0">
              <a:buNone/>
              <a:defRPr sz="600"/>
            </a:lvl5pPr>
            <a:lvl6pPr marL="1371600" indent="0">
              <a:buNone/>
              <a:defRPr sz="600"/>
            </a:lvl6pPr>
            <a:lvl7pPr marL="1645920" indent="0">
              <a:buNone/>
              <a:defRPr sz="600"/>
            </a:lvl7pPr>
            <a:lvl8pPr marL="1920240" indent="0">
              <a:buNone/>
              <a:defRPr sz="600"/>
            </a:lvl8pPr>
            <a:lvl9pPr marL="2194560" indent="0">
              <a:buNone/>
              <a:defRPr sz="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477F-B3B8-495A-9967-D062CE486232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EFD7-18FC-4310-A8D0-751074BBE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3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477F-B3B8-495A-9967-D062CE486232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EFD7-18FC-4310-A8D0-751074BBE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40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11175"/>
            <a:ext cx="1577340" cy="81365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11175"/>
            <a:ext cx="4640580" cy="813657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B477F-B3B8-495A-9967-D062CE486232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EFD7-18FC-4310-A8D0-751074BBE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73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11176"/>
            <a:ext cx="630936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555875"/>
            <a:ext cx="630936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8898891"/>
            <a:ext cx="16459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B477F-B3B8-495A-9967-D062CE486232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8898891"/>
            <a:ext cx="24688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8898891"/>
            <a:ext cx="16459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8EFD7-18FC-4310-A8D0-751074BBE0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9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48640" rtl="0" eaLnBrk="1" latinLnBrk="0" hangingPunct="1">
        <a:lnSpc>
          <a:spcPct val="90000"/>
        </a:lnSpc>
        <a:spcBef>
          <a:spcPct val="0"/>
        </a:spcBef>
        <a:buNone/>
        <a:defRPr sz="2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54864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37160" algn="l" defTabSz="54864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0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8pPr>
      <a:lvl9pPr marL="2194560" algn="l" defTabSz="548640" rtl="0" eaLnBrk="1" latinLnBrk="0" hangingPunct="1">
        <a:defRPr sz="10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15"/>
            <a:ext cx="7315200" cy="96046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97" y="396686"/>
            <a:ext cx="6553202" cy="8918764"/>
          </a:xfrm>
          <a:prstGeom prst="rect">
            <a:avLst/>
          </a:prstGeom>
          <a:solidFill>
            <a:srgbClr val="003658"/>
          </a:solidFill>
          <a:ln w="76200">
            <a:solidFill>
              <a:srgbClr val="275E9E"/>
            </a:solidFill>
          </a:ln>
        </p:spPr>
      </p:pic>
      <p:sp>
        <p:nvSpPr>
          <p:cNvPr id="5" name="Rectangle 4"/>
          <p:cNvSpPr/>
          <p:nvPr/>
        </p:nvSpPr>
        <p:spPr>
          <a:xfrm rot="1252042">
            <a:off x="5008818" y="390665"/>
            <a:ext cx="2209673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RelaxedModerately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 smtClean="0">
                <a:ln/>
                <a:solidFill>
                  <a:srgbClr val="FAF172"/>
                </a:solidFill>
              </a:rPr>
              <a:t>MAY</a:t>
            </a:r>
          </a:p>
          <a:p>
            <a:pPr algn="ctr"/>
            <a:r>
              <a:rPr lang="en-US" sz="3600" b="1" cap="none" spc="0" dirty="0" smtClean="0">
                <a:ln/>
                <a:solidFill>
                  <a:srgbClr val="FAF172"/>
                </a:solidFill>
                <a:effectLst/>
              </a:rPr>
              <a:t>EDITION</a:t>
            </a:r>
            <a:endParaRPr lang="en-US" sz="3600" b="1" cap="none" spc="0" dirty="0">
              <a:ln/>
              <a:solidFill>
                <a:srgbClr val="FAF172"/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07841" y="261688"/>
            <a:ext cx="549666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RelaxedModerately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cap="none" spc="0" dirty="0" smtClean="0">
                <a:ln/>
                <a:solidFill>
                  <a:srgbClr val="7AC4C0"/>
                </a:solidFill>
                <a:effectLst/>
              </a:rPr>
              <a:t>CHECK IT OUT! </a:t>
            </a:r>
            <a:r>
              <a:rPr lang="en-US" sz="4800" b="1" dirty="0" smtClean="0">
                <a:ln/>
                <a:solidFill>
                  <a:srgbClr val="7AC4C0"/>
                </a:solidFill>
              </a:rPr>
              <a:t>NEWSLETTER</a:t>
            </a:r>
            <a:endParaRPr lang="en-US" sz="4800" b="1" cap="none" spc="0" dirty="0" smtClean="0">
              <a:ln/>
              <a:solidFill>
                <a:srgbClr val="7AC4C0"/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4005" y="1678994"/>
            <a:ext cx="60033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n/>
                <a:solidFill>
                  <a:srgbClr val="E76CA5"/>
                </a:solidFill>
              </a:rPr>
              <a:t>Highlighting Staff </a:t>
            </a:r>
            <a:r>
              <a:rPr lang="en-US" sz="2000" b="1" dirty="0" smtClean="0">
                <a:ln/>
                <a:solidFill>
                  <a:srgbClr val="E76CA5"/>
                </a:solidFill>
              </a:rPr>
              <a:t>Recommendations from Picture </a:t>
            </a:r>
            <a:r>
              <a:rPr lang="en-US" sz="2000" b="1" dirty="0">
                <a:ln/>
                <a:solidFill>
                  <a:srgbClr val="E76CA5"/>
                </a:solidFill>
              </a:rPr>
              <a:t>Books to Teen </a:t>
            </a:r>
            <a:r>
              <a:rPr lang="en-US" sz="2000" b="1" dirty="0" smtClean="0">
                <a:ln/>
                <a:solidFill>
                  <a:srgbClr val="E76CA5"/>
                </a:solidFill>
              </a:rPr>
              <a:t>Novels and </a:t>
            </a:r>
            <a:r>
              <a:rPr lang="en-US" sz="2000" b="1" dirty="0">
                <a:ln/>
                <a:solidFill>
                  <a:srgbClr val="E76CA5"/>
                </a:solidFill>
              </a:rPr>
              <a:t>Everything In-Between!</a:t>
            </a:r>
          </a:p>
        </p:txBody>
      </p:sp>
      <p:sp>
        <p:nvSpPr>
          <p:cNvPr id="8" name="Rectangle 7"/>
          <p:cNvSpPr/>
          <p:nvPr/>
        </p:nvSpPr>
        <p:spPr>
          <a:xfrm>
            <a:off x="2578527" y="2842138"/>
            <a:ext cx="42211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 smtClean="0"/>
              <a:t>Perfect </a:t>
            </a:r>
            <a:r>
              <a:rPr lang="en-US" sz="1400" b="1" dirty="0"/>
              <a:t>next read for fans of Guts by Raina </a:t>
            </a:r>
            <a:r>
              <a:rPr lang="en-US" sz="1400" b="1" dirty="0" err="1" smtClean="0"/>
              <a:t>Telgemeier</a:t>
            </a:r>
            <a:r>
              <a:rPr lang="en-US" sz="1400" b="1" dirty="0"/>
              <a:t>. Lia's relationships -- with her friends, her crush, her mom, and even herself -- are all tested like never before.</a:t>
            </a:r>
            <a:endParaRPr lang="en-US" sz="1400" b="1" dirty="0"/>
          </a:p>
        </p:txBody>
      </p:sp>
      <p:sp>
        <p:nvSpPr>
          <p:cNvPr id="9" name="Rectangle 8"/>
          <p:cNvSpPr/>
          <p:nvPr/>
        </p:nvSpPr>
        <p:spPr>
          <a:xfrm>
            <a:off x="2279739" y="6156087"/>
            <a:ext cx="45550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 smtClean="0"/>
              <a:t>A thrilling </a:t>
            </a:r>
            <a:r>
              <a:rPr lang="en-US" sz="1400" b="1" dirty="0"/>
              <a:t>adventure story about a son and his father who set out to win land during the Oklahoma Land Rush—if they can survive the journey.  </a:t>
            </a:r>
            <a:r>
              <a:rPr lang="en-US" sz="1400" b="1" dirty="0" smtClean="0"/>
              <a:t>A Coretta Scott King Author Award winning book.</a:t>
            </a:r>
            <a:endParaRPr lang="en-US" sz="1400" b="1" dirty="0"/>
          </a:p>
        </p:txBody>
      </p:sp>
      <p:sp>
        <p:nvSpPr>
          <p:cNvPr id="10" name="Rectangle 9"/>
          <p:cNvSpPr/>
          <p:nvPr/>
        </p:nvSpPr>
        <p:spPr>
          <a:xfrm>
            <a:off x="586621" y="4704787"/>
            <a:ext cx="436504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 smtClean="0"/>
              <a:t>The </a:t>
            </a:r>
            <a:r>
              <a:rPr lang="en-US" sz="1400" b="1" dirty="0"/>
              <a:t>young dudes plan a trick shot show to raise money for the struggling neighborhood rec center where everyone plays </a:t>
            </a:r>
            <a:r>
              <a:rPr lang="en-US" sz="1400" b="1" dirty="0" smtClean="0"/>
              <a:t>basketball. </a:t>
            </a:r>
            <a:endParaRPr lang="en-US" sz="1400" b="1" dirty="0"/>
          </a:p>
        </p:txBody>
      </p:sp>
      <p:sp>
        <p:nvSpPr>
          <p:cNvPr id="11" name="Rectangle 10"/>
          <p:cNvSpPr/>
          <p:nvPr/>
        </p:nvSpPr>
        <p:spPr>
          <a:xfrm>
            <a:off x="586621" y="8027165"/>
            <a:ext cx="43650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 smtClean="0"/>
              <a:t>A </a:t>
            </a:r>
            <a:r>
              <a:rPr lang="en-US" sz="1400" b="1" dirty="0"/>
              <a:t>renegade thriller, about a teenager elected President of the United States, sparking a global revolution of young leaders—until one of them is murdered and he’s the prime suspect</a:t>
            </a:r>
            <a:r>
              <a:rPr lang="en-US" sz="1400" b="1" dirty="0" smtClean="0"/>
              <a:t>.</a:t>
            </a:r>
            <a:endParaRPr lang="en-US" sz="1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05" y="2504943"/>
            <a:ext cx="1609615" cy="19101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2440" y="3902796"/>
            <a:ext cx="1599081" cy="206370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531" y="5806339"/>
            <a:ext cx="1485712" cy="201826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9503" y="7222558"/>
            <a:ext cx="1686409" cy="198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239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E5C86E3-3026-4059-8750-12EF6C12904D}" vid="{C6CD9B99-FEFD-4457-84D4-093E370AE3A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395</TotalTime>
  <Words>146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Open Sans</vt:lpstr>
      <vt:lpstr>Open Sans Light</vt:lpstr>
      <vt:lpstr>Office Theme</vt:lpstr>
      <vt:lpstr>PowerPoint Presentation</vt:lpstr>
    </vt:vector>
  </TitlesOfParts>
  <Company>Burlington County Library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</dc:creator>
  <cp:lastModifiedBy>default</cp:lastModifiedBy>
  <cp:revision>51</cp:revision>
  <cp:lastPrinted>2026-05-02T21:55:03Z</cp:lastPrinted>
  <dcterms:created xsi:type="dcterms:W3CDTF">2021-05-10T21:32:55Z</dcterms:created>
  <dcterms:modified xsi:type="dcterms:W3CDTF">2026-05-02T21:56:45Z</dcterms:modified>
</cp:coreProperties>
</file>