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Lst>
  <p:sldSz cx="7315200" cy="96012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5A62"/>
    <a:srgbClr val="132F3B"/>
    <a:srgbClr val="72477B"/>
    <a:srgbClr val="20813E"/>
    <a:srgbClr val="C8BD26"/>
    <a:srgbClr val="13123B"/>
    <a:srgbClr val="F9790A"/>
    <a:srgbClr val="B02100"/>
    <a:srgbClr val="FFE6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6" d="100"/>
          <a:sy n="56" d="100"/>
        </p:scale>
        <p:origin x="206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71308"/>
            <a:ext cx="5486400" cy="3342640"/>
          </a:xfrm>
        </p:spPr>
        <p:txBody>
          <a:bodyPr anchor="b"/>
          <a:lstStyle>
            <a:lvl1pPr algn="ctr">
              <a:defRPr sz="360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5042853"/>
            <a:ext cx="5486400" cy="2318067"/>
          </a:xfrm>
        </p:spPr>
        <p:txBody>
          <a:bodyPr/>
          <a:lstStyle>
            <a:lvl1pPr marL="0" indent="0" algn="ctr">
              <a:buNone/>
              <a:defRPr sz="1440">
                <a:latin typeface="Open Sans" panose="020B0606030504020204" pitchFamily="34" charset="0"/>
                <a:ea typeface="Open Sans" panose="020B0606030504020204" pitchFamily="34" charset="0"/>
                <a:cs typeface="Open Sans" panose="020B0606030504020204" pitchFamily="34" charset="0"/>
              </a:defRPr>
            </a:lvl1pPr>
            <a:lvl2pPr marL="274320" indent="0" algn="ctr">
              <a:buNone/>
              <a:defRPr sz="1200"/>
            </a:lvl2pPr>
            <a:lvl3pPr marL="548640" indent="0" algn="ctr">
              <a:buNone/>
              <a:defRPr sz="1080"/>
            </a:lvl3pPr>
            <a:lvl4pPr marL="822960" indent="0" algn="ctr">
              <a:buNone/>
              <a:defRPr sz="960"/>
            </a:lvl4pPr>
            <a:lvl5pPr marL="1097280" indent="0" algn="ctr">
              <a:buNone/>
              <a:defRPr sz="960"/>
            </a:lvl5pPr>
            <a:lvl6pPr marL="1371600" indent="0" algn="ctr">
              <a:buNone/>
              <a:defRPr sz="960"/>
            </a:lvl6pPr>
            <a:lvl7pPr marL="1645920" indent="0" algn="ctr">
              <a:buNone/>
              <a:defRPr sz="960"/>
            </a:lvl7pPr>
            <a:lvl8pPr marL="1920240" indent="0" algn="ctr">
              <a:buNone/>
              <a:defRPr sz="960"/>
            </a:lvl8pPr>
            <a:lvl9pPr marL="2194560" indent="0" algn="ctr">
              <a:buNone/>
              <a:defRPr sz="9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27B477F-B3B8-495A-9967-D062CE486232}" type="datetimeFigureOut">
              <a:rPr lang="en-US" smtClean="0"/>
              <a:t>11/25/2025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C8EFD7-18FC-4310-A8D0-751074BBE0BE}" type="slidenum">
              <a:rPr lang="en-US" smtClean="0"/>
              <a:t>‹#›</a:t>
            </a:fld>
            <a:endParaRPr lang="en-US"/>
          </a:p>
        </p:txBody>
      </p:sp>
    </p:spTree>
    <p:extLst>
      <p:ext uri="{BB962C8B-B14F-4D97-AF65-F5344CB8AC3E}">
        <p14:creationId xmlns:p14="http://schemas.microsoft.com/office/powerpoint/2010/main" val="2359384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7B477F-B3B8-495A-9967-D062CE486232}" type="datetimeFigureOut">
              <a:rPr lang="en-US" smtClean="0"/>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8EFD7-18FC-4310-A8D0-751074BBE0BE}" type="slidenum">
              <a:rPr lang="en-US" smtClean="0"/>
              <a:t>‹#›</a:t>
            </a:fld>
            <a:endParaRPr lang="en-US"/>
          </a:p>
        </p:txBody>
      </p:sp>
    </p:spTree>
    <p:extLst>
      <p:ext uri="{BB962C8B-B14F-4D97-AF65-F5344CB8AC3E}">
        <p14:creationId xmlns:p14="http://schemas.microsoft.com/office/powerpoint/2010/main" val="1854340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511175"/>
            <a:ext cx="1577340" cy="813657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511175"/>
            <a:ext cx="4640580" cy="813657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7B477F-B3B8-495A-9967-D062CE486232}" type="datetimeFigureOut">
              <a:rPr lang="en-US" smtClean="0"/>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8EFD7-18FC-4310-A8D0-751074BBE0BE}" type="slidenum">
              <a:rPr lang="en-US" smtClean="0"/>
              <a:t>‹#›</a:t>
            </a:fld>
            <a:endParaRPr lang="en-US"/>
          </a:p>
        </p:txBody>
      </p:sp>
    </p:spTree>
    <p:extLst>
      <p:ext uri="{BB962C8B-B14F-4D97-AF65-F5344CB8AC3E}">
        <p14:creationId xmlns:p14="http://schemas.microsoft.com/office/powerpoint/2010/main" val="2480873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7B477F-B3B8-495A-9967-D062CE486232}" type="datetimeFigureOut">
              <a:rPr lang="en-US" smtClean="0"/>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8EFD7-18FC-4310-A8D0-751074BBE0BE}" type="slidenum">
              <a:rPr lang="en-US" smtClean="0"/>
              <a:t>‹#›</a:t>
            </a:fld>
            <a:endParaRPr lang="en-US"/>
          </a:p>
        </p:txBody>
      </p:sp>
    </p:spTree>
    <p:extLst>
      <p:ext uri="{BB962C8B-B14F-4D97-AF65-F5344CB8AC3E}">
        <p14:creationId xmlns:p14="http://schemas.microsoft.com/office/powerpoint/2010/main" val="3145959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393634"/>
            <a:ext cx="6309360" cy="3993832"/>
          </a:xfrm>
        </p:spPr>
        <p:txBody>
          <a:bodyPr anchor="b"/>
          <a:lstStyle>
            <a:lvl1pPr>
              <a:defRPr sz="3600"/>
            </a:lvl1pPr>
          </a:lstStyle>
          <a:p>
            <a:r>
              <a:rPr lang="en-US" smtClean="0"/>
              <a:t>Click to edit Master title style</a:t>
            </a:r>
            <a:endParaRPr lang="en-US"/>
          </a:p>
        </p:txBody>
      </p:sp>
      <p:sp>
        <p:nvSpPr>
          <p:cNvPr id="3" name="Text Placeholder 2"/>
          <p:cNvSpPr>
            <a:spLocks noGrp="1"/>
          </p:cNvSpPr>
          <p:nvPr>
            <p:ph type="body" idx="1"/>
          </p:nvPr>
        </p:nvSpPr>
        <p:spPr>
          <a:xfrm>
            <a:off x="499110" y="6425249"/>
            <a:ext cx="6309360" cy="2100262"/>
          </a:xfrm>
        </p:spPr>
        <p:txBody>
          <a:bodyPr/>
          <a:lstStyle>
            <a:lvl1pPr marL="0" indent="0">
              <a:buNone/>
              <a:defRPr sz="1440">
                <a:solidFill>
                  <a:schemeClr val="tx1">
                    <a:tint val="75000"/>
                  </a:schemeClr>
                </a:solidFill>
              </a:defRPr>
            </a:lvl1pPr>
            <a:lvl2pPr marL="274320" indent="0">
              <a:buNone/>
              <a:defRPr sz="1200">
                <a:solidFill>
                  <a:schemeClr val="tx1">
                    <a:tint val="75000"/>
                  </a:schemeClr>
                </a:solidFill>
              </a:defRPr>
            </a:lvl2pPr>
            <a:lvl3pPr marL="548640" indent="0">
              <a:buNone/>
              <a:defRPr sz="1080">
                <a:solidFill>
                  <a:schemeClr val="tx1">
                    <a:tint val="75000"/>
                  </a:schemeClr>
                </a:solidFill>
              </a:defRPr>
            </a:lvl3pPr>
            <a:lvl4pPr marL="822960" indent="0">
              <a:buNone/>
              <a:defRPr sz="960">
                <a:solidFill>
                  <a:schemeClr val="tx1">
                    <a:tint val="75000"/>
                  </a:schemeClr>
                </a:solidFill>
              </a:defRPr>
            </a:lvl4pPr>
            <a:lvl5pPr marL="1097280" indent="0">
              <a:buNone/>
              <a:defRPr sz="960">
                <a:solidFill>
                  <a:schemeClr val="tx1">
                    <a:tint val="75000"/>
                  </a:schemeClr>
                </a:solidFill>
              </a:defRPr>
            </a:lvl5pPr>
            <a:lvl6pPr marL="1371600" indent="0">
              <a:buNone/>
              <a:defRPr sz="960">
                <a:solidFill>
                  <a:schemeClr val="tx1">
                    <a:tint val="75000"/>
                  </a:schemeClr>
                </a:solidFill>
              </a:defRPr>
            </a:lvl6pPr>
            <a:lvl7pPr marL="1645920" indent="0">
              <a:buNone/>
              <a:defRPr sz="960">
                <a:solidFill>
                  <a:schemeClr val="tx1">
                    <a:tint val="75000"/>
                  </a:schemeClr>
                </a:solidFill>
              </a:defRPr>
            </a:lvl7pPr>
            <a:lvl8pPr marL="1920240" indent="0">
              <a:buNone/>
              <a:defRPr sz="960">
                <a:solidFill>
                  <a:schemeClr val="tx1">
                    <a:tint val="75000"/>
                  </a:schemeClr>
                </a:solidFill>
              </a:defRPr>
            </a:lvl8pPr>
            <a:lvl9pPr marL="2194560" indent="0">
              <a:buNone/>
              <a:defRPr sz="96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27B477F-B3B8-495A-9967-D062CE486232}" type="datetimeFigureOut">
              <a:rPr lang="en-US" smtClean="0"/>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8EFD7-18FC-4310-A8D0-751074BBE0BE}" type="slidenum">
              <a:rPr lang="en-US" smtClean="0"/>
              <a:t>‹#›</a:t>
            </a:fld>
            <a:endParaRPr lang="en-US"/>
          </a:p>
        </p:txBody>
      </p:sp>
    </p:spTree>
    <p:extLst>
      <p:ext uri="{BB962C8B-B14F-4D97-AF65-F5344CB8AC3E}">
        <p14:creationId xmlns:p14="http://schemas.microsoft.com/office/powerpoint/2010/main" val="948889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2555875"/>
            <a:ext cx="3108960" cy="60918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03320" y="2555875"/>
            <a:ext cx="3108960" cy="60918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7B477F-B3B8-495A-9967-D062CE486232}" type="datetimeFigureOut">
              <a:rPr lang="en-US" smtClean="0"/>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C8EFD7-18FC-4310-A8D0-751074BBE0BE}" type="slidenum">
              <a:rPr lang="en-US" smtClean="0"/>
              <a:t>‹#›</a:t>
            </a:fld>
            <a:endParaRPr lang="en-US"/>
          </a:p>
        </p:txBody>
      </p:sp>
    </p:spTree>
    <p:extLst>
      <p:ext uri="{BB962C8B-B14F-4D97-AF65-F5344CB8AC3E}">
        <p14:creationId xmlns:p14="http://schemas.microsoft.com/office/powerpoint/2010/main" val="3580858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511176"/>
            <a:ext cx="6309360" cy="1855788"/>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503873" y="2353628"/>
            <a:ext cx="3094672" cy="1153477"/>
          </a:xfrm>
        </p:spPr>
        <p:txBody>
          <a:bodyPr anchor="b"/>
          <a:lstStyle>
            <a:lvl1pPr marL="0" indent="0">
              <a:buNone/>
              <a:defRPr sz="1440" b="1"/>
            </a:lvl1pPr>
            <a:lvl2pPr marL="274320" indent="0">
              <a:buNone/>
              <a:defRPr sz="1200" b="1"/>
            </a:lvl2pPr>
            <a:lvl3pPr marL="548640" indent="0">
              <a:buNone/>
              <a:defRPr sz="1080" b="1"/>
            </a:lvl3pPr>
            <a:lvl4pPr marL="822960" indent="0">
              <a:buNone/>
              <a:defRPr sz="960" b="1"/>
            </a:lvl4pPr>
            <a:lvl5pPr marL="1097280" indent="0">
              <a:buNone/>
              <a:defRPr sz="960" b="1"/>
            </a:lvl5pPr>
            <a:lvl6pPr marL="1371600" indent="0">
              <a:buNone/>
              <a:defRPr sz="960" b="1"/>
            </a:lvl6pPr>
            <a:lvl7pPr marL="1645920" indent="0">
              <a:buNone/>
              <a:defRPr sz="960" b="1"/>
            </a:lvl7pPr>
            <a:lvl8pPr marL="1920240" indent="0">
              <a:buNone/>
              <a:defRPr sz="960" b="1"/>
            </a:lvl8pPr>
            <a:lvl9pPr marL="2194560" indent="0">
              <a:buNone/>
              <a:defRPr sz="960" b="1"/>
            </a:lvl9pPr>
          </a:lstStyle>
          <a:p>
            <a:pPr lvl="0"/>
            <a:r>
              <a:rPr lang="en-US" smtClean="0"/>
              <a:t>Edit Master text styles</a:t>
            </a:r>
          </a:p>
        </p:txBody>
      </p:sp>
      <p:sp>
        <p:nvSpPr>
          <p:cNvPr id="4" name="Content Placeholder 3"/>
          <p:cNvSpPr>
            <a:spLocks noGrp="1"/>
          </p:cNvSpPr>
          <p:nvPr>
            <p:ph sz="half" idx="2"/>
          </p:nvPr>
        </p:nvSpPr>
        <p:spPr>
          <a:xfrm>
            <a:off x="503873" y="3507105"/>
            <a:ext cx="3094672" cy="515842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703320" y="2353628"/>
            <a:ext cx="3109913" cy="1153477"/>
          </a:xfrm>
        </p:spPr>
        <p:txBody>
          <a:bodyPr anchor="b"/>
          <a:lstStyle>
            <a:lvl1pPr marL="0" indent="0">
              <a:buNone/>
              <a:defRPr sz="1440" b="1"/>
            </a:lvl1pPr>
            <a:lvl2pPr marL="274320" indent="0">
              <a:buNone/>
              <a:defRPr sz="1200" b="1"/>
            </a:lvl2pPr>
            <a:lvl3pPr marL="548640" indent="0">
              <a:buNone/>
              <a:defRPr sz="1080" b="1"/>
            </a:lvl3pPr>
            <a:lvl4pPr marL="822960" indent="0">
              <a:buNone/>
              <a:defRPr sz="960" b="1"/>
            </a:lvl4pPr>
            <a:lvl5pPr marL="1097280" indent="0">
              <a:buNone/>
              <a:defRPr sz="960" b="1"/>
            </a:lvl5pPr>
            <a:lvl6pPr marL="1371600" indent="0">
              <a:buNone/>
              <a:defRPr sz="960" b="1"/>
            </a:lvl6pPr>
            <a:lvl7pPr marL="1645920" indent="0">
              <a:buNone/>
              <a:defRPr sz="960" b="1"/>
            </a:lvl7pPr>
            <a:lvl8pPr marL="1920240" indent="0">
              <a:buNone/>
              <a:defRPr sz="960" b="1"/>
            </a:lvl8pPr>
            <a:lvl9pPr marL="2194560" indent="0">
              <a:buNone/>
              <a:defRPr sz="960" b="1"/>
            </a:lvl9pPr>
          </a:lstStyle>
          <a:p>
            <a:pPr lvl="0"/>
            <a:r>
              <a:rPr lang="en-US" smtClean="0"/>
              <a:t>Edit Master text styles</a:t>
            </a:r>
          </a:p>
        </p:txBody>
      </p:sp>
      <p:sp>
        <p:nvSpPr>
          <p:cNvPr id="6" name="Content Placeholder 5"/>
          <p:cNvSpPr>
            <a:spLocks noGrp="1"/>
          </p:cNvSpPr>
          <p:nvPr>
            <p:ph sz="quarter" idx="4"/>
          </p:nvPr>
        </p:nvSpPr>
        <p:spPr>
          <a:xfrm>
            <a:off x="3703320" y="3507105"/>
            <a:ext cx="3109913" cy="515842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7B477F-B3B8-495A-9967-D062CE486232}" type="datetimeFigureOut">
              <a:rPr lang="en-US" smtClean="0"/>
              <a:t>11/25/2025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C8EFD7-18FC-4310-A8D0-751074BBE0BE}" type="slidenum">
              <a:rPr lang="en-US" smtClean="0"/>
              <a:t>‹#›</a:t>
            </a:fld>
            <a:endParaRPr lang="en-US"/>
          </a:p>
        </p:txBody>
      </p:sp>
    </p:spTree>
    <p:extLst>
      <p:ext uri="{BB962C8B-B14F-4D97-AF65-F5344CB8AC3E}">
        <p14:creationId xmlns:p14="http://schemas.microsoft.com/office/powerpoint/2010/main" val="3676767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7B477F-B3B8-495A-9967-D062CE486232}" type="datetimeFigureOut">
              <a:rPr lang="en-US" smtClean="0"/>
              <a:t>11/25/2025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C8EFD7-18FC-4310-A8D0-751074BBE0BE}" type="slidenum">
              <a:rPr lang="en-US" smtClean="0"/>
              <a:t>‹#›</a:t>
            </a:fld>
            <a:endParaRPr lang="en-US"/>
          </a:p>
        </p:txBody>
      </p:sp>
    </p:spTree>
    <p:extLst>
      <p:ext uri="{BB962C8B-B14F-4D97-AF65-F5344CB8AC3E}">
        <p14:creationId xmlns:p14="http://schemas.microsoft.com/office/powerpoint/2010/main" val="3149245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B477F-B3B8-495A-9967-D062CE486232}" type="datetimeFigureOut">
              <a:rPr lang="en-US" smtClean="0"/>
              <a:t>11/25/2025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C8EFD7-18FC-4310-A8D0-751074BBE0BE}" type="slidenum">
              <a:rPr lang="en-US" smtClean="0"/>
              <a:t>‹#›</a:t>
            </a:fld>
            <a:endParaRPr lang="en-US"/>
          </a:p>
        </p:txBody>
      </p:sp>
    </p:spTree>
    <p:extLst>
      <p:ext uri="{BB962C8B-B14F-4D97-AF65-F5344CB8AC3E}">
        <p14:creationId xmlns:p14="http://schemas.microsoft.com/office/powerpoint/2010/main" val="4043366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40080"/>
            <a:ext cx="2359342" cy="2240280"/>
          </a:xfrm>
        </p:spPr>
        <p:txBody>
          <a:bodyPr anchor="b"/>
          <a:lstStyle>
            <a:lvl1pPr>
              <a:defRPr sz="1920"/>
            </a:lvl1pPr>
          </a:lstStyle>
          <a:p>
            <a:r>
              <a:rPr lang="en-US" smtClean="0"/>
              <a:t>Click to edit Master title style</a:t>
            </a:r>
            <a:endParaRPr lang="en-US"/>
          </a:p>
        </p:txBody>
      </p:sp>
      <p:sp>
        <p:nvSpPr>
          <p:cNvPr id="3" name="Content Placeholder 2"/>
          <p:cNvSpPr>
            <a:spLocks noGrp="1"/>
          </p:cNvSpPr>
          <p:nvPr>
            <p:ph idx="1"/>
          </p:nvPr>
        </p:nvSpPr>
        <p:spPr>
          <a:xfrm>
            <a:off x="3109913" y="1382396"/>
            <a:ext cx="3703320" cy="6823075"/>
          </a:xfrm>
        </p:spPr>
        <p:txBody>
          <a:bodyPr/>
          <a:lstStyle>
            <a:lvl1pPr>
              <a:defRPr sz="1920"/>
            </a:lvl1pPr>
            <a:lvl2pPr>
              <a:defRPr sz="1680"/>
            </a:lvl2pPr>
            <a:lvl3pPr>
              <a:defRPr sz="144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873" y="2880360"/>
            <a:ext cx="2359342" cy="5336223"/>
          </a:xfrm>
        </p:spPr>
        <p:txBody>
          <a:bodyPr/>
          <a:lstStyle>
            <a:lvl1pPr marL="0" indent="0">
              <a:buNone/>
              <a:defRPr sz="960"/>
            </a:lvl1pPr>
            <a:lvl2pPr marL="274320" indent="0">
              <a:buNone/>
              <a:defRPr sz="840"/>
            </a:lvl2pPr>
            <a:lvl3pPr marL="548640" indent="0">
              <a:buNone/>
              <a:defRPr sz="720"/>
            </a:lvl3pPr>
            <a:lvl4pPr marL="822960" indent="0">
              <a:buNone/>
              <a:defRPr sz="600"/>
            </a:lvl4pPr>
            <a:lvl5pPr marL="1097280" indent="0">
              <a:buNone/>
              <a:defRPr sz="600"/>
            </a:lvl5pPr>
            <a:lvl6pPr marL="1371600" indent="0">
              <a:buNone/>
              <a:defRPr sz="600"/>
            </a:lvl6pPr>
            <a:lvl7pPr marL="1645920" indent="0">
              <a:buNone/>
              <a:defRPr sz="600"/>
            </a:lvl7pPr>
            <a:lvl8pPr marL="1920240" indent="0">
              <a:buNone/>
              <a:defRPr sz="600"/>
            </a:lvl8pPr>
            <a:lvl9pPr marL="2194560" indent="0">
              <a:buNone/>
              <a:defRPr sz="600"/>
            </a:lvl9pPr>
          </a:lstStyle>
          <a:p>
            <a:pPr lvl="0"/>
            <a:r>
              <a:rPr lang="en-US" smtClean="0"/>
              <a:t>Edit Master text styles</a:t>
            </a:r>
          </a:p>
        </p:txBody>
      </p:sp>
      <p:sp>
        <p:nvSpPr>
          <p:cNvPr id="5" name="Date Placeholder 4"/>
          <p:cNvSpPr>
            <a:spLocks noGrp="1"/>
          </p:cNvSpPr>
          <p:nvPr>
            <p:ph type="dt" sz="half" idx="10"/>
          </p:nvPr>
        </p:nvSpPr>
        <p:spPr/>
        <p:txBody>
          <a:bodyPr/>
          <a:lstStyle/>
          <a:p>
            <a:fld id="{827B477F-B3B8-495A-9967-D062CE486232}" type="datetimeFigureOut">
              <a:rPr lang="en-US" smtClean="0"/>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C8EFD7-18FC-4310-A8D0-751074BBE0BE}" type="slidenum">
              <a:rPr lang="en-US" smtClean="0"/>
              <a:t>‹#›</a:t>
            </a:fld>
            <a:endParaRPr lang="en-US"/>
          </a:p>
        </p:txBody>
      </p:sp>
    </p:spTree>
    <p:extLst>
      <p:ext uri="{BB962C8B-B14F-4D97-AF65-F5344CB8AC3E}">
        <p14:creationId xmlns:p14="http://schemas.microsoft.com/office/powerpoint/2010/main" val="1248191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40080"/>
            <a:ext cx="2359342" cy="2240280"/>
          </a:xfrm>
        </p:spPr>
        <p:txBody>
          <a:bodyPr anchor="b"/>
          <a:lstStyle>
            <a:lvl1pPr>
              <a:defRPr sz="1920"/>
            </a:lvl1pPr>
          </a:lstStyle>
          <a:p>
            <a:r>
              <a:rPr lang="en-US" smtClean="0"/>
              <a:t>Click to edit Master title style</a:t>
            </a:r>
            <a:endParaRPr lang="en-US"/>
          </a:p>
        </p:txBody>
      </p:sp>
      <p:sp>
        <p:nvSpPr>
          <p:cNvPr id="3" name="Picture Placeholder 2"/>
          <p:cNvSpPr>
            <a:spLocks noGrp="1"/>
          </p:cNvSpPr>
          <p:nvPr>
            <p:ph type="pic" idx="1"/>
          </p:nvPr>
        </p:nvSpPr>
        <p:spPr>
          <a:xfrm>
            <a:off x="3109913" y="1382396"/>
            <a:ext cx="3703320" cy="6823075"/>
          </a:xfrm>
        </p:spPr>
        <p:txBody>
          <a:bodyPr/>
          <a:lstStyle>
            <a:lvl1pPr marL="0" indent="0">
              <a:buNone/>
              <a:defRPr sz="1920"/>
            </a:lvl1pPr>
            <a:lvl2pPr marL="274320" indent="0">
              <a:buNone/>
              <a:defRPr sz="1680"/>
            </a:lvl2pPr>
            <a:lvl3pPr marL="548640" indent="0">
              <a:buNone/>
              <a:defRPr sz="1440"/>
            </a:lvl3pPr>
            <a:lvl4pPr marL="822960" indent="0">
              <a:buNone/>
              <a:defRPr sz="1200"/>
            </a:lvl4pPr>
            <a:lvl5pPr marL="1097280" indent="0">
              <a:buNone/>
              <a:defRPr sz="1200"/>
            </a:lvl5pPr>
            <a:lvl6pPr marL="1371600" indent="0">
              <a:buNone/>
              <a:defRPr sz="1200"/>
            </a:lvl6pPr>
            <a:lvl7pPr marL="1645920" indent="0">
              <a:buNone/>
              <a:defRPr sz="1200"/>
            </a:lvl7pPr>
            <a:lvl8pPr marL="1920240" indent="0">
              <a:buNone/>
              <a:defRPr sz="1200"/>
            </a:lvl8pPr>
            <a:lvl9pPr marL="2194560" indent="0">
              <a:buNone/>
              <a:defRPr sz="1200"/>
            </a:lvl9pPr>
          </a:lstStyle>
          <a:p>
            <a:r>
              <a:rPr lang="en-US" smtClean="0"/>
              <a:t>Click icon to add picture</a:t>
            </a:r>
            <a:endParaRPr lang="en-US"/>
          </a:p>
        </p:txBody>
      </p:sp>
      <p:sp>
        <p:nvSpPr>
          <p:cNvPr id="4" name="Text Placeholder 3"/>
          <p:cNvSpPr>
            <a:spLocks noGrp="1"/>
          </p:cNvSpPr>
          <p:nvPr>
            <p:ph type="body" sz="half" idx="2"/>
          </p:nvPr>
        </p:nvSpPr>
        <p:spPr>
          <a:xfrm>
            <a:off x="503873" y="2880360"/>
            <a:ext cx="2359342" cy="5336223"/>
          </a:xfrm>
        </p:spPr>
        <p:txBody>
          <a:bodyPr/>
          <a:lstStyle>
            <a:lvl1pPr marL="0" indent="0">
              <a:buNone/>
              <a:defRPr sz="960"/>
            </a:lvl1pPr>
            <a:lvl2pPr marL="274320" indent="0">
              <a:buNone/>
              <a:defRPr sz="840"/>
            </a:lvl2pPr>
            <a:lvl3pPr marL="548640" indent="0">
              <a:buNone/>
              <a:defRPr sz="720"/>
            </a:lvl3pPr>
            <a:lvl4pPr marL="822960" indent="0">
              <a:buNone/>
              <a:defRPr sz="600"/>
            </a:lvl4pPr>
            <a:lvl5pPr marL="1097280" indent="0">
              <a:buNone/>
              <a:defRPr sz="600"/>
            </a:lvl5pPr>
            <a:lvl6pPr marL="1371600" indent="0">
              <a:buNone/>
              <a:defRPr sz="600"/>
            </a:lvl6pPr>
            <a:lvl7pPr marL="1645920" indent="0">
              <a:buNone/>
              <a:defRPr sz="600"/>
            </a:lvl7pPr>
            <a:lvl8pPr marL="1920240" indent="0">
              <a:buNone/>
              <a:defRPr sz="600"/>
            </a:lvl8pPr>
            <a:lvl9pPr marL="2194560" indent="0">
              <a:buNone/>
              <a:defRPr sz="600"/>
            </a:lvl9pPr>
          </a:lstStyle>
          <a:p>
            <a:pPr lvl="0"/>
            <a:r>
              <a:rPr lang="en-US" smtClean="0"/>
              <a:t>Edit Master text styles</a:t>
            </a:r>
          </a:p>
        </p:txBody>
      </p:sp>
      <p:sp>
        <p:nvSpPr>
          <p:cNvPr id="5" name="Date Placeholder 4"/>
          <p:cNvSpPr>
            <a:spLocks noGrp="1"/>
          </p:cNvSpPr>
          <p:nvPr>
            <p:ph type="dt" sz="half" idx="10"/>
          </p:nvPr>
        </p:nvSpPr>
        <p:spPr/>
        <p:txBody>
          <a:bodyPr/>
          <a:lstStyle/>
          <a:p>
            <a:fld id="{827B477F-B3B8-495A-9967-D062CE486232}" type="datetimeFigureOut">
              <a:rPr lang="en-US" smtClean="0"/>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C8EFD7-18FC-4310-A8D0-751074BBE0BE}" type="slidenum">
              <a:rPr lang="en-US" smtClean="0"/>
              <a:t>‹#›</a:t>
            </a:fld>
            <a:endParaRPr lang="en-US"/>
          </a:p>
        </p:txBody>
      </p:sp>
    </p:spTree>
    <p:extLst>
      <p:ext uri="{BB962C8B-B14F-4D97-AF65-F5344CB8AC3E}">
        <p14:creationId xmlns:p14="http://schemas.microsoft.com/office/powerpoint/2010/main" val="3820534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511176"/>
            <a:ext cx="6309360" cy="1855788"/>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2920" y="2555875"/>
            <a:ext cx="6309360" cy="60918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2920" y="8898891"/>
            <a:ext cx="1645920" cy="511175"/>
          </a:xfrm>
          <a:prstGeom prst="rect">
            <a:avLst/>
          </a:prstGeom>
        </p:spPr>
        <p:txBody>
          <a:bodyPr vert="horz" lIns="91440" tIns="45720" rIns="91440" bIns="45720" rtlCol="0" anchor="ctr"/>
          <a:lstStyle>
            <a:lvl1pPr algn="l">
              <a:defRPr sz="720">
                <a:solidFill>
                  <a:schemeClr val="tx1">
                    <a:tint val="75000"/>
                  </a:schemeClr>
                </a:solidFill>
              </a:defRPr>
            </a:lvl1pPr>
          </a:lstStyle>
          <a:p>
            <a:fld id="{827B477F-B3B8-495A-9967-D062CE486232}" type="datetimeFigureOut">
              <a:rPr lang="en-US" smtClean="0"/>
              <a:t>11/25/2025</a:t>
            </a:fld>
            <a:endParaRPr lang="en-US"/>
          </a:p>
        </p:txBody>
      </p:sp>
      <p:sp>
        <p:nvSpPr>
          <p:cNvPr id="5" name="Footer Placeholder 4"/>
          <p:cNvSpPr>
            <a:spLocks noGrp="1"/>
          </p:cNvSpPr>
          <p:nvPr>
            <p:ph type="ftr" sz="quarter" idx="3"/>
          </p:nvPr>
        </p:nvSpPr>
        <p:spPr>
          <a:xfrm>
            <a:off x="2423160" y="8898891"/>
            <a:ext cx="2468880" cy="511175"/>
          </a:xfrm>
          <a:prstGeom prst="rect">
            <a:avLst/>
          </a:prstGeom>
        </p:spPr>
        <p:txBody>
          <a:bodyPr vert="horz" lIns="91440" tIns="45720" rIns="91440" bIns="45720" rtlCol="0" anchor="ctr"/>
          <a:lstStyle>
            <a:lvl1pPr algn="ctr">
              <a:defRPr sz="7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66360" y="8898891"/>
            <a:ext cx="1645920" cy="511175"/>
          </a:xfrm>
          <a:prstGeom prst="rect">
            <a:avLst/>
          </a:prstGeom>
        </p:spPr>
        <p:txBody>
          <a:bodyPr vert="horz" lIns="91440" tIns="45720" rIns="91440" bIns="45720" rtlCol="0" anchor="ctr"/>
          <a:lstStyle>
            <a:lvl1pPr algn="r">
              <a:defRPr sz="720">
                <a:solidFill>
                  <a:schemeClr val="tx1">
                    <a:tint val="75000"/>
                  </a:schemeClr>
                </a:solidFill>
              </a:defRPr>
            </a:lvl1pPr>
          </a:lstStyle>
          <a:p>
            <a:fld id="{A4C8EFD7-18FC-4310-A8D0-751074BBE0BE}" type="slidenum">
              <a:rPr lang="en-US" smtClean="0"/>
              <a:t>‹#›</a:t>
            </a:fld>
            <a:endParaRPr lang="en-US"/>
          </a:p>
        </p:txBody>
      </p:sp>
    </p:spTree>
    <p:extLst>
      <p:ext uri="{BB962C8B-B14F-4D97-AF65-F5344CB8AC3E}">
        <p14:creationId xmlns:p14="http://schemas.microsoft.com/office/powerpoint/2010/main" val="1385590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48640" rtl="0" eaLnBrk="1" latinLnBrk="0" hangingPunct="1">
        <a:lnSpc>
          <a:spcPct val="90000"/>
        </a:lnSpc>
        <a:spcBef>
          <a:spcPct val="0"/>
        </a:spcBef>
        <a:buNone/>
        <a:defRPr sz="2640" kern="1200">
          <a:solidFill>
            <a:schemeClr val="tx1"/>
          </a:solidFill>
          <a:latin typeface="+mj-lt"/>
          <a:ea typeface="+mj-ea"/>
          <a:cs typeface="+mj-cs"/>
        </a:defRPr>
      </a:lvl1pPr>
    </p:titleStyle>
    <p:bodyStyle>
      <a:lvl1pPr marL="137160" indent="-137160" algn="l" defTabSz="548640" rtl="0" eaLnBrk="1" latinLnBrk="0" hangingPunct="1">
        <a:lnSpc>
          <a:spcPct val="90000"/>
        </a:lnSpc>
        <a:spcBef>
          <a:spcPts val="600"/>
        </a:spcBef>
        <a:buFont typeface="Arial" panose="020B0604020202020204" pitchFamily="34" charset="0"/>
        <a:buChar char="•"/>
        <a:defRPr sz="1680" kern="1200">
          <a:solidFill>
            <a:schemeClr val="tx1"/>
          </a:solidFill>
          <a:latin typeface="+mn-lt"/>
          <a:ea typeface="+mn-ea"/>
          <a:cs typeface="+mn-cs"/>
        </a:defRPr>
      </a:lvl1pPr>
      <a:lvl2pPr marL="411480" indent="-137160" algn="l" defTabSz="548640" rtl="0" eaLnBrk="1" latinLnBrk="0" hangingPunct="1">
        <a:lnSpc>
          <a:spcPct val="90000"/>
        </a:lnSpc>
        <a:spcBef>
          <a:spcPts val="300"/>
        </a:spcBef>
        <a:buFont typeface="Arial" panose="020B0604020202020204" pitchFamily="34" charset="0"/>
        <a:buChar char="•"/>
        <a:defRPr sz="1440" kern="1200">
          <a:solidFill>
            <a:schemeClr val="tx1"/>
          </a:solidFill>
          <a:latin typeface="+mn-lt"/>
          <a:ea typeface="+mn-ea"/>
          <a:cs typeface="+mn-cs"/>
        </a:defRPr>
      </a:lvl2pPr>
      <a:lvl3pPr marL="685800" indent="-137160" algn="l" defTabSz="54864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9601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4pPr>
      <a:lvl5pPr marL="123444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5pPr>
      <a:lvl6pPr marL="150876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08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0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p:bodyStyle>
    <p:otherStyle>
      <a:defPPr>
        <a:defRPr lang="en-US"/>
      </a:defPPr>
      <a:lvl1pPr marL="0" algn="l" defTabSz="548640" rtl="0" eaLnBrk="1" latinLnBrk="0" hangingPunct="1">
        <a:defRPr sz="1080" kern="1200">
          <a:solidFill>
            <a:schemeClr val="tx1"/>
          </a:solidFill>
          <a:latin typeface="+mn-lt"/>
          <a:ea typeface="+mn-ea"/>
          <a:cs typeface="+mn-cs"/>
        </a:defRPr>
      </a:lvl1pPr>
      <a:lvl2pPr marL="274320" algn="l" defTabSz="548640" rtl="0" eaLnBrk="1" latinLnBrk="0" hangingPunct="1">
        <a:defRPr sz="1080" kern="1200">
          <a:solidFill>
            <a:schemeClr val="tx1"/>
          </a:solidFill>
          <a:latin typeface="+mn-lt"/>
          <a:ea typeface="+mn-ea"/>
          <a:cs typeface="+mn-cs"/>
        </a:defRPr>
      </a:lvl2pPr>
      <a:lvl3pPr marL="548640" algn="l" defTabSz="548640" rtl="0" eaLnBrk="1" latinLnBrk="0" hangingPunct="1">
        <a:defRPr sz="1080" kern="1200">
          <a:solidFill>
            <a:schemeClr val="tx1"/>
          </a:solidFill>
          <a:latin typeface="+mn-lt"/>
          <a:ea typeface="+mn-ea"/>
          <a:cs typeface="+mn-cs"/>
        </a:defRPr>
      </a:lvl3pPr>
      <a:lvl4pPr marL="822960" algn="l" defTabSz="548640" rtl="0" eaLnBrk="1" latinLnBrk="0" hangingPunct="1">
        <a:defRPr sz="1080" kern="1200">
          <a:solidFill>
            <a:schemeClr val="tx1"/>
          </a:solidFill>
          <a:latin typeface="+mn-lt"/>
          <a:ea typeface="+mn-ea"/>
          <a:cs typeface="+mn-cs"/>
        </a:defRPr>
      </a:lvl4pPr>
      <a:lvl5pPr marL="1097280" algn="l" defTabSz="548640" rtl="0" eaLnBrk="1" latinLnBrk="0" hangingPunct="1">
        <a:defRPr sz="1080" kern="1200">
          <a:solidFill>
            <a:schemeClr val="tx1"/>
          </a:solidFill>
          <a:latin typeface="+mn-lt"/>
          <a:ea typeface="+mn-ea"/>
          <a:cs typeface="+mn-cs"/>
        </a:defRPr>
      </a:lvl5pPr>
      <a:lvl6pPr marL="1371600" algn="l" defTabSz="548640" rtl="0" eaLnBrk="1" latinLnBrk="0" hangingPunct="1">
        <a:defRPr sz="1080" kern="1200">
          <a:solidFill>
            <a:schemeClr val="tx1"/>
          </a:solidFill>
          <a:latin typeface="+mn-lt"/>
          <a:ea typeface="+mn-ea"/>
          <a:cs typeface="+mn-cs"/>
        </a:defRPr>
      </a:lvl6pPr>
      <a:lvl7pPr marL="1645920" algn="l" defTabSz="548640" rtl="0" eaLnBrk="1" latinLnBrk="0" hangingPunct="1">
        <a:defRPr sz="1080" kern="1200">
          <a:solidFill>
            <a:schemeClr val="tx1"/>
          </a:solidFill>
          <a:latin typeface="+mn-lt"/>
          <a:ea typeface="+mn-ea"/>
          <a:cs typeface="+mn-cs"/>
        </a:defRPr>
      </a:lvl7pPr>
      <a:lvl8pPr marL="1920240" algn="l" defTabSz="548640" rtl="0" eaLnBrk="1" latinLnBrk="0" hangingPunct="1">
        <a:defRPr sz="1080" kern="1200">
          <a:solidFill>
            <a:schemeClr val="tx1"/>
          </a:solidFill>
          <a:latin typeface="+mn-lt"/>
          <a:ea typeface="+mn-ea"/>
          <a:cs typeface="+mn-cs"/>
        </a:defRPr>
      </a:lvl8pPr>
      <a:lvl9pPr marL="2194560" algn="l" defTabSz="548640" rtl="0" eaLnBrk="1" latinLnBrk="0" hangingPunct="1">
        <a:defRPr sz="1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91765" y="-91864"/>
            <a:ext cx="7498730" cy="9784928"/>
          </a:xfrm>
          <a:prstGeom prst="rect">
            <a:avLst/>
          </a:prstGeom>
        </p:spPr>
      </p:pic>
      <p:pic>
        <p:nvPicPr>
          <p:cNvPr id="3" name="Picture 2"/>
          <p:cNvPicPr>
            <a:picLocks noChangeAspect="1"/>
          </p:cNvPicPr>
          <p:nvPr/>
        </p:nvPicPr>
        <p:blipFill>
          <a:blip r:embed="rId3"/>
          <a:stretch>
            <a:fillRect/>
          </a:stretch>
        </p:blipFill>
        <p:spPr>
          <a:xfrm>
            <a:off x="282633" y="299257"/>
            <a:ext cx="6749934" cy="9060873"/>
          </a:xfrm>
          <a:prstGeom prst="rect">
            <a:avLst/>
          </a:prstGeom>
          <a:ln w="76200">
            <a:solidFill>
              <a:srgbClr val="13123B"/>
            </a:solidFill>
          </a:ln>
        </p:spPr>
      </p:pic>
      <p:sp>
        <p:nvSpPr>
          <p:cNvPr id="5" name="Rectangle 4"/>
          <p:cNvSpPr/>
          <p:nvPr/>
        </p:nvSpPr>
        <p:spPr>
          <a:xfrm rot="1260439">
            <a:off x="4914636" y="484039"/>
            <a:ext cx="2209673" cy="954107"/>
          </a:xfrm>
          <a:prstGeom prst="rect">
            <a:avLst/>
          </a:prstGeom>
          <a:noFill/>
        </p:spPr>
        <p:txBody>
          <a:bodyPr wrap="square" lIns="91440" tIns="45720" rIns="91440" bIns="45720">
            <a:spAutoFit/>
            <a:scene3d>
              <a:camera prst="perspectiveRelaxedModerately"/>
              <a:lightRig rig="soft" dir="t">
                <a:rot lat="0" lon="0" rev="15600000"/>
              </a:lightRig>
            </a:scene3d>
            <a:sp3d extrusionH="57150" prstMaterial="softEdge">
              <a:bevelT w="25400" h="38100"/>
            </a:sp3d>
          </a:bodyPr>
          <a:lstStyle/>
          <a:p>
            <a:pPr algn="ctr"/>
            <a:r>
              <a:rPr lang="en-US" sz="2800" b="1" dirty="0" smtClean="0">
                <a:ln/>
                <a:solidFill>
                  <a:srgbClr val="B15A62"/>
                </a:solidFill>
              </a:rPr>
              <a:t>DECEMBER</a:t>
            </a:r>
            <a:endParaRPr lang="en-US" sz="2800" b="1" cap="none" spc="0" dirty="0" smtClean="0">
              <a:ln/>
              <a:solidFill>
                <a:srgbClr val="B15A62"/>
              </a:solidFill>
              <a:effectLst/>
            </a:endParaRPr>
          </a:p>
          <a:p>
            <a:pPr algn="ctr"/>
            <a:r>
              <a:rPr lang="en-US" sz="2800" b="1" dirty="0" smtClean="0">
                <a:ln/>
                <a:solidFill>
                  <a:srgbClr val="B15A62"/>
                </a:solidFill>
              </a:rPr>
              <a:t>EDITION</a:t>
            </a:r>
            <a:endParaRPr lang="en-US" sz="2800" b="1" cap="none" spc="0" dirty="0">
              <a:ln/>
              <a:solidFill>
                <a:srgbClr val="B15A62"/>
              </a:solidFill>
              <a:effectLst/>
            </a:endParaRPr>
          </a:p>
        </p:txBody>
      </p:sp>
      <p:sp>
        <p:nvSpPr>
          <p:cNvPr id="6" name="Rectangle 5"/>
          <p:cNvSpPr/>
          <p:nvPr/>
        </p:nvSpPr>
        <p:spPr>
          <a:xfrm>
            <a:off x="332212" y="125982"/>
            <a:ext cx="3916861" cy="1569660"/>
          </a:xfrm>
          <a:prstGeom prst="rect">
            <a:avLst/>
          </a:prstGeom>
          <a:noFill/>
        </p:spPr>
        <p:txBody>
          <a:bodyPr wrap="square" lIns="91440" tIns="45720" rIns="91440" bIns="45720">
            <a:spAutoFit/>
            <a:scene3d>
              <a:camera prst="perspectiveRelaxedModerately"/>
              <a:lightRig rig="soft" dir="t">
                <a:rot lat="0" lon="0" rev="15600000"/>
              </a:lightRig>
            </a:scene3d>
            <a:sp3d extrusionH="57150" prstMaterial="softEdge">
              <a:bevelT w="25400" h="38100"/>
            </a:sp3d>
          </a:bodyPr>
          <a:lstStyle/>
          <a:p>
            <a:pPr algn="ctr"/>
            <a:r>
              <a:rPr lang="en-US" sz="4800" b="1" cap="none" spc="0" dirty="0" smtClean="0">
                <a:ln/>
                <a:solidFill>
                  <a:srgbClr val="72477B"/>
                </a:solidFill>
                <a:effectLst/>
              </a:rPr>
              <a:t>CHECK IT OUT! </a:t>
            </a:r>
            <a:r>
              <a:rPr lang="en-US" sz="4800" b="1" dirty="0" smtClean="0">
                <a:ln/>
                <a:solidFill>
                  <a:srgbClr val="72477B"/>
                </a:solidFill>
              </a:rPr>
              <a:t>NEWSLETTER</a:t>
            </a:r>
            <a:endParaRPr lang="en-US" sz="4800" b="1" cap="none" spc="0" dirty="0" smtClean="0">
              <a:ln/>
              <a:solidFill>
                <a:srgbClr val="72477B"/>
              </a:solidFill>
              <a:effectLst/>
            </a:endParaRPr>
          </a:p>
        </p:txBody>
      </p:sp>
      <p:sp>
        <p:nvSpPr>
          <p:cNvPr id="7" name="Rectangle 6"/>
          <p:cNvSpPr/>
          <p:nvPr/>
        </p:nvSpPr>
        <p:spPr>
          <a:xfrm>
            <a:off x="655906" y="1568390"/>
            <a:ext cx="6003387" cy="707886"/>
          </a:xfrm>
          <a:prstGeom prst="rect">
            <a:avLst/>
          </a:prstGeom>
        </p:spPr>
        <p:txBody>
          <a:bodyPr wrap="square">
            <a:spAutoFit/>
          </a:bodyPr>
          <a:lstStyle/>
          <a:p>
            <a:pPr algn="ctr"/>
            <a:r>
              <a:rPr lang="en-US" sz="2000" b="1" dirty="0">
                <a:ln/>
                <a:solidFill>
                  <a:srgbClr val="132F3B"/>
                </a:solidFill>
              </a:rPr>
              <a:t>Highlighting Staff </a:t>
            </a:r>
            <a:r>
              <a:rPr lang="en-US" sz="2000" b="1" dirty="0" smtClean="0">
                <a:ln/>
                <a:solidFill>
                  <a:srgbClr val="132F3B"/>
                </a:solidFill>
              </a:rPr>
              <a:t>Recommendations from Picture </a:t>
            </a:r>
            <a:r>
              <a:rPr lang="en-US" sz="2000" b="1" dirty="0">
                <a:ln/>
                <a:solidFill>
                  <a:srgbClr val="132F3B"/>
                </a:solidFill>
              </a:rPr>
              <a:t>Books to Teen </a:t>
            </a:r>
            <a:r>
              <a:rPr lang="en-US" sz="2000" b="1" dirty="0" smtClean="0">
                <a:ln/>
                <a:solidFill>
                  <a:srgbClr val="132F3B"/>
                </a:solidFill>
              </a:rPr>
              <a:t>Novels and </a:t>
            </a:r>
            <a:r>
              <a:rPr lang="en-US" sz="2000" b="1" dirty="0">
                <a:ln/>
                <a:solidFill>
                  <a:srgbClr val="132F3B"/>
                </a:solidFill>
              </a:rPr>
              <a:t>Everything In-Between!</a:t>
            </a:r>
          </a:p>
        </p:txBody>
      </p:sp>
      <p:sp>
        <p:nvSpPr>
          <p:cNvPr id="4" name="Rectangle 3"/>
          <p:cNvSpPr/>
          <p:nvPr/>
        </p:nvSpPr>
        <p:spPr>
          <a:xfrm>
            <a:off x="1838076" y="5976220"/>
            <a:ext cx="5057599" cy="1169551"/>
          </a:xfrm>
          <a:prstGeom prst="rect">
            <a:avLst/>
          </a:prstGeom>
        </p:spPr>
        <p:txBody>
          <a:bodyPr wrap="square">
            <a:spAutoFit/>
          </a:bodyPr>
          <a:lstStyle/>
          <a:p>
            <a:pPr algn="just"/>
            <a:r>
              <a:rPr lang="en-US" sz="1400" b="1" dirty="0" smtClean="0"/>
              <a:t>40</a:t>
            </a:r>
            <a:r>
              <a:rPr lang="en-US" sz="1400" b="1" baseline="30000" dirty="0" smtClean="0"/>
              <a:t>th</a:t>
            </a:r>
            <a:r>
              <a:rPr lang="en-US" sz="1400" b="1" dirty="0" smtClean="0"/>
              <a:t> Anniversary of the film. Through </a:t>
            </a:r>
            <a:r>
              <a:rPr lang="en-US" sz="1400" b="1" dirty="0"/>
              <a:t>dangers untold and hardships unnumbered, discover this brand new adaptation of </a:t>
            </a:r>
            <a:r>
              <a:rPr lang="en-US" sz="1400" b="1" dirty="0" smtClean="0"/>
              <a:t>Sarah’s </a:t>
            </a:r>
            <a:r>
              <a:rPr lang="en-US" sz="1400" b="1" dirty="0"/>
              <a:t>surreal adventure through the twisting and changing paths to the castle beyond the Goblin City, determined to save her brother Toby from the Goblin King, Jareth</a:t>
            </a:r>
            <a:endParaRPr lang="en-US" sz="1400" b="1" dirty="0"/>
          </a:p>
        </p:txBody>
      </p:sp>
      <p:sp>
        <p:nvSpPr>
          <p:cNvPr id="8" name="Rectangle 7"/>
          <p:cNvSpPr/>
          <p:nvPr/>
        </p:nvSpPr>
        <p:spPr>
          <a:xfrm>
            <a:off x="482138" y="4417834"/>
            <a:ext cx="4924380" cy="1169551"/>
          </a:xfrm>
          <a:prstGeom prst="rect">
            <a:avLst/>
          </a:prstGeom>
        </p:spPr>
        <p:txBody>
          <a:bodyPr wrap="square">
            <a:spAutoFit/>
          </a:bodyPr>
          <a:lstStyle/>
          <a:p>
            <a:pPr algn="just"/>
            <a:r>
              <a:rPr lang="en-US" sz="1400" b="1" dirty="0"/>
              <a:t>When the young narrator announces that Santa Claus has moved in next door, Mom, Dad, and big sister Liv are less than convinced. But it doesn't matter; the narrator is convinced. And the more she gets to know her new neighbor, the more certain she is that he is indeed Santa Claus </a:t>
            </a:r>
            <a:endParaRPr lang="en-US" sz="1400" b="1" dirty="0"/>
          </a:p>
        </p:txBody>
      </p:sp>
      <p:sp>
        <p:nvSpPr>
          <p:cNvPr id="11" name="Rectangle 10"/>
          <p:cNvSpPr/>
          <p:nvPr/>
        </p:nvSpPr>
        <p:spPr>
          <a:xfrm>
            <a:off x="1896801" y="2573717"/>
            <a:ext cx="4998874" cy="1169551"/>
          </a:xfrm>
          <a:prstGeom prst="rect">
            <a:avLst/>
          </a:prstGeom>
        </p:spPr>
        <p:txBody>
          <a:bodyPr wrap="square">
            <a:spAutoFit/>
          </a:bodyPr>
          <a:lstStyle/>
          <a:p>
            <a:pPr algn="just"/>
            <a:r>
              <a:rPr lang="en-US" sz="1400" b="1" dirty="0"/>
              <a:t>From the popular Lost Women of Science podcast, comes an empowering collection that recognizes ten trailblazing female scientists whose lives and works have been lost to history...until now. Uncover the truth behind some of the world's greatest accomplishments—and the women who made it happen.</a:t>
            </a:r>
          </a:p>
        </p:txBody>
      </p:sp>
      <p:sp>
        <p:nvSpPr>
          <p:cNvPr id="12" name="Rectangle 11"/>
          <p:cNvSpPr/>
          <p:nvPr/>
        </p:nvSpPr>
        <p:spPr>
          <a:xfrm>
            <a:off x="471976" y="7945991"/>
            <a:ext cx="4814621" cy="954107"/>
          </a:xfrm>
          <a:prstGeom prst="rect">
            <a:avLst/>
          </a:prstGeom>
        </p:spPr>
        <p:txBody>
          <a:bodyPr wrap="square">
            <a:spAutoFit/>
          </a:bodyPr>
          <a:lstStyle/>
          <a:p>
            <a:pPr algn="just"/>
            <a:r>
              <a:rPr lang="en-US" sz="1400" b="1" dirty="0"/>
              <a:t>A stunning picture book adaptation of the Oscar-winning film that has enchanted audiences around the </a:t>
            </a:r>
            <a:r>
              <a:rPr lang="en-US" sz="1400" b="1" dirty="0" smtClean="0"/>
              <a:t>globe. When </a:t>
            </a:r>
            <a:r>
              <a:rPr lang="en-US" sz="1400" b="1" dirty="0"/>
              <a:t>Cat’s home is submerged by a great flood, he finds refuge on a boat alongside an unlikely band of animal companions.</a:t>
            </a:r>
            <a:endParaRPr lang="en-US" sz="1400" b="1" dirty="0"/>
          </a:p>
        </p:txBody>
      </p:sp>
      <p:pic>
        <p:nvPicPr>
          <p:cNvPr id="16" name="Picture 15"/>
          <p:cNvPicPr>
            <a:picLocks noChangeAspect="1"/>
          </p:cNvPicPr>
          <p:nvPr/>
        </p:nvPicPr>
        <p:blipFill>
          <a:blip r:embed="rId4"/>
          <a:stretch>
            <a:fillRect/>
          </a:stretch>
        </p:blipFill>
        <p:spPr>
          <a:xfrm>
            <a:off x="521243" y="2442743"/>
            <a:ext cx="1262601" cy="1585382"/>
          </a:xfrm>
          <a:prstGeom prst="rect">
            <a:avLst/>
          </a:prstGeom>
        </p:spPr>
      </p:pic>
      <p:pic>
        <p:nvPicPr>
          <p:cNvPr id="18" name="Picture 17"/>
          <p:cNvPicPr>
            <a:picLocks noChangeAspect="1"/>
          </p:cNvPicPr>
          <p:nvPr/>
        </p:nvPicPr>
        <p:blipFill>
          <a:blip r:embed="rId5"/>
          <a:stretch>
            <a:fillRect/>
          </a:stretch>
        </p:blipFill>
        <p:spPr>
          <a:xfrm>
            <a:off x="5595845" y="4035509"/>
            <a:ext cx="1251773" cy="1588367"/>
          </a:xfrm>
          <a:prstGeom prst="rect">
            <a:avLst/>
          </a:prstGeom>
        </p:spPr>
      </p:pic>
      <p:pic>
        <p:nvPicPr>
          <p:cNvPr id="19" name="Picture 18"/>
          <p:cNvPicPr>
            <a:picLocks noChangeAspect="1"/>
          </p:cNvPicPr>
          <p:nvPr/>
        </p:nvPicPr>
        <p:blipFill>
          <a:blip r:embed="rId6"/>
          <a:stretch>
            <a:fillRect/>
          </a:stretch>
        </p:blipFill>
        <p:spPr>
          <a:xfrm>
            <a:off x="482138" y="6027675"/>
            <a:ext cx="1262601" cy="1585382"/>
          </a:xfrm>
          <a:prstGeom prst="rect">
            <a:avLst/>
          </a:prstGeom>
        </p:spPr>
      </p:pic>
      <p:pic>
        <p:nvPicPr>
          <p:cNvPr id="20" name="Picture 19"/>
          <p:cNvPicPr>
            <a:picLocks noChangeAspect="1"/>
          </p:cNvPicPr>
          <p:nvPr/>
        </p:nvPicPr>
        <p:blipFill>
          <a:blip r:embed="rId7"/>
          <a:stretch>
            <a:fillRect/>
          </a:stretch>
        </p:blipFill>
        <p:spPr>
          <a:xfrm>
            <a:off x="5595179" y="7314716"/>
            <a:ext cx="1252439" cy="1585382"/>
          </a:xfrm>
          <a:prstGeom prst="rect">
            <a:avLst/>
          </a:prstGeom>
        </p:spPr>
      </p:pic>
    </p:spTree>
    <p:extLst>
      <p:ext uri="{BB962C8B-B14F-4D97-AF65-F5344CB8AC3E}">
        <p14:creationId xmlns:p14="http://schemas.microsoft.com/office/powerpoint/2010/main" val="3581239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91765" y="-91864"/>
            <a:ext cx="7498730" cy="9784928"/>
          </a:xfrm>
          <a:prstGeom prst="rect">
            <a:avLst/>
          </a:prstGeom>
        </p:spPr>
      </p:pic>
      <p:pic>
        <p:nvPicPr>
          <p:cNvPr id="2" name="Picture 1"/>
          <p:cNvPicPr>
            <a:picLocks noChangeAspect="1"/>
          </p:cNvPicPr>
          <p:nvPr/>
        </p:nvPicPr>
        <p:blipFill>
          <a:blip r:embed="rId3"/>
          <a:stretch>
            <a:fillRect/>
          </a:stretch>
        </p:blipFill>
        <p:spPr>
          <a:xfrm>
            <a:off x="483080" y="966159"/>
            <a:ext cx="6495968" cy="8108830"/>
          </a:xfrm>
          <a:prstGeom prst="rect">
            <a:avLst/>
          </a:prstGeom>
        </p:spPr>
      </p:pic>
    </p:spTree>
    <p:extLst>
      <p:ext uri="{BB962C8B-B14F-4D97-AF65-F5344CB8AC3E}">
        <p14:creationId xmlns:p14="http://schemas.microsoft.com/office/powerpoint/2010/main" val="41941883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E5C86E3-3026-4059-8750-12EF6C12904D}" vid="{C6CD9B99-FEFD-4457-84D4-093E370AE3AE}"/>
    </a:ext>
  </a:extLst>
</a:theme>
</file>

<file path=docProps/app.xml><?xml version="1.0" encoding="utf-8"?>
<Properties xmlns="http://schemas.openxmlformats.org/officeDocument/2006/extended-properties" xmlns:vt="http://schemas.openxmlformats.org/officeDocument/2006/docPropsVTypes">
  <Template>blank</Template>
  <TotalTime>589</TotalTime>
  <Words>217</Words>
  <Application>Microsoft Office PowerPoint</Application>
  <PresentationFormat>Custom</PresentationFormat>
  <Paragraphs>8</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Open Sans</vt:lpstr>
      <vt:lpstr>Open Sans Light</vt:lpstr>
      <vt:lpstr>Office Theme</vt:lpstr>
      <vt:lpstr>PowerPoint Presentation</vt:lpstr>
      <vt:lpstr>PowerPoint Presentation</vt:lpstr>
    </vt:vector>
  </TitlesOfParts>
  <Company>Burlington County Library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default</dc:creator>
  <cp:lastModifiedBy>default</cp:lastModifiedBy>
  <cp:revision>33</cp:revision>
  <cp:lastPrinted>2021-12-02T17:53:48Z</cp:lastPrinted>
  <dcterms:created xsi:type="dcterms:W3CDTF">2021-05-10T21:32:55Z</dcterms:created>
  <dcterms:modified xsi:type="dcterms:W3CDTF">2025-11-25T18:35:18Z</dcterms:modified>
</cp:coreProperties>
</file>