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Lst>
  <p:sldSz cx="7315200" cy="96012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2184"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71308"/>
            <a:ext cx="5486400" cy="3342640"/>
          </a:xfrm>
        </p:spPr>
        <p:txBody>
          <a:bodyPr anchor="b"/>
          <a:lstStyle>
            <a:lvl1pPr algn="ctr">
              <a:defRPr sz="3600"/>
            </a:lvl1pPr>
          </a:lstStyle>
          <a:p>
            <a:r>
              <a:rPr lang="en-US" smtClean="0"/>
              <a:t>Click to edit Master title style</a:t>
            </a:r>
            <a:endParaRPr lang="en-US"/>
          </a:p>
        </p:txBody>
      </p:sp>
      <p:sp>
        <p:nvSpPr>
          <p:cNvPr id="3" name="Subtitle 2"/>
          <p:cNvSpPr>
            <a:spLocks noGrp="1"/>
          </p:cNvSpPr>
          <p:nvPr>
            <p:ph type="subTitle" idx="1"/>
          </p:nvPr>
        </p:nvSpPr>
        <p:spPr>
          <a:xfrm>
            <a:off x="914400" y="5042853"/>
            <a:ext cx="5486400" cy="2318067"/>
          </a:xfrm>
        </p:spPr>
        <p:txBody>
          <a:bodyPr/>
          <a:lstStyle>
            <a:lvl1pPr marL="0" indent="0" algn="ctr">
              <a:buNone/>
              <a:defRPr sz="1440"/>
            </a:lvl1pPr>
            <a:lvl2pPr marL="274320" indent="0" algn="ctr">
              <a:buNone/>
              <a:defRPr sz="1200"/>
            </a:lvl2pPr>
            <a:lvl3pPr marL="548640" indent="0" algn="ctr">
              <a:buNone/>
              <a:defRPr sz="1080"/>
            </a:lvl3pPr>
            <a:lvl4pPr marL="822960" indent="0" algn="ctr">
              <a:buNone/>
              <a:defRPr sz="960"/>
            </a:lvl4pPr>
            <a:lvl5pPr marL="1097280" indent="0" algn="ctr">
              <a:buNone/>
              <a:defRPr sz="960"/>
            </a:lvl5pPr>
            <a:lvl6pPr marL="1371600" indent="0" algn="ctr">
              <a:buNone/>
              <a:defRPr sz="960"/>
            </a:lvl6pPr>
            <a:lvl7pPr marL="1645920" indent="0" algn="ctr">
              <a:buNone/>
              <a:defRPr sz="960"/>
            </a:lvl7pPr>
            <a:lvl8pPr marL="1920240" indent="0" algn="ctr">
              <a:buNone/>
              <a:defRPr sz="960"/>
            </a:lvl8pPr>
            <a:lvl9pPr marL="2194560" indent="0" algn="ctr">
              <a:buNone/>
              <a:defRPr sz="96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7B477F-B3B8-495A-9967-D062CE486232}"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1395583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B477F-B3B8-495A-9967-D062CE486232}"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376785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11175"/>
            <a:ext cx="1577340" cy="813657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11175"/>
            <a:ext cx="4640580" cy="813657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B477F-B3B8-495A-9967-D062CE486232}"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190958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B477F-B3B8-495A-9967-D062CE486232}"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3120139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393634"/>
            <a:ext cx="6309360" cy="3993832"/>
          </a:xfrm>
        </p:spPr>
        <p:txBody>
          <a:bodyPr anchor="b"/>
          <a:lstStyle>
            <a:lvl1pPr>
              <a:defRPr sz="3600"/>
            </a:lvl1pPr>
          </a:lstStyle>
          <a:p>
            <a:r>
              <a:rPr lang="en-US" smtClean="0"/>
              <a:t>Click to edit Master title style</a:t>
            </a:r>
            <a:endParaRPr lang="en-US"/>
          </a:p>
        </p:txBody>
      </p:sp>
      <p:sp>
        <p:nvSpPr>
          <p:cNvPr id="3" name="Text Placeholder 2"/>
          <p:cNvSpPr>
            <a:spLocks noGrp="1"/>
          </p:cNvSpPr>
          <p:nvPr>
            <p:ph type="body" idx="1"/>
          </p:nvPr>
        </p:nvSpPr>
        <p:spPr>
          <a:xfrm>
            <a:off x="499110" y="6425249"/>
            <a:ext cx="6309360" cy="2100262"/>
          </a:xfrm>
        </p:spPr>
        <p:txBody>
          <a:bodyPr/>
          <a:lstStyle>
            <a:lvl1pPr marL="0" indent="0">
              <a:buNone/>
              <a:defRPr sz="1440">
                <a:solidFill>
                  <a:schemeClr val="tx1">
                    <a:tint val="75000"/>
                  </a:schemeClr>
                </a:solidFill>
              </a:defRPr>
            </a:lvl1pPr>
            <a:lvl2pPr marL="274320" indent="0">
              <a:buNone/>
              <a:defRPr sz="1200">
                <a:solidFill>
                  <a:schemeClr val="tx1">
                    <a:tint val="75000"/>
                  </a:schemeClr>
                </a:solidFill>
              </a:defRPr>
            </a:lvl2pPr>
            <a:lvl3pPr marL="548640" indent="0">
              <a:buNone/>
              <a:defRPr sz="1080">
                <a:solidFill>
                  <a:schemeClr val="tx1">
                    <a:tint val="75000"/>
                  </a:schemeClr>
                </a:solidFill>
              </a:defRPr>
            </a:lvl3pPr>
            <a:lvl4pPr marL="822960" indent="0">
              <a:buNone/>
              <a:defRPr sz="960">
                <a:solidFill>
                  <a:schemeClr val="tx1">
                    <a:tint val="75000"/>
                  </a:schemeClr>
                </a:solidFill>
              </a:defRPr>
            </a:lvl4pPr>
            <a:lvl5pPr marL="1097280" indent="0">
              <a:buNone/>
              <a:defRPr sz="960">
                <a:solidFill>
                  <a:schemeClr val="tx1">
                    <a:tint val="75000"/>
                  </a:schemeClr>
                </a:solidFill>
              </a:defRPr>
            </a:lvl5pPr>
            <a:lvl6pPr marL="1371600" indent="0">
              <a:buNone/>
              <a:defRPr sz="960">
                <a:solidFill>
                  <a:schemeClr val="tx1">
                    <a:tint val="75000"/>
                  </a:schemeClr>
                </a:solidFill>
              </a:defRPr>
            </a:lvl6pPr>
            <a:lvl7pPr marL="1645920" indent="0">
              <a:buNone/>
              <a:defRPr sz="960">
                <a:solidFill>
                  <a:schemeClr val="tx1">
                    <a:tint val="75000"/>
                  </a:schemeClr>
                </a:solidFill>
              </a:defRPr>
            </a:lvl7pPr>
            <a:lvl8pPr marL="1920240" indent="0">
              <a:buNone/>
              <a:defRPr sz="960">
                <a:solidFill>
                  <a:schemeClr val="tx1">
                    <a:tint val="75000"/>
                  </a:schemeClr>
                </a:solidFill>
              </a:defRPr>
            </a:lvl8pPr>
            <a:lvl9pPr marL="2194560" indent="0">
              <a:buNone/>
              <a:defRPr sz="96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27B477F-B3B8-495A-9967-D062CE486232}"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2753989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2555875"/>
            <a:ext cx="3108960" cy="60918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03320" y="2555875"/>
            <a:ext cx="3108960" cy="60918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7B477F-B3B8-495A-9967-D062CE486232}"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369296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11176"/>
            <a:ext cx="6309360" cy="1855788"/>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503873" y="2353628"/>
            <a:ext cx="3094672" cy="1153477"/>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smtClean="0"/>
              <a:t>Edit Master text styles</a:t>
            </a:r>
          </a:p>
        </p:txBody>
      </p:sp>
      <p:sp>
        <p:nvSpPr>
          <p:cNvPr id="4" name="Content Placeholder 3"/>
          <p:cNvSpPr>
            <a:spLocks noGrp="1"/>
          </p:cNvSpPr>
          <p:nvPr>
            <p:ph sz="half" idx="2"/>
          </p:nvPr>
        </p:nvSpPr>
        <p:spPr>
          <a:xfrm>
            <a:off x="503873" y="3507105"/>
            <a:ext cx="3094672" cy="515842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03320" y="2353628"/>
            <a:ext cx="3109913" cy="1153477"/>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smtClean="0"/>
              <a:t>Edit Master text styles</a:t>
            </a:r>
          </a:p>
        </p:txBody>
      </p:sp>
      <p:sp>
        <p:nvSpPr>
          <p:cNvPr id="6" name="Content Placeholder 5"/>
          <p:cNvSpPr>
            <a:spLocks noGrp="1"/>
          </p:cNvSpPr>
          <p:nvPr>
            <p:ph sz="quarter" idx="4"/>
          </p:nvPr>
        </p:nvSpPr>
        <p:spPr>
          <a:xfrm>
            <a:off x="3703320" y="3507105"/>
            <a:ext cx="3109913" cy="515842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7B477F-B3B8-495A-9967-D062CE486232}" type="datetimeFigureOut">
              <a:rPr lang="en-US" smtClean="0"/>
              <a:t>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273781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7B477F-B3B8-495A-9967-D062CE486232}" type="datetimeFigureOut">
              <a:rPr lang="en-US" smtClean="0"/>
              <a:t>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3167502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B477F-B3B8-495A-9967-D062CE486232}" type="datetimeFigureOut">
              <a:rPr lang="en-US" smtClean="0"/>
              <a:t>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28049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1920"/>
            </a:lvl1pPr>
          </a:lstStyle>
          <a:p>
            <a:r>
              <a:rPr lang="en-US" smtClean="0"/>
              <a:t>Click to edit Master title style</a:t>
            </a:r>
            <a:endParaRPr lang="en-US"/>
          </a:p>
        </p:txBody>
      </p:sp>
      <p:sp>
        <p:nvSpPr>
          <p:cNvPr id="3" name="Content Placeholder 2"/>
          <p:cNvSpPr>
            <a:spLocks noGrp="1"/>
          </p:cNvSpPr>
          <p:nvPr>
            <p:ph idx="1"/>
          </p:nvPr>
        </p:nvSpPr>
        <p:spPr>
          <a:xfrm>
            <a:off x="3109913" y="1382396"/>
            <a:ext cx="3703320" cy="6823075"/>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873" y="2880360"/>
            <a:ext cx="2359342" cy="5336223"/>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smtClean="0"/>
              <a:t>Edit Master text styles</a:t>
            </a:r>
          </a:p>
        </p:txBody>
      </p:sp>
      <p:sp>
        <p:nvSpPr>
          <p:cNvPr id="5" name="Date Placeholder 4"/>
          <p:cNvSpPr>
            <a:spLocks noGrp="1"/>
          </p:cNvSpPr>
          <p:nvPr>
            <p:ph type="dt" sz="half" idx="10"/>
          </p:nvPr>
        </p:nvSpPr>
        <p:spPr/>
        <p:txBody>
          <a:bodyPr/>
          <a:lstStyle/>
          <a:p>
            <a:fld id="{827B477F-B3B8-495A-9967-D062CE486232}"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91559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1920"/>
            </a:lvl1pPr>
          </a:lstStyle>
          <a:p>
            <a:r>
              <a:rPr lang="en-US" smtClean="0"/>
              <a:t>Click to edit Master title style</a:t>
            </a:r>
            <a:endParaRPr lang="en-US"/>
          </a:p>
        </p:txBody>
      </p:sp>
      <p:sp>
        <p:nvSpPr>
          <p:cNvPr id="3" name="Picture Placeholder 2"/>
          <p:cNvSpPr>
            <a:spLocks noGrp="1"/>
          </p:cNvSpPr>
          <p:nvPr>
            <p:ph type="pic" idx="1"/>
          </p:nvPr>
        </p:nvSpPr>
        <p:spPr>
          <a:xfrm>
            <a:off x="3109913" y="1382396"/>
            <a:ext cx="3703320" cy="6823075"/>
          </a:xfrm>
        </p:spPr>
        <p:txBody>
          <a:bodyPr/>
          <a:lstStyle>
            <a:lvl1pPr marL="0" indent="0">
              <a:buNone/>
              <a:defRPr sz="1920"/>
            </a:lvl1pPr>
            <a:lvl2pPr marL="274320" indent="0">
              <a:buNone/>
              <a:defRPr sz="1680"/>
            </a:lvl2pPr>
            <a:lvl3pPr marL="548640" indent="0">
              <a:buNone/>
              <a:defRPr sz="1440"/>
            </a:lvl3pPr>
            <a:lvl4pPr marL="822960" indent="0">
              <a:buNone/>
              <a:defRPr sz="1200"/>
            </a:lvl4pPr>
            <a:lvl5pPr marL="1097280" indent="0">
              <a:buNone/>
              <a:defRPr sz="1200"/>
            </a:lvl5pPr>
            <a:lvl6pPr marL="1371600" indent="0">
              <a:buNone/>
              <a:defRPr sz="1200"/>
            </a:lvl6pPr>
            <a:lvl7pPr marL="1645920" indent="0">
              <a:buNone/>
              <a:defRPr sz="1200"/>
            </a:lvl7pPr>
            <a:lvl8pPr marL="1920240" indent="0">
              <a:buNone/>
              <a:defRPr sz="1200"/>
            </a:lvl8pPr>
            <a:lvl9pPr marL="2194560" indent="0">
              <a:buNone/>
              <a:defRPr sz="1200"/>
            </a:lvl9pPr>
          </a:lstStyle>
          <a:p>
            <a:endParaRPr lang="en-US"/>
          </a:p>
        </p:txBody>
      </p:sp>
      <p:sp>
        <p:nvSpPr>
          <p:cNvPr id="4" name="Text Placeholder 3"/>
          <p:cNvSpPr>
            <a:spLocks noGrp="1"/>
          </p:cNvSpPr>
          <p:nvPr>
            <p:ph type="body" sz="half" idx="2"/>
          </p:nvPr>
        </p:nvSpPr>
        <p:spPr>
          <a:xfrm>
            <a:off x="503873" y="2880360"/>
            <a:ext cx="2359342" cy="5336223"/>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smtClean="0"/>
              <a:t>Edit Master text styles</a:t>
            </a:r>
          </a:p>
        </p:txBody>
      </p:sp>
      <p:sp>
        <p:nvSpPr>
          <p:cNvPr id="5" name="Date Placeholder 4"/>
          <p:cNvSpPr>
            <a:spLocks noGrp="1"/>
          </p:cNvSpPr>
          <p:nvPr>
            <p:ph type="dt" sz="half" idx="10"/>
          </p:nvPr>
        </p:nvSpPr>
        <p:spPr/>
        <p:txBody>
          <a:bodyPr/>
          <a:lstStyle/>
          <a:p>
            <a:fld id="{827B477F-B3B8-495A-9967-D062CE486232}"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1375532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11176"/>
            <a:ext cx="6309360" cy="185578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2555875"/>
            <a:ext cx="6309360" cy="60918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8898891"/>
            <a:ext cx="1645920" cy="511175"/>
          </a:xfrm>
          <a:prstGeom prst="rect">
            <a:avLst/>
          </a:prstGeom>
        </p:spPr>
        <p:txBody>
          <a:bodyPr vert="horz" lIns="91440" tIns="45720" rIns="91440" bIns="45720" rtlCol="0" anchor="ctr"/>
          <a:lstStyle>
            <a:lvl1pPr algn="l">
              <a:defRPr sz="720">
                <a:solidFill>
                  <a:schemeClr val="tx1">
                    <a:tint val="75000"/>
                  </a:schemeClr>
                </a:solidFill>
              </a:defRPr>
            </a:lvl1pPr>
          </a:lstStyle>
          <a:p>
            <a:fld id="{827B477F-B3B8-495A-9967-D062CE486232}" type="datetimeFigureOut">
              <a:rPr lang="en-US" smtClean="0"/>
              <a:t>2/5/2021</a:t>
            </a:fld>
            <a:endParaRPr lang="en-US"/>
          </a:p>
        </p:txBody>
      </p:sp>
      <p:sp>
        <p:nvSpPr>
          <p:cNvPr id="5" name="Footer Placeholder 4"/>
          <p:cNvSpPr>
            <a:spLocks noGrp="1"/>
          </p:cNvSpPr>
          <p:nvPr>
            <p:ph type="ftr" sz="quarter" idx="3"/>
          </p:nvPr>
        </p:nvSpPr>
        <p:spPr>
          <a:xfrm>
            <a:off x="2423160" y="8898891"/>
            <a:ext cx="2468880" cy="511175"/>
          </a:xfrm>
          <a:prstGeom prst="rect">
            <a:avLst/>
          </a:prstGeom>
        </p:spPr>
        <p:txBody>
          <a:bodyPr vert="horz" lIns="91440" tIns="45720" rIns="91440" bIns="45720" rtlCol="0" anchor="ctr"/>
          <a:lstStyle>
            <a:lvl1pPr algn="ctr">
              <a:defRPr sz="7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8898891"/>
            <a:ext cx="1645920" cy="511175"/>
          </a:xfrm>
          <a:prstGeom prst="rect">
            <a:avLst/>
          </a:prstGeom>
        </p:spPr>
        <p:txBody>
          <a:bodyPr vert="horz" lIns="91440" tIns="45720" rIns="91440" bIns="45720" rtlCol="0" anchor="ctr"/>
          <a:lstStyle>
            <a:lvl1pPr algn="r">
              <a:defRPr sz="720">
                <a:solidFill>
                  <a:schemeClr val="tx1">
                    <a:tint val="75000"/>
                  </a:schemeClr>
                </a:solidFill>
              </a:defRPr>
            </a:lvl1pPr>
          </a:lstStyle>
          <a:p>
            <a:fld id="{A4C8EFD7-18FC-4310-A8D0-751074BBE0BE}" type="slidenum">
              <a:rPr lang="en-US" smtClean="0"/>
              <a:t>‹#›</a:t>
            </a:fld>
            <a:endParaRPr lang="en-US"/>
          </a:p>
        </p:txBody>
      </p:sp>
    </p:spTree>
    <p:extLst>
      <p:ext uri="{BB962C8B-B14F-4D97-AF65-F5344CB8AC3E}">
        <p14:creationId xmlns:p14="http://schemas.microsoft.com/office/powerpoint/2010/main" val="139938598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548640" rtl="0" eaLnBrk="1" latinLnBrk="0" hangingPunct="1">
        <a:lnSpc>
          <a:spcPct val="90000"/>
        </a:lnSpc>
        <a:spcBef>
          <a:spcPct val="0"/>
        </a:spcBef>
        <a:buNone/>
        <a:defRPr sz="2640" kern="1200">
          <a:solidFill>
            <a:schemeClr val="tx1"/>
          </a:solidFill>
          <a:latin typeface="+mj-lt"/>
          <a:ea typeface="+mj-ea"/>
          <a:cs typeface="+mj-cs"/>
        </a:defRPr>
      </a:lvl1pPr>
    </p:titleStyle>
    <p:bodyStyle>
      <a:lvl1pPr marL="137160" indent="-137160" algn="l" defTabSz="548640" rtl="0" eaLnBrk="1" latinLnBrk="0" hangingPunct="1">
        <a:lnSpc>
          <a:spcPct val="90000"/>
        </a:lnSpc>
        <a:spcBef>
          <a:spcPts val="600"/>
        </a:spcBef>
        <a:buFont typeface="Arial" panose="020B0604020202020204" pitchFamily="34" charset="0"/>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panose="020B0604020202020204" pitchFamily="34" charset="0"/>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9pPr>
    </p:bodyStyle>
    <p:otherStyle>
      <a:defPPr>
        <a:defRPr lang="en-US"/>
      </a:defPPr>
      <a:lvl1pPr marL="0" algn="l" defTabSz="548640" rtl="0" eaLnBrk="1" latinLnBrk="0" hangingPunct="1">
        <a:defRPr sz="1080" kern="1200">
          <a:solidFill>
            <a:schemeClr val="tx1"/>
          </a:solidFill>
          <a:latin typeface="+mn-lt"/>
          <a:ea typeface="+mn-ea"/>
          <a:cs typeface="+mn-cs"/>
        </a:defRPr>
      </a:lvl1pPr>
      <a:lvl2pPr marL="274320" algn="l" defTabSz="548640" rtl="0" eaLnBrk="1" latinLnBrk="0" hangingPunct="1">
        <a:defRPr sz="1080" kern="1200">
          <a:solidFill>
            <a:schemeClr val="tx1"/>
          </a:solidFill>
          <a:latin typeface="+mn-lt"/>
          <a:ea typeface="+mn-ea"/>
          <a:cs typeface="+mn-cs"/>
        </a:defRPr>
      </a:lvl2pPr>
      <a:lvl3pPr marL="548640" algn="l" defTabSz="548640" rtl="0" eaLnBrk="1" latinLnBrk="0" hangingPunct="1">
        <a:defRPr sz="1080" kern="1200">
          <a:solidFill>
            <a:schemeClr val="tx1"/>
          </a:solidFill>
          <a:latin typeface="+mn-lt"/>
          <a:ea typeface="+mn-ea"/>
          <a:cs typeface="+mn-cs"/>
        </a:defRPr>
      </a:lvl3pPr>
      <a:lvl4pPr marL="822960" algn="l" defTabSz="548640" rtl="0" eaLnBrk="1" latinLnBrk="0" hangingPunct="1">
        <a:defRPr sz="1080" kern="1200">
          <a:solidFill>
            <a:schemeClr val="tx1"/>
          </a:solidFill>
          <a:latin typeface="+mn-lt"/>
          <a:ea typeface="+mn-ea"/>
          <a:cs typeface="+mn-cs"/>
        </a:defRPr>
      </a:lvl4pPr>
      <a:lvl5pPr marL="1097280" algn="l" defTabSz="548640" rtl="0" eaLnBrk="1" latinLnBrk="0" hangingPunct="1">
        <a:defRPr sz="1080" kern="1200">
          <a:solidFill>
            <a:schemeClr val="tx1"/>
          </a:solidFill>
          <a:latin typeface="+mn-lt"/>
          <a:ea typeface="+mn-ea"/>
          <a:cs typeface="+mn-cs"/>
        </a:defRPr>
      </a:lvl5pPr>
      <a:lvl6pPr marL="1371600" algn="l" defTabSz="548640" rtl="0" eaLnBrk="1" latinLnBrk="0" hangingPunct="1">
        <a:defRPr sz="1080" kern="1200">
          <a:solidFill>
            <a:schemeClr val="tx1"/>
          </a:solidFill>
          <a:latin typeface="+mn-lt"/>
          <a:ea typeface="+mn-ea"/>
          <a:cs typeface="+mn-cs"/>
        </a:defRPr>
      </a:lvl6pPr>
      <a:lvl7pPr marL="1645920" algn="l" defTabSz="548640" rtl="0" eaLnBrk="1" latinLnBrk="0" hangingPunct="1">
        <a:defRPr sz="1080" kern="1200">
          <a:solidFill>
            <a:schemeClr val="tx1"/>
          </a:solidFill>
          <a:latin typeface="+mn-lt"/>
          <a:ea typeface="+mn-ea"/>
          <a:cs typeface="+mn-cs"/>
        </a:defRPr>
      </a:lvl7pPr>
      <a:lvl8pPr marL="1920240" algn="l" defTabSz="548640" rtl="0" eaLnBrk="1" latinLnBrk="0" hangingPunct="1">
        <a:defRPr sz="1080" kern="1200">
          <a:solidFill>
            <a:schemeClr val="tx1"/>
          </a:solidFill>
          <a:latin typeface="+mn-lt"/>
          <a:ea typeface="+mn-ea"/>
          <a:cs typeface="+mn-cs"/>
        </a:defRPr>
      </a:lvl8pPr>
      <a:lvl9pPr marL="2194560" algn="l" defTabSz="548640" rtl="0" eaLnBrk="1" latinLnBrk="0" hangingPunct="1">
        <a:defRPr sz="108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p:cNvPicPr>
            <a:picLocks noChangeAspect="1"/>
          </p:cNvPicPr>
          <p:nvPr/>
        </p:nvPicPr>
        <p:blipFill>
          <a:blip r:embed="rId2"/>
          <a:stretch>
            <a:fillRect/>
          </a:stretch>
        </p:blipFill>
        <p:spPr>
          <a:xfrm>
            <a:off x="0" y="0"/>
            <a:ext cx="7315200" cy="9848850"/>
          </a:xfrm>
          <a:prstGeom prst="rect">
            <a:avLst/>
          </a:prstGeom>
        </p:spPr>
      </p:pic>
      <p:pic>
        <p:nvPicPr>
          <p:cNvPr id="4" name="Picture 3"/>
          <p:cNvPicPr>
            <a:picLocks noChangeAspect="1"/>
          </p:cNvPicPr>
          <p:nvPr/>
        </p:nvPicPr>
        <p:blipFill rotWithShape="1">
          <a:blip r:embed="rId3"/>
          <a:srcRect b="47162"/>
          <a:stretch/>
        </p:blipFill>
        <p:spPr>
          <a:xfrm>
            <a:off x="308753" y="309751"/>
            <a:ext cx="1698946" cy="1854188"/>
          </a:xfrm>
          <a:prstGeom prst="rect">
            <a:avLst/>
          </a:prstGeom>
        </p:spPr>
      </p:pic>
      <p:sp>
        <p:nvSpPr>
          <p:cNvPr id="10" name="Rectangle 9"/>
          <p:cNvSpPr/>
          <p:nvPr/>
        </p:nvSpPr>
        <p:spPr>
          <a:xfrm>
            <a:off x="308753" y="2419628"/>
            <a:ext cx="6658424" cy="369332"/>
          </a:xfrm>
          <a:prstGeom prst="rect">
            <a:avLst/>
          </a:prstGeom>
          <a:solidFill>
            <a:schemeClr val="accent4">
              <a:lumMod val="20000"/>
              <a:lumOff val="80000"/>
            </a:schemeClr>
          </a:solidFill>
        </p:spPr>
        <p:txBody>
          <a:bodyPr wrap="square">
            <a:spAutoFit/>
          </a:bodyPr>
          <a:lstStyle/>
          <a:p>
            <a:pPr algn="ctr"/>
            <a:r>
              <a:rPr lang="en-US" b="1" dirty="0" smtClean="0"/>
              <a:t>Coming </a:t>
            </a:r>
            <a:r>
              <a:rPr lang="en-US" b="1" dirty="0"/>
              <a:t>to the Library Company of </a:t>
            </a:r>
            <a:r>
              <a:rPr lang="en-US" b="1" dirty="0" smtClean="0"/>
              <a:t>Burlington in </a:t>
            </a:r>
            <a:r>
              <a:rPr lang="en-US" b="1" dirty="0" smtClean="0"/>
              <a:t>February</a:t>
            </a:r>
            <a:endParaRPr lang="en-US" b="1" dirty="0"/>
          </a:p>
        </p:txBody>
      </p:sp>
      <p:sp>
        <p:nvSpPr>
          <p:cNvPr id="2" name="Rectangle 1"/>
          <p:cNvSpPr/>
          <p:nvPr/>
        </p:nvSpPr>
        <p:spPr>
          <a:xfrm>
            <a:off x="1183640" y="3082493"/>
            <a:ext cx="5764487" cy="2730556"/>
          </a:xfrm>
          <a:prstGeom prst="rect">
            <a:avLst/>
          </a:prstGeom>
        </p:spPr>
        <p:txBody>
          <a:bodyPr wrap="square">
            <a:spAutoFit/>
          </a:bodyPr>
          <a:lstStyle/>
          <a:p>
            <a:pPr algn="just">
              <a:lnSpc>
                <a:spcPct val="107000"/>
              </a:lnSpc>
              <a:spcAft>
                <a:spcPts val="800"/>
              </a:spcAft>
            </a:pPr>
            <a:r>
              <a:rPr lang="en-US" sz="1400" b="1" u="sng" dirty="0" smtClean="0">
                <a:latin typeface="Open Sans" panose="020B0606030504020204" pitchFamily="34" charset="0"/>
                <a:ea typeface="Calibri" panose="020F0502020204030204" pitchFamily="34" charset="0"/>
                <a:cs typeface="Times New Roman" panose="02020603050405020304" pitchFamily="18" charset="0"/>
              </a:rPr>
              <a:t>The Sanatorium : </a:t>
            </a:r>
            <a:r>
              <a:rPr lang="en-US" sz="1400" dirty="0" smtClean="0">
                <a:latin typeface="Open Sans" panose="020B0606030504020204" pitchFamily="34" charset="0"/>
                <a:ea typeface="Calibri" panose="020F0502020204030204" pitchFamily="34" charset="0"/>
                <a:cs typeface="Times New Roman" panose="02020603050405020304" pitchFamily="18" charset="0"/>
              </a:rPr>
              <a:t>Sarah </a:t>
            </a:r>
            <a:r>
              <a:rPr lang="en-US" sz="1400" dirty="0" err="1" smtClean="0">
                <a:latin typeface="Open Sans" panose="020B0606030504020204" pitchFamily="34" charset="0"/>
                <a:ea typeface="Calibri" panose="020F0502020204030204" pitchFamily="34" charset="0"/>
                <a:cs typeface="Times New Roman" panose="02020603050405020304" pitchFamily="18" charset="0"/>
              </a:rPr>
              <a:t>Pearse’s</a:t>
            </a:r>
            <a:r>
              <a:rPr lang="en-US" sz="1400" dirty="0" smtClean="0">
                <a:latin typeface="Open Sans" panose="020B0606030504020204" pitchFamily="34" charset="0"/>
                <a:ea typeface="Calibri" panose="020F0502020204030204" pitchFamily="34" charset="0"/>
                <a:cs typeface="Times New Roman" panose="02020603050405020304" pitchFamily="18" charset="0"/>
              </a:rPr>
              <a:t> book is a roller coaster from start to finish! When Elin’s brother gets engaged how can she say no to a weekend away to celebrate! Unfortunately, the next morning his fiancée goes missing. Will they find Elin’s brother’s fiancée in time for a happy ending?</a:t>
            </a:r>
            <a:endParaRPr lang="en-US" sz="1400" dirty="0">
              <a:latin typeface="Open Sans" panose="020B06060305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400" b="1" u="sng" dirty="0" smtClean="0">
                <a:latin typeface="Open Sans" panose="020B0606030504020204" pitchFamily="34" charset="0"/>
                <a:ea typeface="Calibri" panose="020F0502020204030204" pitchFamily="34" charset="0"/>
                <a:cs typeface="Times New Roman" panose="02020603050405020304" pitchFamily="18" charset="0"/>
              </a:rPr>
              <a:t>Finlay Donovan Is Killing It :</a:t>
            </a:r>
            <a:r>
              <a:rPr lang="en-US" sz="1400" dirty="0">
                <a:latin typeface="Open Sans" panose="020B0606030504020204" pitchFamily="34" charset="0"/>
                <a:ea typeface="Calibri" panose="020F0502020204030204" pitchFamily="34" charset="0"/>
                <a:cs typeface="Times New Roman" panose="02020603050405020304" pitchFamily="18" charset="0"/>
              </a:rPr>
              <a:t> </a:t>
            </a:r>
            <a:r>
              <a:rPr lang="en-US" sz="1400" dirty="0" smtClean="0">
                <a:latin typeface="Open Sans" panose="020B0606030504020204" pitchFamily="34" charset="0"/>
                <a:ea typeface="Calibri" panose="020F0502020204030204" pitchFamily="34" charset="0"/>
                <a:cs typeface="Times New Roman" panose="02020603050405020304" pitchFamily="18" charset="0"/>
              </a:rPr>
              <a:t>by Elle </a:t>
            </a:r>
            <a:r>
              <a:rPr lang="en-US" sz="1400" dirty="0" err="1" smtClean="0">
                <a:latin typeface="Open Sans" panose="020B0606030504020204" pitchFamily="34" charset="0"/>
                <a:ea typeface="Calibri" panose="020F0502020204030204" pitchFamily="34" charset="0"/>
                <a:cs typeface="Times New Roman" panose="02020603050405020304" pitchFamily="18" charset="0"/>
              </a:rPr>
              <a:t>Cosimano</a:t>
            </a:r>
            <a:r>
              <a:rPr lang="en-US" sz="1400" dirty="0" smtClean="0">
                <a:latin typeface="Open Sans" panose="020B0606030504020204" pitchFamily="34" charset="0"/>
                <a:ea typeface="Calibri" panose="020F0502020204030204" pitchFamily="34" charset="0"/>
                <a:cs typeface="Times New Roman" panose="02020603050405020304" pitchFamily="18" charset="0"/>
              </a:rPr>
              <a:t> is the most humorous book I have checked out in a long time! Finlay is meeting with her agent about her next book and is overheard talking about murder! Unfortunately, this person thinks she is a hit man and wants to hire her for a real murder! Run don’t walk to check this book out!</a:t>
            </a:r>
            <a:endParaRPr lang="en-US" sz="1400" dirty="0">
              <a:latin typeface="Open Sans" panose="020B0606030504020204" pitchFamily="34" charset="0"/>
              <a:ea typeface="Calibri" panose="020F0502020204030204" pitchFamily="34" charset="0"/>
              <a:cs typeface="Times New Roman" panose="02020603050405020304" pitchFamily="18" charset="0"/>
            </a:endParaRPr>
          </a:p>
        </p:txBody>
      </p:sp>
      <p:sp>
        <p:nvSpPr>
          <p:cNvPr id="14" name="Rectangle 13"/>
          <p:cNvSpPr/>
          <p:nvPr/>
        </p:nvSpPr>
        <p:spPr>
          <a:xfrm>
            <a:off x="1238600" y="6569446"/>
            <a:ext cx="5571357" cy="3108543"/>
          </a:xfrm>
          <a:prstGeom prst="rect">
            <a:avLst/>
          </a:prstGeom>
        </p:spPr>
        <p:txBody>
          <a:bodyPr wrap="square">
            <a:spAutoFit/>
          </a:bodyPr>
          <a:lstStyle/>
          <a:p>
            <a:pPr algn="just"/>
            <a:r>
              <a:rPr lang="en-US" sz="1400" b="1" u="sng" dirty="0" smtClean="0">
                <a:latin typeface="Open Sans" panose="020B0606030504020204" pitchFamily="34" charset="0"/>
                <a:ea typeface="Calibri" panose="020F0502020204030204" pitchFamily="34" charset="0"/>
                <a:cs typeface="Times New Roman" panose="02020603050405020304" pitchFamily="18" charset="0"/>
              </a:rPr>
              <a:t>When No One Is Watching : </a:t>
            </a:r>
            <a:r>
              <a:rPr lang="en-US" sz="1400" dirty="0" smtClean="0">
                <a:latin typeface="Open Sans" panose="020B0606030504020204" pitchFamily="34" charset="0"/>
                <a:ea typeface="Calibri" panose="020F0502020204030204" pitchFamily="34" charset="0"/>
                <a:cs typeface="Times New Roman" panose="02020603050405020304" pitchFamily="18" charset="0"/>
              </a:rPr>
              <a:t>by Alyssa Cole is an excellent read! Sydney has lived in her neighborhood all her life and suddenly it seems like everyone is moving. Suddenly, neighbors are missing and condos are being built everywhere. Is this a coincidence? Check this out and see! While this book did not get very good reviews I thought it was an exciting, thought provoking read!</a:t>
            </a:r>
          </a:p>
          <a:p>
            <a:pPr algn="just"/>
            <a:endParaRPr lang="en-US" sz="1400" dirty="0">
              <a:latin typeface="Open Sans" panose="020B0606030504020204" pitchFamily="34" charset="0"/>
              <a:ea typeface="Calibri" panose="020F0502020204030204" pitchFamily="34" charset="0"/>
              <a:cs typeface="Times New Roman" panose="02020603050405020304" pitchFamily="18" charset="0"/>
            </a:endParaRPr>
          </a:p>
          <a:p>
            <a:pPr algn="just"/>
            <a:r>
              <a:rPr lang="en-US" sz="1400" b="1" u="sng" dirty="0" smtClean="0">
                <a:latin typeface="Open Sans" panose="020B0606030504020204" pitchFamily="34" charset="0"/>
                <a:ea typeface="Calibri" panose="020F0502020204030204" pitchFamily="34" charset="0"/>
                <a:cs typeface="Times New Roman" panose="02020603050405020304" pitchFamily="18" charset="0"/>
              </a:rPr>
              <a:t>Kamala’s Way : </a:t>
            </a:r>
            <a:r>
              <a:rPr lang="en-US" sz="1400" dirty="0" smtClean="0">
                <a:latin typeface="Open Sans" panose="020B0606030504020204" pitchFamily="34" charset="0"/>
                <a:ea typeface="Calibri" panose="020F0502020204030204" pitchFamily="34" charset="0"/>
                <a:cs typeface="Times New Roman" panose="02020603050405020304" pitchFamily="18" charset="0"/>
              </a:rPr>
              <a:t>by Dan </a:t>
            </a:r>
            <a:r>
              <a:rPr lang="en-US" sz="1400" dirty="0" err="1" smtClean="0">
                <a:latin typeface="Open Sans" panose="020B0606030504020204" pitchFamily="34" charset="0"/>
                <a:ea typeface="Calibri" panose="020F0502020204030204" pitchFamily="34" charset="0"/>
                <a:cs typeface="Times New Roman" panose="02020603050405020304" pitchFamily="18" charset="0"/>
              </a:rPr>
              <a:t>Morain</a:t>
            </a:r>
            <a:r>
              <a:rPr lang="en-US" sz="1400" dirty="0" smtClean="0">
                <a:latin typeface="Open Sans" panose="020B0606030504020204" pitchFamily="34" charset="0"/>
                <a:ea typeface="Calibri" panose="020F0502020204030204" pitchFamily="34" charset="0"/>
                <a:cs typeface="Times New Roman" panose="02020603050405020304" pitchFamily="18" charset="0"/>
              </a:rPr>
              <a:t> is a very interesting book! Whether you voted for Kamala or not this book is very thought provoking. This really makes you see how she was raised by her parent’s and the woman she is today. From her early days as a prosecutor to her later days as district attorney, her rise to Vice President has given young girls of color the courage to dream big!</a:t>
            </a:r>
            <a:endParaRPr lang="en-US" sz="1400" b="1" u="sng" dirty="0" smtClean="0">
              <a:latin typeface="Open Sans" panose="020B060603050402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289702" y="5863319"/>
            <a:ext cx="6723328" cy="369332"/>
          </a:xfrm>
          <a:prstGeom prst="rect">
            <a:avLst/>
          </a:prstGeom>
          <a:solidFill>
            <a:schemeClr val="accent4">
              <a:lumMod val="20000"/>
              <a:lumOff val="80000"/>
            </a:schemeClr>
          </a:solidFill>
        </p:spPr>
        <p:txBody>
          <a:bodyPr wrap="square" rtlCol="0">
            <a:spAutoFit/>
          </a:bodyPr>
          <a:lstStyle/>
          <a:p>
            <a:pPr algn="ctr"/>
            <a:r>
              <a:rPr lang="en-US" b="1" dirty="0" smtClean="0"/>
              <a:t>Awesome Reads Available Now</a:t>
            </a:r>
            <a:endParaRPr lang="en-US" b="1"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3363" y="8115300"/>
            <a:ext cx="890587" cy="1100137"/>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6700" y="6724650"/>
            <a:ext cx="876300" cy="1104900"/>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0499" y="4495800"/>
            <a:ext cx="895351" cy="1066800"/>
          </a:xfrm>
          <a:prstGeom prst="rect">
            <a:avLst/>
          </a:prstGeom>
        </p:spPr>
      </p:pic>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9550" y="3219449"/>
            <a:ext cx="895350" cy="1066801"/>
          </a:xfrm>
          <a:prstGeom prst="rect">
            <a:avLst/>
          </a:prstGeom>
        </p:spPr>
      </p:pic>
      <p:sp>
        <p:nvSpPr>
          <p:cNvPr id="26" name="AutoShape 2" descr="Image result for border flowers"/>
          <p:cNvSpPr>
            <a:spLocks noChangeAspect="1" noChangeArrowheads="1"/>
          </p:cNvSpPr>
          <p:nvPr/>
        </p:nvSpPr>
        <p:spPr bwMode="auto">
          <a:xfrm>
            <a:off x="155575" y="-822325"/>
            <a:ext cx="15811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AutoShape 4" descr="Image result for border flowers"/>
          <p:cNvSpPr>
            <a:spLocks noChangeAspect="1" noChangeArrowheads="1"/>
          </p:cNvSpPr>
          <p:nvPr/>
        </p:nvSpPr>
        <p:spPr bwMode="auto">
          <a:xfrm>
            <a:off x="307975" y="-669925"/>
            <a:ext cx="15811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AutoShape 6" descr="Image result for border flowers"/>
          <p:cNvSpPr>
            <a:spLocks noChangeAspect="1" noChangeArrowheads="1"/>
          </p:cNvSpPr>
          <p:nvPr/>
        </p:nvSpPr>
        <p:spPr bwMode="auto">
          <a:xfrm>
            <a:off x="460375" y="-517525"/>
            <a:ext cx="15811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AutoShape 8" descr="Image result for border flowers"/>
          <p:cNvSpPr>
            <a:spLocks noChangeAspect="1" noChangeArrowheads="1"/>
          </p:cNvSpPr>
          <p:nvPr/>
        </p:nvSpPr>
        <p:spPr bwMode="auto">
          <a:xfrm>
            <a:off x="612775" y="-365125"/>
            <a:ext cx="15811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AutoShape 10" descr="Image result for border flowers"/>
          <p:cNvSpPr>
            <a:spLocks noChangeAspect="1" noChangeArrowheads="1"/>
          </p:cNvSpPr>
          <p:nvPr/>
        </p:nvSpPr>
        <p:spPr bwMode="auto">
          <a:xfrm>
            <a:off x="2212975" y="3578225"/>
            <a:ext cx="15811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AutoShape 12" descr="Image result for border flowers"/>
          <p:cNvSpPr>
            <a:spLocks noChangeAspect="1" noChangeArrowheads="1"/>
          </p:cNvSpPr>
          <p:nvPr/>
        </p:nvSpPr>
        <p:spPr bwMode="auto">
          <a:xfrm>
            <a:off x="155575" y="-822325"/>
            <a:ext cx="171450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AutoShape 14" descr="Image result for border flowers"/>
          <p:cNvSpPr>
            <a:spLocks noChangeAspect="1" noChangeArrowheads="1"/>
          </p:cNvSpPr>
          <p:nvPr/>
        </p:nvSpPr>
        <p:spPr bwMode="auto">
          <a:xfrm>
            <a:off x="155575" y="-822325"/>
            <a:ext cx="1666875"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AutoShape 16" descr="Image result for pink flowers background"/>
          <p:cNvSpPr>
            <a:spLocks noChangeAspect="1" noChangeArrowheads="1"/>
          </p:cNvSpPr>
          <p:nvPr/>
        </p:nvSpPr>
        <p:spPr bwMode="auto">
          <a:xfrm>
            <a:off x="155575" y="-822325"/>
            <a:ext cx="228600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TextBox 11"/>
          <p:cNvSpPr txBox="1"/>
          <p:nvPr/>
        </p:nvSpPr>
        <p:spPr>
          <a:xfrm>
            <a:off x="1602717" y="224947"/>
            <a:ext cx="5217183" cy="1938992"/>
          </a:xfrm>
          <a:prstGeom prst="rect">
            <a:avLst/>
          </a:prstGeom>
          <a:noFill/>
        </p:spPr>
        <p:txBody>
          <a:bodyPr wrap="square" rtlCol="0">
            <a:spAutoFit/>
          </a:bodyPr>
          <a:lstStyle/>
          <a:p>
            <a:pPr algn="ctr"/>
            <a:r>
              <a:rPr lang="en-US" sz="4000" b="1" dirty="0"/>
              <a:t>Sharon’s </a:t>
            </a:r>
          </a:p>
          <a:p>
            <a:pPr algn="ctr"/>
            <a:r>
              <a:rPr lang="en-US" sz="4000" b="1" dirty="0"/>
              <a:t>Best Reads!</a:t>
            </a:r>
          </a:p>
          <a:p>
            <a:pPr algn="ctr"/>
            <a:r>
              <a:rPr lang="en-US" sz="4000" b="1" dirty="0" smtClean="0"/>
              <a:t>February</a:t>
            </a:r>
            <a:r>
              <a:rPr lang="en-US" sz="4000" b="1" dirty="0" smtClean="0"/>
              <a:t> </a:t>
            </a:r>
            <a:r>
              <a:rPr lang="en-US" sz="4000" b="1" dirty="0" smtClean="0"/>
              <a:t>Edition</a:t>
            </a:r>
            <a:endParaRPr lang="en-US" sz="4000" b="1" dirty="0"/>
          </a:p>
        </p:txBody>
      </p:sp>
    </p:spTree>
    <p:extLst>
      <p:ext uri="{BB962C8B-B14F-4D97-AF65-F5344CB8AC3E}">
        <p14:creationId xmlns:p14="http://schemas.microsoft.com/office/powerpoint/2010/main" val="2007588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488</TotalTime>
  <Words>295</Words>
  <Application>Microsoft Office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Open Sans</vt:lpstr>
      <vt:lpstr>Times New Roman</vt:lpstr>
      <vt:lpstr>Office Theme</vt:lpstr>
      <vt:lpstr>PowerPoint Presentation</vt:lpstr>
    </vt:vector>
  </TitlesOfParts>
  <Company>Burlington County Library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default</dc:creator>
  <cp:lastModifiedBy>default</cp:lastModifiedBy>
  <cp:revision>54</cp:revision>
  <cp:lastPrinted>2021-02-05T20:46:15Z</cp:lastPrinted>
  <dcterms:created xsi:type="dcterms:W3CDTF">2020-10-06T19:43:04Z</dcterms:created>
  <dcterms:modified xsi:type="dcterms:W3CDTF">2021-02-05T21:10:21Z</dcterms:modified>
</cp:coreProperties>
</file>