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Lst>
  <p:sldSz cx="7315200" cy="96012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A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6" autoAdjust="0"/>
  </p:normalViewPr>
  <p:slideViewPr>
    <p:cSldViewPr snapToGrid="0">
      <p:cViewPr varScale="1">
        <p:scale>
          <a:sx n="47" d="100"/>
          <a:sy n="47" d="100"/>
        </p:scale>
        <p:origin x="225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71308"/>
            <a:ext cx="5486400" cy="3342640"/>
          </a:xfrm>
        </p:spPr>
        <p:txBody>
          <a:bodyPr anchor="b"/>
          <a:lstStyle>
            <a:lvl1pPr algn="ctr">
              <a:defRPr sz="3600"/>
            </a:lvl1pPr>
          </a:lstStyle>
          <a:p>
            <a:r>
              <a:rPr lang="en-US" smtClean="0"/>
              <a:t>Click to edit Master title style</a:t>
            </a:r>
            <a:endParaRPr lang="en-US"/>
          </a:p>
        </p:txBody>
      </p:sp>
      <p:sp>
        <p:nvSpPr>
          <p:cNvPr id="3" name="Subtitle 2"/>
          <p:cNvSpPr>
            <a:spLocks noGrp="1"/>
          </p:cNvSpPr>
          <p:nvPr>
            <p:ph type="subTitle" idx="1"/>
          </p:nvPr>
        </p:nvSpPr>
        <p:spPr>
          <a:xfrm>
            <a:off x="914400" y="5042853"/>
            <a:ext cx="5486400" cy="2318067"/>
          </a:xfrm>
        </p:spPr>
        <p:txBody>
          <a:bodyPr/>
          <a:lstStyle>
            <a:lvl1pPr marL="0" indent="0" algn="ctr">
              <a:buNone/>
              <a:defRPr sz="1440"/>
            </a:lvl1pPr>
            <a:lvl2pPr marL="274320" indent="0" algn="ctr">
              <a:buNone/>
              <a:defRPr sz="1200"/>
            </a:lvl2pPr>
            <a:lvl3pPr marL="548640" indent="0" algn="ctr">
              <a:buNone/>
              <a:defRPr sz="1080"/>
            </a:lvl3pPr>
            <a:lvl4pPr marL="822960" indent="0" algn="ctr">
              <a:buNone/>
              <a:defRPr sz="960"/>
            </a:lvl4pPr>
            <a:lvl5pPr marL="1097280" indent="0" algn="ctr">
              <a:buNone/>
              <a:defRPr sz="960"/>
            </a:lvl5pPr>
            <a:lvl6pPr marL="1371600" indent="0" algn="ctr">
              <a:buNone/>
              <a:defRPr sz="960"/>
            </a:lvl6pPr>
            <a:lvl7pPr marL="1645920" indent="0" algn="ctr">
              <a:buNone/>
              <a:defRPr sz="960"/>
            </a:lvl7pPr>
            <a:lvl8pPr marL="1920240" indent="0" algn="ctr">
              <a:buNone/>
              <a:defRPr sz="960"/>
            </a:lvl8pPr>
            <a:lvl9pPr marL="2194560" indent="0" algn="ctr">
              <a:buNone/>
              <a:defRPr sz="96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7B477F-B3B8-495A-9967-D062CE486232}"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1395583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B477F-B3B8-495A-9967-D062CE486232}"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376785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11175"/>
            <a:ext cx="1577340" cy="813657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11175"/>
            <a:ext cx="4640580" cy="813657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B477F-B3B8-495A-9967-D062CE486232}"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190958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7B477F-B3B8-495A-9967-D062CE486232}"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3120139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393634"/>
            <a:ext cx="6309360" cy="3993832"/>
          </a:xfrm>
        </p:spPr>
        <p:txBody>
          <a:bodyPr anchor="b"/>
          <a:lstStyle>
            <a:lvl1pPr>
              <a:defRPr sz="3600"/>
            </a:lvl1pPr>
          </a:lstStyle>
          <a:p>
            <a:r>
              <a:rPr lang="en-US" smtClean="0"/>
              <a:t>Click to edit Master title style</a:t>
            </a:r>
            <a:endParaRPr lang="en-US"/>
          </a:p>
        </p:txBody>
      </p:sp>
      <p:sp>
        <p:nvSpPr>
          <p:cNvPr id="3" name="Text Placeholder 2"/>
          <p:cNvSpPr>
            <a:spLocks noGrp="1"/>
          </p:cNvSpPr>
          <p:nvPr>
            <p:ph type="body" idx="1"/>
          </p:nvPr>
        </p:nvSpPr>
        <p:spPr>
          <a:xfrm>
            <a:off x="499110" y="6425249"/>
            <a:ext cx="6309360" cy="2100262"/>
          </a:xfrm>
        </p:spPr>
        <p:txBody>
          <a:bodyPr/>
          <a:lstStyle>
            <a:lvl1pPr marL="0" indent="0">
              <a:buNone/>
              <a:defRPr sz="1440">
                <a:solidFill>
                  <a:schemeClr val="tx1">
                    <a:tint val="75000"/>
                  </a:schemeClr>
                </a:solidFill>
              </a:defRPr>
            </a:lvl1pPr>
            <a:lvl2pPr marL="274320" indent="0">
              <a:buNone/>
              <a:defRPr sz="1200">
                <a:solidFill>
                  <a:schemeClr val="tx1">
                    <a:tint val="75000"/>
                  </a:schemeClr>
                </a:solidFill>
              </a:defRPr>
            </a:lvl2pPr>
            <a:lvl3pPr marL="548640" indent="0">
              <a:buNone/>
              <a:defRPr sz="1080">
                <a:solidFill>
                  <a:schemeClr val="tx1">
                    <a:tint val="75000"/>
                  </a:schemeClr>
                </a:solidFill>
              </a:defRPr>
            </a:lvl3pPr>
            <a:lvl4pPr marL="822960" indent="0">
              <a:buNone/>
              <a:defRPr sz="960">
                <a:solidFill>
                  <a:schemeClr val="tx1">
                    <a:tint val="75000"/>
                  </a:schemeClr>
                </a:solidFill>
              </a:defRPr>
            </a:lvl4pPr>
            <a:lvl5pPr marL="1097280" indent="0">
              <a:buNone/>
              <a:defRPr sz="960">
                <a:solidFill>
                  <a:schemeClr val="tx1">
                    <a:tint val="75000"/>
                  </a:schemeClr>
                </a:solidFill>
              </a:defRPr>
            </a:lvl5pPr>
            <a:lvl6pPr marL="1371600" indent="0">
              <a:buNone/>
              <a:defRPr sz="960">
                <a:solidFill>
                  <a:schemeClr val="tx1">
                    <a:tint val="75000"/>
                  </a:schemeClr>
                </a:solidFill>
              </a:defRPr>
            </a:lvl6pPr>
            <a:lvl7pPr marL="1645920" indent="0">
              <a:buNone/>
              <a:defRPr sz="960">
                <a:solidFill>
                  <a:schemeClr val="tx1">
                    <a:tint val="75000"/>
                  </a:schemeClr>
                </a:solidFill>
              </a:defRPr>
            </a:lvl7pPr>
            <a:lvl8pPr marL="1920240" indent="0">
              <a:buNone/>
              <a:defRPr sz="960">
                <a:solidFill>
                  <a:schemeClr val="tx1">
                    <a:tint val="75000"/>
                  </a:schemeClr>
                </a:solidFill>
              </a:defRPr>
            </a:lvl8pPr>
            <a:lvl9pPr marL="2194560" indent="0">
              <a:buNone/>
              <a:defRPr sz="96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27B477F-B3B8-495A-9967-D062CE486232}"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2753989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2555875"/>
            <a:ext cx="3108960" cy="60918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03320" y="2555875"/>
            <a:ext cx="3108960" cy="60918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7B477F-B3B8-495A-9967-D062CE486232}"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369296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11176"/>
            <a:ext cx="6309360" cy="1855788"/>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503873" y="2353628"/>
            <a:ext cx="3094672" cy="1153477"/>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smtClean="0"/>
              <a:t>Edit Master text styles</a:t>
            </a:r>
          </a:p>
        </p:txBody>
      </p:sp>
      <p:sp>
        <p:nvSpPr>
          <p:cNvPr id="4" name="Content Placeholder 3"/>
          <p:cNvSpPr>
            <a:spLocks noGrp="1"/>
          </p:cNvSpPr>
          <p:nvPr>
            <p:ph sz="half" idx="2"/>
          </p:nvPr>
        </p:nvSpPr>
        <p:spPr>
          <a:xfrm>
            <a:off x="503873" y="3507105"/>
            <a:ext cx="3094672" cy="515842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03320" y="2353628"/>
            <a:ext cx="3109913" cy="1153477"/>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smtClean="0"/>
              <a:t>Edit Master text styles</a:t>
            </a:r>
          </a:p>
        </p:txBody>
      </p:sp>
      <p:sp>
        <p:nvSpPr>
          <p:cNvPr id="6" name="Content Placeholder 5"/>
          <p:cNvSpPr>
            <a:spLocks noGrp="1"/>
          </p:cNvSpPr>
          <p:nvPr>
            <p:ph sz="quarter" idx="4"/>
          </p:nvPr>
        </p:nvSpPr>
        <p:spPr>
          <a:xfrm>
            <a:off x="3703320" y="3507105"/>
            <a:ext cx="3109913" cy="515842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7B477F-B3B8-495A-9967-D062CE486232}" type="datetimeFigureOut">
              <a:rPr lang="en-US" smtClean="0"/>
              <a:t>3/5/2021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2737816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7B477F-B3B8-495A-9967-D062CE486232}" type="datetimeFigureOut">
              <a:rPr lang="en-US" smtClean="0"/>
              <a:t>3/5/2021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3167502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7B477F-B3B8-495A-9967-D062CE486232}" type="datetimeFigureOut">
              <a:rPr lang="en-US" smtClean="0"/>
              <a:t>3/5/2021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28049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1920"/>
            </a:lvl1pPr>
          </a:lstStyle>
          <a:p>
            <a:r>
              <a:rPr lang="en-US" smtClean="0"/>
              <a:t>Click to edit Master title style</a:t>
            </a:r>
            <a:endParaRPr lang="en-US"/>
          </a:p>
        </p:txBody>
      </p:sp>
      <p:sp>
        <p:nvSpPr>
          <p:cNvPr id="3" name="Content Placeholder 2"/>
          <p:cNvSpPr>
            <a:spLocks noGrp="1"/>
          </p:cNvSpPr>
          <p:nvPr>
            <p:ph idx="1"/>
          </p:nvPr>
        </p:nvSpPr>
        <p:spPr>
          <a:xfrm>
            <a:off x="3109913" y="1382396"/>
            <a:ext cx="3703320" cy="6823075"/>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873" y="2880360"/>
            <a:ext cx="2359342" cy="5336223"/>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smtClean="0"/>
              <a:t>Edit Master text styles</a:t>
            </a:r>
          </a:p>
        </p:txBody>
      </p:sp>
      <p:sp>
        <p:nvSpPr>
          <p:cNvPr id="5" name="Date Placeholder 4"/>
          <p:cNvSpPr>
            <a:spLocks noGrp="1"/>
          </p:cNvSpPr>
          <p:nvPr>
            <p:ph type="dt" sz="half" idx="10"/>
          </p:nvPr>
        </p:nvSpPr>
        <p:spPr/>
        <p:txBody>
          <a:bodyPr/>
          <a:lstStyle/>
          <a:p>
            <a:fld id="{827B477F-B3B8-495A-9967-D062CE486232}"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91559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40080"/>
            <a:ext cx="2359342" cy="2240280"/>
          </a:xfrm>
        </p:spPr>
        <p:txBody>
          <a:bodyPr anchor="b"/>
          <a:lstStyle>
            <a:lvl1pPr>
              <a:defRPr sz="1920"/>
            </a:lvl1pPr>
          </a:lstStyle>
          <a:p>
            <a:r>
              <a:rPr lang="en-US" smtClean="0"/>
              <a:t>Click to edit Master title style</a:t>
            </a:r>
            <a:endParaRPr lang="en-US"/>
          </a:p>
        </p:txBody>
      </p:sp>
      <p:sp>
        <p:nvSpPr>
          <p:cNvPr id="3" name="Picture Placeholder 2"/>
          <p:cNvSpPr>
            <a:spLocks noGrp="1"/>
          </p:cNvSpPr>
          <p:nvPr>
            <p:ph type="pic" idx="1"/>
          </p:nvPr>
        </p:nvSpPr>
        <p:spPr>
          <a:xfrm>
            <a:off x="3109913" y="1382396"/>
            <a:ext cx="3703320" cy="6823075"/>
          </a:xfrm>
        </p:spPr>
        <p:txBody>
          <a:bodyPr/>
          <a:lstStyle>
            <a:lvl1pPr marL="0" indent="0">
              <a:buNone/>
              <a:defRPr sz="1920"/>
            </a:lvl1pPr>
            <a:lvl2pPr marL="274320" indent="0">
              <a:buNone/>
              <a:defRPr sz="1680"/>
            </a:lvl2pPr>
            <a:lvl3pPr marL="548640" indent="0">
              <a:buNone/>
              <a:defRPr sz="1440"/>
            </a:lvl3pPr>
            <a:lvl4pPr marL="822960" indent="0">
              <a:buNone/>
              <a:defRPr sz="1200"/>
            </a:lvl4pPr>
            <a:lvl5pPr marL="1097280" indent="0">
              <a:buNone/>
              <a:defRPr sz="1200"/>
            </a:lvl5pPr>
            <a:lvl6pPr marL="1371600" indent="0">
              <a:buNone/>
              <a:defRPr sz="1200"/>
            </a:lvl6pPr>
            <a:lvl7pPr marL="1645920" indent="0">
              <a:buNone/>
              <a:defRPr sz="1200"/>
            </a:lvl7pPr>
            <a:lvl8pPr marL="1920240" indent="0">
              <a:buNone/>
              <a:defRPr sz="1200"/>
            </a:lvl8pPr>
            <a:lvl9pPr marL="2194560" indent="0">
              <a:buNone/>
              <a:defRPr sz="1200"/>
            </a:lvl9pPr>
          </a:lstStyle>
          <a:p>
            <a:endParaRPr lang="en-US"/>
          </a:p>
        </p:txBody>
      </p:sp>
      <p:sp>
        <p:nvSpPr>
          <p:cNvPr id="4" name="Text Placeholder 3"/>
          <p:cNvSpPr>
            <a:spLocks noGrp="1"/>
          </p:cNvSpPr>
          <p:nvPr>
            <p:ph type="body" sz="half" idx="2"/>
          </p:nvPr>
        </p:nvSpPr>
        <p:spPr>
          <a:xfrm>
            <a:off x="503873" y="2880360"/>
            <a:ext cx="2359342" cy="5336223"/>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smtClean="0"/>
              <a:t>Edit Master text styles</a:t>
            </a:r>
          </a:p>
        </p:txBody>
      </p:sp>
      <p:sp>
        <p:nvSpPr>
          <p:cNvPr id="5" name="Date Placeholder 4"/>
          <p:cNvSpPr>
            <a:spLocks noGrp="1"/>
          </p:cNvSpPr>
          <p:nvPr>
            <p:ph type="dt" sz="half" idx="10"/>
          </p:nvPr>
        </p:nvSpPr>
        <p:spPr/>
        <p:txBody>
          <a:bodyPr/>
          <a:lstStyle/>
          <a:p>
            <a:fld id="{827B477F-B3B8-495A-9967-D062CE486232}"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8EFD7-18FC-4310-A8D0-751074BBE0BE}" type="slidenum">
              <a:rPr lang="en-US" smtClean="0"/>
              <a:t>‹#›</a:t>
            </a:fld>
            <a:endParaRPr lang="en-US"/>
          </a:p>
        </p:txBody>
      </p:sp>
    </p:spTree>
    <p:extLst>
      <p:ext uri="{BB962C8B-B14F-4D97-AF65-F5344CB8AC3E}">
        <p14:creationId xmlns:p14="http://schemas.microsoft.com/office/powerpoint/2010/main" val="1375532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11176"/>
            <a:ext cx="6309360" cy="185578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2555875"/>
            <a:ext cx="6309360" cy="60918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8898891"/>
            <a:ext cx="1645920" cy="511175"/>
          </a:xfrm>
          <a:prstGeom prst="rect">
            <a:avLst/>
          </a:prstGeom>
        </p:spPr>
        <p:txBody>
          <a:bodyPr vert="horz" lIns="91440" tIns="45720" rIns="91440" bIns="45720" rtlCol="0" anchor="ctr"/>
          <a:lstStyle>
            <a:lvl1pPr algn="l">
              <a:defRPr sz="720">
                <a:solidFill>
                  <a:schemeClr val="tx1">
                    <a:tint val="75000"/>
                  </a:schemeClr>
                </a:solidFill>
              </a:defRPr>
            </a:lvl1pPr>
          </a:lstStyle>
          <a:p>
            <a:fld id="{827B477F-B3B8-495A-9967-D062CE486232}" type="datetimeFigureOut">
              <a:rPr lang="en-US" smtClean="0"/>
              <a:t>3/5/2021</a:t>
            </a:fld>
            <a:endParaRPr lang="en-US"/>
          </a:p>
        </p:txBody>
      </p:sp>
      <p:sp>
        <p:nvSpPr>
          <p:cNvPr id="5" name="Footer Placeholder 4"/>
          <p:cNvSpPr>
            <a:spLocks noGrp="1"/>
          </p:cNvSpPr>
          <p:nvPr>
            <p:ph type="ftr" sz="quarter" idx="3"/>
          </p:nvPr>
        </p:nvSpPr>
        <p:spPr>
          <a:xfrm>
            <a:off x="2423160" y="8898891"/>
            <a:ext cx="2468880" cy="511175"/>
          </a:xfrm>
          <a:prstGeom prst="rect">
            <a:avLst/>
          </a:prstGeom>
        </p:spPr>
        <p:txBody>
          <a:bodyPr vert="horz" lIns="91440" tIns="45720" rIns="91440" bIns="45720" rtlCol="0" anchor="ctr"/>
          <a:lstStyle>
            <a:lvl1pPr algn="ctr">
              <a:defRPr sz="7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8898891"/>
            <a:ext cx="1645920" cy="511175"/>
          </a:xfrm>
          <a:prstGeom prst="rect">
            <a:avLst/>
          </a:prstGeom>
        </p:spPr>
        <p:txBody>
          <a:bodyPr vert="horz" lIns="91440" tIns="45720" rIns="91440" bIns="45720" rtlCol="0" anchor="ctr"/>
          <a:lstStyle>
            <a:lvl1pPr algn="r">
              <a:defRPr sz="720">
                <a:solidFill>
                  <a:schemeClr val="tx1">
                    <a:tint val="75000"/>
                  </a:schemeClr>
                </a:solidFill>
              </a:defRPr>
            </a:lvl1pPr>
          </a:lstStyle>
          <a:p>
            <a:fld id="{A4C8EFD7-18FC-4310-A8D0-751074BBE0BE}" type="slidenum">
              <a:rPr lang="en-US" smtClean="0"/>
              <a:t>‹#›</a:t>
            </a:fld>
            <a:endParaRPr lang="en-US"/>
          </a:p>
        </p:txBody>
      </p:sp>
    </p:spTree>
    <p:extLst>
      <p:ext uri="{BB962C8B-B14F-4D97-AF65-F5344CB8AC3E}">
        <p14:creationId xmlns:p14="http://schemas.microsoft.com/office/powerpoint/2010/main" val="139938598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548640" rtl="0" eaLnBrk="1" latinLnBrk="0" hangingPunct="1">
        <a:lnSpc>
          <a:spcPct val="90000"/>
        </a:lnSpc>
        <a:spcBef>
          <a:spcPct val="0"/>
        </a:spcBef>
        <a:buNone/>
        <a:defRPr sz="2640" kern="1200">
          <a:solidFill>
            <a:schemeClr val="tx1"/>
          </a:solidFill>
          <a:latin typeface="+mj-lt"/>
          <a:ea typeface="+mj-ea"/>
          <a:cs typeface="+mj-cs"/>
        </a:defRPr>
      </a:lvl1pPr>
    </p:titleStyle>
    <p:bodyStyle>
      <a:lvl1pPr marL="137160" indent="-137160" algn="l" defTabSz="548640" rtl="0" eaLnBrk="1" latinLnBrk="0" hangingPunct="1">
        <a:lnSpc>
          <a:spcPct val="90000"/>
        </a:lnSpc>
        <a:spcBef>
          <a:spcPts val="600"/>
        </a:spcBef>
        <a:buFont typeface="Arial" panose="020B0604020202020204" pitchFamily="34" charset="0"/>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panose="020B0604020202020204" pitchFamily="34" charset="0"/>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panose="020B0604020202020204" pitchFamily="34" charset="0"/>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panose="020B0604020202020204" pitchFamily="34" charset="0"/>
        <a:buChar char="•"/>
        <a:defRPr sz="1080" kern="1200">
          <a:solidFill>
            <a:schemeClr val="tx1"/>
          </a:solidFill>
          <a:latin typeface="+mn-lt"/>
          <a:ea typeface="+mn-ea"/>
          <a:cs typeface="+mn-cs"/>
        </a:defRPr>
      </a:lvl9pPr>
    </p:bodyStyle>
    <p:otherStyle>
      <a:defPPr>
        <a:defRPr lang="en-US"/>
      </a:defPPr>
      <a:lvl1pPr marL="0" algn="l" defTabSz="548640" rtl="0" eaLnBrk="1" latinLnBrk="0" hangingPunct="1">
        <a:defRPr sz="1080" kern="1200">
          <a:solidFill>
            <a:schemeClr val="tx1"/>
          </a:solidFill>
          <a:latin typeface="+mn-lt"/>
          <a:ea typeface="+mn-ea"/>
          <a:cs typeface="+mn-cs"/>
        </a:defRPr>
      </a:lvl1pPr>
      <a:lvl2pPr marL="274320" algn="l" defTabSz="548640" rtl="0" eaLnBrk="1" latinLnBrk="0" hangingPunct="1">
        <a:defRPr sz="1080" kern="1200">
          <a:solidFill>
            <a:schemeClr val="tx1"/>
          </a:solidFill>
          <a:latin typeface="+mn-lt"/>
          <a:ea typeface="+mn-ea"/>
          <a:cs typeface="+mn-cs"/>
        </a:defRPr>
      </a:lvl2pPr>
      <a:lvl3pPr marL="548640" algn="l" defTabSz="548640" rtl="0" eaLnBrk="1" latinLnBrk="0" hangingPunct="1">
        <a:defRPr sz="1080" kern="1200">
          <a:solidFill>
            <a:schemeClr val="tx1"/>
          </a:solidFill>
          <a:latin typeface="+mn-lt"/>
          <a:ea typeface="+mn-ea"/>
          <a:cs typeface="+mn-cs"/>
        </a:defRPr>
      </a:lvl3pPr>
      <a:lvl4pPr marL="822960" algn="l" defTabSz="548640" rtl="0" eaLnBrk="1" latinLnBrk="0" hangingPunct="1">
        <a:defRPr sz="1080" kern="1200">
          <a:solidFill>
            <a:schemeClr val="tx1"/>
          </a:solidFill>
          <a:latin typeface="+mn-lt"/>
          <a:ea typeface="+mn-ea"/>
          <a:cs typeface="+mn-cs"/>
        </a:defRPr>
      </a:lvl4pPr>
      <a:lvl5pPr marL="1097280" algn="l" defTabSz="548640" rtl="0" eaLnBrk="1" latinLnBrk="0" hangingPunct="1">
        <a:defRPr sz="1080" kern="1200">
          <a:solidFill>
            <a:schemeClr val="tx1"/>
          </a:solidFill>
          <a:latin typeface="+mn-lt"/>
          <a:ea typeface="+mn-ea"/>
          <a:cs typeface="+mn-cs"/>
        </a:defRPr>
      </a:lvl5pPr>
      <a:lvl6pPr marL="1371600" algn="l" defTabSz="548640" rtl="0" eaLnBrk="1" latinLnBrk="0" hangingPunct="1">
        <a:defRPr sz="1080" kern="1200">
          <a:solidFill>
            <a:schemeClr val="tx1"/>
          </a:solidFill>
          <a:latin typeface="+mn-lt"/>
          <a:ea typeface="+mn-ea"/>
          <a:cs typeface="+mn-cs"/>
        </a:defRPr>
      </a:lvl6pPr>
      <a:lvl7pPr marL="1645920" algn="l" defTabSz="548640" rtl="0" eaLnBrk="1" latinLnBrk="0" hangingPunct="1">
        <a:defRPr sz="1080" kern="1200">
          <a:solidFill>
            <a:schemeClr val="tx1"/>
          </a:solidFill>
          <a:latin typeface="+mn-lt"/>
          <a:ea typeface="+mn-ea"/>
          <a:cs typeface="+mn-cs"/>
        </a:defRPr>
      </a:lvl7pPr>
      <a:lvl8pPr marL="1920240" algn="l" defTabSz="548640" rtl="0" eaLnBrk="1" latinLnBrk="0" hangingPunct="1">
        <a:defRPr sz="1080" kern="1200">
          <a:solidFill>
            <a:schemeClr val="tx1"/>
          </a:solidFill>
          <a:latin typeface="+mn-lt"/>
          <a:ea typeface="+mn-ea"/>
          <a:cs typeface="+mn-cs"/>
        </a:defRPr>
      </a:lvl8pPr>
      <a:lvl9pPr marL="2194560" algn="l" defTabSz="548640" rtl="0" eaLnBrk="1" latinLnBrk="0" hangingPunct="1">
        <a:defRPr sz="108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p:cNvPicPr>
            <a:picLocks noChangeAspect="1"/>
          </p:cNvPicPr>
          <p:nvPr/>
        </p:nvPicPr>
        <p:blipFill>
          <a:blip r:embed="rId2"/>
          <a:stretch>
            <a:fillRect/>
          </a:stretch>
        </p:blipFill>
        <p:spPr>
          <a:xfrm>
            <a:off x="0" y="0"/>
            <a:ext cx="7315199" cy="9601200"/>
          </a:xfrm>
          <a:prstGeom prst="rect">
            <a:avLst/>
          </a:prstGeom>
        </p:spPr>
      </p:pic>
      <p:pic>
        <p:nvPicPr>
          <p:cNvPr id="4" name="Picture 3"/>
          <p:cNvPicPr>
            <a:picLocks noChangeAspect="1"/>
          </p:cNvPicPr>
          <p:nvPr/>
        </p:nvPicPr>
        <p:blipFill rotWithShape="1">
          <a:blip r:embed="rId3"/>
          <a:srcRect b="47162"/>
          <a:stretch/>
        </p:blipFill>
        <p:spPr>
          <a:xfrm>
            <a:off x="289702" y="229453"/>
            <a:ext cx="1698946" cy="1854188"/>
          </a:xfrm>
          <a:prstGeom prst="rect">
            <a:avLst/>
          </a:prstGeom>
        </p:spPr>
      </p:pic>
      <p:sp>
        <p:nvSpPr>
          <p:cNvPr id="10" name="Rectangle 9"/>
          <p:cNvSpPr/>
          <p:nvPr/>
        </p:nvSpPr>
        <p:spPr>
          <a:xfrm>
            <a:off x="289703" y="2419628"/>
            <a:ext cx="6658424" cy="369332"/>
          </a:xfrm>
          <a:prstGeom prst="rect">
            <a:avLst/>
          </a:prstGeom>
          <a:solidFill>
            <a:schemeClr val="bg1"/>
          </a:solidFill>
        </p:spPr>
        <p:txBody>
          <a:bodyPr wrap="square">
            <a:spAutoFit/>
          </a:bodyPr>
          <a:lstStyle/>
          <a:p>
            <a:pPr algn="ctr"/>
            <a:r>
              <a:rPr lang="en-US" b="1" dirty="0" smtClean="0"/>
              <a:t>Coming </a:t>
            </a:r>
            <a:r>
              <a:rPr lang="en-US" b="1" dirty="0"/>
              <a:t>to the Library Company of </a:t>
            </a:r>
            <a:r>
              <a:rPr lang="en-US" b="1" dirty="0" smtClean="0"/>
              <a:t>Burlington in March</a:t>
            </a:r>
            <a:endParaRPr lang="en-US" b="1" dirty="0"/>
          </a:p>
        </p:txBody>
      </p:sp>
      <p:sp>
        <p:nvSpPr>
          <p:cNvPr id="12" name="TextBox 11"/>
          <p:cNvSpPr txBox="1"/>
          <p:nvPr/>
        </p:nvSpPr>
        <p:spPr>
          <a:xfrm>
            <a:off x="2098017" y="224947"/>
            <a:ext cx="5217183" cy="1938992"/>
          </a:xfrm>
          <a:prstGeom prst="rect">
            <a:avLst/>
          </a:prstGeom>
          <a:noFill/>
        </p:spPr>
        <p:txBody>
          <a:bodyPr wrap="square" rtlCol="0">
            <a:spAutoFit/>
          </a:bodyPr>
          <a:lstStyle/>
          <a:p>
            <a:pPr algn="ctr"/>
            <a:r>
              <a:rPr lang="en-US" sz="4000" b="1" dirty="0"/>
              <a:t>Sharon’s </a:t>
            </a:r>
          </a:p>
          <a:p>
            <a:pPr algn="ctr"/>
            <a:r>
              <a:rPr lang="en-US" sz="4000" b="1" dirty="0"/>
              <a:t>Best Reads!</a:t>
            </a:r>
          </a:p>
          <a:p>
            <a:pPr algn="ctr"/>
            <a:r>
              <a:rPr lang="en-US" sz="4000" b="1" dirty="0" smtClean="0"/>
              <a:t>March Edition</a:t>
            </a:r>
            <a:endParaRPr lang="en-US" sz="4000" b="1" dirty="0"/>
          </a:p>
        </p:txBody>
      </p:sp>
      <p:sp>
        <p:nvSpPr>
          <p:cNvPr id="2" name="Rectangle 1"/>
          <p:cNvSpPr/>
          <p:nvPr/>
        </p:nvSpPr>
        <p:spPr>
          <a:xfrm>
            <a:off x="1248543" y="2866587"/>
            <a:ext cx="5764487" cy="2961067"/>
          </a:xfrm>
          <a:prstGeom prst="rect">
            <a:avLst/>
          </a:prstGeom>
        </p:spPr>
        <p:txBody>
          <a:bodyPr wrap="square">
            <a:spAutoFit/>
          </a:bodyPr>
          <a:lstStyle/>
          <a:p>
            <a:pPr algn="just">
              <a:lnSpc>
                <a:spcPct val="107000"/>
              </a:lnSpc>
              <a:spcAft>
                <a:spcPts val="800"/>
              </a:spcAft>
            </a:pPr>
            <a:r>
              <a:rPr lang="en-US" sz="1400" b="1" u="sng" dirty="0" smtClean="0">
                <a:latin typeface="Open Sans" panose="020B0606030504020204" pitchFamily="34" charset="0"/>
                <a:ea typeface="Calibri" panose="020F0502020204030204" pitchFamily="34" charset="0"/>
                <a:cs typeface="Times New Roman" panose="02020603050405020304" pitchFamily="18" charset="0"/>
              </a:rPr>
              <a:t>The Barbizon : The Hotel That Set Women Free </a:t>
            </a:r>
            <a:r>
              <a:rPr lang="en-US" sz="1400" dirty="0" smtClean="0">
                <a:latin typeface="Open Sans" panose="020B0606030504020204" pitchFamily="34" charset="0"/>
                <a:ea typeface="Calibri" panose="020F0502020204030204" pitchFamily="34" charset="0"/>
                <a:cs typeface="Times New Roman" panose="02020603050405020304" pitchFamily="18" charset="0"/>
              </a:rPr>
              <a:t>by Paulina Bren – This historical novel takes place after World War I. Women were looking for independence and the Barbizon was the perfect fit. Many famous women stayed at the Barbizon including Sylvia Plath, Grace Kelly, and the titanic survivor Molly Brown. This is a story of their successes and failures.</a:t>
            </a:r>
            <a:endParaRPr lang="en-US" sz="1400" dirty="0">
              <a:latin typeface="Open Sans" panose="020B0606030504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400" b="1" u="sng" dirty="0" smtClean="0">
                <a:latin typeface="Open Sans" panose="020B0606030504020204" pitchFamily="34" charset="0"/>
                <a:ea typeface="Calibri" panose="020F0502020204030204" pitchFamily="34" charset="0"/>
                <a:cs typeface="Times New Roman" panose="02020603050405020304" pitchFamily="18" charset="0"/>
              </a:rPr>
              <a:t>Every Last Fear</a:t>
            </a:r>
            <a:r>
              <a:rPr lang="en-US" sz="1400" dirty="0" smtClean="0">
                <a:latin typeface="Open Sans" panose="020B0606030504020204" pitchFamily="34" charset="0"/>
                <a:ea typeface="Calibri" panose="020F0502020204030204" pitchFamily="34" charset="0"/>
                <a:cs typeface="Times New Roman" panose="02020603050405020304" pitchFamily="18" charset="0"/>
              </a:rPr>
              <a:t> by Alex Finlay – This book is suspenseful from beginning to end. After a night of partying Matt comes back to his dorm room to news that his family has been murdered. Unfortunately, this isn’t the first time his family has known tragedy. His older brother, Danny is in jail for murdering his teenage girlfriend.</a:t>
            </a:r>
            <a:endParaRPr lang="en-US" sz="1400" dirty="0">
              <a:latin typeface="Open Sans" panose="020B0606030504020204" pitchFamily="34" charset="0"/>
              <a:ea typeface="Calibri" panose="020F0502020204030204" pitchFamily="34" charset="0"/>
              <a:cs typeface="Times New Roman" panose="02020603050405020304" pitchFamily="18" charset="0"/>
            </a:endParaRPr>
          </a:p>
        </p:txBody>
      </p:sp>
      <p:sp>
        <p:nvSpPr>
          <p:cNvPr id="14" name="Rectangle 13"/>
          <p:cNvSpPr/>
          <p:nvPr/>
        </p:nvSpPr>
        <p:spPr>
          <a:xfrm>
            <a:off x="1333500" y="6400800"/>
            <a:ext cx="5791199" cy="3108543"/>
          </a:xfrm>
          <a:prstGeom prst="rect">
            <a:avLst/>
          </a:prstGeom>
        </p:spPr>
        <p:txBody>
          <a:bodyPr wrap="square">
            <a:spAutoFit/>
          </a:bodyPr>
          <a:lstStyle/>
          <a:p>
            <a:pPr algn="just"/>
            <a:r>
              <a:rPr lang="en-US" sz="1400" b="1" u="sng" dirty="0" smtClean="0">
                <a:latin typeface="Open Sans" panose="020B0606030504020204" pitchFamily="34" charset="0"/>
                <a:ea typeface="Calibri" panose="020F0502020204030204" pitchFamily="34" charset="0"/>
                <a:cs typeface="Times New Roman" panose="02020603050405020304" pitchFamily="18" charset="0"/>
              </a:rPr>
              <a:t>The First Mistake</a:t>
            </a:r>
            <a:r>
              <a:rPr lang="en-US" sz="1400" dirty="0" smtClean="0">
                <a:latin typeface="Open Sans" panose="020B0606030504020204" pitchFamily="34" charset="0"/>
                <a:ea typeface="Calibri" panose="020F0502020204030204" pitchFamily="34" charset="0"/>
                <a:cs typeface="Times New Roman" panose="02020603050405020304" pitchFamily="18" charset="0"/>
              </a:rPr>
              <a:t> by </a:t>
            </a:r>
            <a:r>
              <a:rPr lang="en-US" sz="1400" dirty="0" err="1" smtClean="0">
                <a:latin typeface="Open Sans" panose="020B0606030504020204" pitchFamily="34" charset="0"/>
                <a:ea typeface="Calibri" panose="020F0502020204030204" pitchFamily="34" charset="0"/>
                <a:cs typeface="Times New Roman" panose="02020603050405020304" pitchFamily="18" charset="0"/>
              </a:rPr>
              <a:t>Sandie</a:t>
            </a:r>
            <a:r>
              <a:rPr lang="en-US" sz="1400" dirty="0" smtClean="0">
                <a:latin typeface="Open Sans" panose="020B0606030504020204" pitchFamily="34" charset="0"/>
                <a:ea typeface="Calibri" panose="020F0502020204030204" pitchFamily="34" charset="0"/>
                <a:cs typeface="Times New Roman" panose="02020603050405020304" pitchFamily="18" charset="0"/>
              </a:rPr>
              <a:t> Jones – After Alice’s first husband dies tragically, it takes a long time for her to find love again. Now, with her second husband she is finally in a better place, a successful business, two children and a beautiful home. But, when her husband starts acting strange she looks to her best friend, Beth for advice. Is Alice trusting the wrong people? </a:t>
            </a:r>
            <a:endParaRPr lang="en-US" sz="1400" dirty="0">
              <a:latin typeface="Open Sans" panose="020B0606030504020204" pitchFamily="34" charset="0"/>
              <a:ea typeface="Calibri" panose="020F0502020204030204" pitchFamily="34" charset="0"/>
              <a:cs typeface="Times New Roman" panose="02020603050405020304" pitchFamily="18" charset="0"/>
            </a:endParaRPr>
          </a:p>
          <a:p>
            <a:pPr algn="just"/>
            <a:r>
              <a:rPr lang="en-US" sz="1400" dirty="0">
                <a:latin typeface="Open Sans" panose="020B0606030504020204" pitchFamily="34" charset="0"/>
                <a:ea typeface="Calibri" panose="020F0502020204030204" pitchFamily="34" charset="0"/>
                <a:cs typeface="Times New Roman" panose="02020603050405020304" pitchFamily="18" charset="0"/>
              </a:rPr>
              <a:t> </a:t>
            </a:r>
            <a:endParaRPr lang="en-US" sz="1400" dirty="0" smtClean="0">
              <a:latin typeface="Open Sans" panose="020B0606030504020204" pitchFamily="34" charset="0"/>
              <a:ea typeface="Calibri" panose="020F0502020204030204" pitchFamily="34" charset="0"/>
              <a:cs typeface="Times New Roman" panose="02020603050405020304" pitchFamily="18" charset="0"/>
            </a:endParaRPr>
          </a:p>
          <a:p>
            <a:pPr algn="just"/>
            <a:r>
              <a:rPr lang="en-US" sz="1400" b="1" dirty="0" smtClean="0">
                <a:latin typeface="Open Sans" panose="020B0606030504020204" pitchFamily="34" charset="0"/>
                <a:ea typeface="Calibri" panose="020F0502020204030204" pitchFamily="34" charset="0"/>
                <a:cs typeface="Times New Roman" panose="02020603050405020304" pitchFamily="18" charset="0"/>
              </a:rPr>
              <a:t>Girl A</a:t>
            </a:r>
            <a:r>
              <a:rPr lang="en-US" sz="1400" dirty="0">
                <a:latin typeface="Open Sans" panose="020B0606030504020204" pitchFamily="34" charset="0"/>
                <a:ea typeface="Calibri" panose="020F0502020204030204" pitchFamily="34" charset="0"/>
                <a:cs typeface="Times New Roman" panose="02020603050405020304" pitchFamily="18" charset="0"/>
              </a:rPr>
              <a:t> </a:t>
            </a:r>
            <a:r>
              <a:rPr lang="en-US" sz="1400" dirty="0" smtClean="0">
                <a:latin typeface="Open Sans" panose="020B0606030504020204" pitchFamily="34" charset="0"/>
                <a:ea typeface="Calibri" panose="020F0502020204030204" pitchFamily="34" charset="0"/>
                <a:cs typeface="Times New Roman" panose="02020603050405020304" pitchFamily="18" charset="0"/>
              </a:rPr>
              <a:t>by Abigail Dean – Lex Gracie has escaped an abusive situation in her home and became know as Girl A to the public. Her mother dies in prison and leaves the siblings the family home. Why her mother made Lex the executor of her will is anyone’s guess? Now Lex has to visit her siblings to have them sign off on her mother’s will. Will Lex be able to emotionally handle visiting her siblings? Read this book to find out?</a:t>
            </a:r>
            <a:endParaRPr lang="en-US" sz="1400" dirty="0">
              <a:latin typeface="Open Sans" panose="020B060603050402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308752" y="5806169"/>
            <a:ext cx="6723328" cy="369332"/>
          </a:xfrm>
          <a:prstGeom prst="rect">
            <a:avLst/>
          </a:prstGeom>
          <a:solidFill>
            <a:schemeClr val="bg1"/>
          </a:solidFill>
        </p:spPr>
        <p:txBody>
          <a:bodyPr wrap="square" rtlCol="0">
            <a:spAutoFit/>
          </a:bodyPr>
          <a:lstStyle/>
          <a:p>
            <a:pPr algn="ctr"/>
            <a:r>
              <a:rPr lang="en-US" b="1" dirty="0" smtClean="0"/>
              <a:t>Awesome Reads Available Now</a:t>
            </a:r>
            <a:endParaRPr lang="en-US" b="1" dirty="0"/>
          </a:p>
        </p:txBody>
      </p:sp>
      <p:pic>
        <p:nvPicPr>
          <p:cNvPr id="13" name="Picture 12"/>
          <p:cNvPicPr>
            <a:picLocks noChangeAspect="1"/>
          </p:cNvPicPr>
          <p:nvPr/>
        </p:nvPicPr>
        <p:blipFill>
          <a:blip r:embed="rId4"/>
          <a:stretch>
            <a:fillRect/>
          </a:stretch>
        </p:blipFill>
        <p:spPr>
          <a:xfrm>
            <a:off x="328613" y="8077200"/>
            <a:ext cx="833437" cy="1104900"/>
          </a:xfrm>
          <a:prstGeom prst="rect">
            <a:avLst/>
          </a:prstGeom>
        </p:spPr>
      </p:pic>
      <p:pic>
        <p:nvPicPr>
          <p:cNvPr id="15" name="Picture 14"/>
          <p:cNvPicPr>
            <a:picLocks noChangeAspect="1"/>
          </p:cNvPicPr>
          <p:nvPr/>
        </p:nvPicPr>
        <p:blipFill>
          <a:blip r:embed="rId5"/>
          <a:stretch>
            <a:fillRect/>
          </a:stretch>
        </p:blipFill>
        <p:spPr>
          <a:xfrm>
            <a:off x="310833" y="6531610"/>
            <a:ext cx="852488" cy="1123950"/>
          </a:xfrm>
          <a:prstGeom prst="rect">
            <a:avLst/>
          </a:prstGeom>
        </p:spPr>
      </p:pic>
      <p:pic>
        <p:nvPicPr>
          <p:cNvPr id="16" name="Picture 15"/>
          <p:cNvPicPr>
            <a:picLocks noChangeAspect="1"/>
          </p:cNvPicPr>
          <p:nvPr/>
        </p:nvPicPr>
        <p:blipFill>
          <a:blip r:embed="rId6"/>
          <a:stretch>
            <a:fillRect/>
          </a:stretch>
        </p:blipFill>
        <p:spPr>
          <a:xfrm>
            <a:off x="347662" y="3086100"/>
            <a:ext cx="833438" cy="1123950"/>
          </a:xfrm>
          <a:prstGeom prst="rect">
            <a:avLst/>
          </a:prstGeom>
        </p:spPr>
      </p:pic>
      <p:pic>
        <p:nvPicPr>
          <p:cNvPr id="17" name="Picture 16"/>
          <p:cNvPicPr>
            <a:picLocks noChangeAspect="1"/>
          </p:cNvPicPr>
          <p:nvPr/>
        </p:nvPicPr>
        <p:blipFill>
          <a:blip r:embed="rId7"/>
          <a:stretch>
            <a:fillRect/>
          </a:stretch>
        </p:blipFill>
        <p:spPr>
          <a:xfrm>
            <a:off x="319087" y="4533900"/>
            <a:ext cx="842963" cy="1104900"/>
          </a:xfrm>
          <a:prstGeom prst="rect">
            <a:avLst/>
          </a:prstGeom>
        </p:spPr>
      </p:pic>
    </p:spTree>
    <p:extLst>
      <p:ext uri="{BB962C8B-B14F-4D97-AF65-F5344CB8AC3E}">
        <p14:creationId xmlns:p14="http://schemas.microsoft.com/office/powerpoint/2010/main" val="2007588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TotalTime>
  <Words>316</Words>
  <Application>Microsoft Office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Open Sans</vt:lpstr>
      <vt:lpstr>Times New Roman</vt:lpstr>
      <vt:lpstr>Office Theme</vt:lpstr>
      <vt:lpstr>PowerPoint Presentation</vt:lpstr>
    </vt:vector>
  </TitlesOfParts>
  <Company>Burlington County Library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default</dc:creator>
  <cp:lastModifiedBy>default</cp:lastModifiedBy>
  <cp:revision>25</cp:revision>
  <cp:lastPrinted>2021-03-05T22:06:13Z</cp:lastPrinted>
  <dcterms:created xsi:type="dcterms:W3CDTF">2020-10-06T19:43:04Z</dcterms:created>
  <dcterms:modified xsi:type="dcterms:W3CDTF">2021-03-05T22:32:59Z</dcterms:modified>
</cp:coreProperties>
</file>