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</p:sldIdLst>
  <p:sldSz cx="7315200" cy="96012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9780"/>
    <a:srgbClr val="B9829D"/>
    <a:srgbClr val="6C82A1"/>
    <a:srgbClr val="B6E2CC"/>
    <a:srgbClr val="EFA192"/>
    <a:srgbClr val="F7D1C9"/>
    <a:srgbClr val="C68278"/>
    <a:srgbClr val="CCCBE5"/>
    <a:srgbClr val="92C74A"/>
    <a:srgbClr val="C07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71308"/>
            <a:ext cx="5486400" cy="3342640"/>
          </a:xfrm>
        </p:spPr>
        <p:txBody>
          <a:bodyPr anchor="b"/>
          <a:lstStyle>
            <a:lvl1pPr algn="ctr">
              <a:defRPr sz="3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42853"/>
            <a:ext cx="5486400" cy="2318067"/>
          </a:xfrm>
        </p:spPr>
        <p:txBody>
          <a:bodyPr/>
          <a:lstStyle>
            <a:lvl1pPr marL="0" indent="0" algn="ctr">
              <a:buNone/>
              <a:defRPr sz="144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477F-B3B8-495A-9967-D062CE48623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FD7-18FC-4310-A8D0-751074BB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8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477F-B3B8-495A-9967-D062CE48623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FD7-18FC-4310-A8D0-751074BB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4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11175"/>
            <a:ext cx="1577340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11175"/>
            <a:ext cx="4640580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477F-B3B8-495A-9967-D062CE48623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FD7-18FC-4310-A8D0-751074BB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7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477F-B3B8-495A-9967-D062CE48623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FD7-18FC-4310-A8D0-751074BB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5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393634"/>
            <a:ext cx="6309360" cy="399383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425249"/>
            <a:ext cx="6309360" cy="210026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477F-B3B8-495A-9967-D062CE48623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FD7-18FC-4310-A8D0-751074BB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8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555875"/>
            <a:ext cx="310896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555875"/>
            <a:ext cx="310896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477F-B3B8-495A-9967-D062CE48623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FD7-18FC-4310-A8D0-751074BB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5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11176"/>
            <a:ext cx="630936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2353628"/>
            <a:ext cx="3094672" cy="115347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3507105"/>
            <a:ext cx="3094672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353628"/>
            <a:ext cx="3109913" cy="115347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507105"/>
            <a:ext cx="3109913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477F-B3B8-495A-9967-D062CE48623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FD7-18FC-4310-A8D0-751074BB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6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477F-B3B8-495A-9967-D062CE48623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FD7-18FC-4310-A8D0-751074BB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4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477F-B3B8-495A-9967-D062CE48623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FD7-18FC-4310-A8D0-751074BB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82396"/>
            <a:ext cx="3703320" cy="68230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477F-B3B8-495A-9967-D062CE48623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FD7-18FC-4310-A8D0-751074BB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9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9913" y="1382396"/>
            <a:ext cx="3703320" cy="6823075"/>
          </a:xfrm>
        </p:spPr>
        <p:txBody>
          <a:bodyPr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477F-B3B8-495A-9967-D062CE48623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FD7-18FC-4310-A8D0-751074BB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3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11176"/>
            <a:ext cx="630936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555875"/>
            <a:ext cx="630936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898891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B477F-B3B8-495A-9967-D062CE48623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898891"/>
            <a:ext cx="2468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898891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EFD7-18FC-4310-A8D0-751074BB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9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23850" y="266700"/>
            <a:ext cx="6553200" cy="8896350"/>
          </a:xfrm>
          <a:prstGeom prst="rect">
            <a:avLst/>
          </a:prstGeom>
          <a:solidFill>
            <a:schemeClr val="bg1"/>
          </a:solidFill>
          <a:ln w="76200">
            <a:solidFill>
              <a:srgbClr val="B6E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4716" y="293299"/>
            <a:ext cx="6851465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200" b="1" cap="none" spc="0" dirty="0" smtClean="0">
                <a:solidFill>
                  <a:srgbClr val="6C82A1"/>
                </a:solidFill>
                <a:effectLst/>
              </a:rPr>
              <a:t>CHECK IT OUT! </a:t>
            </a:r>
            <a:r>
              <a:rPr lang="en-US" sz="4200" b="1" dirty="0" smtClean="0">
                <a:solidFill>
                  <a:srgbClr val="6C82A1"/>
                </a:solidFill>
              </a:rPr>
              <a:t>NEWSLETTER</a:t>
            </a:r>
            <a:endParaRPr lang="en-US" sz="4200" b="1" cap="none" spc="0" dirty="0" smtClean="0">
              <a:solidFill>
                <a:srgbClr val="6C82A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528" y="1621973"/>
            <a:ext cx="600338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99780"/>
                </a:solidFill>
              </a:rPr>
              <a:t>Highlighting </a:t>
            </a:r>
            <a:r>
              <a:rPr lang="en-US" sz="2000" b="1" dirty="0" smtClean="0">
                <a:solidFill>
                  <a:srgbClr val="399780"/>
                </a:solidFill>
              </a:rPr>
              <a:t>New Books Exclusive to LCOB!</a:t>
            </a:r>
            <a:endParaRPr lang="en-US" sz="2000" b="1" dirty="0">
              <a:solidFill>
                <a:srgbClr val="3997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598" y="964249"/>
            <a:ext cx="29337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B9829D"/>
                </a:solidFill>
              </a:rPr>
              <a:t>May </a:t>
            </a:r>
            <a:r>
              <a:rPr lang="en-US" sz="3500" b="1" dirty="0" smtClean="0">
                <a:solidFill>
                  <a:srgbClr val="B9829D"/>
                </a:solidFill>
              </a:rPr>
              <a:t>2025</a:t>
            </a:r>
            <a:endParaRPr lang="en-US" sz="3500" b="1" dirty="0">
              <a:solidFill>
                <a:srgbClr val="B9829D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8756" y="8346607"/>
            <a:ext cx="600338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99780"/>
                </a:solidFill>
              </a:rPr>
              <a:t>Check out our website for more information </a:t>
            </a:r>
          </a:p>
          <a:p>
            <a:pPr algn="ctr"/>
            <a:r>
              <a:rPr lang="en-US" sz="2000" b="1" dirty="0" smtClean="0">
                <a:solidFill>
                  <a:srgbClr val="399780"/>
                </a:solidFill>
              </a:rPr>
              <a:t>about these book!</a:t>
            </a:r>
            <a:endParaRPr lang="en-US" sz="2000" b="1" dirty="0">
              <a:solidFill>
                <a:srgbClr val="3997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28" y="2266141"/>
            <a:ext cx="2486025" cy="2486025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23714" y="5189632"/>
            <a:ext cx="2487168" cy="2487168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21420" y="5103700"/>
            <a:ext cx="1920240" cy="2670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844" y="2187729"/>
            <a:ext cx="192290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23850" y="266700"/>
            <a:ext cx="6553200" cy="8896350"/>
          </a:xfrm>
          <a:prstGeom prst="rect">
            <a:avLst/>
          </a:prstGeom>
          <a:solidFill>
            <a:schemeClr val="bg1"/>
          </a:solidFill>
          <a:ln w="76200">
            <a:solidFill>
              <a:srgbClr val="B6E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4488" y="377108"/>
            <a:ext cx="6851465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200" b="1" cap="none" spc="0" dirty="0" smtClean="0">
                <a:solidFill>
                  <a:srgbClr val="6C82A1"/>
                </a:solidFill>
                <a:effectLst/>
              </a:rPr>
              <a:t>CHECK IT OUT! </a:t>
            </a:r>
            <a:r>
              <a:rPr lang="en-US" sz="4200" b="1" dirty="0" smtClean="0">
                <a:solidFill>
                  <a:srgbClr val="6C82A1"/>
                </a:solidFill>
              </a:rPr>
              <a:t>NEWSLETTER</a:t>
            </a:r>
            <a:endParaRPr lang="en-US" sz="4200" b="1" cap="none" spc="0" dirty="0" smtClean="0">
              <a:solidFill>
                <a:srgbClr val="6C82A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523" y="5954931"/>
            <a:ext cx="4015842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For too long, stories and artistic expressions from Indigenous people have been written and recorded by </a:t>
            </a:r>
            <a:r>
              <a:rPr lang="en-US" sz="1400" dirty="0" smtClean="0"/>
              <a:t>others. In </a:t>
            </a:r>
            <a:r>
              <a:rPr lang="en-US" sz="1400" dirty="0"/>
              <a:t>Ours to Tell, sixteen Indigenous creators relate traditions, accounts of historical events, and their own lived experiences.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253749" y="7546897"/>
            <a:ext cx="4150154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/>
              <a:t>For share day at school, Nova has to bring in something that makes her unique and she knows just the thing: her breakfast pickles</a:t>
            </a:r>
            <a:r>
              <a:rPr lang="en-US" sz="1400" dirty="0" smtClean="0"/>
              <a:t>!</a:t>
            </a:r>
            <a:endParaRPr lang="en-US" sz="1400" dirty="0"/>
          </a:p>
          <a:p>
            <a:r>
              <a:rPr lang="en-US" sz="1400" dirty="0"/>
              <a:t>But when the fridge opens to an empty pickle jar, Nova has to find a new share and her morning medicine leads to the perfect idea: her brain sparkles!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89228" y="2423257"/>
            <a:ext cx="4115909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/>
              <a:t>America's national parks are some of the most magical places in the world, and home to a diverse array of creatures, both well known and more </a:t>
            </a:r>
            <a:r>
              <a:rPr lang="en-US" sz="1400" dirty="0" smtClean="0"/>
              <a:t>unusual. Explore this A-Z introduction of the wild and whimsical animals who call the parks home.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63845" y="1049972"/>
            <a:ext cx="2952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B9829D"/>
                </a:solidFill>
              </a:rPr>
              <a:t>May </a:t>
            </a:r>
            <a:r>
              <a:rPr lang="en-US" sz="3500" b="1" dirty="0" smtClean="0">
                <a:solidFill>
                  <a:srgbClr val="B9829D"/>
                </a:solidFill>
              </a:rPr>
              <a:t>2025</a:t>
            </a:r>
            <a:endParaRPr lang="en-US" sz="3500" b="1" dirty="0">
              <a:solidFill>
                <a:srgbClr val="B9829D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2523" y="1678981"/>
            <a:ext cx="600338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99780"/>
                </a:solidFill>
              </a:rPr>
              <a:t>Highlighting </a:t>
            </a:r>
            <a:r>
              <a:rPr lang="en-US" sz="2000" b="1" dirty="0" smtClean="0">
                <a:solidFill>
                  <a:srgbClr val="399780"/>
                </a:solidFill>
              </a:rPr>
              <a:t>New Books Exclusive to LCOB!</a:t>
            </a:r>
            <a:endParaRPr lang="en-US" sz="2000" b="1" dirty="0">
              <a:solidFill>
                <a:srgbClr val="39978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64202" y="4130099"/>
            <a:ext cx="4150154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/>
              <a:t>J and K are the most creative fifth graders </a:t>
            </a:r>
            <a:r>
              <a:rPr lang="en-US" sz="1400" dirty="0" smtClean="0"/>
              <a:t>at their school. </a:t>
            </a:r>
            <a:r>
              <a:rPr lang="en-US" sz="1400" dirty="0"/>
              <a:t>J loves to draw and </a:t>
            </a:r>
            <a:r>
              <a:rPr lang="en-US" sz="1400" dirty="0" smtClean="0"/>
              <a:t>stories </a:t>
            </a:r>
            <a:r>
              <a:rPr lang="en-US" sz="1400" dirty="0"/>
              <a:t>are J-ENIUS! K loves to write and his stories are K-LASSIC!! </a:t>
            </a:r>
            <a:r>
              <a:rPr lang="en-US" sz="1400" dirty="0" smtClean="0"/>
              <a:t>When both J and K enter their school’s writing contest it becomes one of the most intense rivalries the world has ever seen. 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118" y="2230437"/>
            <a:ext cx="1525317" cy="1525317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8364" y="7406123"/>
            <a:ext cx="1527048" cy="1527048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50268" y="5545449"/>
            <a:ext cx="1271016" cy="17556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23" y="3916363"/>
            <a:ext cx="1266744" cy="17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E5C86E3-3026-4059-8750-12EF6C12904D}" vid="{C6CD9B99-FEFD-4457-84D4-093E370AE3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1327</TotalTime>
  <Words>241</Words>
  <Application>Microsoft Office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Open Sans Light</vt:lpstr>
      <vt:lpstr>Office Theme</vt:lpstr>
      <vt:lpstr>PowerPoint Presentation</vt:lpstr>
      <vt:lpstr>PowerPoint Presentation</vt:lpstr>
    </vt:vector>
  </TitlesOfParts>
  <Company>Burlington County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default</cp:lastModifiedBy>
  <cp:revision>142</cp:revision>
  <cp:lastPrinted>2024-05-02T18:54:39Z</cp:lastPrinted>
  <dcterms:created xsi:type="dcterms:W3CDTF">2021-05-10T21:32:55Z</dcterms:created>
  <dcterms:modified xsi:type="dcterms:W3CDTF">2025-04-25T21:11:08Z</dcterms:modified>
</cp:coreProperties>
</file>