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206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20" d="100"/>
          <a:sy n="20" d="100"/>
        </p:scale>
        <p:origin x="295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549111-2128-4B3C-B9F3-2C7C55F86E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18400" cy="420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239433"/>
            <a:ext cx="7098030" cy="356459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239433"/>
            <a:ext cx="20882610" cy="3564594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5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4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486402"/>
            <a:ext cx="28392120" cy="1749678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8148716"/>
            <a:ext cx="28392120" cy="92011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4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197167"/>
            <a:ext cx="13990320" cy="266882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197167"/>
            <a:ext cx="13990320" cy="266882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1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239442"/>
            <a:ext cx="28392120" cy="813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311133"/>
            <a:ext cx="13926024" cy="505332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5364460"/>
            <a:ext cx="13926024" cy="225988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311133"/>
            <a:ext cx="13994608" cy="505332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5364460"/>
            <a:ext cx="13994608" cy="225988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5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4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804160"/>
            <a:ext cx="10617041" cy="98145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056216"/>
            <a:ext cx="16664940" cy="29891567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618720"/>
            <a:ext cx="10617041" cy="23377740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9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804160"/>
            <a:ext cx="10617041" cy="98145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056216"/>
            <a:ext cx="16664940" cy="29891567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618720"/>
            <a:ext cx="10617041" cy="23377740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9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239442"/>
            <a:ext cx="28392120" cy="813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197167"/>
            <a:ext cx="28392120" cy="2668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8985623"/>
            <a:ext cx="740664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208C-D576-4B23-891D-B924CFBDD48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8985623"/>
            <a:ext cx="1110996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8985623"/>
            <a:ext cx="740664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83A4A-165B-4E7A-ABBA-BCDB2FA9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4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55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A Rivera Alvarez</dc:creator>
  <cp:lastModifiedBy>Luis A Rivera Alvarez</cp:lastModifiedBy>
  <cp:revision>4</cp:revision>
  <dcterms:created xsi:type="dcterms:W3CDTF">2024-02-05T18:42:51Z</dcterms:created>
  <dcterms:modified xsi:type="dcterms:W3CDTF">2024-02-06T13:57:25Z</dcterms:modified>
</cp:coreProperties>
</file>