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62" r:id="rId2"/>
    <p:sldId id="373" r:id="rId3"/>
    <p:sldId id="450" r:id="rId4"/>
    <p:sldId id="451" r:id="rId5"/>
    <p:sldId id="337" r:id="rId6"/>
    <p:sldId id="350" r:id="rId7"/>
    <p:sldId id="367" r:id="rId8"/>
    <p:sldId id="374" r:id="rId9"/>
    <p:sldId id="448" r:id="rId10"/>
    <p:sldId id="369" r:id="rId11"/>
    <p:sldId id="370" r:id="rId12"/>
    <p:sldId id="371" r:id="rId13"/>
    <p:sldId id="372" r:id="rId14"/>
    <p:sldId id="379" r:id="rId15"/>
    <p:sldId id="452" r:id="rId16"/>
    <p:sldId id="375" r:id="rId17"/>
    <p:sldId id="378" r:id="rId18"/>
    <p:sldId id="376" r:id="rId19"/>
    <p:sldId id="453" r:id="rId20"/>
    <p:sldId id="444" r:id="rId21"/>
    <p:sldId id="454" r:id="rId22"/>
    <p:sldId id="354" r:id="rId23"/>
    <p:sldId id="377" r:id="rId24"/>
    <p:sldId id="445" r:id="rId25"/>
    <p:sldId id="449" r:id="rId26"/>
    <p:sldId id="382" r:id="rId27"/>
    <p:sldId id="443" r:id="rId28"/>
    <p:sldId id="446" r:id="rId29"/>
    <p:sldId id="44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/>
    <p:restoredTop sz="95794"/>
  </p:normalViewPr>
  <p:slideViewPr>
    <p:cSldViewPr snapToGrid="0" snapToObjects="1">
      <p:cViewPr varScale="1">
        <p:scale>
          <a:sx n="127" d="100"/>
          <a:sy n="127" d="100"/>
        </p:scale>
        <p:origin x="216" y="1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3FDA6-4AE7-4018-8EDB-CE284457905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96DD8B-8151-40ED-89DA-38CDB067E8EA}">
      <dgm:prSet/>
      <dgm:spPr/>
      <dgm:t>
        <a:bodyPr/>
        <a:lstStyle/>
        <a:p>
          <a:r>
            <a:rPr lang="en-US" dirty="0"/>
            <a:t>Assess what children/youth know and anticipate about death and dying </a:t>
          </a:r>
        </a:p>
      </dgm:t>
    </dgm:pt>
    <dgm:pt modelId="{4AD7CF9D-03EE-4860-9963-7091143CAA95}" type="parTrans" cxnId="{6F259158-D461-4137-929A-31439FEAE385}">
      <dgm:prSet/>
      <dgm:spPr/>
      <dgm:t>
        <a:bodyPr/>
        <a:lstStyle/>
        <a:p>
          <a:endParaRPr lang="en-US"/>
        </a:p>
      </dgm:t>
    </dgm:pt>
    <dgm:pt modelId="{01C322FF-75BA-45F4-B89A-717F6423077A}" type="sibTrans" cxnId="{6F259158-D461-4137-929A-31439FEAE385}">
      <dgm:prSet/>
      <dgm:spPr/>
      <dgm:t>
        <a:bodyPr/>
        <a:lstStyle/>
        <a:p>
          <a:endParaRPr lang="en-US"/>
        </a:p>
      </dgm:t>
    </dgm:pt>
    <dgm:pt modelId="{DC9AACD3-C09D-427C-915C-BE70DB9377EA}">
      <dgm:prSet/>
      <dgm:spPr/>
      <dgm:t>
        <a:bodyPr/>
        <a:lstStyle/>
        <a:p>
          <a:r>
            <a:rPr lang="en-US" dirty="0"/>
            <a:t>Craft discussions by age group</a:t>
          </a:r>
        </a:p>
      </dgm:t>
    </dgm:pt>
    <dgm:pt modelId="{3FF818B7-CFC6-4551-A39E-FF0005D854C9}" type="parTrans" cxnId="{D70BE431-E988-41E8-B42F-EBBB8B8DD11C}">
      <dgm:prSet/>
      <dgm:spPr/>
      <dgm:t>
        <a:bodyPr/>
        <a:lstStyle/>
        <a:p>
          <a:endParaRPr lang="en-US"/>
        </a:p>
      </dgm:t>
    </dgm:pt>
    <dgm:pt modelId="{3D38ED0B-EFB6-4F04-B8CE-6577DBFEDABA}" type="sibTrans" cxnId="{D70BE431-E988-41E8-B42F-EBBB8B8DD11C}">
      <dgm:prSet/>
      <dgm:spPr/>
      <dgm:t>
        <a:bodyPr/>
        <a:lstStyle/>
        <a:p>
          <a:endParaRPr lang="en-US"/>
        </a:p>
      </dgm:t>
    </dgm:pt>
    <dgm:pt modelId="{C22B002E-72EC-454E-9E81-F4545F5ABE54}">
      <dgm:prSet/>
      <dgm:spPr/>
      <dgm:t>
        <a:bodyPr/>
        <a:lstStyle/>
        <a:p>
          <a:r>
            <a:rPr lang="en-US" dirty="0"/>
            <a:t>Identify how grief manifests in children and youth</a:t>
          </a:r>
        </a:p>
      </dgm:t>
    </dgm:pt>
    <dgm:pt modelId="{FF247DF0-FD31-4BF6-9250-961554A7B5E1}" type="parTrans" cxnId="{205E44B6-BBEB-4A4A-B158-A853BC736A7C}">
      <dgm:prSet/>
      <dgm:spPr/>
      <dgm:t>
        <a:bodyPr/>
        <a:lstStyle/>
        <a:p>
          <a:endParaRPr lang="en-US"/>
        </a:p>
      </dgm:t>
    </dgm:pt>
    <dgm:pt modelId="{63992714-0299-4742-B5EF-0871FB61CD86}" type="sibTrans" cxnId="{205E44B6-BBEB-4A4A-B158-A853BC736A7C}">
      <dgm:prSet/>
      <dgm:spPr/>
      <dgm:t>
        <a:bodyPr/>
        <a:lstStyle/>
        <a:p>
          <a:endParaRPr lang="en-US"/>
        </a:p>
      </dgm:t>
    </dgm:pt>
    <dgm:pt modelId="{7203AD89-4318-474D-9E5C-FD1C2AD53096}">
      <dgm:prSet/>
      <dgm:spPr/>
      <dgm:t>
        <a:bodyPr/>
        <a:lstStyle/>
        <a:p>
          <a:r>
            <a:rPr lang="en-US" dirty="0"/>
            <a:t>Understand anticipatory and complicated grief</a:t>
          </a:r>
        </a:p>
      </dgm:t>
    </dgm:pt>
    <dgm:pt modelId="{3D7AAAEA-F745-4579-BD5C-274B864AEBCE}" type="parTrans" cxnId="{387C2372-1C1A-472F-A322-6CE9A3FF0423}">
      <dgm:prSet/>
      <dgm:spPr/>
      <dgm:t>
        <a:bodyPr/>
        <a:lstStyle/>
        <a:p>
          <a:endParaRPr lang="en-US"/>
        </a:p>
      </dgm:t>
    </dgm:pt>
    <dgm:pt modelId="{BC57E521-911A-42C4-83FB-189CC5CD459D}" type="sibTrans" cxnId="{387C2372-1C1A-472F-A322-6CE9A3FF0423}">
      <dgm:prSet/>
      <dgm:spPr/>
      <dgm:t>
        <a:bodyPr/>
        <a:lstStyle/>
        <a:p>
          <a:endParaRPr lang="en-US"/>
        </a:p>
      </dgm:t>
    </dgm:pt>
    <dgm:pt modelId="{A4A4EDC4-3BFC-4789-9E64-92250C3FAA24}">
      <dgm:prSet/>
      <dgm:spPr/>
      <dgm:t>
        <a:bodyPr/>
        <a:lstStyle/>
        <a:p>
          <a:endParaRPr lang="en-US" dirty="0"/>
        </a:p>
      </dgm:t>
    </dgm:pt>
    <dgm:pt modelId="{14C6A4B6-261A-453F-AFF9-2661365C21B1}" type="parTrans" cxnId="{E2FFD14B-FE84-44BB-8865-7F22643D3C69}">
      <dgm:prSet/>
      <dgm:spPr/>
      <dgm:t>
        <a:bodyPr/>
        <a:lstStyle/>
        <a:p>
          <a:endParaRPr lang="en-US"/>
        </a:p>
      </dgm:t>
    </dgm:pt>
    <dgm:pt modelId="{19CD28D5-05BF-4FF8-B425-D82E839870CC}" type="sibTrans" cxnId="{E2FFD14B-FE84-44BB-8865-7F22643D3C69}">
      <dgm:prSet/>
      <dgm:spPr/>
      <dgm:t>
        <a:bodyPr/>
        <a:lstStyle/>
        <a:p>
          <a:endParaRPr lang="en-US"/>
        </a:p>
      </dgm:t>
    </dgm:pt>
    <dgm:pt modelId="{D12F24E2-0038-2F4E-A0FE-3B83E4DF3E9B}" type="pres">
      <dgm:prSet presAssocID="{6DD3FDA6-4AE7-4018-8EDB-CE284457905B}" presName="vert0" presStyleCnt="0">
        <dgm:presLayoutVars>
          <dgm:dir/>
          <dgm:animOne val="branch"/>
          <dgm:animLvl val="lvl"/>
        </dgm:presLayoutVars>
      </dgm:prSet>
      <dgm:spPr/>
    </dgm:pt>
    <dgm:pt modelId="{053F4C2C-7012-1341-BFFC-D8E2BA75BA1C}" type="pres">
      <dgm:prSet presAssocID="{2596DD8B-8151-40ED-89DA-38CDB067E8EA}" presName="thickLine" presStyleLbl="alignNode1" presStyleIdx="0" presStyleCnt="5"/>
      <dgm:spPr/>
    </dgm:pt>
    <dgm:pt modelId="{A2739C9D-171B-FE40-A545-2B4AC06A8BA8}" type="pres">
      <dgm:prSet presAssocID="{2596DD8B-8151-40ED-89DA-38CDB067E8EA}" presName="horz1" presStyleCnt="0"/>
      <dgm:spPr/>
    </dgm:pt>
    <dgm:pt modelId="{9792C730-304B-A447-8AA0-08CE1871ADB9}" type="pres">
      <dgm:prSet presAssocID="{2596DD8B-8151-40ED-89DA-38CDB067E8EA}" presName="tx1" presStyleLbl="revTx" presStyleIdx="0" presStyleCnt="5"/>
      <dgm:spPr/>
    </dgm:pt>
    <dgm:pt modelId="{62C4D483-A2F7-E14C-A15F-190513CC27C3}" type="pres">
      <dgm:prSet presAssocID="{2596DD8B-8151-40ED-89DA-38CDB067E8EA}" presName="vert1" presStyleCnt="0"/>
      <dgm:spPr/>
    </dgm:pt>
    <dgm:pt modelId="{543F9B96-CBD3-3C41-8F0C-0025F736722B}" type="pres">
      <dgm:prSet presAssocID="{DC9AACD3-C09D-427C-915C-BE70DB9377EA}" presName="thickLine" presStyleLbl="alignNode1" presStyleIdx="1" presStyleCnt="5"/>
      <dgm:spPr/>
    </dgm:pt>
    <dgm:pt modelId="{CA868A97-F9DE-A642-A14E-50B4B27F8404}" type="pres">
      <dgm:prSet presAssocID="{DC9AACD3-C09D-427C-915C-BE70DB9377EA}" presName="horz1" presStyleCnt="0"/>
      <dgm:spPr/>
    </dgm:pt>
    <dgm:pt modelId="{7C3283F2-AFAF-9A44-8C06-D3CEF79E601A}" type="pres">
      <dgm:prSet presAssocID="{DC9AACD3-C09D-427C-915C-BE70DB9377EA}" presName="tx1" presStyleLbl="revTx" presStyleIdx="1" presStyleCnt="5"/>
      <dgm:spPr/>
    </dgm:pt>
    <dgm:pt modelId="{C0BACCF9-B334-0B4A-ABA9-3E9E0180C468}" type="pres">
      <dgm:prSet presAssocID="{DC9AACD3-C09D-427C-915C-BE70DB9377EA}" presName="vert1" presStyleCnt="0"/>
      <dgm:spPr/>
    </dgm:pt>
    <dgm:pt modelId="{052F9ED6-E98F-FB40-894B-A5351319957C}" type="pres">
      <dgm:prSet presAssocID="{C22B002E-72EC-454E-9E81-F4545F5ABE54}" presName="thickLine" presStyleLbl="alignNode1" presStyleIdx="2" presStyleCnt="5"/>
      <dgm:spPr/>
    </dgm:pt>
    <dgm:pt modelId="{5FB0CD8E-E400-0945-AE34-A03EFCF8B243}" type="pres">
      <dgm:prSet presAssocID="{C22B002E-72EC-454E-9E81-F4545F5ABE54}" presName="horz1" presStyleCnt="0"/>
      <dgm:spPr/>
    </dgm:pt>
    <dgm:pt modelId="{329EB17B-F63F-E746-B468-BD7D6FE7CCB0}" type="pres">
      <dgm:prSet presAssocID="{C22B002E-72EC-454E-9E81-F4545F5ABE54}" presName="tx1" presStyleLbl="revTx" presStyleIdx="2" presStyleCnt="5"/>
      <dgm:spPr/>
    </dgm:pt>
    <dgm:pt modelId="{1C651CEF-4328-AA44-B936-CFE53420C99A}" type="pres">
      <dgm:prSet presAssocID="{C22B002E-72EC-454E-9E81-F4545F5ABE54}" presName="vert1" presStyleCnt="0"/>
      <dgm:spPr/>
    </dgm:pt>
    <dgm:pt modelId="{DBBC66C1-556F-264A-8533-404C7BA7BB3F}" type="pres">
      <dgm:prSet presAssocID="{7203AD89-4318-474D-9E5C-FD1C2AD53096}" presName="thickLine" presStyleLbl="alignNode1" presStyleIdx="3" presStyleCnt="5"/>
      <dgm:spPr/>
    </dgm:pt>
    <dgm:pt modelId="{463ADD5B-FB26-F84E-BE3E-D8A7E63F0FE0}" type="pres">
      <dgm:prSet presAssocID="{7203AD89-4318-474D-9E5C-FD1C2AD53096}" presName="horz1" presStyleCnt="0"/>
      <dgm:spPr/>
    </dgm:pt>
    <dgm:pt modelId="{7F4998AA-98E5-974E-8135-FFFFF6B07A27}" type="pres">
      <dgm:prSet presAssocID="{7203AD89-4318-474D-9E5C-FD1C2AD53096}" presName="tx1" presStyleLbl="revTx" presStyleIdx="3" presStyleCnt="5"/>
      <dgm:spPr/>
    </dgm:pt>
    <dgm:pt modelId="{0192FB7C-0A55-1242-9597-CC78A47F406C}" type="pres">
      <dgm:prSet presAssocID="{7203AD89-4318-474D-9E5C-FD1C2AD53096}" presName="vert1" presStyleCnt="0"/>
      <dgm:spPr/>
    </dgm:pt>
    <dgm:pt modelId="{434FC09C-5C59-A046-8405-1D188267207C}" type="pres">
      <dgm:prSet presAssocID="{A4A4EDC4-3BFC-4789-9E64-92250C3FAA24}" presName="thickLine" presStyleLbl="alignNode1" presStyleIdx="4" presStyleCnt="5"/>
      <dgm:spPr/>
    </dgm:pt>
    <dgm:pt modelId="{9DE43494-74AA-984F-957B-2DEF0D14FD76}" type="pres">
      <dgm:prSet presAssocID="{A4A4EDC4-3BFC-4789-9E64-92250C3FAA24}" presName="horz1" presStyleCnt="0"/>
      <dgm:spPr/>
    </dgm:pt>
    <dgm:pt modelId="{02A06704-3D21-1D4B-9087-CCB5D24340BD}" type="pres">
      <dgm:prSet presAssocID="{A4A4EDC4-3BFC-4789-9E64-92250C3FAA24}" presName="tx1" presStyleLbl="revTx" presStyleIdx="4" presStyleCnt="5"/>
      <dgm:spPr/>
    </dgm:pt>
    <dgm:pt modelId="{114B7E68-83B9-6F4A-BB4C-E9F97A3E461F}" type="pres">
      <dgm:prSet presAssocID="{A4A4EDC4-3BFC-4789-9E64-92250C3FAA24}" presName="vert1" presStyleCnt="0"/>
      <dgm:spPr/>
    </dgm:pt>
  </dgm:ptLst>
  <dgm:cxnLst>
    <dgm:cxn modelId="{D70BE431-E988-41E8-B42F-EBBB8B8DD11C}" srcId="{6DD3FDA6-4AE7-4018-8EDB-CE284457905B}" destId="{DC9AACD3-C09D-427C-915C-BE70DB9377EA}" srcOrd="1" destOrd="0" parTransId="{3FF818B7-CFC6-4551-A39E-FF0005D854C9}" sibTransId="{3D38ED0B-EFB6-4F04-B8CE-6577DBFEDABA}"/>
    <dgm:cxn modelId="{2230A73B-5543-D34C-B7DD-D26F058431F9}" type="presOf" srcId="{A4A4EDC4-3BFC-4789-9E64-92250C3FAA24}" destId="{02A06704-3D21-1D4B-9087-CCB5D24340BD}" srcOrd="0" destOrd="0" presId="urn:microsoft.com/office/officeart/2008/layout/LinedList"/>
    <dgm:cxn modelId="{3B581140-0E01-7F4B-98B9-46E38607A790}" type="presOf" srcId="{7203AD89-4318-474D-9E5C-FD1C2AD53096}" destId="{7F4998AA-98E5-974E-8135-FFFFF6B07A27}" srcOrd="0" destOrd="0" presId="urn:microsoft.com/office/officeart/2008/layout/LinedList"/>
    <dgm:cxn modelId="{E2FFD14B-FE84-44BB-8865-7F22643D3C69}" srcId="{6DD3FDA6-4AE7-4018-8EDB-CE284457905B}" destId="{A4A4EDC4-3BFC-4789-9E64-92250C3FAA24}" srcOrd="4" destOrd="0" parTransId="{14C6A4B6-261A-453F-AFF9-2661365C21B1}" sibTransId="{19CD28D5-05BF-4FF8-B425-D82E839870CC}"/>
    <dgm:cxn modelId="{6F259158-D461-4137-929A-31439FEAE385}" srcId="{6DD3FDA6-4AE7-4018-8EDB-CE284457905B}" destId="{2596DD8B-8151-40ED-89DA-38CDB067E8EA}" srcOrd="0" destOrd="0" parTransId="{4AD7CF9D-03EE-4860-9963-7091143CAA95}" sibTransId="{01C322FF-75BA-45F4-B89A-717F6423077A}"/>
    <dgm:cxn modelId="{9F2A2165-E54F-7D42-ACB2-C8DC0645BE26}" type="presOf" srcId="{C22B002E-72EC-454E-9E81-F4545F5ABE54}" destId="{329EB17B-F63F-E746-B468-BD7D6FE7CCB0}" srcOrd="0" destOrd="0" presId="urn:microsoft.com/office/officeart/2008/layout/LinedList"/>
    <dgm:cxn modelId="{387C2372-1C1A-472F-A322-6CE9A3FF0423}" srcId="{6DD3FDA6-4AE7-4018-8EDB-CE284457905B}" destId="{7203AD89-4318-474D-9E5C-FD1C2AD53096}" srcOrd="3" destOrd="0" parTransId="{3D7AAAEA-F745-4579-BD5C-274B864AEBCE}" sibTransId="{BC57E521-911A-42C4-83FB-189CC5CD459D}"/>
    <dgm:cxn modelId="{FDEB0B94-5BF9-D64F-BAA0-5BD926EA072C}" type="presOf" srcId="{6DD3FDA6-4AE7-4018-8EDB-CE284457905B}" destId="{D12F24E2-0038-2F4E-A0FE-3B83E4DF3E9B}" srcOrd="0" destOrd="0" presId="urn:microsoft.com/office/officeart/2008/layout/LinedList"/>
    <dgm:cxn modelId="{273A77AA-9D18-764D-B74E-3A219FFA6099}" type="presOf" srcId="{DC9AACD3-C09D-427C-915C-BE70DB9377EA}" destId="{7C3283F2-AFAF-9A44-8C06-D3CEF79E601A}" srcOrd="0" destOrd="0" presId="urn:microsoft.com/office/officeart/2008/layout/LinedList"/>
    <dgm:cxn modelId="{205E44B6-BBEB-4A4A-B158-A853BC736A7C}" srcId="{6DD3FDA6-4AE7-4018-8EDB-CE284457905B}" destId="{C22B002E-72EC-454E-9E81-F4545F5ABE54}" srcOrd="2" destOrd="0" parTransId="{FF247DF0-FD31-4BF6-9250-961554A7B5E1}" sibTransId="{63992714-0299-4742-B5EF-0871FB61CD86}"/>
    <dgm:cxn modelId="{BE3019BD-63CA-554E-8F64-95C55C731C00}" type="presOf" srcId="{2596DD8B-8151-40ED-89DA-38CDB067E8EA}" destId="{9792C730-304B-A447-8AA0-08CE1871ADB9}" srcOrd="0" destOrd="0" presId="urn:microsoft.com/office/officeart/2008/layout/LinedList"/>
    <dgm:cxn modelId="{135861F9-1FCF-3749-B6D7-830FC0DDC715}" type="presParOf" srcId="{D12F24E2-0038-2F4E-A0FE-3B83E4DF3E9B}" destId="{053F4C2C-7012-1341-BFFC-D8E2BA75BA1C}" srcOrd="0" destOrd="0" presId="urn:microsoft.com/office/officeart/2008/layout/LinedList"/>
    <dgm:cxn modelId="{46983B47-4DF7-1748-83A1-5DF8131EDD2C}" type="presParOf" srcId="{D12F24E2-0038-2F4E-A0FE-3B83E4DF3E9B}" destId="{A2739C9D-171B-FE40-A545-2B4AC06A8BA8}" srcOrd="1" destOrd="0" presId="urn:microsoft.com/office/officeart/2008/layout/LinedList"/>
    <dgm:cxn modelId="{D4E7B2C0-1D8F-D549-B5E9-CE01F10F9078}" type="presParOf" srcId="{A2739C9D-171B-FE40-A545-2B4AC06A8BA8}" destId="{9792C730-304B-A447-8AA0-08CE1871ADB9}" srcOrd="0" destOrd="0" presId="urn:microsoft.com/office/officeart/2008/layout/LinedList"/>
    <dgm:cxn modelId="{167DC86D-E656-6445-9847-07E32F9CE374}" type="presParOf" srcId="{A2739C9D-171B-FE40-A545-2B4AC06A8BA8}" destId="{62C4D483-A2F7-E14C-A15F-190513CC27C3}" srcOrd="1" destOrd="0" presId="urn:microsoft.com/office/officeart/2008/layout/LinedList"/>
    <dgm:cxn modelId="{848C187C-86CF-7148-A2E1-B823A5C4CEE0}" type="presParOf" srcId="{D12F24E2-0038-2F4E-A0FE-3B83E4DF3E9B}" destId="{543F9B96-CBD3-3C41-8F0C-0025F736722B}" srcOrd="2" destOrd="0" presId="urn:microsoft.com/office/officeart/2008/layout/LinedList"/>
    <dgm:cxn modelId="{CC92B4FE-142E-3F4D-B2C8-E12A91825B5C}" type="presParOf" srcId="{D12F24E2-0038-2F4E-A0FE-3B83E4DF3E9B}" destId="{CA868A97-F9DE-A642-A14E-50B4B27F8404}" srcOrd="3" destOrd="0" presId="urn:microsoft.com/office/officeart/2008/layout/LinedList"/>
    <dgm:cxn modelId="{95B35B48-F5BB-7C48-8655-F5475F235F62}" type="presParOf" srcId="{CA868A97-F9DE-A642-A14E-50B4B27F8404}" destId="{7C3283F2-AFAF-9A44-8C06-D3CEF79E601A}" srcOrd="0" destOrd="0" presId="urn:microsoft.com/office/officeart/2008/layout/LinedList"/>
    <dgm:cxn modelId="{E499BF6C-3639-8148-8148-FF38E9CE852C}" type="presParOf" srcId="{CA868A97-F9DE-A642-A14E-50B4B27F8404}" destId="{C0BACCF9-B334-0B4A-ABA9-3E9E0180C468}" srcOrd="1" destOrd="0" presId="urn:microsoft.com/office/officeart/2008/layout/LinedList"/>
    <dgm:cxn modelId="{024A5C6F-A9F1-2F4D-8E51-A40DE3E97987}" type="presParOf" srcId="{D12F24E2-0038-2F4E-A0FE-3B83E4DF3E9B}" destId="{052F9ED6-E98F-FB40-894B-A5351319957C}" srcOrd="4" destOrd="0" presId="urn:microsoft.com/office/officeart/2008/layout/LinedList"/>
    <dgm:cxn modelId="{B56B17E5-82B2-1B41-82CE-21AF946AD23F}" type="presParOf" srcId="{D12F24E2-0038-2F4E-A0FE-3B83E4DF3E9B}" destId="{5FB0CD8E-E400-0945-AE34-A03EFCF8B243}" srcOrd="5" destOrd="0" presId="urn:microsoft.com/office/officeart/2008/layout/LinedList"/>
    <dgm:cxn modelId="{0193198E-6400-264E-9F89-14651C342515}" type="presParOf" srcId="{5FB0CD8E-E400-0945-AE34-A03EFCF8B243}" destId="{329EB17B-F63F-E746-B468-BD7D6FE7CCB0}" srcOrd="0" destOrd="0" presId="urn:microsoft.com/office/officeart/2008/layout/LinedList"/>
    <dgm:cxn modelId="{693572DB-6E1B-AE4F-B519-F2BD6B359340}" type="presParOf" srcId="{5FB0CD8E-E400-0945-AE34-A03EFCF8B243}" destId="{1C651CEF-4328-AA44-B936-CFE53420C99A}" srcOrd="1" destOrd="0" presId="urn:microsoft.com/office/officeart/2008/layout/LinedList"/>
    <dgm:cxn modelId="{20CE4843-F1A1-F946-8991-F32727AA69CF}" type="presParOf" srcId="{D12F24E2-0038-2F4E-A0FE-3B83E4DF3E9B}" destId="{DBBC66C1-556F-264A-8533-404C7BA7BB3F}" srcOrd="6" destOrd="0" presId="urn:microsoft.com/office/officeart/2008/layout/LinedList"/>
    <dgm:cxn modelId="{11AB067A-9CF1-1A47-92BA-3AEE9EC8D99D}" type="presParOf" srcId="{D12F24E2-0038-2F4E-A0FE-3B83E4DF3E9B}" destId="{463ADD5B-FB26-F84E-BE3E-D8A7E63F0FE0}" srcOrd="7" destOrd="0" presId="urn:microsoft.com/office/officeart/2008/layout/LinedList"/>
    <dgm:cxn modelId="{B3D002C0-C009-324B-9DE1-81D80D1B05CF}" type="presParOf" srcId="{463ADD5B-FB26-F84E-BE3E-D8A7E63F0FE0}" destId="{7F4998AA-98E5-974E-8135-FFFFF6B07A27}" srcOrd="0" destOrd="0" presId="urn:microsoft.com/office/officeart/2008/layout/LinedList"/>
    <dgm:cxn modelId="{2E67C143-E1B5-3149-A121-3D913DEA59F3}" type="presParOf" srcId="{463ADD5B-FB26-F84E-BE3E-D8A7E63F0FE0}" destId="{0192FB7C-0A55-1242-9597-CC78A47F406C}" srcOrd="1" destOrd="0" presId="urn:microsoft.com/office/officeart/2008/layout/LinedList"/>
    <dgm:cxn modelId="{96B903DD-674A-004D-9445-0E88712AB0BB}" type="presParOf" srcId="{D12F24E2-0038-2F4E-A0FE-3B83E4DF3E9B}" destId="{434FC09C-5C59-A046-8405-1D188267207C}" srcOrd="8" destOrd="0" presId="urn:microsoft.com/office/officeart/2008/layout/LinedList"/>
    <dgm:cxn modelId="{0EE16401-0AEB-4442-9F0D-4D483AFCE395}" type="presParOf" srcId="{D12F24E2-0038-2F4E-A0FE-3B83E4DF3E9B}" destId="{9DE43494-74AA-984F-957B-2DEF0D14FD76}" srcOrd="9" destOrd="0" presId="urn:microsoft.com/office/officeart/2008/layout/LinedList"/>
    <dgm:cxn modelId="{DAFA57BE-EAFE-A347-BC7B-D426C11ECB8C}" type="presParOf" srcId="{9DE43494-74AA-984F-957B-2DEF0D14FD76}" destId="{02A06704-3D21-1D4B-9087-CCB5D24340BD}" srcOrd="0" destOrd="0" presId="urn:microsoft.com/office/officeart/2008/layout/LinedList"/>
    <dgm:cxn modelId="{C24BC0BA-4DF9-EE45-8116-1D8EE8DF31E1}" type="presParOf" srcId="{9DE43494-74AA-984F-957B-2DEF0D14FD76}" destId="{114B7E68-83B9-6F4A-BB4C-E9F97A3E461F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69833C-87AB-4B71-B113-AD45B646A718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67357D1-EFFE-4BA1-88CC-E22BC29556E1}">
      <dgm:prSet/>
      <dgm:spPr/>
      <dgm:t>
        <a:bodyPr/>
        <a:lstStyle/>
        <a:p>
          <a:r>
            <a:rPr lang="en-US" b="1" dirty="0"/>
            <a:t>Anticipatory grief is normal. </a:t>
          </a:r>
          <a:r>
            <a:rPr lang="en-US" dirty="0"/>
            <a:t>They may feel guilty, feeling bad about something that has changed or that they lost – while their parent is still alive. </a:t>
          </a:r>
        </a:p>
      </dgm:t>
    </dgm:pt>
    <dgm:pt modelId="{831423CE-070D-4548-90D4-C66E0E7D7A8E}" type="parTrans" cxnId="{15DD4999-CE68-465D-AD57-D9B83ADFEDAA}">
      <dgm:prSet/>
      <dgm:spPr/>
      <dgm:t>
        <a:bodyPr/>
        <a:lstStyle/>
        <a:p>
          <a:endParaRPr lang="en-US"/>
        </a:p>
      </dgm:t>
    </dgm:pt>
    <dgm:pt modelId="{CA9E4693-B88F-4BCD-8B89-09D4B414642C}" type="sibTrans" cxnId="{15DD4999-CE68-465D-AD57-D9B83ADFEDAA}">
      <dgm:prSet/>
      <dgm:spPr/>
      <dgm:t>
        <a:bodyPr/>
        <a:lstStyle/>
        <a:p>
          <a:endParaRPr lang="en-US"/>
        </a:p>
      </dgm:t>
    </dgm:pt>
    <dgm:pt modelId="{FBAFAB4E-32FC-4917-A996-9F3B6DE222A1}">
      <dgm:prSet/>
      <dgm:spPr/>
      <dgm:t>
        <a:bodyPr/>
        <a:lstStyle/>
        <a:p>
          <a:r>
            <a:rPr lang="en-US" b="1"/>
            <a:t>Allow</a:t>
          </a:r>
          <a:r>
            <a:rPr lang="en-US"/>
            <a:t> them to acknowledge the loss and how they feel</a:t>
          </a:r>
        </a:p>
      </dgm:t>
    </dgm:pt>
    <dgm:pt modelId="{0540FBBC-B479-4F0D-9798-1D3C1B51AEB1}" type="parTrans" cxnId="{DDFE757F-69E5-4800-A70A-CCDDCC58DE78}">
      <dgm:prSet/>
      <dgm:spPr/>
      <dgm:t>
        <a:bodyPr/>
        <a:lstStyle/>
        <a:p>
          <a:endParaRPr lang="en-US"/>
        </a:p>
      </dgm:t>
    </dgm:pt>
    <dgm:pt modelId="{20A5B9B2-DD65-4E1C-9541-9092B02F35D8}" type="sibTrans" cxnId="{DDFE757F-69E5-4800-A70A-CCDDCC58DE78}">
      <dgm:prSet/>
      <dgm:spPr/>
      <dgm:t>
        <a:bodyPr/>
        <a:lstStyle/>
        <a:p>
          <a:endParaRPr lang="en-US"/>
        </a:p>
      </dgm:t>
    </dgm:pt>
    <dgm:pt modelId="{A4944F92-FEC3-459C-B9BC-BB1ACF442F32}">
      <dgm:prSet/>
      <dgm:spPr/>
      <dgm:t>
        <a:bodyPr/>
        <a:lstStyle/>
        <a:p>
          <a:r>
            <a:rPr lang="en-US" b="1"/>
            <a:t>Encourage</a:t>
          </a:r>
          <a:r>
            <a:rPr lang="en-US"/>
            <a:t> the youth to spend time with loved one – making new memories while acknowledging the changes</a:t>
          </a:r>
        </a:p>
      </dgm:t>
    </dgm:pt>
    <dgm:pt modelId="{6BFBC173-992F-4E47-9F3C-AE02086B0BEC}" type="parTrans" cxnId="{87B7E8E7-1047-43D2-86EF-38C5AA6BCC3F}">
      <dgm:prSet/>
      <dgm:spPr/>
      <dgm:t>
        <a:bodyPr/>
        <a:lstStyle/>
        <a:p>
          <a:endParaRPr lang="en-US"/>
        </a:p>
      </dgm:t>
    </dgm:pt>
    <dgm:pt modelId="{3C6CD77E-A8D0-4585-920F-388FACB03836}" type="sibTrans" cxnId="{87B7E8E7-1047-43D2-86EF-38C5AA6BCC3F}">
      <dgm:prSet/>
      <dgm:spPr/>
      <dgm:t>
        <a:bodyPr/>
        <a:lstStyle/>
        <a:p>
          <a:endParaRPr lang="en-US"/>
        </a:p>
      </dgm:t>
    </dgm:pt>
    <dgm:pt modelId="{6021F192-E707-4953-910E-FE45C6ADDFDE}">
      <dgm:prSet/>
      <dgm:spPr/>
      <dgm:t>
        <a:bodyPr/>
        <a:lstStyle/>
        <a:p>
          <a:r>
            <a:rPr lang="en-US" b="1" dirty="0"/>
            <a:t>Everything will be OK is not always true</a:t>
          </a:r>
          <a:r>
            <a:rPr lang="en-US" dirty="0"/>
            <a:t>. Let them talk, cry, be silent – most of all be supported. </a:t>
          </a:r>
        </a:p>
      </dgm:t>
    </dgm:pt>
    <dgm:pt modelId="{929F5424-D90B-47B2-AA73-21CC12C9CE82}" type="parTrans" cxnId="{DDAFA477-F35D-4326-BD83-DB555C555222}">
      <dgm:prSet/>
      <dgm:spPr/>
      <dgm:t>
        <a:bodyPr/>
        <a:lstStyle/>
        <a:p>
          <a:endParaRPr lang="en-US"/>
        </a:p>
      </dgm:t>
    </dgm:pt>
    <dgm:pt modelId="{2491629A-E745-47F0-BAD3-6B5EFB324EF9}" type="sibTrans" cxnId="{DDAFA477-F35D-4326-BD83-DB555C555222}">
      <dgm:prSet/>
      <dgm:spPr/>
      <dgm:t>
        <a:bodyPr/>
        <a:lstStyle/>
        <a:p>
          <a:endParaRPr lang="en-US"/>
        </a:p>
      </dgm:t>
    </dgm:pt>
    <dgm:pt modelId="{689C35C8-794A-6544-A9AD-EA39FD7FC6D3}">
      <dgm:prSet/>
      <dgm:spPr/>
      <dgm:t>
        <a:bodyPr/>
        <a:lstStyle/>
        <a:p>
          <a:r>
            <a:rPr lang="en-US" dirty="0"/>
            <a:t>Lastly - </a:t>
          </a:r>
          <a:r>
            <a:rPr lang="en-US" b="1" dirty="0"/>
            <a:t>encourage them time to be </a:t>
          </a:r>
          <a:r>
            <a:rPr lang="en-US" dirty="0"/>
            <a:t>- with friends, at school, on their own. Maintaining some sense of normalcy as a child/youth</a:t>
          </a:r>
        </a:p>
      </dgm:t>
    </dgm:pt>
    <dgm:pt modelId="{C4CD0375-9682-3B4A-9D49-611E86DC9466}" type="parTrans" cxnId="{CA6C0B66-D50B-4746-8719-CD735784FAAF}">
      <dgm:prSet/>
      <dgm:spPr/>
      <dgm:t>
        <a:bodyPr/>
        <a:lstStyle/>
        <a:p>
          <a:endParaRPr lang="en-US"/>
        </a:p>
      </dgm:t>
    </dgm:pt>
    <dgm:pt modelId="{2D20AF9C-4D30-764B-94FF-42E6203D6D95}" type="sibTrans" cxnId="{CA6C0B66-D50B-4746-8719-CD735784FAAF}">
      <dgm:prSet/>
      <dgm:spPr/>
      <dgm:t>
        <a:bodyPr/>
        <a:lstStyle/>
        <a:p>
          <a:endParaRPr lang="en-US"/>
        </a:p>
      </dgm:t>
    </dgm:pt>
    <dgm:pt modelId="{CE4A56F5-9D20-2440-964C-2A58A17037B3}" type="pres">
      <dgm:prSet presAssocID="{7869833C-87AB-4B71-B113-AD45B646A718}" presName="vert0" presStyleCnt="0">
        <dgm:presLayoutVars>
          <dgm:dir/>
          <dgm:animOne val="branch"/>
          <dgm:animLvl val="lvl"/>
        </dgm:presLayoutVars>
      </dgm:prSet>
      <dgm:spPr/>
    </dgm:pt>
    <dgm:pt modelId="{2A7BE9DB-0DB9-1A4A-A603-66715E00A2CD}" type="pres">
      <dgm:prSet presAssocID="{667357D1-EFFE-4BA1-88CC-E22BC29556E1}" presName="thickLine" presStyleLbl="alignNode1" presStyleIdx="0" presStyleCnt="5"/>
      <dgm:spPr/>
    </dgm:pt>
    <dgm:pt modelId="{468F4125-9E03-1A49-AE4E-E3D5DD9BC2B1}" type="pres">
      <dgm:prSet presAssocID="{667357D1-EFFE-4BA1-88CC-E22BC29556E1}" presName="horz1" presStyleCnt="0"/>
      <dgm:spPr/>
    </dgm:pt>
    <dgm:pt modelId="{15009110-9415-9046-B1B5-9714F5BB0B5F}" type="pres">
      <dgm:prSet presAssocID="{667357D1-EFFE-4BA1-88CC-E22BC29556E1}" presName="tx1" presStyleLbl="revTx" presStyleIdx="0" presStyleCnt="5"/>
      <dgm:spPr/>
    </dgm:pt>
    <dgm:pt modelId="{05E51EF8-2B4C-0440-9E4D-A6857E1BB52F}" type="pres">
      <dgm:prSet presAssocID="{667357D1-EFFE-4BA1-88CC-E22BC29556E1}" presName="vert1" presStyleCnt="0"/>
      <dgm:spPr/>
    </dgm:pt>
    <dgm:pt modelId="{B34BD775-7AF2-4C44-B271-94FF1BC60EE9}" type="pres">
      <dgm:prSet presAssocID="{FBAFAB4E-32FC-4917-A996-9F3B6DE222A1}" presName="thickLine" presStyleLbl="alignNode1" presStyleIdx="1" presStyleCnt="5"/>
      <dgm:spPr/>
    </dgm:pt>
    <dgm:pt modelId="{FC9F8C0E-5ABF-2842-B360-1DE95EA0E28E}" type="pres">
      <dgm:prSet presAssocID="{FBAFAB4E-32FC-4917-A996-9F3B6DE222A1}" presName="horz1" presStyleCnt="0"/>
      <dgm:spPr/>
    </dgm:pt>
    <dgm:pt modelId="{88A5AC7F-2D19-E445-ABA0-CB89C6D17A91}" type="pres">
      <dgm:prSet presAssocID="{FBAFAB4E-32FC-4917-A996-9F3B6DE222A1}" presName="tx1" presStyleLbl="revTx" presStyleIdx="1" presStyleCnt="5"/>
      <dgm:spPr/>
    </dgm:pt>
    <dgm:pt modelId="{5724044B-F83B-214C-824A-6CBE9D16B963}" type="pres">
      <dgm:prSet presAssocID="{FBAFAB4E-32FC-4917-A996-9F3B6DE222A1}" presName="vert1" presStyleCnt="0"/>
      <dgm:spPr/>
    </dgm:pt>
    <dgm:pt modelId="{62D424BA-91E3-2A49-9CF4-5ADFA67F8276}" type="pres">
      <dgm:prSet presAssocID="{A4944F92-FEC3-459C-B9BC-BB1ACF442F32}" presName="thickLine" presStyleLbl="alignNode1" presStyleIdx="2" presStyleCnt="5"/>
      <dgm:spPr/>
    </dgm:pt>
    <dgm:pt modelId="{B88302F0-40A6-ED45-A2A8-EA4F4E56040B}" type="pres">
      <dgm:prSet presAssocID="{A4944F92-FEC3-459C-B9BC-BB1ACF442F32}" presName="horz1" presStyleCnt="0"/>
      <dgm:spPr/>
    </dgm:pt>
    <dgm:pt modelId="{42D579B2-1DF5-6A41-B171-A04803B64717}" type="pres">
      <dgm:prSet presAssocID="{A4944F92-FEC3-459C-B9BC-BB1ACF442F32}" presName="tx1" presStyleLbl="revTx" presStyleIdx="2" presStyleCnt="5"/>
      <dgm:spPr/>
    </dgm:pt>
    <dgm:pt modelId="{0E98506D-EB3D-5941-B2A4-F91C7A589706}" type="pres">
      <dgm:prSet presAssocID="{A4944F92-FEC3-459C-B9BC-BB1ACF442F32}" presName="vert1" presStyleCnt="0"/>
      <dgm:spPr/>
    </dgm:pt>
    <dgm:pt modelId="{ACB8D93B-EB0A-8C46-8C1B-3079C46F414F}" type="pres">
      <dgm:prSet presAssocID="{6021F192-E707-4953-910E-FE45C6ADDFDE}" presName="thickLine" presStyleLbl="alignNode1" presStyleIdx="3" presStyleCnt="5"/>
      <dgm:spPr/>
    </dgm:pt>
    <dgm:pt modelId="{15F5E883-9175-D540-B96B-DBFD495BC9F8}" type="pres">
      <dgm:prSet presAssocID="{6021F192-E707-4953-910E-FE45C6ADDFDE}" presName="horz1" presStyleCnt="0"/>
      <dgm:spPr/>
    </dgm:pt>
    <dgm:pt modelId="{C05E36B5-C664-FE46-AB35-E0068455D6A1}" type="pres">
      <dgm:prSet presAssocID="{6021F192-E707-4953-910E-FE45C6ADDFDE}" presName="tx1" presStyleLbl="revTx" presStyleIdx="3" presStyleCnt="5"/>
      <dgm:spPr/>
    </dgm:pt>
    <dgm:pt modelId="{5FE07EE6-374B-3644-A002-C7E221D4F37C}" type="pres">
      <dgm:prSet presAssocID="{6021F192-E707-4953-910E-FE45C6ADDFDE}" presName="vert1" presStyleCnt="0"/>
      <dgm:spPr/>
    </dgm:pt>
    <dgm:pt modelId="{FBC7F651-1C2E-2349-9B5F-25D757ED439C}" type="pres">
      <dgm:prSet presAssocID="{689C35C8-794A-6544-A9AD-EA39FD7FC6D3}" presName="thickLine" presStyleLbl="alignNode1" presStyleIdx="4" presStyleCnt="5"/>
      <dgm:spPr/>
    </dgm:pt>
    <dgm:pt modelId="{2ED1770E-9D14-2D4A-AFEF-E873D32E99BE}" type="pres">
      <dgm:prSet presAssocID="{689C35C8-794A-6544-A9AD-EA39FD7FC6D3}" presName="horz1" presStyleCnt="0"/>
      <dgm:spPr/>
    </dgm:pt>
    <dgm:pt modelId="{987B9323-4401-C04A-86C8-358AF87DD05B}" type="pres">
      <dgm:prSet presAssocID="{689C35C8-794A-6544-A9AD-EA39FD7FC6D3}" presName="tx1" presStyleLbl="revTx" presStyleIdx="4" presStyleCnt="5"/>
      <dgm:spPr/>
    </dgm:pt>
    <dgm:pt modelId="{1C582CB7-A91A-7546-B530-2C0DA0911E74}" type="pres">
      <dgm:prSet presAssocID="{689C35C8-794A-6544-A9AD-EA39FD7FC6D3}" presName="vert1" presStyleCnt="0"/>
      <dgm:spPr/>
    </dgm:pt>
  </dgm:ptLst>
  <dgm:cxnLst>
    <dgm:cxn modelId="{9840393A-1903-FB4F-A2D7-DE84ADD30634}" type="presOf" srcId="{689C35C8-794A-6544-A9AD-EA39FD7FC6D3}" destId="{987B9323-4401-C04A-86C8-358AF87DD05B}" srcOrd="0" destOrd="0" presId="urn:microsoft.com/office/officeart/2008/layout/LinedList"/>
    <dgm:cxn modelId="{FA290264-1E86-1B4D-93C0-27018CB99CB1}" type="presOf" srcId="{667357D1-EFFE-4BA1-88CC-E22BC29556E1}" destId="{15009110-9415-9046-B1B5-9714F5BB0B5F}" srcOrd="0" destOrd="0" presId="urn:microsoft.com/office/officeart/2008/layout/LinedList"/>
    <dgm:cxn modelId="{CA6C0B66-D50B-4746-8719-CD735784FAAF}" srcId="{7869833C-87AB-4B71-B113-AD45B646A718}" destId="{689C35C8-794A-6544-A9AD-EA39FD7FC6D3}" srcOrd="4" destOrd="0" parTransId="{C4CD0375-9682-3B4A-9D49-611E86DC9466}" sibTransId="{2D20AF9C-4D30-764B-94FF-42E6203D6D95}"/>
    <dgm:cxn modelId="{FE70FA6F-C9E7-014B-96FC-68E3E8F9D143}" type="presOf" srcId="{FBAFAB4E-32FC-4917-A996-9F3B6DE222A1}" destId="{88A5AC7F-2D19-E445-ABA0-CB89C6D17A91}" srcOrd="0" destOrd="0" presId="urn:microsoft.com/office/officeart/2008/layout/LinedList"/>
    <dgm:cxn modelId="{DDAFA477-F35D-4326-BD83-DB555C555222}" srcId="{7869833C-87AB-4B71-B113-AD45B646A718}" destId="{6021F192-E707-4953-910E-FE45C6ADDFDE}" srcOrd="3" destOrd="0" parTransId="{929F5424-D90B-47B2-AA73-21CC12C9CE82}" sibTransId="{2491629A-E745-47F0-BAD3-6B5EFB324EF9}"/>
    <dgm:cxn modelId="{DDFE757F-69E5-4800-A70A-CCDDCC58DE78}" srcId="{7869833C-87AB-4B71-B113-AD45B646A718}" destId="{FBAFAB4E-32FC-4917-A996-9F3B6DE222A1}" srcOrd="1" destOrd="0" parTransId="{0540FBBC-B479-4F0D-9798-1D3C1B51AEB1}" sibTransId="{20A5B9B2-DD65-4E1C-9541-9092B02F35D8}"/>
    <dgm:cxn modelId="{74A65487-46F7-8C4A-BFD2-EC45BEE763B1}" type="presOf" srcId="{A4944F92-FEC3-459C-B9BC-BB1ACF442F32}" destId="{42D579B2-1DF5-6A41-B171-A04803B64717}" srcOrd="0" destOrd="0" presId="urn:microsoft.com/office/officeart/2008/layout/LinedList"/>
    <dgm:cxn modelId="{15DD4999-CE68-465D-AD57-D9B83ADFEDAA}" srcId="{7869833C-87AB-4B71-B113-AD45B646A718}" destId="{667357D1-EFFE-4BA1-88CC-E22BC29556E1}" srcOrd="0" destOrd="0" parTransId="{831423CE-070D-4548-90D4-C66E0E7D7A8E}" sibTransId="{CA9E4693-B88F-4BCD-8B89-09D4B414642C}"/>
    <dgm:cxn modelId="{87B7E8E7-1047-43D2-86EF-38C5AA6BCC3F}" srcId="{7869833C-87AB-4B71-B113-AD45B646A718}" destId="{A4944F92-FEC3-459C-B9BC-BB1ACF442F32}" srcOrd="2" destOrd="0" parTransId="{6BFBC173-992F-4E47-9F3C-AE02086B0BEC}" sibTransId="{3C6CD77E-A8D0-4585-920F-388FACB03836}"/>
    <dgm:cxn modelId="{96FD71EC-8404-9C4C-BB56-6E8E8C688F65}" type="presOf" srcId="{7869833C-87AB-4B71-B113-AD45B646A718}" destId="{CE4A56F5-9D20-2440-964C-2A58A17037B3}" srcOrd="0" destOrd="0" presId="urn:microsoft.com/office/officeart/2008/layout/LinedList"/>
    <dgm:cxn modelId="{AB066BED-572B-7B41-A813-B69BBD2B9CDB}" type="presOf" srcId="{6021F192-E707-4953-910E-FE45C6ADDFDE}" destId="{C05E36B5-C664-FE46-AB35-E0068455D6A1}" srcOrd="0" destOrd="0" presId="urn:microsoft.com/office/officeart/2008/layout/LinedList"/>
    <dgm:cxn modelId="{0F856699-6D71-5547-B621-03AC91FF3D4D}" type="presParOf" srcId="{CE4A56F5-9D20-2440-964C-2A58A17037B3}" destId="{2A7BE9DB-0DB9-1A4A-A603-66715E00A2CD}" srcOrd="0" destOrd="0" presId="urn:microsoft.com/office/officeart/2008/layout/LinedList"/>
    <dgm:cxn modelId="{FD463778-A7CE-A445-8E93-5C7BFDEA143F}" type="presParOf" srcId="{CE4A56F5-9D20-2440-964C-2A58A17037B3}" destId="{468F4125-9E03-1A49-AE4E-E3D5DD9BC2B1}" srcOrd="1" destOrd="0" presId="urn:microsoft.com/office/officeart/2008/layout/LinedList"/>
    <dgm:cxn modelId="{8B46EE0D-D0A7-7A49-98AD-E01826187F39}" type="presParOf" srcId="{468F4125-9E03-1A49-AE4E-E3D5DD9BC2B1}" destId="{15009110-9415-9046-B1B5-9714F5BB0B5F}" srcOrd="0" destOrd="0" presId="urn:microsoft.com/office/officeart/2008/layout/LinedList"/>
    <dgm:cxn modelId="{CBCB7DAB-2054-324E-8BE5-81E2D3C2AB48}" type="presParOf" srcId="{468F4125-9E03-1A49-AE4E-E3D5DD9BC2B1}" destId="{05E51EF8-2B4C-0440-9E4D-A6857E1BB52F}" srcOrd="1" destOrd="0" presId="urn:microsoft.com/office/officeart/2008/layout/LinedList"/>
    <dgm:cxn modelId="{3C03F43C-75EB-DE4B-8396-5CACF0DF84C6}" type="presParOf" srcId="{CE4A56F5-9D20-2440-964C-2A58A17037B3}" destId="{B34BD775-7AF2-4C44-B271-94FF1BC60EE9}" srcOrd="2" destOrd="0" presId="urn:microsoft.com/office/officeart/2008/layout/LinedList"/>
    <dgm:cxn modelId="{85AF5134-81E8-F74B-A237-831A332C6A3A}" type="presParOf" srcId="{CE4A56F5-9D20-2440-964C-2A58A17037B3}" destId="{FC9F8C0E-5ABF-2842-B360-1DE95EA0E28E}" srcOrd="3" destOrd="0" presId="urn:microsoft.com/office/officeart/2008/layout/LinedList"/>
    <dgm:cxn modelId="{6B7B99BF-41D4-9149-97F5-CF7805243A7E}" type="presParOf" srcId="{FC9F8C0E-5ABF-2842-B360-1DE95EA0E28E}" destId="{88A5AC7F-2D19-E445-ABA0-CB89C6D17A91}" srcOrd="0" destOrd="0" presId="urn:microsoft.com/office/officeart/2008/layout/LinedList"/>
    <dgm:cxn modelId="{0DE11EEB-8A62-7F43-866D-C9E0EC69C79B}" type="presParOf" srcId="{FC9F8C0E-5ABF-2842-B360-1DE95EA0E28E}" destId="{5724044B-F83B-214C-824A-6CBE9D16B963}" srcOrd="1" destOrd="0" presId="urn:microsoft.com/office/officeart/2008/layout/LinedList"/>
    <dgm:cxn modelId="{1AA5C9AB-646A-4C49-81B9-577AFD2DB5F0}" type="presParOf" srcId="{CE4A56F5-9D20-2440-964C-2A58A17037B3}" destId="{62D424BA-91E3-2A49-9CF4-5ADFA67F8276}" srcOrd="4" destOrd="0" presId="urn:microsoft.com/office/officeart/2008/layout/LinedList"/>
    <dgm:cxn modelId="{72359F84-AC3D-9148-AD5D-D43A97BCE06C}" type="presParOf" srcId="{CE4A56F5-9D20-2440-964C-2A58A17037B3}" destId="{B88302F0-40A6-ED45-A2A8-EA4F4E56040B}" srcOrd="5" destOrd="0" presId="urn:microsoft.com/office/officeart/2008/layout/LinedList"/>
    <dgm:cxn modelId="{426FA391-CC61-224C-AF14-9BECF1578370}" type="presParOf" srcId="{B88302F0-40A6-ED45-A2A8-EA4F4E56040B}" destId="{42D579B2-1DF5-6A41-B171-A04803B64717}" srcOrd="0" destOrd="0" presId="urn:microsoft.com/office/officeart/2008/layout/LinedList"/>
    <dgm:cxn modelId="{4D2E23C1-C8A0-1A41-BB30-D5677B92F549}" type="presParOf" srcId="{B88302F0-40A6-ED45-A2A8-EA4F4E56040B}" destId="{0E98506D-EB3D-5941-B2A4-F91C7A589706}" srcOrd="1" destOrd="0" presId="urn:microsoft.com/office/officeart/2008/layout/LinedList"/>
    <dgm:cxn modelId="{2963700C-3D95-F240-89AC-119949928D22}" type="presParOf" srcId="{CE4A56F5-9D20-2440-964C-2A58A17037B3}" destId="{ACB8D93B-EB0A-8C46-8C1B-3079C46F414F}" srcOrd="6" destOrd="0" presId="urn:microsoft.com/office/officeart/2008/layout/LinedList"/>
    <dgm:cxn modelId="{00C779C4-80DA-D945-98C0-3AA7CBF7F4BD}" type="presParOf" srcId="{CE4A56F5-9D20-2440-964C-2A58A17037B3}" destId="{15F5E883-9175-D540-B96B-DBFD495BC9F8}" srcOrd="7" destOrd="0" presId="urn:microsoft.com/office/officeart/2008/layout/LinedList"/>
    <dgm:cxn modelId="{34D9922B-F2AA-DF40-8336-D66F9C3141EE}" type="presParOf" srcId="{15F5E883-9175-D540-B96B-DBFD495BC9F8}" destId="{C05E36B5-C664-FE46-AB35-E0068455D6A1}" srcOrd="0" destOrd="0" presId="urn:microsoft.com/office/officeart/2008/layout/LinedList"/>
    <dgm:cxn modelId="{CBC88425-ABE1-1D45-88A1-E0F388D346BE}" type="presParOf" srcId="{15F5E883-9175-D540-B96B-DBFD495BC9F8}" destId="{5FE07EE6-374B-3644-A002-C7E221D4F37C}" srcOrd="1" destOrd="0" presId="urn:microsoft.com/office/officeart/2008/layout/LinedList"/>
    <dgm:cxn modelId="{F43B2AD0-4315-D644-A47A-186C82A0BDB5}" type="presParOf" srcId="{CE4A56F5-9D20-2440-964C-2A58A17037B3}" destId="{FBC7F651-1C2E-2349-9B5F-25D757ED439C}" srcOrd="8" destOrd="0" presId="urn:microsoft.com/office/officeart/2008/layout/LinedList"/>
    <dgm:cxn modelId="{1803D392-6A17-A04A-8839-05AAB1165AAE}" type="presParOf" srcId="{CE4A56F5-9D20-2440-964C-2A58A17037B3}" destId="{2ED1770E-9D14-2D4A-AFEF-E873D32E99BE}" srcOrd="9" destOrd="0" presId="urn:microsoft.com/office/officeart/2008/layout/LinedList"/>
    <dgm:cxn modelId="{E0C13783-895C-4947-BBFB-E53ACFD8A292}" type="presParOf" srcId="{2ED1770E-9D14-2D4A-AFEF-E873D32E99BE}" destId="{987B9323-4401-C04A-86C8-358AF87DD05B}" srcOrd="0" destOrd="0" presId="urn:microsoft.com/office/officeart/2008/layout/LinedList"/>
    <dgm:cxn modelId="{3DE0DBE9-5631-264D-B301-9AC078D57A4D}" type="presParOf" srcId="{2ED1770E-9D14-2D4A-AFEF-E873D32E99BE}" destId="{1C582CB7-A91A-7546-B530-2C0DA0911E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50F4F5-F91B-4BD8-B874-5C3C3D9AA8C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A57358-843A-4159-BE18-31BAE74964B4}">
      <dgm:prSet/>
      <dgm:spPr/>
      <dgm:t>
        <a:bodyPr/>
        <a:lstStyle/>
        <a:p>
          <a:r>
            <a:rPr lang="en-US"/>
            <a:t>Loss of interest in daily activities and events </a:t>
          </a:r>
        </a:p>
      </dgm:t>
    </dgm:pt>
    <dgm:pt modelId="{5E772BDB-2AE0-4285-98DB-1E52EF99D4DD}" type="parTrans" cxnId="{AFFB43B9-3230-45D8-B64B-4F7974302777}">
      <dgm:prSet/>
      <dgm:spPr/>
      <dgm:t>
        <a:bodyPr/>
        <a:lstStyle/>
        <a:p>
          <a:endParaRPr lang="en-US"/>
        </a:p>
      </dgm:t>
    </dgm:pt>
    <dgm:pt modelId="{2B59E993-5F27-4C6D-A25F-7B770A9597CD}" type="sibTrans" cxnId="{AFFB43B9-3230-45D8-B64B-4F7974302777}">
      <dgm:prSet/>
      <dgm:spPr/>
      <dgm:t>
        <a:bodyPr/>
        <a:lstStyle/>
        <a:p>
          <a:endParaRPr lang="en-US"/>
        </a:p>
      </dgm:t>
    </dgm:pt>
    <dgm:pt modelId="{65A5AE75-8EE5-4219-B93F-F84B1B6A2063}">
      <dgm:prSet/>
      <dgm:spPr/>
      <dgm:t>
        <a:bodyPr/>
        <a:lstStyle/>
        <a:p>
          <a:r>
            <a:rPr lang="en-US"/>
            <a:t>Inability to sleep, loss of appetite, fear of being alone </a:t>
          </a:r>
        </a:p>
      </dgm:t>
    </dgm:pt>
    <dgm:pt modelId="{AE204875-FD75-4039-8EDE-82C8F1615DDC}" type="parTrans" cxnId="{49FD9EB9-CB0F-4F76-B061-8CC355C5BC90}">
      <dgm:prSet/>
      <dgm:spPr/>
      <dgm:t>
        <a:bodyPr/>
        <a:lstStyle/>
        <a:p>
          <a:endParaRPr lang="en-US"/>
        </a:p>
      </dgm:t>
    </dgm:pt>
    <dgm:pt modelId="{36BD9398-FE74-4FCA-9014-AA99B2310BCB}" type="sibTrans" cxnId="{49FD9EB9-CB0F-4F76-B061-8CC355C5BC90}">
      <dgm:prSet/>
      <dgm:spPr/>
      <dgm:t>
        <a:bodyPr/>
        <a:lstStyle/>
        <a:p>
          <a:endParaRPr lang="en-US"/>
        </a:p>
      </dgm:t>
    </dgm:pt>
    <dgm:pt modelId="{CC53CBCD-993A-4E5C-8F4B-CD8B841FDCBF}">
      <dgm:prSet/>
      <dgm:spPr/>
      <dgm:t>
        <a:bodyPr/>
        <a:lstStyle/>
        <a:p>
          <a:r>
            <a:rPr lang="en-US"/>
            <a:t>Regression – or acting younger than they are</a:t>
          </a:r>
        </a:p>
      </dgm:t>
    </dgm:pt>
    <dgm:pt modelId="{1F91675F-577B-4BCA-B3A8-C6EF71BD20E2}" type="parTrans" cxnId="{FE43F226-F3D0-4286-9DE9-23187624E5E9}">
      <dgm:prSet/>
      <dgm:spPr/>
      <dgm:t>
        <a:bodyPr/>
        <a:lstStyle/>
        <a:p>
          <a:endParaRPr lang="en-US"/>
        </a:p>
      </dgm:t>
    </dgm:pt>
    <dgm:pt modelId="{8D2AF32C-3506-4ED0-B2B1-D0AD85ACA9AC}" type="sibTrans" cxnId="{FE43F226-F3D0-4286-9DE9-23187624E5E9}">
      <dgm:prSet/>
      <dgm:spPr/>
      <dgm:t>
        <a:bodyPr/>
        <a:lstStyle/>
        <a:p>
          <a:endParaRPr lang="en-US"/>
        </a:p>
      </dgm:t>
    </dgm:pt>
    <dgm:pt modelId="{DECB3B49-8DAF-48FF-9735-CF073F7F7392}">
      <dgm:prSet/>
      <dgm:spPr/>
      <dgm:t>
        <a:bodyPr/>
        <a:lstStyle/>
        <a:p>
          <a:r>
            <a:rPr lang="en-US"/>
            <a:t>Excessively imitating the person who has died </a:t>
          </a:r>
        </a:p>
      </dgm:t>
    </dgm:pt>
    <dgm:pt modelId="{82435A28-D63D-4857-A8FD-A2BEE710049D}" type="parTrans" cxnId="{911B8982-1E90-462E-AA30-A58278AE286C}">
      <dgm:prSet/>
      <dgm:spPr/>
      <dgm:t>
        <a:bodyPr/>
        <a:lstStyle/>
        <a:p>
          <a:endParaRPr lang="en-US"/>
        </a:p>
      </dgm:t>
    </dgm:pt>
    <dgm:pt modelId="{2A2997F5-8CAE-47E3-A5E0-4D7C1F097859}" type="sibTrans" cxnId="{911B8982-1E90-462E-AA30-A58278AE286C}">
      <dgm:prSet/>
      <dgm:spPr/>
      <dgm:t>
        <a:bodyPr/>
        <a:lstStyle/>
        <a:p>
          <a:endParaRPr lang="en-US"/>
        </a:p>
      </dgm:t>
    </dgm:pt>
    <dgm:pt modelId="{2E52BA3A-D635-4C4B-B0BE-2335EF7E512D}">
      <dgm:prSet/>
      <dgm:spPr/>
      <dgm:t>
        <a:bodyPr/>
        <a:lstStyle/>
        <a:p>
          <a:r>
            <a:rPr lang="en-US"/>
            <a:t>Repeated statements of wanting to die to be with the person who has passed away </a:t>
          </a:r>
        </a:p>
      </dgm:t>
    </dgm:pt>
    <dgm:pt modelId="{C72DBAF1-D627-498A-995C-97B4F33A89EA}" type="parTrans" cxnId="{E59AFE30-37C8-4287-8420-47410C6C75D8}">
      <dgm:prSet/>
      <dgm:spPr/>
      <dgm:t>
        <a:bodyPr/>
        <a:lstStyle/>
        <a:p>
          <a:endParaRPr lang="en-US"/>
        </a:p>
      </dgm:t>
    </dgm:pt>
    <dgm:pt modelId="{AA182A72-1B67-4738-88C5-C580A2535C37}" type="sibTrans" cxnId="{E59AFE30-37C8-4287-8420-47410C6C75D8}">
      <dgm:prSet/>
      <dgm:spPr/>
      <dgm:t>
        <a:bodyPr/>
        <a:lstStyle/>
        <a:p>
          <a:endParaRPr lang="en-US"/>
        </a:p>
      </dgm:t>
    </dgm:pt>
    <dgm:pt modelId="{F03A8EF4-AF81-49BC-B89D-487FC002A1B9}">
      <dgm:prSet/>
      <dgm:spPr/>
      <dgm:t>
        <a:bodyPr/>
        <a:lstStyle/>
        <a:p>
          <a:r>
            <a:rPr lang="en-US"/>
            <a:t>Avoiding peers and friends</a:t>
          </a:r>
        </a:p>
      </dgm:t>
    </dgm:pt>
    <dgm:pt modelId="{A5D389EC-5F63-4A68-8AF4-BC2105785E1A}" type="parTrans" cxnId="{5EB45344-FE22-498A-BDB0-B8681F1F89FB}">
      <dgm:prSet/>
      <dgm:spPr/>
      <dgm:t>
        <a:bodyPr/>
        <a:lstStyle/>
        <a:p>
          <a:endParaRPr lang="en-US"/>
        </a:p>
      </dgm:t>
    </dgm:pt>
    <dgm:pt modelId="{24AE7A19-C0C0-4CD6-9268-9686F7C4C435}" type="sibTrans" cxnId="{5EB45344-FE22-498A-BDB0-B8681F1F89FB}">
      <dgm:prSet/>
      <dgm:spPr/>
      <dgm:t>
        <a:bodyPr/>
        <a:lstStyle/>
        <a:p>
          <a:endParaRPr lang="en-US"/>
        </a:p>
      </dgm:t>
    </dgm:pt>
    <dgm:pt modelId="{E597FB07-CF5D-4164-A42D-F458836F502D}">
      <dgm:prSet/>
      <dgm:spPr/>
      <dgm:t>
        <a:bodyPr/>
        <a:lstStyle/>
        <a:p>
          <a:r>
            <a:rPr lang="en-US" dirty="0"/>
            <a:t>Extreme change in school performance, or avoiding school</a:t>
          </a:r>
        </a:p>
      </dgm:t>
    </dgm:pt>
    <dgm:pt modelId="{C12238A8-C31E-435C-AD57-F6D44921191B}" type="parTrans" cxnId="{206807D6-AF28-4770-87AE-A68F21D50122}">
      <dgm:prSet/>
      <dgm:spPr/>
      <dgm:t>
        <a:bodyPr/>
        <a:lstStyle/>
        <a:p>
          <a:endParaRPr lang="en-US"/>
        </a:p>
      </dgm:t>
    </dgm:pt>
    <dgm:pt modelId="{98208D42-31D0-4F1B-80C3-D5395041BA65}" type="sibTrans" cxnId="{206807D6-AF28-4770-87AE-A68F21D50122}">
      <dgm:prSet/>
      <dgm:spPr/>
      <dgm:t>
        <a:bodyPr/>
        <a:lstStyle/>
        <a:p>
          <a:endParaRPr lang="en-US"/>
        </a:p>
      </dgm:t>
    </dgm:pt>
    <dgm:pt modelId="{03DFE21F-4F62-8440-B335-9735C2F07B39}" type="pres">
      <dgm:prSet presAssocID="{0850F4F5-F91B-4BD8-B874-5C3C3D9AA8C8}" presName="diagram" presStyleCnt="0">
        <dgm:presLayoutVars>
          <dgm:dir/>
          <dgm:resizeHandles val="exact"/>
        </dgm:presLayoutVars>
      </dgm:prSet>
      <dgm:spPr/>
    </dgm:pt>
    <dgm:pt modelId="{0EAC6FD9-B437-2D47-89D4-FE47BC4636C6}" type="pres">
      <dgm:prSet presAssocID="{0FA57358-843A-4159-BE18-31BAE74964B4}" presName="node" presStyleLbl="node1" presStyleIdx="0" presStyleCnt="7">
        <dgm:presLayoutVars>
          <dgm:bulletEnabled val="1"/>
        </dgm:presLayoutVars>
      </dgm:prSet>
      <dgm:spPr/>
    </dgm:pt>
    <dgm:pt modelId="{70DB007D-4EC4-944E-8194-4C1FFC289EFD}" type="pres">
      <dgm:prSet presAssocID="{2B59E993-5F27-4C6D-A25F-7B770A9597CD}" presName="sibTrans" presStyleCnt="0"/>
      <dgm:spPr/>
    </dgm:pt>
    <dgm:pt modelId="{3717F10F-5A5D-F043-B873-8B2AB5784313}" type="pres">
      <dgm:prSet presAssocID="{65A5AE75-8EE5-4219-B93F-F84B1B6A2063}" presName="node" presStyleLbl="node1" presStyleIdx="1" presStyleCnt="7">
        <dgm:presLayoutVars>
          <dgm:bulletEnabled val="1"/>
        </dgm:presLayoutVars>
      </dgm:prSet>
      <dgm:spPr/>
    </dgm:pt>
    <dgm:pt modelId="{ED5506A0-9E69-DE45-82AA-F4ABD26D6DB6}" type="pres">
      <dgm:prSet presAssocID="{36BD9398-FE74-4FCA-9014-AA99B2310BCB}" presName="sibTrans" presStyleCnt="0"/>
      <dgm:spPr/>
    </dgm:pt>
    <dgm:pt modelId="{6CDDEEC6-5213-C14E-9235-35E668F440F7}" type="pres">
      <dgm:prSet presAssocID="{CC53CBCD-993A-4E5C-8F4B-CD8B841FDCBF}" presName="node" presStyleLbl="node1" presStyleIdx="2" presStyleCnt="7">
        <dgm:presLayoutVars>
          <dgm:bulletEnabled val="1"/>
        </dgm:presLayoutVars>
      </dgm:prSet>
      <dgm:spPr/>
    </dgm:pt>
    <dgm:pt modelId="{5B8D7EB8-191E-EC4A-84FB-D8E4E62BABE5}" type="pres">
      <dgm:prSet presAssocID="{8D2AF32C-3506-4ED0-B2B1-D0AD85ACA9AC}" presName="sibTrans" presStyleCnt="0"/>
      <dgm:spPr/>
    </dgm:pt>
    <dgm:pt modelId="{35A39E9B-DA02-1D47-8426-E420AA691A77}" type="pres">
      <dgm:prSet presAssocID="{DECB3B49-8DAF-48FF-9735-CF073F7F7392}" presName="node" presStyleLbl="node1" presStyleIdx="3" presStyleCnt="7">
        <dgm:presLayoutVars>
          <dgm:bulletEnabled val="1"/>
        </dgm:presLayoutVars>
      </dgm:prSet>
      <dgm:spPr/>
    </dgm:pt>
    <dgm:pt modelId="{C6BED189-4999-D249-8178-3C25022B6294}" type="pres">
      <dgm:prSet presAssocID="{2A2997F5-8CAE-47E3-A5E0-4D7C1F097859}" presName="sibTrans" presStyleCnt="0"/>
      <dgm:spPr/>
    </dgm:pt>
    <dgm:pt modelId="{F1B953CD-5C03-8D40-90C9-A586837A24EC}" type="pres">
      <dgm:prSet presAssocID="{2E52BA3A-D635-4C4B-B0BE-2335EF7E512D}" presName="node" presStyleLbl="node1" presStyleIdx="4" presStyleCnt="7">
        <dgm:presLayoutVars>
          <dgm:bulletEnabled val="1"/>
        </dgm:presLayoutVars>
      </dgm:prSet>
      <dgm:spPr/>
    </dgm:pt>
    <dgm:pt modelId="{B8974C47-B181-EA49-9CF2-C847FA2930AF}" type="pres">
      <dgm:prSet presAssocID="{AA182A72-1B67-4738-88C5-C580A2535C37}" presName="sibTrans" presStyleCnt="0"/>
      <dgm:spPr/>
    </dgm:pt>
    <dgm:pt modelId="{BC884D79-0A6E-EF4A-8783-FE976039ECB6}" type="pres">
      <dgm:prSet presAssocID="{F03A8EF4-AF81-49BC-B89D-487FC002A1B9}" presName="node" presStyleLbl="node1" presStyleIdx="5" presStyleCnt="7">
        <dgm:presLayoutVars>
          <dgm:bulletEnabled val="1"/>
        </dgm:presLayoutVars>
      </dgm:prSet>
      <dgm:spPr/>
    </dgm:pt>
    <dgm:pt modelId="{1B91B601-E667-8A49-9332-AC4D4769B370}" type="pres">
      <dgm:prSet presAssocID="{24AE7A19-C0C0-4CD6-9268-9686F7C4C435}" presName="sibTrans" presStyleCnt="0"/>
      <dgm:spPr/>
    </dgm:pt>
    <dgm:pt modelId="{F2204F85-9666-4542-8118-E47D8238DC7D}" type="pres">
      <dgm:prSet presAssocID="{E597FB07-CF5D-4164-A42D-F458836F502D}" presName="node" presStyleLbl="node1" presStyleIdx="6" presStyleCnt="7">
        <dgm:presLayoutVars>
          <dgm:bulletEnabled val="1"/>
        </dgm:presLayoutVars>
      </dgm:prSet>
      <dgm:spPr/>
    </dgm:pt>
  </dgm:ptLst>
  <dgm:cxnLst>
    <dgm:cxn modelId="{EC9DA308-413F-9548-A3A7-9804182FE084}" type="presOf" srcId="{DECB3B49-8DAF-48FF-9735-CF073F7F7392}" destId="{35A39E9B-DA02-1D47-8426-E420AA691A77}" srcOrd="0" destOrd="0" presId="urn:microsoft.com/office/officeart/2005/8/layout/default"/>
    <dgm:cxn modelId="{FE43F226-F3D0-4286-9DE9-23187624E5E9}" srcId="{0850F4F5-F91B-4BD8-B874-5C3C3D9AA8C8}" destId="{CC53CBCD-993A-4E5C-8F4B-CD8B841FDCBF}" srcOrd="2" destOrd="0" parTransId="{1F91675F-577B-4BCA-B3A8-C6EF71BD20E2}" sibTransId="{8D2AF32C-3506-4ED0-B2B1-D0AD85ACA9AC}"/>
    <dgm:cxn modelId="{E59AFE30-37C8-4287-8420-47410C6C75D8}" srcId="{0850F4F5-F91B-4BD8-B874-5C3C3D9AA8C8}" destId="{2E52BA3A-D635-4C4B-B0BE-2335EF7E512D}" srcOrd="4" destOrd="0" parTransId="{C72DBAF1-D627-498A-995C-97B4F33A89EA}" sibTransId="{AA182A72-1B67-4738-88C5-C580A2535C37}"/>
    <dgm:cxn modelId="{5EB45344-FE22-498A-BDB0-B8681F1F89FB}" srcId="{0850F4F5-F91B-4BD8-B874-5C3C3D9AA8C8}" destId="{F03A8EF4-AF81-49BC-B89D-487FC002A1B9}" srcOrd="5" destOrd="0" parTransId="{A5D389EC-5F63-4A68-8AF4-BC2105785E1A}" sibTransId="{24AE7A19-C0C0-4CD6-9268-9686F7C4C435}"/>
    <dgm:cxn modelId="{783A084D-0148-BE44-A1A8-724239E99D7F}" type="presOf" srcId="{0850F4F5-F91B-4BD8-B874-5C3C3D9AA8C8}" destId="{03DFE21F-4F62-8440-B335-9735C2F07B39}" srcOrd="0" destOrd="0" presId="urn:microsoft.com/office/officeart/2005/8/layout/default"/>
    <dgm:cxn modelId="{2791244E-5938-A946-B4B2-ACF8FCE234F2}" type="presOf" srcId="{F03A8EF4-AF81-49BC-B89D-487FC002A1B9}" destId="{BC884D79-0A6E-EF4A-8783-FE976039ECB6}" srcOrd="0" destOrd="0" presId="urn:microsoft.com/office/officeart/2005/8/layout/default"/>
    <dgm:cxn modelId="{911B8982-1E90-462E-AA30-A58278AE286C}" srcId="{0850F4F5-F91B-4BD8-B874-5C3C3D9AA8C8}" destId="{DECB3B49-8DAF-48FF-9735-CF073F7F7392}" srcOrd="3" destOrd="0" parTransId="{82435A28-D63D-4857-A8FD-A2BEE710049D}" sibTransId="{2A2997F5-8CAE-47E3-A5E0-4D7C1F097859}"/>
    <dgm:cxn modelId="{A05DA782-7301-3842-B6D2-8AED8622D16E}" type="presOf" srcId="{CC53CBCD-993A-4E5C-8F4B-CD8B841FDCBF}" destId="{6CDDEEC6-5213-C14E-9235-35E668F440F7}" srcOrd="0" destOrd="0" presId="urn:microsoft.com/office/officeart/2005/8/layout/default"/>
    <dgm:cxn modelId="{FA41988A-DA65-B546-8063-8CC7EBD93C8D}" type="presOf" srcId="{65A5AE75-8EE5-4219-B93F-F84B1B6A2063}" destId="{3717F10F-5A5D-F043-B873-8B2AB5784313}" srcOrd="0" destOrd="0" presId="urn:microsoft.com/office/officeart/2005/8/layout/default"/>
    <dgm:cxn modelId="{2703EDA8-1701-874F-A6C3-079B4E14A316}" type="presOf" srcId="{2E52BA3A-D635-4C4B-B0BE-2335EF7E512D}" destId="{F1B953CD-5C03-8D40-90C9-A586837A24EC}" srcOrd="0" destOrd="0" presId="urn:microsoft.com/office/officeart/2005/8/layout/default"/>
    <dgm:cxn modelId="{AFFB43B9-3230-45D8-B64B-4F7974302777}" srcId="{0850F4F5-F91B-4BD8-B874-5C3C3D9AA8C8}" destId="{0FA57358-843A-4159-BE18-31BAE74964B4}" srcOrd="0" destOrd="0" parTransId="{5E772BDB-2AE0-4285-98DB-1E52EF99D4DD}" sibTransId="{2B59E993-5F27-4C6D-A25F-7B770A9597CD}"/>
    <dgm:cxn modelId="{49FD9EB9-CB0F-4F76-B061-8CC355C5BC90}" srcId="{0850F4F5-F91B-4BD8-B874-5C3C3D9AA8C8}" destId="{65A5AE75-8EE5-4219-B93F-F84B1B6A2063}" srcOrd="1" destOrd="0" parTransId="{AE204875-FD75-4039-8EDE-82C8F1615DDC}" sibTransId="{36BD9398-FE74-4FCA-9014-AA99B2310BCB}"/>
    <dgm:cxn modelId="{206807D6-AF28-4770-87AE-A68F21D50122}" srcId="{0850F4F5-F91B-4BD8-B874-5C3C3D9AA8C8}" destId="{E597FB07-CF5D-4164-A42D-F458836F502D}" srcOrd="6" destOrd="0" parTransId="{C12238A8-C31E-435C-AD57-F6D44921191B}" sibTransId="{98208D42-31D0-4F1B-80C3-D5395041BA65}"/>
    <dgm:cxn modelId="{DBD500ED-D68F-614A-8140-A72AA95BF708}" type="presOf" srcId="{E597FB07-CF5D-4164-A42D-F458836F502D}" destId="{F2204F85-9666-4542-8118-E47D8238DC7D}" srcOrd="0" destOrd="0" presId="urn:microsoft.com/office/officeart/2005/8/layout/default"/>
    <dgm:cxn modelId="{64EAECEE-59C9-CB4B-8BFF-A22D61496028}" type="presOf" srcId="{0FA57358-843A-4159-BE18-31BAE74964B4}" destId="{0EAC6FD9-B437-2D47-89D4-FE47BC4636C6}" srcOrd="0" destOrd="0" presId="urn:microsoft.com/office/officeart/2005/8/layout/default"/>
    <dgm:cxn modelId="{FA3D4A6C-6B78-DB4E-9D64-9F43E33332FB}" type="presParOf" srcId="{03DFE21F-4F62-8440-B335-9735C2F07B39}" destId="{0EAC6FD9-B437-2D47-89D4-FE47BC4636C6}" srcOrd="0" destOrd="0" presId="urn:microsoft.com/office/officeart/2005/8/layout/default"/>
    <dgm:cxn modelId="{1DD956CD-AA38-B348-B24F-25EDFD6289FB}" type="presParOf" srcId="{03DFE21F-4F62-8440-B335-9735C2F07B39}" destId="{70DB007D-4EC4-944E-8194-4C1FFC289EFD}" srcOrd="1" destOrd="0" presId="urn:microsoft.com/office/officeart/2005/8/layout/default"/>
    <dgm:cxn modelId="{C49A195C-7E08-C940-AEBC-0133F77EF06C}" type="presParOf" srcId="{03DFE21F-4F62-8440-B335-9735C2F07B39}" destId="{3717F10F-5A5D-F043-B873-8B2AB5784313}" srcOrd="2" destOrd="0" presId="urn:microsoft.com/office/officeart/2005/8/layout/default"/>
    <dgm:cxn modelId="{013B0988-86DA-0E40-9A7D-92E08A294C7D}" type="presParOf" srcId="{03DFE21F-4F62-8440-B335-9735C2F07B39}" destId="{ED5506A0-9E69-DE45-82AA-F4ABD26D6DB6}" srcOrd="3" destOrd="0" presId="urn:microsoft.com/office/officeart/2005/8/layout/default"/>
    <dgm:cxn modelId="{11D7645B-AA40-BB4B-AAE7-A97366D75ED6}" type="presParOf" srcId="{03DFE21F-4F62-8440-B335-9735C2F07B39}" destId="{6CDDEEC6-5213-C14E-9235-35E668F440F7}" srcOrd="4" destOrd="0" presId="urn:microsoft.com/office/officeart/2005/8/layout/default"/>
    <dgm:cxn modelId="{5B0B1C48-1FF9-A646-9A14-2F766B9F241A}" type="presParOf" srcId="{03DFE21F-4F62-8440-B335-9735C2F07B39}" destId="{5B8D7EB8-191E-EC4A-84FB-D8E4E62BABE5}" srcOrd="5" destOrd="0" presId="urn:microsoft.com/office/officeart/2005/8/layout/default"/>
    <dgm:cxn modelId="{0AE8A138-A15A-8248-BC9B-8DC1E0114E9F}" type="presParOf" srcId="{03DFE21F-4F62-8440-B335-9735C2F07B39}" destId="{35A39E9B-DA02-1D47-8426-E420AA691A77}" srcOrd="6" destOrd="0" presId="urn:microsoft.com/office/officeart/2005/8/layout/default"/>
    <dgm:cxn modelId="{8086CD63-F8EC-2849-A117-38DA9508E591}" type="presParOf" srcId="{03DFE21F-4F62-8440-B335-9735C2F07B39}" destId="{C6BED189-4999-D249-8178-3C25022B6294}" srcOrd="7" destOrd="0" presId="urn:microsoft.com/office/officeart/2005/8/layout/default"/>
    <dgm:cxn modelId="{87805311-396E-EF49-A2FE-8C51754AA446}" type="presParOf" srcId="{03DFE21F-4F62-8440-B335-9735C2F07B39}" destId="{F1B953CD-5C03-8D40-90C9-A586837A24EC}" srcOrd="8" destOrd="0" presId="urn:microsoft.com/office/officeart/2005/8/layout/default"/>
    <dgm:cxn modelId="{3357426C-6EE4-B840-A75B-3D632890E528}" type="presParOf" srcId="{03DFE21F-4F62-8440-B335-9735C2F07B39}" destId="{B8974C47-B181-EA49-9CF2-C847FA2930AF}" srcOrd="9" destOrd="0" presId="urn:microsoft.com/office/officeart/2005/8/layout/default"/>
    <dgm:cxn modelId="{FEDD9481-48A6-4343-A873-FEE54BD65B22}" type="presParOf" srcId="{03DFE21F-4F62-8440-B335-9735C2F07B39}" destId="{BC884D79-0A6E-EF4A-8783-FE976039ECB6}" srcOrd="10" destOrd="0" presId="urn:microsoft.com/office/officeart/2005/8/layout/default"/>
    <dgm:cxn modelId="{84213E61-49CA-BB48-81F9-F706A978F1B7}" type="presParOf" srcId="{03DFE21F-4F62-8440-B335-9735C2F07B39}" destId="{1B91B601-E667-8A49-9332-AC4D4769B370}" srcOrd="11" destOrd="0" presId="urn:microsoft.com/office/officeart/2005/8/layout/default"/>
    <dgm:cxn modelId="{D324368A-A7DD-DB47-BE60-F21D2E9BC996}" type="presParOf" srcId="{03DFE21F-4F62-8440-B335-9735C2F07B39}" destId="{F2204F85-9666-4542-8118-E47D8238DC7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3AAF88-04E7-40FC-B691-F6A8D1C7ED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6FCB29-B54C-4D3C-A29A-83549C0D1F71}">
      <dgm:prSet/>
      <dgm:spPr/>
      <dgm:t>
        <a:bodyPr/>
        <a:lstStyle/>
        <a:p>
          <a:r>
            <a:rPr lang="en-US" dirty="0"/>
            <a:t>Finding support often in School staff - teachers, social workers </a:t>
          </a:r>
          <a:r>
            <a:rPr lang="en-US" dirty="0" err="1"/>
            <a:t>etc</a:t>
          </a:r>
          <a:endParaRPr lang="en-US" dirty="0"/>
        </a:p>
      </dgm:t>
    </dgm:pt>
    <dgm:pt modelId="{60A9E932-F5FC-43F3-8972-727A13137D1E}" type="parTrans" cxnId="{F76819FC-366D-4BCA-B913-8932A7FCAF26}">
      <dgm:prSet/>
      <dgm:spPr/>
      <dgm:t>
        <a:bodyPr/>
        <a:lstStyle/>
        <a:p>
          <a:endParaRPr lang="en-US"/>
        </a:p>
      </dgm:t>
    </dgm:pt>
    <dgm:pt modelId="{26B59AB5-FFD4-4BC7-BF2C-41803963DC87}" type="sibTrans" cxnId="{F76819FC-366D-4BCA-B913-8932A7FCAF26}">
      <dgm:prSet/>
      <dgm:spPr/>
      <dgm:t>
        <a:bodyPr/>
        <a:lstStyle/>
        <a:p>
          <a:endParaRPr lang="en-US"/>
        </a:p>
      </dgm:t>
    </dgm:pt>
    <dgm:pt modelId="{2A466B91-5247-43BA-A1DD-FFFB23407FF7}">
      <dgm:prSet/>
      <dgm:spPr/>
      <dgm:t>
        <a:bodyPr/>
        <a:lstStyle/>
        <a:p>
          <a:r>
            <a:rPr lang="en-US" dirty="0"/>
            <a:t>Peer support groups</a:t>
          </a:r>
        </a:p>
      </dgm:t>
    </dgm:pt>
    <dgm:pt modelId="{5F7B411E-21C0-4503-82FF-D0C6F177C13B}" type="parTrans" cxnId="{F1A8D0BB-779E-4EA2-9FD6-D093A100BC93}">
      <dgm:prSet/>
      <dgm:spPr/>
      <dgm:t>
        <a:bodyPr/>
        <a:lstStyle/>
        <a:p>
          <a:endParaRPr lang="en-US"/>
        </a:p>
      </dgm:t>
    </dgm:pt>
    <dgm:pt modelId="{F3466C71-F11C-4F66-B2BA-CA97A5F21D8C}" type="sibTrans" cxnId="{F1A8D0BB-779E-4EA2-9FD6-D093A100BC93}">
      <dgm:prSet/>
      <dgm:spPr/>
      <dgm:t>
        <a:bodyPr/>
        <a:lstStyle/>
        <a:p>
          <a:endParaRPr lang="en-US"/>
        </a:p>
      </dgm:t>
    </dgm:pt>
    <dgm:pt modelId="{5CB9CAD6-A9CB-4D7A-B41B-4380A9435B3D}">
      <dgm:prSet/>
      <dgm:spPr/>
      <dgm:t>
        <a:bodyPr/>
        <a:lstStyle/>
        <a:p>
          <a:r>
            <a:rPr lang="en-US"/>
            <a:t>Children </a:t>
          </a:r>
          <a:r>
            <a:rPr lang="en-US" dirty="0"/>
            <a:t>and youth are often helped by finding something meaningful and important they can do to help the family member or the disease advocacy in general. </a:t>
          </a:r>
        </a:p>
      </dgm:t>
    </dgm:pt>
    <dgm:pt modelId="{590CCFB3-E319-4D65-9F1A-4C59958A321B}" type="parTrans" cxnId="{1C78A199-8A99-43D3-9834-60500304F006}">
      <dgm:prSet/>
      <dgm:spPr/>
      <dgm:t>
        <a:bodyPr/>
        <a:lstStyle/>
        <a:p>
          <a:endParaRPr lang="en-US"/>
        </a:p>
      </dgm:t>
    </dgm:pt>
    <dgm:pt modelId="{F6AFE3D5-E938-4E1D-AB90-286088831361}" type="sibTrans" cxnId="{1C78A199-8A99-43D3-9834-60500304F006}">
      <dgm:prSet/>
      <dgm:spPr/>
      <dgm:t>
        <a:bodyPr/>
        <a:lstStyle/>
        <a:p>
          <a:endParaRPr lang="en-US"/>
        </a:p>
      </dgm:t>
    </dgm:pt>
    <dgm:pt modelId="{33D2D61B-9AE7-421E-BBEB-1F55221898AB}">
      <dgm:prSet/>
      <dgm:spPr/>
      <dgm:t>
        <a:bodyPr/>
        <a:lstStyle/>
        <a:p>
          <a:r>
            <a:rPr lang="en-US"/>
            <a:t>Some youths join groups, while others become active in advocacy, education, and disease awareness. </a:t>
          </a:r>
        </a:p>
      </dgm:t>
    </dgm:pt>
    <dgm:pt modelId="{CA692EB7-0C37-411A-9358-C1D07E949124}" type="parTrans" cxnId="{2D3BD628-F6A2-4DA0-A301-67D1B92002D2}">
      <dgm:prSet/>
      <dgm:spPr/>
      <dgm:t>
        <a:bodyPr/>
        <a:lstStyle/>
        <a:p>
          <a:endParaRPr lang="en-US"/>
        </a:p>
      </dgm:t>
    </dgm:pt>
    <dgm:pt modelId="{7C6CDCB0-C231-48DC-97CA-0CAD6B3968A6}" type="sibTrans" cxnId="{2D3BD628-F6A2-4DA0-A301-67D1B92002D2}">
      <dgm:prSet/>
      <dgm:spPr/>
      <dgm:t>
        <a:bodyPr/>
        <a:lstStyle/>
        <a:p>
          <a:endParaRPr lang="en-US"/>
        </a:p>
      </dgm:t>
    </dgm:pt>
    <dgm:pt modelId="{F77AD754-4253-4E22-B096-10295E8DB256}">
      <dgm:prSet/>
      <dgm:spPr/>
      <dgm:t>
        <a:bodyPr/>
        <a:lstStyle/>
        <a:p>
          <a:r>
            <a:rPr lang="en-US" dirty="0"/>
            <a:t>Whatever they choose, allow the child or youth to express themselves and gain support is a crucial aspect of moving through grief and celebrating the person with ALS. </a:t>
          </a:r>
        </a:p>
      </dgm:t>
    </dgm:pt>
    <dgm:pt modelId="{9188AB2A-2AB3-46CF-AA2C-4DC13FA08AD0}" type="parTrans" cxnId="{165D278C-684A-48AF-9D05-E1C28E385F78}">
      <dgm:prSet/>
      <dgm:spPr/>
      <dgm:t>
        <a:bodyPr/>
        <a:lstStyle/>
        <a:p>
          <a:endParaRPr lang="en-US"/>
        </a:p>
      </dgm:t>
    </dgm:pt>
    <dgm:pt modelId="{8FD22756-1F98-4565-A90E-8F506E43980E}" type="sibTrans" cxnId="{165D278C-684A-48AF-9D05-E1C28E385F78}">
      <dgm:prSet/>
      <dgm:spPr/>
      <dgm:t>
        <a:bodyPr/>
        <a:lstStyle/>
        <a:p>
          <a:endParaRPr lang="en-US"/>
        </a:p>
      </dgm:t>
    </dgm:pt>
    <dgm:pt modelId="{2A05BEFA-9DA1-9840-BA2C-4811F2B61806}" type="pres">
      <dgm:prSet presAssocID="{E03AAF88-04E7-40FC-B691-F6A8D1C7EDA2}" presName="linear" presStyleCnt="0">
        <dgm:presLayoutVars>
          <dgm:animLvl val="lvl"/>
          <dgm:resizeHandles val="exact"/>
        </dgm:presLayoutVars>
      </dgm:prSet>
      <dgm:spPr/>
    </dgm:pt>
    <dgm:pt modelId="{B1E152E5-DD02-AF40-8D68-3ABD2E5A4494}" type="pres">
      <dgm:prSet presAssocID="{4A6FCB29-B54C-4D3C-A29A-83549C0D1F71}" presName="parentText" presStyleLbl="node1" presStyleIdx="0" presStyleCnt="5" custLinFactNeighborX="1323" custLinFactNeighborY="-20300">
        <dgm:presLayoutVars>
          <dgm:chMax val="0"/>
          <dgm:bulletEnabled val="1"/>
        </dgm:presLayoutVars>
      </dgm:prSet>
      <dgm:spPr/>
    </dgm:pt>
    <dgm:pt modelId="{012ADF59-44F2-6242-8450-913B1F7C5B2A}" type="pres">
      <dgm:prSet presAssocID="{26B59AB5-FFD4-4BC7-BF2C-41803963DC87}" presName="spacer" presStyleCnt="0"/>
      <dgm:spPr/>
    </dgm:pt>
    <dgm:pt modelId="{B37852D9-8AEF-F74F-B433-A1EF6616A25D}" type="pres">
      <dgm:prSet presAssocID="{2A466B91-5247-43BA-A1DD-FFFB23407FF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B0AC7CB-D158-9043-BC08-68C2617A3E83}" type="pres">
      <dgm:prSet presAssocID="{F3466C71-F11C-4F66-B2BA-CA97A5F21D8C}" presName="spacer" presStyleCnt="0"/>
      <dgm:spPr/>
    </dgm:pt>
    <dgm:pt modelId="{F26F58E5-78DE-ED42-9006-AFCAFFACF3AF}" type="pres">
      <dgm:prSet presAssocID="{5CB9CAD6-A9CB-4D7A-B41B-4380A9435B3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C400915-5A39-3042-A485-536DDFBB7CA3}" type="pres">
      <dgm:prSet presAssocID="{F6AFE3D5-E938-4E1D-AB90-286088831361}" presName="spacer" presStyleCnt="0"/>
      <dgm:spPr/>
    </dgm:pt>
    <dgm:pt modelId="{032A6BBA-7FCD-AD4D-8BEA-C5A6D5206DBC}" type="pres">
      <dgm:prSet presAssocID="{33D2D61B-9AE7-421E-BBEB-1F55221898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C4543C-8DA2-E441-9A36-D335903F8740}" type="pres">
      <dgm:prSet presAssocID="{7C6CDCB0-C231-48DC-97CA-0CAD6B3968A6}" presName="spacer" presStyleCnt="0"/>
      <dgm:spPr/>
    </dgm:pt>
    <dgm:pt modelId="{E0ED54EA-7260-3C44-8332-D690C927D29B}" type="pres">
      <dgm:prSet presAssocID="{F77AD754-4253-4E22-B096-10295E8DB25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1FD781E-8876-8C43-866A-932710581CE8}" type="presOf" srcId="{4A6FCB29-B54C-4D3C-A29A-83549C0D1F71}" destId="{B1E152E5-DD02-AF40-8D68-3ABD2E5A4494}" srcOrd="0" destOrd="0" presId="urn:microsoft.com/office/officeart/2005/8/layout/vList2"/>
    <dgm:cxn modelId="{2D3BD628-F6A2-4DA0-A301-67D1B92002D2}" srcId="{E03AAF88-04E7-40FC-B691-F6A8D1C7EDA2}" destId="{33D2D61B-9AE7-421E-BBEB-1F55221898AB}" srcOrd="3" destOrd="0" parTransId="{CA692EB7-0C37-411A-9358-C1D07E949124}" sibTransId="{7C6CDCB0-C231-48DC-97CA-0CAD6B3968A6}"/>
    <dgm:cxn modelId="{C06D3950-D6D0-F54F-937F-B4A678626476}" type="presOf" srcId="{2A466B91-5247-43BA-A1DD-FFFB23407FF7}" destId="{B37852D9-8AEF-F74F-B433-A1EF6616A25D}" srcOrd="0" destOrd="0" presId="urn:microsoft.com/office/officeart/2005/8/layout/vList2"/>
    <dgm:cxn modelId="{1C60E970-2BD8-D04A-8F96-FB93492AB4EF}" type="presOf" srcId="{5CB9CAD6-A9CB-4D7A-B41B-4380A9435B3D}" destId="{F26F58E5-78DE-ED42-9006-AFCAFFACF3AF}" srcOrd="0" destOrd="0" presId="urn:microsoft.com/office/officeart/2005/8/layout/vList2"/>
    <dgm:cxn modelId="{165D278C-684A-48AF-9D05-E1C28E385F78}" srcId="{E03AAF88-04E7-40FC-B691-F6A8D1C7EDA2}" destId="{F77AD754-4253-4E22-B096-10295E8DB256}" srcOrd="4" destOrd="0" parTransId="{9188AB2A-2AB3-46CF-AA2C-4DC13FA08AD0}" sibTransId="{8FD22756-1F98-4565-A90E-8F506E43980E}"/>
    <dgm:cxn modelId="{02EE8792-2139-DF49-B0B2-AAF96147F9FE}" type="presOf" srcId="{E03AAF88-04E7-40FC-B691-F6A8D1C7EDA2}" destId="{2A05BEFA-9DA1-9840-BA2C-4811F2B61806}" srcOrd="0" destOrd="0" presId="urn:microsoft.com/office/officeart/2005/8/layout/vList2"/>
    <dgm:cxn modelId="{1C78A199-8A99-43D3-9834-60500304F006}" srcId="{E03AAF88-04E7-40FC-B691-F6A8D1C7EDA2}" destId="{5CB9CAD6-A9CB-4D7A-B41B-4380A9435B3D}" srcOrd="2" destOrd="0" parTransId="{590CCFB3-E319-4D65-9F1A-4C59958A321B}" sibTransId="{F6AFE3D5-E938-4E1D-AB90-286088831361}"/>
    <dgm:cxn modelId="{F1A8D0BB-779E-4EA2-9FD6-D093A100BC93}" srcId="{E03AAF88-04E7-40FC-B691-F6A8D1C7EDA2}" destId="{2A466B91-5247-43BA-A1DD-FFFB23407FF7}" srcOrd="1" destOrd="0" parTransId="{5F7B411E-21C0-4503-82FF-D0C6F177C13B}" sibTransId="{F3466C71-F11C-4F66-B2BA-CA97A5F21D8C}"/>
    <dgm:cxn modelId="{F6C96FCF-A7D2-404D-A24C-635DED94B3BD}" type="presOf" srcId="{F77AD754-4253-4E22-B096-10295E8DB256}" destId="{E0ED54EA-7260-3C44-8332-D690C927D29B}" srcOrd="0" destOrd="0" presId="urn:microsoft.com/office/officeart/2005/8/layout/vList2"/>
    <dgm:cxn modelId="{EFF446DC-5F3D-F944-860A-A6710AF9BCB4}" type="presOf" srcId="{33D2D61B-9AE7-421E-BBEB-1F55221898AB}" destId="{032A6BBA-7FCD-AD4D-8BEA-C5A6D5206DBC}" srcOrd="0" destOrd="0" presId="urn:microsoft.com/office/officeart/2005/8/layout/vList2"/>
    <dgm:cxn modelId="{F76819FC-366D-4BCA-B913-8932A7FCAF26}" srcId="{E03AAF88-04E7-40FC-B691-F6A8D1C7EDA2}" destId="{4A6FCB29-B54C-4D3C-A29A-83549C0D1F71}" srcOrd="0" destOrd="0" parTransId="{60A9E932-F5FC-43F3-8972-727A13137D1E}" sibTransId="{26B59AB5-FFD4-4BC7-BF2C-41803963DC87}"/>
    <dgm:cxn modelId="{2C17DC30-A128-4948-88EF-E9184B01FE87}" type="presParOf" srcId="{2A05BEFA-9DA1-9840-BA2C-4811F2B61806}" destId="{B1E152E5-DD02-AF40-8D68-3ABD2E5A4494}" srcOrd="0" destOrd="0" presId="urn:microsoft.com/office/officeart/2005/8/layout/vList2"/>
    <dgm:cxn modelId="{C131C5AA-CCEE-344B-B863-DA33383B4703}" type="presParOf" srcId="{2A05BEFA-9DA1-9840-BA2C-4811F2B61806}" destId="{012ADF59-44F2-6242-8450-913B1F7C5B2A}" srcOrd="1" destOrd="0" presId="urn:microsoft.com/office/officeart/2005/8/layout/vList2"/>
    <dgm:cxn modelId="{68A573DA-0F0E-0348-8280-3691ED0BAC3D}" type="presParOf" srcId="{2A05BEFA-9DA1-9840-BA2C-4811F2B61806}" destId="{B37852D9-8AEF-F74F-B433-A1EF6616A25D}" srcOrd="2" destOrd="0" presId="urn:microsoft.com/office/officeart/2005/8/layout/vList2"/>
    <dgm:cxn modelId="{D7ACF946-ECD6-6F46-B214-B7D4E2CFACCB}" type="presParOf" srcId="{2A05BEFA-9DA1-9840-BA2C-4811F2B61806}" destId="{FB0AC7CB-D158-9043-BC08-68C2617A3E83}" srcOrd="3" destOrd="0" presId="urn:microsoft.com/office/officeart/2005/8/layout/vList2"/>
    <dgm:cxn modelId="{6C0BD3CF-4499-2042-AFA5-2C8D9DECFCE4}" type="presParOf" srcId="{2A05BEFA-9DA1-9840-BA2C-4811F2B61806}" destId="{F26F58E5-78DE-ED42-9006-AFCAFFACF3AF}" srcOrd="4" destOrd="0" presId="urn:microsoft.com/office/officeart/2005/8/layout/vList2"/>
    <dgm:cxn modelId="{E66D5CEF-4B40-DF4A-BFCE-9C28F08CE60A}" type="presParOf" srcId="{2A05BEFA-9DA1-9840-BA2C-4811F2B61806}" destId="{6C400915-5A39-3042-A485-536DDFBB7CA3}" srcOrd="5" destOrd="0" presId="urn:microsoft.com/office/officeart/2005/8/layout/vList2"/>
    <dgm:cxn modelId="{C19DDB72-00AC-C64C-B16D-7C97BCA751BF}" type="presParOf" srcId="{2A05BEFA-9DA1-9840-BA2C-4811F2B61806}" destId="{032A6BBA-7FCD-AD4D-8BEA-C5A6D5206DBC}" srcOrd="6" destOrd="0" presId="urn:microsoft.com/office/officeart/2005/8/layout/vList2"/>
    <dgm:cxn modelId="{EAE3EC9B-6CA6-A44B-A592-C03413E5E743}" type="presParOf" srcId="{2A05BEFA-9DA1-9840-BA2C-4811F2B61806}" destId="{ACC4543C-8DA2-E441-9A36-D335903F8740}" srcOrd="7" destOrd="0" presId="urn:microsoft.com/office/officeart/2005/8/layout/vList2"/>
    <dgm:cxn modelId="{738F66EE-1139-164A-B0B3-7E87C130D6E8}" type="presParOf" srcId="{2A05BEFA-9DA1-9840-BA2C-4811F2B61806}" destId="{E0ED54EA-7260-3C44-8332-D690C927D2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A2E6E3-B541-4C40-A08F-B2F69FAD4D46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5404564-7F10-4EEA-8114-4A6506070FA2}">
      <dgm:prSet/>
      <dgm:spPr/>
      <dgm:t>
        <a:bodyPr/>
        <a:lstStyle/>
        <a:p>
          <a:r>
            <a:rPr lang="en-US" dirty="0"/>
            <a:t>Melinda S. Kavanaugh, PhD, LCSW</a:t>
          </a:r>
        </a:p>
      </dgm:t>
    </dgm:pt>
    <dgm:pt modelId="{15ED13E3-8CE1-4228-B501-53F6FDE5B2CA}" type="parTrans" cxnId="{7CBBCC2C-D75C-4625-8C5D-BB2A357822B3}">
      <dgm:prSet/>
      <dgm:spPr/>
      <dgm:t>
        <a:bodyPr/>
        <a:lstStyle/>
        <a:p>
          <a:endParaRPr lang="en-US"/>
        </a:p>
      </dgm:t>
    </dgm:pt>
    <dgm:pt modelId="{72844898-52A4-477A-BD7A-9E018525DCE3}" type="sibTrans" cxnId="{7CBBCC2C-D75C-4625-8C5D-BB2A357822B3}">
      <dgm:prSet/>
      <dgm:spPr/>
      <dgm:t>
        <a:bodyPr/>
        <a:lstStyle/>
        <a:p>
          <a:endParaRPr lang="en-US"/>
        </a:p>
      </dgm:t>
    </dgm:pt>
    <dgm:pt modelId="{3A052E71-72B6-4D02-AA06-0301D5644997}">
      <dgm:prSet/>
      <dgm:spPr/>
      <dgm:t>
        <a:bodyPr/>
        <a:lstStyle/>
        <a:p>
          <a:r>
            <a:rPr lang="en-US" dirty="0" err="1"/>
            <a:t>Kavanaug@uwm.edu</a:t>
          </a:r>
          <a:endParaRPr lang="en-US" dirty="0"/>
        </a:p>
      </dgm:t>
    </dgm:pt>
    <dgm:pt modelId="{3F11FC52-36E1-4216-A497-3757E72ED556}" type="parTrans" cxnId="{454C1524-C965-4D33-B12E-DFDC89BD75ED}">
      <dgm:prSet/>
      <dgm:spPr/>
      <dgm:t>
        <a:bodyPr/>
        <a:lstStyle/>
        <a:p>
          <a:endParaRPr lang="en-US"/>
        </a:p>
      </dgm:t>
    </dgm:pt>
    <dgm:pt modelId="{14EC05D3-9927-4D07-A791-B521E850B663}" type="sibTrans" cxnId="{454C1524-C965-4D33-B12E-DFDC89BD75ED}">
      <dgm:prSet/>
      <dgm:spPr/>
      <dgm:t>
        <a:bodyPr/>
        <a:lstStyle/>
        <a:p>
          <a:endParaRPr lang="en-US"/>
        </a:p>
      </dgm:t>
    </dgm:pt>
    <dgm:pt modelId="{752638CC-6C9A-1D48-AB18-BD515FDD5F85}" type="pres">
      <dgm:prSet presAssocID="{F8A2E6E3-B541-4C40-A08F-B2F69FAD4D46}" presName="linear" presStyleCnt="0">
        <dgm:presLayoutVars>
          <dgm:dir/>
          <dgm:animLvl val="lvl"/>
          <dgm:resizeHandles val="exact"/>
        </dgm:presLayoutVars>
      </dgm:prSet>
      <dgm:spPr/>
    </dgm:pt>
    <dgm:pt modelId="{D1E48934-AF5D-C74B-BE84-9202D6ABE956}" type="pres">
      <dgm:prSet presAssocID="{D5404564-7F10-4EEA-8114-4A6506070FA2}" presName="parentLin" presStyleCnt="0"/>
      <dgm:spPr/>
    </dgm:pt>
    <dgm:pt modelId="{7B645EF6-4C56-FA4D-8094-5B7A44441046}" type="pres">
      <dgm:prSet presAssocID="{D5404564-7F10-4EEA-8114-4A6506070FA2}" presName="parentLeftMargin" presStyleLbl="node1" presStyleIdx="0" presStyleCnt="2"/>
      <dgm:spPr/>
    </dgm:pt>
    <dgm:pt modelId="{76F39896-42D9-4742-BAF7-834E9E44593E}" type="pres">
      <dgm:prSet presAssocID="{D5404564-7F10-4EEA-8114-4A6506070FA2}" presName="parentText" presStyleLbl="node1" presStyleIdx="0" presStyleCnt="2" custScaleX="112814">
        <dgm:presLayoutVars>
          <dgm:chMax val="0"/>
          <dgm:bulletEnabled val="1"/>
        </dgm:presLayoutVars>
      </dgm:prSet>
      <dgm:spPr/>
    </dgm:pt>
    <dgm:pt modelId="{878531D4-2520-4641-8056-14CD33C1656F}" type="pres">
      <dgm:prSet presAssocID="{D5404564-7F10-4EEA-8114-4A6506070FA2}" presName="negativeSpace" presStyleCnt="0"/>
      <dgm:spPr/>
    </dgm:pt>
    <dgm:pt modelId="{ACAE25F1-6CAC-8F40-A47A-B63C4513E9F7}" type="pres">
      <dgm:prSet presAssocID="{D5404564-7F10-4EEA-8114-4A6506070FA2}" presName="childText" presStyleLbl="conFgAcc1" presStyleIdx="0" presStyleCnt="2">
        <dgm:presLayoutVars>
          <dgm:bulletEnabled val="1"/>
        </dgm:presLayoutVars>
      </dgm:prSet>
      <dgm:spPr/>
    </dgm:pt>
    <dgm:pt modelId="{6501E398-D35D-9E41-9726-4D7BEB4A9CB7}" type="pres">
      <dgm:prSet presAssocID="{72844898-52A4-477A-BD7A-9E018525DCE3}" presName="spaceBetweenRectangles" presStyleCnt="0"/>
      <dgm:spPr/>
    </dgm:pt>
    <dgm:pt modelId="{68781611-93AD-AB45-BD7F-3C471E8A73BC}" type="pres">
      <dgm:prSet presAssocID="{3A052E71-72B6-4D02-AA06-0301D5644997}" presName="parentLin" presStyleCnt="0"/>
      <dgm:spPr/>
    </dgm:pt>
    <dgm:pt modelId="{B648F2B2-2758-364F-8D36-EB741FE78539}" type="pres">
      <dgm:prSet presAssocID="{3A052E71-72B6-4D02-AA06-0301D5644997}" presName="parentLeftMargin" presStyleLbl="node1" presStyleIdx="0" presStyleCnt="2"/>
      <dgm:spPr/>
    </dgm:pt>
    <dgm:pt modelId="{DBC579B8-A5DF-6B4D-9D65-F9AE6353032C}" type="pres">
      <dgm:prSet presAssocID="{3A052E71-72B6-4D02-AA06-0301D5644997}" presName="parentText" presStyleLbl="node1" presStyleIdx="1" presStyleCnt="2" custScaleX="109548">
        <dgm:presLayoutVars>
          <dgm:chMax val="0"/>
          <dgm:bulletEnabled val="1"/>
        </dgm:presLayoutVars>
      </dgm:prSet>
      <dgm:spPr/>
    </dgm:pt>
    <dgm:pt modelId="{5800378E-D7A2-9E4C-AD00-D762EF6E714E}" type="pres">
      <dgm:prSet presAssocID="{3A052E71-72B6-4D02-AA06-0301D5644997}" presName="negativeSpace" presStyleCnt="0"/>
      <dgm:spPr/>
    </dgm:pt>
    <dgm:pt modelId="{AF46F4EA-62E7-5349-ADB7-C0A632CFA018}" type="pres">
      <dgm:prSet presAssocID="{3A052E71-72B6-4D02-AA06-0301D564499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D350221-518B-8146-A30E-244C321EFC12}" type="presOf" srcId="{3A052E71-72B6-4D02-AA06-0301D5644997}" destId="{DBC579B8-A5DF-6B4D-9D65-F9AE6353032C}" srcOrd="1" destOrd="0" presId="urn:microsoft.com/office/officeart/2005/8/layout/list1"/>
    <dgm:cxn modelId="{454C1524-C965-4D33-B12E-DFDC89BD75ED}" srcId="{F8A2E6E3-B541-4C40-A08F-B2F69FAD4D46}" destId="{3A052E71-72B6-4D02-AA06-0301D5644997}" srcOrd="1" destOrd="0" parTransId="{3F11FC52-36E1-4216-A497-3757E72ED556}" sibTransId="{14EC05D3-9927-4D07-A791-B521E850B663}"/>
    <dgm:cxn modelId="{7CBBCC2C-D75C-4625-8C5D-BB2A357822B3}" srcId="{F8A2E6E3-B541-4C40-A08F-B2F69FAD4D46}" destId="{D5404564-7F10-4EEA-8114-4A6506070FA2}" srcOrd="0" destOrd="0" parTransId="{15ED13E3-8CE1-4228-B501-53F6FDE5B2CA}" sibTransId="{72844898-52A4-477A-BD7A-9E018525DCE3}"/>
    <dgm:cxn modelId="{0DE4EB42-B1F3-C944-BF49-DA43FD872357}" type="presOf" srcId="{D5404564-7F10-4EEA-8114-4A6506070FA2}" destId="{76F39896-42D9-4742-BAF7-834E9E44593E}" srcOrd="1" destOrd="0" presId="urn:microsoft.com/office/officeart/2005/8/layout/list1"/>
    <dgm:cxn modelId="{FF13A352-CE8F-D24D-8F12-03D4FA35D44B}" type="presOf" srcId="{D5404564-7F10-4EEA-8114-4A6506070FA2}" destId="{7B645EF6-4C56-FA4D-8094-5B7A44441046}" srcOrd="0" destOrd="0" presId="urn:microsoft.com/office/officeart/2005/8/layout/list1"/>
    <dgm:cxn modelId="{DF9B81B3-6295-784C-B47D-F1F9BC575540}" type="presOf" srcId="{F8A2E6E3-B541-4C40-A08F-B2F69FAD4D46}" destId="{752638CC-6C9A-1D48-AB18-BD515FDD5F85}" srcOrd="0" destOrd="0" presId="urn:microsoft.com/office/officeart/2005/8/layout/list1"/>
    <dgm:cxn modelId="{9AF845CA-18CB-C44F-8BB5-B878F2932906}" type="presOf" srcId="{3A052E71-72B6-4D02-AA06-0301D5644997}" destId="{B648F2B2-2758-364F-8D36-EB741FE78539}" srcOrd="0" destOrd="0" presId="urn:microsoft.com/office/officeart/2005/8/layout/list1"/>
    <dgm:cxn modelId="{9B1FC095-CBFA-AD48-8C35-705FD62C5615}" type="presParOf" srcId="{752638CC-6C9A-1D48-AB18-BD515FDD5F85}" destId="{D1E48934-AF5D-C74B-BE84-9202D6ABE956}" srcOrd="0" destOrd="0" presId="urn:microsoft.com/office/officeart/2005/8/layout/list1"/>
    <dgm:cxn modelId="{A6DECFB0-93AB-184A-9DAB-A90902FC4D5B}" type="presParOf" srcId="{D1E48934-AF5D-C74B-BE84-9202D6ABE956}" destId="{7B645EF6-4C56-FA4D-8094-5B7A44441046}" srcOrd="0" destOrd="0" presId="urn:microsoft.com/office/officeart/2005/8/layout/list1"/>
    <dgm:cxn modelId="{349471CF-B570-6942-9BAC-E4EA2C74D363}" type="presParOf" srcId="{D1E48934-AF5D-C74B-BE84-9202D6ABE956}" destId="{76F39896-42D9-4742-BAF7-834E9E44593E}" srcOrd="1" destOrd="0" presId="urn:microsoft.com/office/officeart/2005/8/layout/list1"/>
    <dgm:cxn modelId="{C38FC86C-537A-8D42-A40C-0176BB67F9DE}" type="presParOf" srcId="{752638CC-6C9A-1D48-AB18-BD515FDD5F85}" destId="{878531D4-2520-4641-8056-14CD33C1656F}" srcOrd="1" destOrd="0" presId="urn:microsoft.com/office/officeart/2005/8/layout/list1"/>
    <dgm:cxn modelId="{6973EE22-B842-7D42-994D-0485D7AAC282}" type="presParOf" srcId="{752638CC-6C9A-1D48-AB18-BD515FDD5F85}" destId="{ACAE25F1-6CAC-8F40-A47A-B63C4513E9F7}" srcOrd="2" destOrd="0" presId="urn:microsoft.com/office/officeart/2005/8/layout/list1"/>
    <dgm:cxn modelId="{D0DFBA50-7220-494F-97C6-DD4E978F3899}" type="presParOf" srcId="{752638CC-6C9A-1D48-AB18-BD515FDD5F85}" destId="{6501E398-D35D-9E41-9726-4D7BEB4A9CB7}" srcOrd="3" destOrd="0" presId="urn:microsoft.com/office/officeart/2005/8/layout/list1"/>
    <dgm:cxn modelId="{94E550B5-0F8A-054C-A379-F085EE0C26ED}" type="presParOf" srcId="{752638CC-6C9A-1D48-AB18-BD515FDD5F85}" destId="{68781611-93AD-AB45-BD7F-3C471E8A73BC}" srcOrd="4" destOrd="0" presId="urn:microsoft.com/office/officeart/2005/8/layout/list1"/>
    <dgm:cxn modelId="{C239D479-BD9D-A348-99C5-D43A72B49467}" type="presParOf" srcId="{68781611-93AD-AB45-BD7F-3C471E8A73BC}" destId="{B648F2B2-2758-364F-8D36-EB741FE78539}" srcOrd="0" destOrd="0" presId="urn:microsoft.com/office/officeart/2005/8/layout/list1"/>
    <dgm:cxn modelId="{4A33987F-C5A7-754F-8705-590792AE8943}" type="presParOf" srcId="{68781611-93AD-AB45-BD7F-3C471E8A73BC}" destId="{DBC579B8-A5DF-6B4D-9D65-F9AE6353032C}" srcOrd="1" destOrd="0" presId="urn:microsoft.com/office/officeart/2005/8/layout/list1"/>
    <dgm:cxn modelId="{FD238B4D-58EE-B146-9662-805722147A13}" type="presParOf" srcId="{752638CC-6C9A-1D48-AB18-BD515FDD5F85}" destId="{5800378E-D7A2-9E4C-AD00-D762EF6E714E}" srcOrd="5" destOrd="0" presId="urn:microsoft.com/office/officeart/2005/8/layout/list1"/>
    <dgm:cxn modelId="{AF5783C6-4CDB-5C4A-AB3B-00A89353D29F}" type="presParOf" srcId="{752638CC-6C9A-1D48-AB18-BD515FDD5F85}" destId="{AF46F4EA-62E7-5349-ADB7-C0A632CFA0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E7F247-C265-4284-ABA6-D56CE34F34D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DCAF57-35D4-41FE-BB8D-F5314E730BEA}">
      <dgm:prSet/>
      <dgm:spPr/>
      <dgm:t>
        <a:bodyPr/>
        <a:lstStyle/>
        <a:p>
          <a:r>
            <a:rPr lang="en-US" dirty="0"/>
            <a:t>Talking with children and letting them express their feelings and grief helps them feel less anxious about death</a:t>
          </a:r>
          <a:r>
            <a:rPr lang="en-US" baseline="30000" dirty="0"/>
            <a:t>1,2</a:t>
          </a:r>
          <a:r>
            <a:rPr lang="en-US" dirty="0"/>
            <a:t> </a:t>
          </a:r>
        </a:p>
      </dgm:t>
    </dgm:pt>
    <dgm:pt modelId="{0FFF59D2-A9CB-4CC3-A777-270687A04ECA}" type="parTrans" cxnId="{7AE58504-FF9F-450C-80FB-2886D6B78AC9}">
      <dgm:prSet/>
      <dgm:spPr/>
      <dgm:t>
        <a:bodyPr/>
        <a:lstStyle/>
        <a:p>
          <a:endParaRPr lang="en-US"/>
        </a:p>
      </dgm:t>
    </dgm:pt>
    <dgm:pt modelId="{C6008768-035E-4DE2-A779-F4685A122B5A}" type="sibTrans" cxnId="{7AE58504-FF9F-450C-80FB-2886D6B78AC9}">
      <dgm:prSet/>
      <dgm:spPr/>
      <dgm:t>
        <a:bodyPr/>
        <a:lstStyle/>
        <a:p>
          <a:endParaRPr lang="en-US"/>
        </a:p>
      </dgm:t>
    </dgm:pt>
    <dgm:pt modelId="{E1F12C1F-BC26-46EA-BBB0-B601D0336149}">
      <dgm:prSet/>
      <dgm:spPr/>
      <dgm:t>
        <a:bodyPr/>
        <a:lstStyle/>
        <a:p>
          <a:r>
            <a:rPr lang="en-US" dirty="0"/>
            <a:t>Helps them process the loss of their parent </a:t>
          </a:r>
          <a:r>
            <a:rPr lang="en-US" baseline="30000" dirty="0"/>
            <a:t>3</a:t>
          </a:r>
          <a:r>
            <a:rPr lang="en-US" dirty="0"/>
            <a:t>.</a:t>
          </a:r>
        </a:p>
      </dgm:t>
    </dgm:pt>
    <dgm:pt modelId="{63B5AB28-0BB8-4F99-AFEC-675E70A19D8A}" type="parTrans" cxnId="{7778F2F0-FD56-4275-97EE-74EEAF98FAD3}">
      <dgm:prSet/>
      <dgm:spPr/>
      <dgm:t>
        <a:bodyPr/>
        <a:lstStyle/>
        <a:p>
          <a:endParaRPr lang="en-US"/>
        </a:p>
      </dgm:t>
    </dgm:pt>
    <dgm:pt modelId="{A22AC920-E555-4F4C-86A6-9840652F0EA3}" type="sibTrans" cxnId="{7778F2F0-FD56-4275-97EE-74EEAF98FAD3}">
      <dgm:prSet/>
      <dgm:spPr/>
      <dgm:t>
        <a:bodyPr/>
        <a:lstStyle/>
        <a:p>
          <a:endParaRPr lang="en-US"/>
        </a:p>
      </dgm:t>
    </dgm:pt>
    <dgm:pt modelId="{830E7984-2073-441E-8577-4DC1399A63FC}">
      <dgm:prSet/>
      <dgm:spPr/>
      <dgm:t>
        <a:bodyPr/>
        <a:lstStyle/>
        <a:p>
          <a:r>
            <a:rPr lang="en-US" dirty="0"/>
            <a:t>Children benefit from clear information in order to feel comfortable in expressing their feelings and parents are the ideal ones to start and have the conversation. </a:t>
          </a:r>
          <a:r>
            <a:rPr lang="en-US" baseline="30000" dirty="0"/>
            <a:t>4,5,6</a:t>
          </a:r>
          <a:r>
            <a:rPr lang="en-US" dirty="0"/>
            <a:t> </a:t>
          </a:r>
        </a:p>
      </dgm:t>
    </dgm:pt>
    <dgm:pt modelId="{83E86282-6D78-4562-8C79-52712E64B8B1}" type="parTrans" cxnId="{5840742F-5353-4A8A-93A7-ACBB3633391D}">
      <dgm:prSet/>
      <dgm:spPr/>
      <dgm:t>
        <a:bodyPr/>
        <a:lstStyle/>
        <a:p>
          <a:endParaRPr lang="en-US"/>
        </a:p>
      </dgm:t>
    </dgm:pt>
    <dgm:pt modelId="{110C5C26-165C-4F40-89C9-7DE3DE0BAA96}" type="sibTrans" cxnId="{5840742F-5353-4A8A-93A7-ACBB3633391D}">
      <dgm:prSet/>
      <dgm:spPr/>
      <dgm:t>
        <a:bodyPr/>
        <a:lstStyle/>
        <a:p>
          <a:endParaRPr lang="en-US"/>
        </a:p>
      </dgm:t>
    </dgm:pt>
    <dgm:pt modelId="{06F527FC-4C49-0943-BB0D-C4516BDB59B7}">
      <dgm:prSet custT="1"/>
      <dgm:spPr/>
      <dgm:t>
        <a:bodyPr/>
        <a:lstStyle/>
        <a:p>
          <a:r>
            <a:rPr lang="en-US" sz="2400" b="1" dirty="0"/>
            <a:t>Everyone, including children, feels the loss - before the loss. The grief before the death – the anticipation </a:t>
          </a:r>
        </a:p>
      </dgm:t>
    </dgm:pt>
    <dgm:pt modelId="{6569DE4B-1666-6B49-B921-E01AECBF1DDE}" type="parTrans" cxnId="{675D1E5E-DBD2-5845-A8BC-61C211E31269}">
      <dgm:prSet/>
      <dgm:spPr/>
      <dgm:t>
        <a:bodyPr/>
        <a:lstStyle/>
        <a:p>
          <a:endParaRPr lang="en-US"/>
        </a:p>
      </dgm:t>
    </dgm:pt>
    <dgm:pt modelId="{5F548C3A-250A-F749-B0AF-61669C8D2DCC}" type="sibTrans" cxnId="{675D1E5E-DBD2-5845-A8BC-61C211E31269}">
      <dgm:prSet/>
      <dgm:spPr/>
      <dgm:t>
        <a:bodyPr/>
        <a:lstStyle/>
        <a:p>
          <a:endParaRPr lang="en-US"/>
        </a:p>
      </dgm:t>
    </dgm:pt>
    <dgm:pt modelId="{73E4F8C5-DECC-8647-B88D-CBAEC11084A9}" type="pres">
      <dgm:prSet presAssocID="{39E7F247-C265-4284-ABA6-D56CE34F34D8}" presName="outerComposite" presStyleCnt="0">
        <dgm:presLayoutVars>
          <dgm:chMax val="5"/>
          <dgm:dir/>
          <dgm:resizeHandles val="exact"/>
        </dgm:presLayoutVars>
      </dgm:prSet>
      <dgm:spPr/>
    </dgm:pt>
    <dgm:pt modelId="{7F4D449B-09AD-5B42-ABE9-109BE44F34CA}" type="pres">
      <dgm:prSet presAssocID="{39E7F247-C265-4284-ABA6-D56CE34F34D8}" presName="dummyMaxCanvas" presStyleCnt="0">
        <dgm:presLayoutVars/>
      </dgm:prSet>
      <dgm:spPr/>
    </dgm:pt>
    <dgm:pt modelId="{D7271BD0-1E21-EE40-AD86-F95B6377B8AC}" type="pres">
      <dgm:prSet presAssocID="{39E7F247-C265-4284-ABA6-D56CE34F34D8}" presName="FourNodes_1" presStyleLbl="node1" presStyleIdx="0" presStyleCnt="4">
        <dgm:presLayoutVars>
          <dgm:bulletEnabled val="1"/>
        </dgm:presLayoutVars>
      </dgm:prSet>
      <dgm:spPr/>
    </dgm:pt>
    <dgm:pt modelId="{44672E47-E6D4-8B49-9BF8-9375FD9C9AAB}" type="pres">
      <dgm:prSet presAssocID="{39E7F247-C265-4284-ABA6-D56CE34F34D8}" presName="FourNodes_2" presStyleLbl="node1" presStyleIdx="1" presStyleCnt="4">
        <dgm:presLayoutVars>
          <dgm:bulletEnabled val="1"/>
        </dgm:presLayoutVars>
      </dgm:prSet>
      <dgm:spPr/>
    </dgm:pt>
    <dgm:pt modelId="{C40E223E-85EB-4F46-8183-94A6374AB82F}" type="pres">
      <dgm:prSet presAssocID="{39E7F247-C265-4284-ABA6-D56CE34F34D8}" presName="FourNodes_3" presStyleLbl="node1" presStyleIdx="2" presStyleCnt="4">
        <dgm:presLayoutVars>
          <dgm:bulletEnabled val="1"/>
        </dgm:presLayoutVars>
      </dgm:prSet>
      <dgm:spPr/>
    </dgm:pt>
    <dgm:pt modelId="{5A71F033-4003-7446-8592-D0B3E4F830AD}" type="pres">
      <dgm:prSet presAssocID="{39E7F247-C265-4284-ABA6-D56CE34F34D8}" presName="FourNodes_4" presStyleLbl="node1" presStyleIdx="3" presStyleCnt="4">
        <dgm:presLayoutVars>
          <dgm:bulletEnabled val="1"/>
        </dgm:presLayoutVars>
      </dgm:prSet>
      <dgm:spPr/>
    </dgm:pt>
    <dgm:pt modelId="{6C43AC5B-7946-8A4C-B0D3-F3B37D47A458}" type="pres">
      <dgm:prSet presAssocID="{39E7F247-C265-4284-ABA6-D56CE34F34D8}" presName="FourConn_1-2" presStyleLbl="fgAccFollowNode1" presStyleIdx="0" presStyleCnt="3">
        <dgm:presLayoutVars>
          <dgm:bulletEnabled val="1"/>
        </dgm:presLayoutVars>
      </dgm:prSet>
      <dgm:spPr/>
    </dgm:pt>
    <dgm:pt modelId="{4BB57B73-CBC4-584F-8F3A-4BDD11C31219}" type="pres">
      <dgm:prSet presAssocID="{39E7F247-C265-4284-ABA6-D56CE34F34D8}" presName="FourConn_2-3" presStyleLbl="fgAccFollowNode1" presStyleIdx="1" presStyleCnt="3">
        <dgm:presLayoutVars>
          <dgm:bulletEnabled val="1"/>
        </dgm:presLayoutVars>
      </dgm:prSet>
      <dgm:spPr/>
    </dgm:pt>
    <dgm:pt modelId="{B8073B26-E561-0F42-A67A-EF4CE5642A5E}" type="pres">
      <dgm:prSet presAssocID="{39E7F247-C265-4284-ABA6-D56CE34F34D8}" presName="FourConn_3-4" presStyleLbl="fgAccFollowNode1" presStyleIdx="2" presStyleCnt="3">
        <dgm:presLayoutVars>
          <dgm:bulletEnabled val="1"/>
        </dgm:presLayoutVars>
      </dgm:prSet>
      <dgm:spPr/>
    </dgm:pt>
    <dgm:pt modelId="{64E0CAF6-86D0-4C41-B6C2-DB673669C087}" type="pres">
      <dgm:prSet presAssocID="{39E7F247-C265-4284-ABA6-D56CE34F34D8}" presName="FourNodes_1_text" presStyleLbl="node1" presStyleIdx="3" presStyleCnt="4">
        <dgm:presLayoutVars>
          <dgm:bulletEnabled val="1"/>
        </dgm:presLayoutVars>
      </dgm:prSet>
      <dgm:spPr/>
    </dgm:pt>
    <dgm:pt modelId="{057EE807-2C94-0944-A43C-70A2EB3FB930}" type="pres">
      <dgm:prSet presAssocID="{39E7F247-C265-4284-ABA6-D56CE34F34D8}" presName="FourNodes_2_text" presStyleLbl="node1" presStyleIdx="3" presStyleCnt="4">
        <dgm:presLayoutVars>
          <dgm:bulletEnabled val="1"/>
        </dgm:presLayoutVars>
      </dgm:prSet>
      <dgm:spPr/>
    </dgm:pt>
    <dgm:pt modelId="{75F7D7E4-899D-B648-AB00-4121DD6789EF}" type="pres">
      <dgm:prSet presAssocID="{39E7F247-C265-4284-ABA6-D56CE34F34D8}" presName="FourNodes_3_text" presStyleLbl="node1" presStyleIdx="3" presStyleCnt="4">
        <dgm:presLayoutVars>
          <dgm:bulletEnabled val="1"/>
        </dgm:presLayoutVars>
      </dgm:prSet>
      <dgm:spPr/>
    </dgm:pt>
    <dgm:pt modelId="{08A7EFBD-4D03-6348-9329-3279A7B6649E}" type="pres">
      <dgm:prSet presAssocID="{39E7F247-C265-4284-ABA6-D56CE34F34D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AE58504-FF9F-450C-80FB-2886D6B78AC9}" srcId="{39E7F247-C265-4284-ABA6-D56CE34F34D8}" destId="{02DCAF57-35D4-41FE-BB8D-F5314E730BEA}" srcOrd="0" destOrd="0" parTransId="{0FFF59D2-A9CB-4CC3-A777-270687A04ECA}" sibTransId="{C6008768-035E-4DE2-A779-F4685A122B5A}"/>
    <dgm:cxn modelId="{6E09312E-D04C-FE45-90F3-DA25E71052DF}" type="presOf" srcId="{E1F12C1F-BC26-46EA-BBB0-B601D0336149}" destId="{057EE807-2C94-0944-A43C-70A2EB3FB930}" srcOrd="1" destOrd="0" presId="urn:microsoft.com/office/officeart/2005/8/layout/vProcess5"/>
    <dgm:cxn modelId="{5840742F-5353-4A8A-93A7-ACBB3633391D}" srcId="{39E7F247-C265-4284-ABA6-D56CE34F34D8}" destId="{830E7984-2073-441E-8577-4DC1399A63FC}" srcOrd="2" destOrd="0" parTransId="{83E86282-6D78-4562-8C79-52712E64B8B1}" sibTransId="{110C5C26-165C-4F40-89C9-7DE3DE0BAA96}"/>
    <dgm:cxn modelId="{E5D54234-30B2-1A4A-9723-0D6061F8E3C9}" type="presOf" srcId="{06F527FC-4C49-0943-BB0D-C4516BDB59B7}" destId="{5A71F033-4003-7446-8592-D0B3E4F830AD}" srcOrd="0" destOrd="0" presId="urn:microsoft.com/office/officeart/2005/8/layout/vProcess5"/>
    <dgm:cxn modelId="{BF10B042-464B-9F42-B76D-DCEA0B59E8CD}" type="presOf" srcId="{E1F12C1F-BC26-46EA-BBB0-B601D0336149}" destId="{44672E47-E6D4-8B49-9BF8-9375FD9C9AAB}" srcOrd="0" destOrd="0" presId="urn:microsoft.com/office/officeart/2005/8/layout/vProcess5"/>
    <dgm:cxn modelId="{5CACFF58-A64F-0443-A1B3-EA9D46A1D49F}" type="presOf" srcId="{06F527FC-4C49-0943-BB0D-C4516BDB59B7}" destId="{08A7EFBD-4D03-6348-9329-3279A7B6649E}" srcOrd="1" destOrd="0" presId="urn:microsoft.com/office/officeart/2005/8/layout/vProcess5"/>
    <dgm:cxn modelId="{675D1E5E-DBD2-5845-A8BC-61C211E31269}" srcId="{39E7F247-C265-4284-ABA6-D56CE34F34D8}" destId="{06F527FC-4C49-0943-BB0D-C4516BDB59B7}" srcOrd="3" destOrd="0" parTransId="{6569DE4B-1666-6B49-B921-E01AECBF1DDE}" sibTransId="{5F548C3A-250A-F749-B0AF-61669C8D2DCC}"/>
    <dgm:cxn modelId="{DFA95A74-2D54-C541-A496-FF6694D6DF94}" type="presOf" srcId="{A22AC920-E555-4F4C-86A6-9840652F0EA3}" destId="{4BB57B73-CBC4-584F-8F3A-4BDD11C31219}" srcOrd="0" destOrd="0" presId="urn:microsoft.com/office/officeart/2005/8/layout/vProcess5"/>
    <dgm:cxn modelId="{FE152B93-9C3E-2147-B641-FCD651FD9B19}" type="presOf" srcId="{02DCAF57-35D4-41FE-BB8D-F5314E730BEA}" destId="{D7271BD0-1E21-EE40-AD86-F95B6377B8AC}" srcOrd="0" destOrd="0" presId="urn:microsoft.com/office/officeart/2005/8/layout/vProcess5"/>
    <dgm:cxn modelId="{CCE72997-4C73-344D-82E2-542B6E97FEB1}" type="presOf" srcId="{C6008768-035E-4DE2-A779-F4685A122B5A}" destId="{6C43AC5B-7946-8A4C-B0D3-F3B37D47A458}" srcOrd="0" destOrd="0" presId="urn:microsoft.com/office/officeart/2005/8/layout/vProcess5"/>
    <dgm:cxn modelId="{39135BA8-DD8F-084B-8E51-A08B1E148AA6}" type="presOf" srcId="{110C5C26-165C-4F40-89C9-7DE3DE0BAA96}" destId="{B8073B26-E561-0F42-A67A-EF4CE5642A5E}" srcOrd="0" destOrd="0" presId="urn:microsoft.com/office/officeart/2005/8/layout/vProcess5"/>
    <dgm:cxn modelId="{A316D5AA-6010-7241-B91D-8824D278F2B8}" type="presOf" srcId="{830E7984-2073-441E-8577-4DC1399A63FC}" destId="{C40E223E-85EB-4F46-8183-94A6374AB82F}" srcOrd="0" destOrd="0" presId="urn:microsoft.com/office/officeart/2005/8/layout/vProcess5"/>
    <dgm:cxn modelId="{87DD56E3-CC38-E146-A66F-A3064BFDB3F7}" type="presOf" srcId="{02DCAF57-35D4-41FE-BB8D-F5314E730BEA}" destId="{64E0CAF6-86D0-4C41-B6C2-DB673669C087}" srcOrd="1" destOrd="0" presId="urn:microsoft.com/office/officeart/2005/8/layout/vProcess5"/>
    <dgm:cxn modelId="{7778F2F0-FD56-4275-97EE-74EEAF98FAD3}" srcId="{39E7F247-C265-4284-ABA6-D56CE34F34D8}" destId="{E1F12C1F-BC26-46EA-BBB0-B601D0336149}" srcOrd="1" destOrd="0" parTransId="{63B5AB28-0BB8-4F99-AFEC-675E70A19D8A}" sibTransId="{A22AC920-E555-4F4C-86A6-9840652F0EA3}"/>
    <dgm:cxn modelId="{7F6693F4-FDFE-4A41-BEE6-1E71D875452F}" type="presOf" srcId="{39E7F247-C265-4284-ABA6-D56CE34F34D8}" destId="{73E4F8C5-DECC-8647-B88D-CBAEC11084A9}" srcOrd="0" destOrd="0" presId="urn:microsoft.com/office/officeart/2005/8/layout/vProcess5"/>
    <dgm:cxn modelId="{A20211FF-3F87-0149-BB54-BE320A957C63}" type="presOf" srcId="{830E7984-2073-441E-8577-4DC1399A63FC}" destId="{75F7D7E4-899D-B648-AB00-4121DD6789EF}" srcOrd="1" destOrd="0" presId="urn:microsoft.com/office/officeart/2005/8/layout/vProcess5"/>
    <dgm:cxn modelId="{144AD3FE-3AF7-A946-A145-40C263F6FA44}" type="presParOf" srcId="{73E4F8C5-DECC-8647-B88D-CBAEC11084A9}" destId="{7F4D449B-09AD-5B42-ABE9-109BE44F34CA}" srcOrd="0" destOrd="0" presId="urn:microsoft.com/office/officeart/2005/8/layout/vProcess5"/>
    <dgm:cxn modelId="{3D3016C1-70F1-A64F-A964-4629D304F0FA}" type="presParOf" srcId="{73E4F8C5-DECC-8647-B88D-CBAEC11084A9}" destId="{D7271BD0-1E21-EE40-AD86-F95B6377B8AC}" srcOrd="1" destOrd="0" presId="urn:microsoft.com/office/officeart/2005/8/layout/vProcess5"/>
    <dgm:cxn modelId="{32EC0A60-D20D-4442-AE2F-F20733F4FF94}" type="presParOf" srcId="{73E4F8C5-DECC-8647-B88D-CBAEC11084A9}" destId="{44672E47-E6D4-8B49-9BF8-9375FD9C9AAB}" srcOrd="2" destOrd="0" presId="urn:microsoft.com/office/officeart/2005/8/layout/vProcess5"/>
    <dgm:cxn modelId="{EDD567AA-A456-544E-A1A4-9DEE519E3F16}" type="presParOf" srcId="{73E4F8C5-DECC-8647-B88D-CBAEC11084A9}" destId="{C40E223E-85EB-4F46-8183-94A6374AB82F}" srcOrd="3" destOrd="0" presId="urn:microsoft.com/office/officeart/2005/8/layout/vProcess5"/>
    <dgm:cxn modelId="{6E3C4127-8CDE-D848-9016-09BACCB168D5}" type="presParOf" srcId="{73E4F8C5-DECC-8647-B88D-CBAEC11084A9}" destId="{5A71F033-4003-7446-8592-D0B3E4F830AD}" srcOrd="4" destOrd="0" presId="urn:microsoft.com/office/officeart/2005/8/layout/vProcess5"/>
    <dgm:cxn modelId="{568A9B74-0954-0640-A1D1-08C7CC45412A}" type="presParOf" srcId="{73E4F8C5-DECC-8647-B88D-CBAEC11084A9}" destId="{6C43AC5B-7946-8A4C-B0D3-F3B37D47A458}" srcOrd="5" destOrd="0" presId="urn:microsoft.com/office/officeart/2005/8/layout/vProcess5"/>
    <dgm:cxn modelId="{B87DE753-DACB-884D-B942-2B09F7A53BDC}" type="presParOf" srcId="{73E4F8C5-DECC-8647-B88D-CBAEC11084A9}" destId="{4BB57B73-CBC4-584F-8F3A-4BDD11C31219}" srcOrd="6" destOrd="0" presId="urn:microsoft.com/office/officeart/2005/8/layout/vProcess5"/>
    <dgm:cxn modelId="{3F0CEDDB-A952-2747-9B0B-4F92306291A2}" type="presParOf" srcId="{73E4F8C5-DECC-8647-B88D-CBAEC11084A9}" destId="{B8073B26-E561-0F42-A67A-EF4CE5642A5E}" srcOrd="7" destOrd="0" presId="urn:microsoft.com/office/officeart/2005/8/layout/vProcess5"/>
    <dgm:cxn modelId="{C3D6D391-7856-284C-98C3-B76F74EF7146}" type="presParOf" srcId="{73E4F8C5-DECC-8647-B88D-CBAEC11084A9}" destId="{64E0CAF6-86D0-4C41-B6C2-DB673669C087}" srcOrd="8" destOrd="0" presId="urn:microsoft.com/office/officeart/2005/8/layout/vProcess5"/>
    <dgm:cxn modelId="{1EE57AF7-7DB8-874F-852F-2E37E6FF413F}" type="presParOf" srcId="{73E4F8C5-DECC-8647-B88D-CBAEC11084A9}" destId="{057EE807-2C94-0944-A43C-70A2EB3FB930}" srcOrd="9" destOrd="0" presId="urn:microsoft.com/office/officeart/2005/8/layout/vProcess5"/>
    <dgm:cxn modelId="{57CFD849-952A-084A-91DA-0468F8D37810}" type="presParOf" srcId="{73E4F8C5-DECC-8647-B88D-CBAEC11084A9}" destId="{75F7D7E4-899D-B648-AB00-4121DD6789EF}" srcOrd="10" destOrd="0" presId="urn:microsoft.com/office/officeart/2005/8/layout/vProcess5"/>
    <dgm:cxn modelId="{C8789E3F-6968-6548-94A4-1C36A53CE4A1}" type="presParOf" srcId="{73E4F8C5-DECC-8647-B88D-CBAEC11084A9}" destId="{08A7EFBD-4D03-6348-9329-3279A7B6649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90E05B-51B9-4475-A90E-0ABA1A12FA1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56E483-8F24-4DD1-8AB5-91C2D500E03D}">
      <dgm:prSet/>
      <dgm:spPr/>
      <dgm:t>
        <a:bodyPr/>
        <a:lstStyle/>
        <a:p>
          <a:r>
            <a:rPr lang="en-US"/>
            <a:t>What will the death look like?</a:t>
          </a:r>
        </a:p>
      </dgm:t>
    </dgm:pt>
    <dgm:pt modelId="{A89B2CB2-4F09-463E-B0B6-86DB9EFA6448}" type="parTrans" cxnId="{D85CC838-F51D-423F-90A3-F1EF846D7869}">
      <dgm:prSet/>
      <dgm:spPr/>
      <dgm:t>
        <a:bodyPr/>
        <a:lstStyle/>
        <a:p>
          <a:endParaRPr lang="en-US"/>
        </a:p>
      </dgm:t>
    </dgm:pt>
    <dgm:pt modelId="{A21C9377-33BE-4B8B-8DF8-1DB46FF16129}" type="sibTrans" cxnId="{D85CC838-F51D-423F-90A3-F1EF846D7869}">
      <dgm:prSet/>
      <dgm:spPr/>
      <dgm:t>
        <a:bodyPr/>
        <a:lstStyle/>
        <a:p>
          <a:endParaRPr lang="en-US"/>
        </a:p>
      </dgm:t>
    </dgm:pt>
    <dgm:pt modelId="{3F4A7FD2-D5BA-4FD5-A164-776DEAA12DD2}">
      <dgm:prSet/>
      <dgm:spPr/>
      <dgm:t>
        <a:bodyPr/>
        <a:lstStyle/>
        <a:p>
          <a:r>
            <a:rPr lang="en-US" dirty="0"/>
            <a:t>Will my parent remain in the home?</a:t>
          </a:r>
        </a:p>
      </dgm:t>
    </dgm:pt>
    <dgm:pt modelId="{0E75DAE1-B170-4A4C-A826-C86876A31FCC}" type="parTrans" cxnId="{4E2C801E-E00E-45DE-B8B7-9ACE28A0CC4B}">
      <dgm:prSet/>
      <dgm:spPr/>
      <dgm:t>
        <a:bodyPr/>
        <a:lstStyle/>
        <a:p>
          <a:endParaRPr lang="en-US"/>
        </a:p>
      </dgm:t>
    </dgm:pt>
    <dgm:pt modelId="{D11D3D29-EE5E-4762-8184-F90E22752A4F}" type="sibTrans" cxnId="{4E2C801E-E00E-45DE-B8B7-9ACE28A0CC4B}">
      <dgm:prSet/>
      <dgm:spPr/>
      <dgm:t>
        <a:bodyPr/>
        <a:lstStyle/>
        <a:p>
          <a:endParaRPr lang="en-US"/>
        </a:p>
      </dgm:t>
    </dgm:pt>
    <dgm:pt modelId="{ECF5B4F0-BF21-4688-8EE9-693FA85FBA78}">
      <dgm:prSet/>
      <dgm:spPr/>
      <dgm:t>
        <a:bodyPr/>
        <a:lstStyle/>
        <a:p>
          <a:r>
            <a:rPr lang="en-US" dirty="0"/>
            <a:t>Will I be there when he/she dies?</a:t>
          </a:r>
        </a:p>
      </dgm:t>
    </dgm:pt>
    <dgm:pt modelId="{A42865A0-FDA7-4950-BF09-B0FAFC12C04D}" type="parTrans" cxnId="{0BF7FF1E-E28C-45E7-9D1D-9A317B5BCE78}">
      <dgm:prSet/>
      <dgm:spPr/>
      <dgm:t>
        <a:bodyPr/>
        <a:lstStyle/>
        <a:p>
          <a:endParaRPr lang="en-US"/>
        </a:p>
      </dgm:t>
    </dgm:pt>
    <dgm:pt modelId="{00130425-2865-49AF-A72F-A339ADC75013}" type="sibTrans" cxnId="{0BF7FF1E-E28C-45E7-9D1D-9A317B5BCE78}">
      <dgm:prSet/>
      <dgm:spPr/>
      <dgm:t>
        <a:bodyPr/>
        <a:lstStyle/>
        <a:p>
          <a:endParaRPr lang="en-US"/>
        </a:p>
      </dgm:t>
    </dgm:pt>
    <dgm:pt modelId="{5B62BA6B-351C-4714-B4A9-6A948CE75144}">
      <dgm:prSet/>
      <dgm:spPr/>
      <dgm:t>
        <a:bodyPr/>
        <a:lstStyle/>
        <a:p>
          <a:r>
            <a:rPr lang="en-US" dirty="0"/>
            <a:t>What will happen to me when they die?</a:t>
          </a:r>
        </a:p>
      </dgm:t>
    </dgm:pt>
    <dgm:pt modelId="{E5338552-1ACA-4403-8118-12D0C8468521}" type="parTrans" cxnId="{755484F5-703B-401E-ACCA-78D4CA67E7AE}">
      <dgm:prSet/>
      <dgm:spPr/>
      <dgm:t>
        <a:bodyPr/>
        <a:lstStyle/>
        <a:p>
          <a:endParaRPr lang="en-US"/>
        </a:p>
      </dgm:t>
    </dgm:pt>
    <dgm:pt modelId="{E6FD7F5F-301E-4C20-A009-ECAEF0B5014B}" type="sibTrans" cxnId="{755484F5-703B-401E-ACCA-78D4CA67E7AE}">
      <dgm:prSet/>
      <dgm:spPr/>
      <dgm:t>
        <a:bodyPr/>
        <a:lstStyle/>
        <a:p>
          <a:endParaRPr lang="en-US"/>
        </a:p>
      </dgm:t>
    </dgm:pt>
    <dgm:pt modelId="{B80C5C8C-62A1-42F4-A090-AB1BA9285070}">
      <dgm:prSet/>
      <dgm:spPr/>
      <dgm:t>
        <a:bodyPr/>
        <a:lstStyle/>
        <a:p>
          <a:r>
            <a:rPr lang="en-US"/>
            <a:t>What will the services or funeral look like?</a:t>
          </a:r>
        </a:p>
      </dgm:t>
    </dgm:pt>
    <dgm:pt modelId="{F2789509-9668-467A-A96B-48DFBA742A77}" type="parTrans" cxnId="{9B8027C1-D1D3-4526-9FB9-9D916B5D7C17}">
      <dgm:prSet/>
      <dgm:spPr/>
      <dgm:t>
        <a:bodyPr/>
        <a:lstStyle/>
        <a:p>
          <a:endParaRPr lang="en-US"/>
        </a:p>
      </dgm:t>
    </dgm:pt>
    <dgm:pt modelId="{3C9811A3-689A-4BAA-90EA-84BB99AFDC38}" type="sibTrans" cxnId="{9B8027C1-D1D3-4526-9FB9-9D916B5D7C17}">
      <dgm:prSet/>
      <dgm:spPr/>
      <dgm:t>
        <a:bodyPr/>
        <a:lstStyle/>
        <a:p>
          <a:endParaRPr lang="en-US"/>
        </a:p>
      </dgm:t>
    </dgm:pt>
    <dgm:pt modelId="{C0DAF944-50BF-472B-9A7D-CAF0E5BD37A8}">
      <dgm:prSet/>
      <dgm:spPr/>
      <dgm:t>
        <a:bodyPr/>
        <a:lstStyle/>
        <a:p>
          <a:r>
            <a:rPr lang="en-US" dirty="0"/>
            <a:t>Who will be there to support me?</a:t>
          </a:r>
        </a:p>
      </dgm:t>
    </dgm:pt>
    <dgm:pt modelId="{FE8B1D50-9EA6-4881-9D50-C8F8B9884B2B}" type="parTrans" cxnId="{9ADD0FB1-11CB-45D1-A567-3C4C4DD4A691}">
      <dgm:prSet/>
      <dgm:spPr/>
      <dgm:t>
        <a:bodyPr/>
        <a:lstStyle/>
        <a:p>
          <a:endParaRPr lang="en-US"/>
        </a:p>
      </dgm:t>
    </dgm:pt>
    <dgm:pt modelId="{D9A94FF7-CE15-4A87-AC8B-F58F222566B0}" type="sibTrans" cxnId="{9ADD0FB1-11CB-45D1-A567-3C4C4DD4A691}">
      <dgm:prSet/>
      <dgm:spPr/>
      <dgm:t>
        <a:bodyPr/>
        <a:lstStyle/>
        <a:p>
          <a:endParaRPr lang="en-US"/>
        </a:p>
      </dgm:t>
    </dgm:pt>
    <dgm:pt modelId="{CDB17869-0B30-4992-B0F2-57CCB365F7A1}">
      <dgm:prSet/>
      <dgm:spPr/>
      <dgm:t>
        <a:bodyPr/>
        <a:lstStyle/>
        <a:p>
          <a:r>
            <a:rPr lang="en-US" dirty="0"/>
            <a:t>Where will we live after my parent dies?</a:t>
          </a:r>
        </a:p>
      </dgm:t>
    </dgm:pt>
    <dgm:pt modelId="{8A32B873-8926-4612-AF4B-57B0B950EFB4}" type="parTrans" cxnId="{8F5A1AFD-DE8C-4FF6-994D-6273F55170C4}">
      <dgm:prSet/>
      <dgm:spPr/>
      <dgm:t>
        <a:bodyPr/>
        <a:lstStyle/>
        <a:p>
          <a:endParaRPr lang="en-US"/>
        </a:p>
      </dgm:t>
    </dgm:pt>
    <dgm:pt modelId="{7A8DDA57-F4C3-4CC6-9C77-076AA6A419F5}" type="sibTrans" cxnId="{8F5A1AFD-DE8C-4FF6-994D-6273F55170C4}">
      <dgm:prSet/>
      <dgm:spPr/>
      <dgm:t>
        <a:bodyPr/>
        <a:lstStyle/>
        <a:p>
          <a:endParaRPr lang="en-US"/>
        </a:p>
      </dgm:t>
    </dgm:pt>
    <dgm:pt modelId="{8EB77B19-2E17-5045-B9B3-EA0A118EA718}" type="pres">
      <dgm:prSet presAssocID="{3790E05B-51B9-4475-A90E-0ABA1A12FA14}" presName="linear" presStyleCnt="0">
        <dgm:presLayoutVars>
          <dgm:animLvl val="lvl"/>
          <dgm:resizeHandles val="exact"/>
        </dgm:presLayoutVars>
      </dgm:prSet>
      <dgm:spPr/>
    </dgm:pt>
    <dgm:pt modelId="{B072CDCF-E27F-EF40-8E7C-B9A1F7FEEB4C}" type="pres">
      <dgm:prSet presAssocID="{1256E483-8F24-4DD1-8AB5-91C2D500E03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CE150AE-B9A4-C149-8C5F-1438808E71B0}" type="pres">
      <dgm:prSet presAssocID="{A21C9377-33BE-4B8B-8DF8-1DB46FF16129}" presName="spacer" presStyleCnt="0"/>
      <dgm:spPr/>
    </dgm:pt>
    <dgm:pt modelId="{AE17F72A-394C-3C4A-9DA0-4472EAA899DD}" type="pres">
      <dgm:prSet presAssocID="{3F4A7FD2-D5BA-4FD5-A164-776DEAA12DD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E83027E-412D-934C-987C-17942309E1C3}" type="pres">
      <dgm:prSet presAssocID="{D11D3D29-EE5E-4762-8184-F90E22752A4F}" presName="spacer" presStyleCnt="0"/>
      <dgm:spPr/>
    </dgm:pt>
    <dgm:pt modelId="{208C63EA-EDE5-044B-8BFD-9841F35748AD}" type="pres">
      <dgm:prSet presAssocID="{ECF5B4F0-BF21-4688-8EE9-693FA85FBA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6A329F4-95CE-F945-8DB2-19E11E9A7452}" type="pres">
      <dgm:prSet presAssocID="{00130425-2865-49AF-A72F-A339ADC75013}" presName="spacer" presStyleCnt="0"/>
      <dgm:spPr/>
    </dgm:pt>
    <dgm:pt modelId="{7B65275F-046A-F14D-A4FA-3C3D924BA597}" type="pres">
      <dgm:prSet presAssocID="{5B62BA6B-351C-4714-B4A9-6A948CE7514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2EF0450-F91A-F845-B9F6-DA001CC6BB94}" type="pres">
      <dgm:prSet presAssocID="{E6FD7F5F-301E-4C20-A009-ECAEF0B5014B}" presName="spacer" presStyleCnt="0"/>
      <dgm:spPr/>
    </dgm:pt>
    <dgm:pt modelId="{627C9714-CFED-0044-853C-CD42DE4279A2}" type="pres">
      <dgm:prSet presAssocID="{B80C5C8C-62A1-42F4-A090-AB1BA928507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0B161CC-C5E8-6746-A6EB-B5605F6FFB5C}" type="pres">
      <dgm:prSet presAssocID="{3C9811A3-689A-4BAA-90EA-84BB99AFDC38}" presName="spacer" presStyleCnt="0"/>
      <dgm:spPr/>
    </dgm:pt>
    <dgm:pt modelId="{238D59FB-5978-9E4D-A334-8E9A3D41E922}" type="pres">
      <dgm:prSet presAssocID="{C0DAF944-50BF-472B-9A7D-CAF0E5BD37A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1A02C11-A733-2840-8DD3-AD0118ED5259}" type="pres">
      <dgm:prSet presAssocID="{D9A94FF7-CE15-4A87-AC8B-F58F222566B0}" presName="spacer" presStyleCnt="0"/>
      <dgm:spPr/>
    </dgm:pt>
    <dgm:pt modelId="{34006168-01D9-214D-8F28-7183944858AE}" type="pres">
      <dgm:prSet presAssocID="{CDB17869-0B30-4992-B0F2-57CCB365F7A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E2C801E-E00E-45DE-B8B7-9ACE28A0CC4B}" srcId="{3790E05B-51B9-4475-A90E-0ABA1A12FA14}" destId="{3F4A7FD2-D5BA-4FD5-A164-776DEAA12DD2}" srcOrd="1" destOrd="0" parTransId="{0E75DAE1-B170-4A4C-A826-C86876A31FCC}" sibTransId="{D11D3D29-EE5E-4762-8184-F90E22752A4F}"/>
    <dgm:cxn modelId="{0BF7FF1E-E28C-45E7-9D1D-9A317B5BCE78}" srcId="{3790E05B-51B9-4475-A90E-0ABA1A12FA14}" destId="{ECF5B4F0-BF21-4688-8EE9-693FA85FBA78}" srcOrd="2" destOrd="0" parTransId="{A42865A0-FDA7-4950-BF09-B0FAFC12C04D}" sibTransId="{00130425-2865-49AF-A72F-A339ADC75013}"/>
    <dgm:cxn modelId="{D85CC838-F51D-423F-90A3-F1EF846D7869}" srcId="{3790E05B-51B9-4475-A90E-0ABA1A12FA14}" destId="{1256E483-8F24-4DD1-8AB5-91C2D500E03D}" srcOrd="0" destOrd="0" parTransId="{A89B2CB2-4F09-463E-B0B6-86DB9EFA6448}" sibTransId="{A21C9377-33BE-4B8B-8DF8-1DB46FF16129}"/>
    <dgm:cxn modelId="{0F38A746-91DE-4342-B639-79CA64E2B2F1}" type="presOf" srcId="{1256E483-8F24-4DD1-8AB5-91C2D500E03D}" destId="{B072CDCF-E27F-EF40-8E7C-B9A1F7FEEB4C}" srcOrd="0" destOrd="0" presId="urn:microsoft.com/office/officeart/2005/8/layout/vList2"/>
    <dgm:cxn modelId="{E9694B90-A820-A246-9A30-5ACDC6F1A375}" type="presOf" srcId="{3F4A7FD2-D5BA-4FD5-A164-776DEAA12DD2}" destId="{AE17F72A-394C-3C4A-9DA0-4472EAA899DD}" srcOrd="0" destOrd="0" presId="urn:microsoft.com/office/officeart/2005/8/layout/vList2"/>
    <dgm:cxn modelId="{9E69C9A4-8F83-9D42-B956-85DC6496F843}" type="presOf" srcId="{C0DAF944-50BF-472B-9A7D-CAF0E5BD37A8}" destId="{238D59FB-5978-9E4D-A334-8E9A3D41E922}" srcOrd="0" destOrd="0" presId="urn:microsoft.com/office/officeart/2005/8/layout/vList2"/>
    <dgm:cxn modelId="{9ADD0FB1-11CB-45D1-A567-3C4C4DD4A691}" srcId="{3790E05B-51B9-4475-A90E-0ABA1A12FA14}" destId="{C0DAF944-50BF-472B-9A7D-CAF0E5BD37A8}" srcOrd="5" destOrd="0" parTransId="{FE8B1D50-9EA6-4881-9D50-C8F8B9884B2B}" sibTransId="{D9A94FF7-CE15-4A87-AC8B-F58F222566B0}"/>
    <dgm:cxn modelId="{9B8027C1-D1D3-4526-9FB9-9D916B5D7C17}" srcId="{3790E05B-51B9-4475-A90E-0ABA1A12FA14}" destId="{B80C5C8C-62A1-42F4-A090-AB1BA9285070}" srcOrd="4" destOrd="0" parTransId="{F2789509-9668-467A-A96B-48DFBA742A77}" sibTransId="{3C9811A3-689A-4BAA-90EA-84BB99AFDC38}"/>
    <dgm:cxn modelId="{6E3BDFC2-FE4A-A144-81BE-4E4F57ACF880}" type="presOf" srcId="{3790E05B-51B9-4475-A90E-0ABA1A12FA14}" destId="{8EB77B19-2E17-5045-B9B3-EA0A118EA718}" srcOrd="0" destOrd="0" presId="urn:microsoft.com/office/officeart/2005/8/layout/vList2"/>
    <dgm:cxn modelId="{864E73D5-ED4B-124B-9776-AB602FDCD4E9}" type="presOf" srcId="{CDB17869-0B30-4992-B0F2-57CCB365F7A1}" destId="{34006168-01D9-214D-8F28-7183944858AE}" srcOrd="0" destOrd="0" presId="urn:microsoft.com/office/officeart/2005/8/layout/vList2"/>
    <dgm:cxn modelId="{AD5517EC-86EA-7D46-9ADE-7F3DF96838F7}" type="presOf" srcId="{B80C5C8C-62A1-42F4-A090-AB1BA9285070}" destId="{627C9714-CFED-0044-853C-CD42DE4279A2}" srcOrd="0" destOrd="0" presId="urn:microsoft.com/office/officeart/2005/8/layout/vList2"/>
    <dgm:cxn modelId="{75F4D8F3-2169-FD45-9711-18C90FFF76A9}" type="presOf" srcId="{ECF5B4F0-BF21-4688-8EE9-693FA85FBA78}" destId="{208C63EA-EDE5-044B-8BFD-9841F35748AD}" srcOrd="0" destOrd="0" presId="urn:microsoft.com/office/officeart/2005/8/layout/vList2"/>
    <dgm:cxn modelId="{755484F5-703B-401E-ACCA-78D4CA67E7AE}" srcId="{3790E05B-51B9-4475-A90E-0ABA1A12FA14}" destId="{5B62BA6B-351C-4714-B4A9-6A948CE75144}" srcOrd="3" destOrd="0" parTransId="{E5338552-1ACA-4403-8118-12D0C8468521}" sibTransId="{E6FD7F5F-301E-4C20-A009-ECAEF0B5014B}"/>
    <dgm:cxn modelId="{786CD4F5-3FE4-6B4B-A5CC-88F483F760FF}" type="presOf" srcId="{5B62BA6B-351C-4714-B4A9-6A948CE75144}" destId="{7B65275F-046A-F14D-A4FA-3C3D924BA597}" srcOrd="0" destOrd="0" presId="urn:microsoft.com/office/officeart/2005/8/layout/vList2"/>
    <dgm:cxn modelId="{8F5A1AFD-DE8C-4FF6-994D-6273F55170C4}" srcId="{3790E05B-51B9-4475-A90E-0ABA1A12FA14}" destId="{CDB17869-0B30-4992-B0F2-57CCB365F7A1}" srcOrd="6" destOrd="0" parTransId="{8A32B873-8926-4612-AF4B-57B0B950EFB4}" sibTransId="{7A8DDA57-F4C3-4CC6-9C77-076AA6A419F5}"/>
    <dgm:cxn modelId="{71D4494C-A16E-6E47-8602-05F0435DC713}" type="presParOf" srcId="{8EB77B19-2E17-5045-B9B3-EA0A118EA718}" destId="{B072CDCF-E27F-EF40-8E7C-B9A1F7FEEB4C}" srcOrd="0" destOrd="0" presId="urn:microsoft.com/office/officeart/2005/8/layout/vList2"/>
    <dgm:cxn modelId="{E6A8BF4F-CBE0-E042-8688-2C3D873095CC}" type="presParOf" srcId="{8EB77B19-2E17-5045-B9B3-EA0A118EA718}" destId="{9CE150AE-B9A4-C149-8C5F-1438808E71B0}" srcOrd="1" destOrd="0" presId="urn:microsoft.com/office/officeart/2005/8/layout/vList2"/>
    <dgm:cxn modelId="{C33C28CC-DF80-3846-A16B-816A446F208A}" type="presParOf" srcId="{8EB77B19-2E17-5045-B9B3-EA0A118EA718}" destId="{AE17F72A-394C-3C4A-9DA0-4472EAA899DD}" srcOrd="2" destOrd="0" presId="urn:microsoft.com/office/officeart/2005/8/layout/vList2"/>
    <dgm:cxn modelId="{27D68A70-6D6E-9F41-8D62-6B90097ED6C5}" type="presParOf" srcId="{8EB77B19-2E17-5045-B9B3-EA0A118EA718}" destId="{9E83027E-412D-934C-987C-17942309E1C3}" srcOrd="3" destOrd="0" presId="urn:microsoft.com/office/officeart/2005/8/layout/vList2"/>
    <dgm:cxn modelId="{EC127151-7D53-394F-B742-6D0EF3DEB550}" type="presParOf" srcId="{8EB77B19-2E17-5045-B9B3-EA0A118EA718}" destId="{208C63EA-EDE5-044B-8BFD-9841F35748AD}" srcOrd="4" destOrd="0" presId="urn:microsoft.com/office/officeart/2005/8/layout/vList2"/>
    <dgm:cxn modelId="{F3498717-E834-7541-9C97-82763041BA07}" type="presParOf" srcId="{8EB77B19-2E17-5045-B9B3-EA0A118EA718}" destId="{66A329F4-95CE-F945-8DB2-19E11E9A7452}" srcOrd="5" destOrd="0" presId="urn:microsoft.com/office/officeart/2005/8/layout/vList2"/>
    <dgm:cxn modelId="{5DE5215E-A71F-1A40-98A1-C0DB18769003}" type="presParOf" srcId="{8EB77B19-2E17-5045-B9B3-EA0A118EA718}" destId="{7B65275F-046A-F14D-A4FA-3C3D924BA597}" srcOrd="6" destOrd="0" presId="urn:microsoft.com/office/officeart/2005/8/layout/vList2"/>
    <dgm:cxn modelId="{1F0D0DFF-0032-614B-B769-FEB375384F78}" type="presParOf" srcId="{8EB77B19-2E17-5045-B9B3-EA0A118EA718}" destId="{B2EF0450-F91A-F845-B9F6-DA001CC6BB94}" srcOrd="7" destOrd="0" presId="urn:microsoft.com/office/officeart/2005/8/layout/vList2"/>
    <dgm:cxn modelId="{873E0A82-7072-7F45-89D8-D458B6665883}" type="presParOf" srcId="{8EB77B19-2E17-5045-B9B3-EA0A118EA718}" destId="{627C9714-CFED-0044-853C-CD42DE4279A2}" srcOrd="8" destOrd="0" presId="urn:microsoft.com/office/officeart/2005/8/layout/vList2"/>
    <dgm:cxn modelId="{6BF221CD-5F21-AD4B-90CE-AC2053BF517B}" type="presParOf" srcId="{8EB77B19-2E17-5045-B9B3-EA0A118EA718}" destId="{10B161CC-C5E8-6746-A6EB-B5605F6FFB5C}" srcOrd="9" destOrd="0" presId="urn:microsoft.com/office/officeart/2005/8/layout/vList2"/>
    <dgm:cxn modelId="{0B23A83D-1F6E-E14B-B2C2-50F2912D370A}" type="presParOf" srcId="{8EB77B19-2E17-5045-B9B3-EA0A118EA718}" destId="{238D59FB-5978-9E4D-A334-8E9A3D41E922}" srcOrd="10" destOrd="0" presId="urn:microsoft.com/office/officeart/2005/8/layout/vList2"/>
    <dgm:cxn modelId="{11B48EBC-7EDA-3048-81E9-F881C654ADC0}" type="presParOf" srcId="{8EB77B19-2E17-5045-B9B3-EA0A118EA718}" destId="{11A02C11-A733-2840-8DD3-AD0118ED5259}" srcOrd="11" destOrd="0" presId="urn:microsoft.com/office/officeart/2005/8/layout/vList2"/>
    <dgm:cxn modelId="{600F507E-3514-B34B-8321-1AAC3057DFB2}" type="presParOf" srcId="{8EB77B19-2E17-5045-B9B3-EA0A118EA718}" destId="{34006168-01D9-214D-8F28-7183944858A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BE98E-9B90-4388-8491-3FD941CC81E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86E9B7-274C-45D9-8A31-4D723E0C5A4A}">
      <dgm:prSet/>
      <dgm:spPr/>
      <dgm:t>
        <a:bodyPr/>
        <a:lstStyle/>
        <a:p>
          <a:r>
            <a:rPr lang="en-US" dirty="0"/>
            <a:t>Prepare</a:t>
          </a:r>
        </a:p>
      </dgm:t>
    </dgm:pt>
    <dgm:pt modelId="{2661F723-4EC5-4C97-B88C-01EE2A31E558}" type="parTrans" cxnId="{A7DA5C0E-D814-468D-B7B9-DD3EB6E5B6C0}">
      <dgm:prSet/>
      <dgm:spPr/>
      <dgm:t>
        <a:bodyPr/>
        <a:lstStyle/>
        <a:p>
          <a:endParaRPr lang="en-US"/>
        </a:p>
      </dgm:t>
    </dgm:pt>
    <dgm:pt modelId="{788B59D9-2D4B-490F-B931-2228D2B25920}" type="sibTrans" cxnId="{A7DA5C0E-D814-468D-B7B9-DD3EB6E5B6C0}">
      <dgm:prSet/>
      <dgm:spPr/>
      <dgm:t>
        <a:bodyPr/>
        <a:lstStyle/>
        <a:p>
          <a:endParaRPr lang="en-US"/>
        </a:p>
      </dgm:t>
    </dgm:pt>
    <dgm:pt modelId="{1F9E6854-1CDA-4347-86F9-C676416B5DA3}">
      <dgm:prSet/>
      <dgm:spPr/>
      <dgm:t>
        <a:bodyPr/>
        <a:lstStyle/>
        <a:p>
          <a:r>
            <a:rPr lang="en-US" dirty="0"/>
            <a:t>While all children may not ask all these questions, be prepared - you never know. </a:t>
          </a:r>
        </a:p>
      </dgm:t>
    </dgm:pt>
    <dgm:pt modelId="{49E8E69E-EFB4-44CE-8A35-B548FAE9C4F8}" type="parTrans" cxnId="{AFE25137-9569-4E3E-A559-48373A5CEA98}">
      <dgm:prSet/>
      <dgm:spPr/>
      <dgm:t>
        <a:bodyPr/>
        <a:lstStyle/>
        <a:p>
          <a:endParaRPr lang="en-US"/>
        </a:p>
      </dgm:t>
    </dgm:pt>
    <dgm:pt modelId="{E7BD3807-CB60-4057-BACC-38DB13566EDF}" type="sibTrans" cxnId="{AFE25137-9569-4E3E-A559-48373A5CEA98}">
      <dgm:prSet/>
      <dgm:spPr/>
      <dgm:t>
        <a:bodyPr/>
        <a:lstStyle/>
        <a:p>
          <a:endParaRPr lang="en-US"/>
        </a:p>
      </dgm:t>
    </dgm:pt>
    <dgm:pt modelId="{8F336BED-2B43-42E1-B539-F73F9ACB7C54}">
      <dgm:prSet/>
      <dgm:spPr/>
      <dgm:t>
        <a:bodyPr/>
        <a:lstStyle/>
        <a:p>
          <a:r>
            <a:rPr lang="en-US" dirty="0"/>
            <a:t>Honest</a:t>
          </a:r>
        </a:p>
      </dgm:t>
    </dgm:pt>
    <dgm:pt modelId="{CA505762-1012-44B0-B44F-5A03C5EE5C0A}" type="parTrans" cxnId="{CB476B4E-A97B-4BC4-A7DB-DC8FDA9EFC74}">
      <dgm:prSet/>
      <dgm:spPr/>
      <dgm:t>
        <a:bodyPr/>
        <a:lstStyle/>
        <a:p>
          <a:endParaRPr lang="en-US"/>
        </a:p>
      </dgm:t>
    </dgm:pt>
    <dgm:pt modelId="{1593BF02-A4E1-4663-8C1A-9FBF60461ABE}" type="sibTrans" cxnId="{CB476B4E-A97B-4BC4-A7DB-DC8FDA9EFC74}">
      <dgm:prSet/>
      <dgm:spPr/>
      <dgm:t>
        <a:bodyPr/>
        <a:lstStyle/>
        <a:p>
          <a:endParaRPr lang="en-US"/>
        </a:p>
      </dgm:t>
    </dgm:pt>
    <dgm:pt modelId="{60793590-B2B1-4F8A-9BF3-D60E7A85900F}">
      <dgm:prSet/>
      <dgm:spPr/>
      <dgm:t>
        <a:bodyPr/>
        <a:lstStyle/>
        <a:p>
          <a:r>
            <a:rPr lang="en-US" dirty="0"/>
            <a:t>Be honest—even if that means you are not sure, or if it is upsetting. </a:t>
          </a:r>
        </a:p>
      </dgm:t>
    </dgm:pt>
    <dgm:pt modelId="{64B27BF4-5446-4E0B-B5E2-5CFD5FDA69D6}" type="parTrans" cxnId="{E8086D1D-C677-48B4-889A-F4780296ED7E}">
      <dgm:prSet/>
      <dgm:spPr/>
      <dgm:t>
        <a:bodyPr/>
        <a:lstStyle/>
        <a:p>
          <a:endParaRPr lang="en-US"/>
        </a:p>
      </dgm:t>
    </dgm:pt>
    <dgm:pt modelId="{575DE2E3-3D64-45C0-968E-230E3ABD908A}" type="sibTrans" cxnId="{E8086D1D-C677-48B4-889A-F4780296ED7E}">
      <dgm:prSet/>
      <dgm:spPr/>
      <dgm:t>
        <a:bodyPr/>
        <a:lstStyle/>
        <a:p>
          <a:endParaRPr lang="en-US"/>
        </a:p>
      </dgm:t>
    </dgm:pt>
    <dgm:pt modelId="{D5D9487D-931B-4C2D-890D-2C8BA5AC0523}">
      <dgm:prSet/>
      <dgm:spPr/>
      <dgm:t>
        <a:bodyPr/>
        <a:lstStyle/>
        <a:p>
          <a:r>
            <a:rPr lang="en-US" dirty="0"/>
            <a:t>Tell</a:t>
          </a:r>
        </a:p>
      </dgm:t>
    </dgm:pt>
    <dgm:pt modelId="{F802B0B5-48B0-446E-9708-1F31C6BC7CFD}" type="parTrans" cxnId="{14476115-54A0-4488-90C6-9E40D89CDCE4}">
      <dgm:prSet/>
      <dgm:spPr/>
      <dgm:t>
        <a:bodyPr/>
        <a:lstStyle/>
        <a:p>
          <a:endParaRPr lang="en-US"/>
        </a:p>
      </dgm:t>
    </dgm:pt>
    <dgm:pt modelId="{6836B199-6FD6-4F17-83EE-90A526D93B28}" type="sibTrans" cxnId="{14476115-54A0-4488-90C6-9E40D89CDCE4}">
      <dgm:prSet/>
      <dgm:spPr/>
      <dgm:t>
        <a:bodyPr/>
        <a:lstStyle/>
        <a:p>
          <a:endParaRPr lang="en-US"/>
        </a:p>
      </dgm:t>
    </dgm:pt>
    <dgm:pt modelId="{A98702A1-9ADF-472D-8784-9FEEF966CC6D}">
      <dgm:prSet/>
      <dgm:spPr/>
      <dgm:t>
        <a:bodyPr/>
        <a:lstStyle/>
        <a:p>
          <a:r>
            <a:rPr lang="en-US" dirty="0"/>
            <a:t>Encourage parents to tell them how they feel</a:t>
          </a:r>
        </a:p>
      </dgm:t>
    </dgm:pt>
    <dgm:pt modelId="{A6B309B5-DCFD-4EE8-AA4C-8B58D354E8F5}" type="parTrans" cxnId="{6B385A35-40A4-449D-8A51-34465319202D}">
      <dgm:prSet/>
      <dgm:spPr/>
      <dgm:t>
        <a:bodyPr/>
        <a:lstStyle/>
        <a:p>
          <a:endParaRPr lang="en-US"/>
        </a:p>
      </dgm:t>
    </dgm:pt>
    <dgm:pt modelId="{C01A4F74-90C0-430A-8064-A4C49CD560D6}" type="sibTrans" cxnId="{6B385A35-40A4-449D-8A51-34465319202D}">
      <dgm:prSet/>
      <dgm:spPr/>
      <dgm:t>
        <a:bodyPr/>
        <a:lstStyle/>
        <a:p>
          <a:endParaRPr lang="en-US"/>
        </a:p>
      </dgm:t>
    </dgm:pt>
    <dgm:pt modelId="{3D753195-6E87-4CF0-97B9-531D04C32749}">
      <dgm:prSet/>
      <dgm:spPr/>
      <dgm:t>
        <a:bodyPr/>
        <a:lstStyle/>
        <a:p>
          <a:r>
            <a:rPr lang="en-US" dirty="0"/>
            <a:t>Address</a:t>
          </a:r>
        </a:p>
      </dgm:t>
    </dgm:pt>
    <dgm:pt modelId="{2C6D4E2C-A080-4ADA-8BA8-760ACB8C8D06}" type="parTrans" cxnId="{4B0C6546-8951-47E0-9F26-8FC4EC4A8F32}">
      <dgm:prSet/>
      <dgm:spPr/>
      <dgm:t>
        <a:bodyPr/>
        <a:lstStyle/>
        <a:p>
          <a:endParaRPr lang="en-US"/>
        </a:p>
      </dgm:t>
    </dgm:pt>
    <dgm:pt modelId="{EB008A57-4919-4856-A3C9-7AD03E7C8008}" type="sibTrans" cxnId="{4B0C6546-8951-47E0-9F26-8FC4EC4A8F32}">
      <dgm:prSet/>
      <dgm:spPr/>
      <dgm:t>
        <a:bodyPr/>
        <a:lstStyle/>
        <a:p>
          <a:endParaRPr lang="en-US"/>
        </a:p>
      </dgm:t>
    </dgm:pt>
    <dgm:pt modelId="{660619AF-0AF2-4877-BB34-8D9D9B56F8EA}">
      <dgm:prSet/>
      <dgm:spPr/>
      <dgm:t>
        <a:bodyPr/>
        <a:lstStyle/>
        <a:p>
          <a:r>
            <a:rPr lang="en-US" dirty="0"/>
            <a:t>Encourage parents – if they don’t know, let the child know they will get the answer. </a:t>
          </a:r>
        </a:p>
      </dgm:t>
    </dgm:pt>
    <dgm:pt modelId="{32AC4362-575B-4357-93F6-FEE7CB9B47F3}" type="parTrans" cxnId="{A7C2183D-329D-4B0C-871A-1FBFD349C51C}">
      <dgm:prSet/>
      <dgm:spPr/>
      <dgm:t>
        <a:bodyPr/>
        <a:lstStyle/>
        <a:p>
          <a:endParaRPr lang="en-US"/>
        </a:p>
      </dgm:t>
    </dgm:pt>
    <dgm:pt modelId="{4870EE54-4FDE-4191-AAF9-3BCBDAA61B2E}" type="sibTrans" cxnId="{A7C2183D-329D-4B0C-871A-1FBFD349C51C}">
      <dgm:prSet/>
      <dgm:spPr/>
      <dgm:t>
        <a:bodyPr/>
        <a:lstStyle/>
        <a:p>
          <a:endParaRPr lang="en-US"/>
        </a:p>
      </dgm:t>
    </dgm:pt>
    <dgm:pt modelId="{7A967D38-9E19-451D-9C0F-2C776173BAB3}">
      <dgm:prSet/>
      <dgm:spPr/>
      <dgm:t>
        <a:bodyPr/>
        <a:lstStyle/>
        <a:p>
          <a:r>
            <a:rPr lang="en-US" dirty="0"/>
            <a:t>Difficult</a:t>
          </a:r>
        </a:p>
      </dgm:t>
    </dgm:pt>
    <dgm:pt modelId="{2FE20045-1ACC-4A5E-9C4D-14F496D5D58A}" type="parTrans" cxnId="{09C1187F-1DB0-4FA2-9B01-A0967980C93E}">
      <dgm:prSet/>
      <dgm:spPr/>
      <dgm:t>
        <a:bodyPr/>
        <a:lstStyle/>
        <a:p>
          <a:endParaRPr lang="en-US"/>
        </a:p>
      </dgm:t>
    </dgm:pt>
    <dgm:pt modelId="{040283E2-F08C-4CFD-AF6F-68646813E1FF}" type="sibTrans" cxnId="{09C1187F-1DB0-4FA2-9B01-A0967980C93E}">
      <dgm:prSet/>
      <dgm:spPr/>
      <dgm:t>
        <a:bodyPr/>
        <a:lstStyle/>
        <a:p>
          <a:endParaRPr lang="en-US"/>
        </a:p>
      </dgm:t>
    </dgm:pt>
    <dgm:pt modelId="{D415115A-E25C-4392-88E2-8C50CB7390BD}">
      <dgm:prSet/>
      <dgm:spPr/>
      <dgm:t>
        <a:bodyPr/>
        <a:lstStyle/>
        <a:p>
          <a:r>
            <a:rPr lang="en-US" dirty="0"/>
            <a:t>This is just difficult for everyone – parents and children. </a:t>
          </a:r>
        </a:p>
      </dgm:t>
    </dgm:pt>
    <dgm:pt modelId="{A0334281-9A60-43C7-96E9-C31B41A6A34B}" type="parTrans" cxnId="{433C234D-DA2D-4E25-88F8-B7CA03933D95}">
      <dgm:prSet/>
      <dgm:spPr/>
      <dgm:t>
        <a:bodyPr/>
        <a:lstStyle/>
        <a:p>
          <a:endParaRPr lang="en-US"/>
        </a:p>
      </dgm:t>
    </dgm:pt>
    <dgm:pt modelId="{936C9845-DB8D-46BA-B350-8FB66FF8C4D4}" type="sibTrans" cxnId="{433C234D-DA2D-4E25-88F8-B7CA03933D95}">
      <dgm:prSet/>
      <dgm:spPr/>
      <dgm:t>
        <a:bodyPr/>
        <a:lstStyle/>
        <a:p>
          <a:endParaRPr lang="en-US"/>
        </a:p>
      </dgm:t>
    </dgm:pt>
    <dgm:pt modelId="{02BFF72C-9914-4645-9F20-EA6E8F878390}" type="pres">
      <dgm:prSet presAssocID="{643BE98E-9B90-4388-8491-3FD941CC81E9}" presName="Name0" presStyleCnt="0">
        <dgm:presLayoutVars>
          <dgm:dir/>
          <dgm:animLvl val="lvl"/>
          <dgm:resizeHandles val="exact"/>
        </dgm:presLayoutVars>
      </dgm:prSet>
      <dgm:spPr/>
    </dgm:pt>
    <dgm:pt modelId="{3AD0789C-9B6A-5245-ADCF-57A6C40A3238}" type="pres">
      <dgm:prSet presAssocID="{B686E9B7-274C-45D9-8A31-4D723E0C5A4A}" presName="linNode" presStyleCnt="0"/>
      <dgm:spPr/>
    </dgm:pt>
    <dgm:pt modelId="{F799B92A-A593-D744-A5AD-5460DB42C417}" type="pres">
      <dgm:prSet presAssocID="{B686E9B7-274C-45D9-8A31-4D723E0C5A4A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7920CD77-D629-F04E-8E25-A45AA33A4228}" type="pres">
      <dgm:prSet presAssocID="{B686E9B7-274C-45D9-8A31-4D723E0C5A4A}" presName="descendantText" presStyleLbl="alignAccFollowNode1" presStyleIdx="0" presStyleCnt="5">
        <dgm:presLayoutVars>
          <dgm:bulletEnabled/>
        </dgm:presLayoutVars>
      </dgm:prSet>
      <dgm:spPr/>
    </dgm:pt>
    <dgm:pt modelId="{B0193E21-7D6A-FF4D-97CE-3BB30A2698AE}" type="pres">
      <dgm:prSet presAssocID="{788B59D9-2D4B-490F-B931-2228D2B25920}" presName="sp" presStyleCnt="0"/>
      <dgm:spPr/>
    </dgm:pt>
    <dgm:pt modelId="{5E953B61-28B8-6949-949A-0BF5B6D7C3D7}" type="pres">
      <dgm:prSet presAssocID="{8F336BED-2B43-42E1-B539-F73F9ACB7C54}" presName="linNode" presStyleCnt="0"/>
      <dgm:spPr/>
    </dgm:pt>
    <dgm:pt modelId="{267A8F99-91D5-C843-96EC-E0A3368FD62F}" type="pres">
      <dgm:prSet presAssocID="{8F336BED-2B43-42E1-B539-F73F9ACB7C54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FD0407DE-0C48-644A-8FBB-F2A4C3000E4E}" type="pres">
      <dgm:prSet presAssocID="{8F336BED-2B43-42E1-B539-F73F9ACB7C54}" presName="descendantText" presStyleLbl="alignAccFollowNode1" presStyleIdx="1" presStyleCnt="5">
        <dgm:presLayoutVars>
          <dgm:bulletEnabled/>
        </dgm:presLayoutVars>
      </dgm:prSet>
      <dgm:spPr/>
    </dgm:pt>
    <dgm:pt modelId="{96425976-B3B5-EE49-BEC1-9B5C4E639EA3}" type="pres">
      <dgm:prSet presAssocID="{1593BF02-A4E1-4663-8C1A-9FBF60461ABE}" presName="sp" presStyleCnt="0"/>
      <dgm:spPr/>
    </dgm:pt>
    <dgm:pt modelId="{37F80629-F710-BA44-88ED-78212641C670}" type="pres">
      <dgm:prSet presAssocID="{D5D9487D-931B-4C2D-890D-2C8BA5AC0523}" presName="linNode" presStyleCnt="0"/>
      <dgm:spPr/>
    </dgm:pt>
    <dgm:pt modelId="{2CEC0D61-2B82-714A-9EC6-CA01927062B2}" type="pres">
      <dgm:prSet presAssocID="{D5D9487D-931B-4C2D-890D-2C8BA5AC0523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22C4EE06-B254-CC4A-9A0D-8466F03A11B6}" type="pres">
      <dgm:prSet presAssocID="{D5D9487D-931B-4C2D-890D-2C8BA5AC0523}" presName="descendantText" presStyleLbl="alignAccFollowNode1" presStyleIdx="2" presStyleCnt="5">
        <dgm:presLayoutVars>
          <dgm:bulletEnabled/>
        </dgm:presLayoutVars>
      </dgm:prSet>
      <dgm:spPr/>
    </dgm:pt>
    <dgm:pt modelId="{22386D77-C061-6144-A6EB-DB51136E5272}" type="pres">
      <dgm:prSet presAssocID="{6836B199-6FD6-4F17-83EE-90A526D93B28}" presName="sp" presStyleCnt="0"/>
      <dgm:spPr/>
    </dgm:pt>
    <dgm:pt modelId="{CEC2C515-AAF7-AE41-B86F-32CA3C26E425}" type="pres">
      <dgm:prSet presAssocID="{3D753195-6E87-4CF0-97B9-531D04C32749}" presName="linNode" presStyleCnt="0"/>
      <dgm:spPr/>
    </dgm:pt>
    <dgm:pt modelId="{5E457D3C-9776-EF48-A1DD-14007A2196B8}" type="pres">
      <dgm:prSet presAssocID="{3D753195-6E87-4CF0-97B9-531D04C32749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0D88702B-D22E-144A-8336-7F749809E548}" type="pres">
      <dgm:prSet presAssocID="{3D753195-6E87-4CF0-97B9-531D04C32749}" presName="descendantText" presStyleLbl="alignAccFollowNode1" presStyleIdx="3" presStyleCnt="5">
        <dgm:presLayoutVars>
          <dgm:bulletEnabled/>
        </dgm:presLayoutVars>
      </dgm:prSet>
      <dgm:spPr/>
    </dgm:pt>
    <dgm:pt modelId="{0A38C481-D568-214A-8C12-80F5537CA5CE}" type="pres">
      <dgm:prSet presAssocID="{EB008A57-4919-4856-A3C9-7AD03E7C8008}" presName="sp" presStyleCnt="0"/>
      <dgm:spPr/>
    </dgm:pt>
    <dgm:pt modelId="{F35329ED-FFC4-A945-B00F-56054818AC5A}" type="pres">
      <dgm:prSet presAssocID="{7A967D38-9E19-451D-9C0F-2C776173BAB3}" presName="linNode" presStyleCnt="0"/>
      <dgm:spPr/>
    </dgm:pt>
    <dgm:pt modelId="{7D8A7181-E4BF-1642-9787-C303094E7973}" type="pres">
      <dgm:prSet presAssocID="{7A967D38-9E19-451D-9C0F-2C776173BAB3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38ACD161-E5D6-F34C-86A2-798D867EB05D}" type="pres">
      <dgm:prSet presAssocID="{7A967D38-9E19-451D-9C0F-2C776173BAB3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A7DA5C0E-D814-468D-B7B9-DD3EB6E5B6C0}" srcId="{643BE98E-9B90-4388-8491-3FD941CC81E9}" destId="{B686E9B7-274C-45D9-8A31-4D723E0C5A4A}" srcOrd="0" destOrd="0" parTransId="{2661F723-4EC5-4C97-B88C-01EE2A31E558}" sibTransId="{788B59D9-2D4B-490F-B931-2228D2B25920}"/>
    <dgm:cxn modelId="{14476115-54A0-4488-90C6-9E40D89CDCE4}" srcId="{643BE98E-9B90-4388-8491-3FD941CC81E9}" destId="{D5D9487D-931B-4C2D-890D-2C8BA5AC0523}" srcOrd="2" destOrd="0" parTransId="{F802B0B5-48B0-446E-9708-1F31C6BC7CFD}" sibTransId="{6836B199-6FD6-4F17-83EE-90A526D93B28}"/>
    <dgm:cxn modelId="{39D19417-D8A5-F044-ADD5-D15B378D1822}" type="presOf" srcId="{660619AF-0AF2-4877-BB34-8D9D9B56F8EA}" destId="{0D88702B-D22E-144A-8336-7F749809E548}" srcOrd="0" destOrd="0" presId="urn:microsoft.com/office/officeart/2016/7/layout/VerticalSolidActionList"/>
    <dgm:cxn modelId="{E8086D1D-C677-48B4-889A-F4780296ED7E}" srcId="{8F336BED-2B43-42E1-B539-F73F9ACB7C54}" destId="{60793590-B2B1-4F8A-9BF3-D60E7A85900F}" srcOrd="0" destOrd="0" parTransId="{64B27BF4-5446-4E0B-B5E2-5CFD5FDA69D6}" sibTransId="{575DE2E3-3D64-45C0-968E-230E3ABD908A}"/>
    <dgm:cxn modelId="{3E4E5A29-86CE-1141-A1FA-B5099F42F62A}" type="presOf" srcId="{D415115A-E25C-4392-88E2-8C50CB7390BD}" destId="{38ACD161-E5D6-F34C-86A2-798D867EB05D}" srcOrd="0" destOrd="0" presId="urn:microsoft.com/office/officeart/2016/7/layout/VerticalSolidActionList"/>
    <dgm:cxn modelId="{6B385A35-40A4-449D-8A51-34465319202D}" srcId="{D5D9487D-931B-4C2D-890D-2C8BA5AC0523}" destId="{A98702A1-9ADF-472D-8784-9FEEF966CC6D}" srcOrd="0" destOrd="0" parTransId="{A6B309B5-DCFD-4EE8-AA4C-8B58D354E8F5}" sibTransId="{C01A4F74-90C0-430A-8064-A4C49CD560D6}"/>
    <dgm:cxn modelId="{AFE25137-9569-4E3E-A559-48373A5CEA98}" srcId="{B686E9B7-274C-45D9-8A31-4D723E0C5A4A}" destId="{1F9E6854-1CDA-4347-86F9-C676416B5DA3}" srcOrd="0" destOrd="0" parTransId="{49E8E69E-EFB4-44CE-8A35-B548FAE9C4F8}" sibTransId="{E7BD3807-CB60-4057-BACC-38DB13566EDF}"/>
    <dgm:cxn modelId="{DF763738-DDF9-7F47-B5E5-80F2E633FC6B}" type="presOf" srcId="{643BE98E-9B90-4388-8491-3FD941CC81E9}" destId="{02BFF72C-9914-4645-9F20-EA6E8F878390}" srcOrd="0" destOrd="0" presId="urn:microsoft.com/office/officeart/2016/7/layout/VerticalSolidActionList"/>
    <dgm:cxn modelId="{214EBA3A-4737-EF4F-95C7-975A2DD83DBB}" type="presOf" srcId="{1F9E6854-1CDA-4347-86F9-C676416B5DA3}" destId="{7920CD77-D629-F04E-8E25-A45AA33A4228}" srcOrd="0" destOrd="0" presId="urn:microsoft.com/office/officeart/2016/7/layout/VerticalSolidActionList"/>
    <dgm:cxn modelId="{A7C2183D-329D-4B0C-871A-1FBFD349C51C}" srcId="{3D753195-6E87-4CF0-97B9-531D04C32749}" destId="{660619AF-0AF2-4877-BB34-8D9D9B56F8EA}" srcOrd="0" destOrd="0" parTransId="{32AC4362-575B-4357-93F6-FEE7CB9B47F3}" sibTransId="{4870EE54-4FDE-4191-AAF9-3BCBDAA61B2E}"/>
    <dgm:cxn modelId="{67B65841-0834-7342-9551-7A5ACF2781F2}" type="presOf" srcId="{B686E9B7-274C-45D9-8A31-4D723E0C5A4A}" destId="{F799B92A-A593-D744-A5AD-5460DB42C417}" srcOrd="0" destOrd="0" presId="urn:microsoft.com/office/officeart/2016/7/layout/VerticalSolidActionList"/>
    <dgm:cxn modelId="{DC68AF41-2FEA-0148-B57D-CA9A8D4E3853}" type="presOf" srcId="{60793590-B2B1-4F8A-9BF3-D60E7A85900F}" destId="{FD0407DE-0C48-644A-8FBB-F2A4C3000E4E}" srcOrd="0" destOrd="0" presId="urn:microsoft.com/office/officeart/2016/7/layout/VerticalSolidActionList"/>
    <dgm:cxn modelId="{4B0C6546-8951-47E0-9F26-8FC4EC4A8F32}" srcId="{643BE98E-9B90-4388-8491-3FD941CC81E9}" destId="{3D753195-6E87-4CF0-97B9-531D04C32749}" srcOrd="3" destOrd="0" parTransId="{2C6D4E2C-A080-4ADA-8BA8-760ACB8C8D06}" sibTransId="{EB008A57-4919-4856-A3C9-7AD03E7C8008}"/>
    <dgm:cxn modelId="{433C234D-DA2D-4E25-88F8-B7CA03933D95}" srcId="{7A967D38-9E19-451D-9C0F-2C776173BAB3}" destId="{D415115A-E25C-4392-88E2-8C50CB7390BD}" srcOrd="0" destOrd="0" parTransId="{A0334281-9A60-43C7-96E9-C31B41A6A34B}" sibTransId="{936C9845-DB8D-46BA-B350-8FB66FF8C4D4}"/>
    <dgm:cxn modelId="{CB476B4E-A97B-4BC4-A7DB-DC8FDA9EFC74}" srcId="{643BE98E-9B90-4388-8491-3FD941CC81E9}" destId="{8F336BED-2B43-42E1-B539-F73F9ACB7C54}" srcOrd="1" destOrd="0" parTransId="{CA505762-1012-44B0-B44F-5A03C5EE5C0A}" sibTransId="{1593BF02-A4E1-4663-8C1A-9FBF60461ABE}"/>
    <dgm:cxn modelId="{09C1187F-1DB0-4FA2-9B01-A0967980C93E}" srcId="{643BE98E-9B90-4388-8491-3FD941CC81E9}" destId="{7A967D38-9E19-451D-9C0F-2C776173BAB3}" srcOrd="4" destOrd="0" parTransId="{2FE20045-1ACC-4A5E-9C4D-14F496D5D58A}" sibTransId="{040283E2-F08C-4CFD-AF6F-68646813E1FF}"/>
    <dgm:cxn modelId="{81BC89A0-8594-1647-88F7-4B04FFEB411D}" type="presOf" srcId="{8F336BED-2B43-42E1-B539-F73F9ACB7C54}" destId="{267A8F99-91D5-C843-96EC-E0A3368FD62F}" srcOrd="0" destOrd="0" presId="urn:microsoft.com/office/officeart/2016/7/layout/VerticalSolidActionList"/>
    <dgm:cxn modelId="{23AFA7B2-DAE4-3B46-9F46-DA838E1C4D7E}" type="presOf" srcId="{7A967D38-9E19-451D-9C0F-2C776173BAB3}" destId="{7D8A7181-E4BF-1642-9787-C303094E7973}" srcOrd="0" destOrd="0" presId="urn:microsoft.com/office/officeart/2016/7/layout/VerticalSolidActionList"/>
    <dgm:cxn modelId="{E3C6A4C2-22E4-D949-8360-92ED02A913AC}" type="presOf" srcId="{D5D9487D-931B-4C2D-890D-2C8BA5AC0523}" destId="{2CEC0D61-2B82-714A-9EC6-CA01927062B2}" srcOrd="0" destOrd="0" presId="urn:microsoft.com/office/officeart/2016/7/layout/VerticalSolidActionList"/>
    <dgm:cxn modelId="{AC8651C7-1215-A546-8635-F5D37F1DC0A6}" type="presOf" srcId="{A98702A1-9ADF-472D-8784-9FEEF966CC6D}" destId="{22C4EE06-B254-CC4A-9A0D-8466F03A11B6}" srcOrd="0" destOrd="0" presId="urn:microsoft.com/office/officeart/2016/7/layout/VerticalSolidActionList"/>
    <dgm:cxn modelId="{3B1258E1-B84F-484E-BB3C-41EE8F33E346}" type="presOf" srcId="{3D753195-6E87-4CF0-97B9-531D04C32749}" destId="{5E457D3C-9776-EF48-A1DD-14007A2196B8}" srcOrd="0" destOrd="0" presId="urn:microsoft.com/office/officeart/2016/7/layout/VerticalSolidActionList"/>
    <dgm:cxn modelId="{C6CF2E0D-FF74-3C4F-BC66-B05BB41870E1}" type="presParOf" srcId="{02BFF72C-9914-4645-9F20-EA6E8F878390}" destId="{3AD0789C-9B6A-5245-ADCF-57A6C40A3238}" srcOrd="0" destOrd="0" presId="urn:microsoft.com/office/officeart/2016/7/layout/VerticalSolidActionList"/>
    <dgm:cxn modelId="{C553788D-0BD2-4846-AE74-2D4560BD76ED}" type="presParOf" srcId="{3AD0789C-9B6A-5245-ADCF-57A6C40A3238}" destId="{F799B92A-A593-D744-A5AD-5460DB42C417}" srcOrd="0" destOrd="0" presId="urn:microsoft.com/office/officeart/2016/7/layout/VerticalSolidActionList"/>
    <dgm:cxn modelId="{BCA1722F-409B-F249-A552-FBBDD022FC29}" type="presParOf" srcId="{3AD0789C-9B6A-5245-ADCF-57A6C40A3238}" destId="{7920CD77-D629-F04E-8E25-A45AA33A4228}" srcOrd="1" destOrd="0" presId="urn:microsoft.com/office/officeart/2016/7/layout/VerticalSolidActionList"/>
    <dgm:cxn modelId="{8E0EA3A8-3E43-4B4A-9945-539386916184}" type="presParOf" srcId="{02BFF72C-9914-4645-9F20-EA6E8F878390}" destId="{B0193E21-7D6A-FF4D-97CE-3BB30A2698AE}" srcOrd="1" destOrd="0" presId="urn:microsoft.com/office/officeart/2016/7/layout/VerticalSolidActionList"/>
    <dgm:cxn modelId="{6622D8B2-4B39-6748-AD31-08632435055B}" type="presParOf" srcId="{02BFF72C-9914-4645-9F20-EA6E8F878390}" destId="{5E953B61-28B8-6949-949A-0BF5B6D7C3D7}" srcOrd="2" destOrd="0" presId="urn:microsoft.com/office/officeart/2016/7/layout/VerticalSolidActionList"/>
    <dgm:cxn modelId="{4D8F23C8-2D2A-D642-A6D3-9A7C59747A59}" type="presParOf" srcId="{5E953B61-28B8-6949-949A-0BF5B6D7C3D7}" destId="{267A8F99-91D5-C843-96EC-E0A3368FD62F}" srcOrd="0" destOrd="0" presId="urn:microsoft.com/office/officeart/2016/7/layout/VerticalSolidActionList"/>
    <dgm:cxn modelId="{F5D3D799-2DA3-8743-A002-CB05893E3C1C}" type="presParOf" srcId="{5E953B61-28B8-6949-949A-0BF5B6D7C3D7}" destId="{FD0407DE-0C48-644A-8FBB-F2A4C3000E4E}" srcOrd="1" destOrd="0" presId="urn:microsoft.com/office/officeart/2016/7/layout/VerticalSolidActionList"/>
    <dgm:cxn modelId="{99309319-43AA-D644-84D7-2D925DE77B15}" type="presParOf" srcId="{02BFF72C-9914-4645-9F20-EA6E8F878390}" destId="{96425976-B3B5-EE49-BEC1-9B5C4E639EA3}" srcOrd="3" destOrd="0" presId="urn:microsoft.com/office/officeart/2016/7/layout/VerticalSolidActionList"/>
    <dgm:cxn modelId="{FAAB35DD-D4D4-4544-8B3E-19E1EE4940D9}" type="presParOf" srcId="{02BFF72C-9914-4645-9F20-EA6E8F878390}" destId="{37F80629-F710-BA44-88ED-78212641C670}" srcOrd="4" destOrd="0" presId="urn:microsoft.com/office/officeart/2016/7/layout/VerticalSolidActionList"/>
    <dgm:cxn modelId="{EC05C73F-0481-9C43-AAD3-E97E2D272F21}" type="presParOf" srcId="{37F80629-F710-BA44-88ED-78212641C670}" destId="{2CEC0D61-2B82-714A-9EC6-CA01927062B2}" srcOrd="0" destOrd="0" presId="urn:microsoft.com/office/officeart/2016/7/layout/VerticalSolidActionList"/>
    <dgm:cxn modelId="{800CAEB6-3425-FE4C-8AAF-6DEE2001574B}" type="presParOf" srcId="{37F80629-F710-BA44-88ED-78212641C670}" destId="{22C4EE06-B254-CC4A-9A0D-8466F03A11B6}" srcOrd="1" destOrd="0" presId="urn:microsoft.com/office/officeart/2016/7/layout/VerticalSolidActionList"/>
    <dgm:cxn modelId="{8A863D03-8C5C-334D-81C5-1C67618BDD86}" type="presParOf" srcId="{02BFF72C-9914-4645-9F20-EA6E8F878390}" destId="{22386D77-C061-6144-A6EB-DB51136E5272}" srcOrd="5" destOrd="0" presId="urn:microsoft.com/office/officeart/2016/7/layout/VerticalSolidActionList"/>
    <dgm:cxn modelId="{F239F389-AC03-7A4E-A3F0-ACA4BA14D652}" type="presParOf" srcId="{02BFF72C-9914-4645-9F20-EA6E8F878390}" destId="{CEC2C515-AAF7-AE41-B86F-32CA3C26E425}" srcOrd="6" destOrd="0" presId="urn:microsoft.com/office/officeart/2016/7/layout/VerticalSolidActionList"/>
    <dgm:cxn modelId="{108244C4-4693-2A49-A538-4DEF3DF2A89B}" type="presParOf" srcId="{CEC2C515-AAF7-AE41-B86F-32CA3C26E425}" destId="{5E457D3C-9776-EF48-A1DD-14007A2196B8}" srcOrd="0" destOrd="0" presId="urn:microsoft.com/office/officeart/2016/7/layout/VerticalSolidActionList"/>
    <dgm:cxn modelId="{5A06BE2B-DE6D-CD4D-88AB-B2136C604090}" type="presParOf" srcId="{CEC2C515-AAF7-AE41-B86F-32CA3C26E425}" destId="{0D88702B-D22E-144A-8336-7F749809E548}" srcOrd="1" destOrd="0" presId="urn:microsoft.com/office/officeart/2016/7/layout/VerticalSolidActionList"/>
    <dgm:cxn modelId="{D72C3722-D260-A74A-921F-00AF3428BF53}" type="presParOf" srcId="{02BFF72C-9914-4645-9F20-EA6E8F878390}" destId="{0A38C481-D568-214A-8C12-80F5537CA5CE}" srcOrd="7" destOrd="0" presId="urn:microsoft.com/office/officeart/2016/7/layout/VerticalSolidActionList"/>
    <dgm:cxn modelId="{BB869369-DCA7-8446-9728-782CF92D3A95}" type="presParOf" srcId="{02BFF72C-9914-4645-9F20-EA6E8F878390}" destId="{F35329ED-FFC4-A945-B00F-56054818AC5A}" srcOrd="8" destOrd="0" presId="urn:microsoft.com/office/officeart/2016/7/layout/VerticalSolidActionList"/>
    <dgm:cxn modelId="{700122D9-8C5C-1E44-AFDD-5AEF5C3002EB}" type="presParOf" srcId="{F35329ED-FFC4-A945-B00F-56054818AC5A}" destId="{7D8A7181-E4BF-1642-9787-C303094E7973}" srcOrd="0" destOrd="0" presId="urn:microsoft.com/office/officeart/2016/7/layout/VerticalSolidActionList"/>
    <dgm:cxn modelId="{5CF96666-E0E2-2A4A-AD61-8CF9A3EF1896}" type="presParOf" srcId="{F35329ED-FFC4-A945-B00F-56054818AC5A}" destId="{38ACD161-E5D6-F34C-86A2-798D867EB05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2C8CF8-3E48-4BBB-88FD-8C1105497F9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D98F5E-527C-4561-ACBB-716D61EC88D0}">
      <dgm:prSet/>
      <dgm:spPr/>
      <dgm:t>
        <a:bodyPr/>
        <a:lstStyle/>
        <a:p>
          <a:r>
            <a:rPr lang="en-US"/>
            <a:t>These are suggestions </a:t>
          </a:r>
        </a:p>
      </dgm:t>
    </dgm:pt>
    <dgm:pt modelId="{6E7E2EC8-BAAA-4184-AF81-A2B190D1B453}" type="parTrans" cxnId="{D96A5F0A-EAF4-4207-84C0-4EDA742F167B}">
      <dgm:prSet/>
      <dgm:spPr/>
      <dgm:t>
        <a:bodyPr/>
        <a:lstStyle/>
        <a:p>
          <a:endParaRPr lang="en-US"/>
        </a:p>
      </dgm:t>
    </dgm:pt>
    <dgm:pt modelId="{3F384F1F-DB72-42E9-AA6E-61B70700864E}" type="sibTrans" cxnId="{D96A5F0A-EAF4-4207-84C0-4EDA742F167B}">
      <dgm:prSet/>
      <dgm:spPr/>
      <dgm:t>
        <a:bodyPr/>
        <a:lstStyle/>
        <a:p>
          <a:endParaRPr lang="en-US"/>
        </a:p>
      </dgm:t>
    </dgm:pt>
    <dgm:pt modelId="{273D8167-3C77-49D0-ACEA-BC67C35292D4}">
      <dgm:prSet/>
      <dgm:spPr/>
      <dgm:t>
        <a:bodyPr/>
        <a:lstStyle/>
        <a:p>
          <a:r>
            <a:rPr lang="en-US" dirty="0"/>
            <a:t>When working with families, they know their child best. </a:t>
          </a:r>
        </a:p>
      </dgm:t>
    </dgm:pt>
    <dgm:pt modelId="{FF2DB907-BDDC-498A-B6A4-D75497F7130F}" type="parTrans" cxnId="{F26D7819-B898-4A1B-B2EA-C56E69A3AC3E}">
      <dgm:prSet/>
      <dgm:spPr/>
      <dgm:t>
        <a:bodyPr/>
        <a:lstStyle/>
        <a:p>
          <a:endParaRPr lang="en-US"/>
        </a:p>
      </dgm:t>
    </dgm:pt>
    <dgm:pt modelId="{11F2B94D-E4FA-4707-AD5C-1B6063CDE249}" type="sibTrans" cxnId="{F26D7819-B898-4A1B-B2EA-C56E69A3AC3E}">
      <dgm:prSet/>
      <dgm:spPr/>
      <dgm:t>
        <a:bodyPr/>
        <a:lstStyle/>
        <a:p>
          <a:endParaRPr lang="en-US"/>
        </a:p>
      </dgm:t>
    </dgm:pt>
    <dgm:pt modelId="{96B3223F-B8A7-402F-80E6-4F7B9F09AD19}">
      <dgm:prSet/>
      <dgm:spPr/>
      <dgm:t>
        <a:bodyPr/>
        <a:lstStyle/>
        <a:p>
          <a:r>
            <a:rPr lang="en-US"/>
            <a:t>Always seek support from ALS organizations, child’s school, friends, family, clergy – whomever is a trusted source</a:t>
          </a:r>
        </a:p>
      </dgm:t>
    </dgm:pt>
    <dgm:pt modelId="{A0E83F25-796E-41DD-BB05-39EF2908E015}" type="parTrans" cxnId="{63569076-263E-487C-8552-151726862F6A}">
      <dgm:prSet/>
      <dgm:spPr/>
      <dgm:t>
        <a:bodyPr/>
        <a:lstStyle/>
        <a:p>
          <a:endParaRPr lang="en-US"/>
        </a:p>
      </dgm:t>
    </dgm:pt>
    <dgm:pt modelId="{E7E1D651-26C3-4116-B113-4B305B0C0D80}" type="sibTrans" cxnId="{63569076-263E-487C-8552-151726862F6A}">
      <dgm:prSet/>
      <dgm:spPr/>
      <dgm:t>
        <a:bodyPr/>
        <a:lstStyle/>
        <a:p>
          <a:endParaRPr lang="en-US"/>
        </a:p>
      </dgm:t>
    </dgm:pt>
    <dgm:pt modelId="{867A30C6-2D51-9348-9E5A-197F368EF33F}" type="pres">
      <dgm:prSet presAssocID="{712C8CF8-3E48-4BBB-88FD-8C1105497F96}" presName="vert0" presStyleCnt="0">
        <dgm:presLayoutVars>
          <dgm:dir/>
          <dgm:animOne val="branch"/>
          <dgm:animLvl val="lvl"/>
        </dgm:presLayoutVars>
      </dgm:prSet>
      <dgm:spPr/>
    </dgm:pt>
    <dgm:pt modelId="{22648E2D-753C-C445-A9AA-B79420D0C4AF}" type="pres">
      <dgm:prSet presAssocID="{F7D98F5E-527C-4561-ACBB-716D61EC88D0}" presName="thickLine" presStyleLbl="alignNode1" presStyleIdx="0" presStyleCnt="3"/>
      <dgm:spPr/>
    </dgm:pt>
    <dgm:pt modelId="{E3F36A9D-40A4-4548-AA13-795E65BFAB76}" type="pres">
      <dgm:prSet presAssocID="{F7D98F5E-527C-4561-ACBB-716D61EC88D0}" presName="horz1" presStyleCnt="0"/>
      <dgm:spPr/>
    </dgm:pt>
    <dgm:pt modelId="{F80A237A-7B3C-9840-9DD6-344DDD4C0527}" type="pres">
      <dgm:prSet presAssocID="{F7D98F5E-527C-4561-ACBB-716D61EC88D0}" presName="tx1" presStyleLbl="revTx" presStyleIdx="0" presStyleCnt="3"/>
      <dgm:spPr/>
    </dgm:pt>
    <dgm:pt modelId="{C7EE5342-51F0-2444-B07F-C9A810833DF7}" type="pres">
      <dgm:prSet presAssocID="{F7D98F5E-527C-4561-ACBB-716D61EC88D0}" presName="vert1" presStyleCnt="0"/>
      <dgm:spPr/>
    </dgm:pt>
    <dgm:pt modelId="{BAA4BF8A-8610-E744-AC0F-1D9B6C2E8820}" type="pres">
      <dgm:prSet presAssocID="{273D8167-3C77-49D0-ACEA-BC67C35292D4}" presName="thickLine" presStyleLbl="alignNode1" presStyleIdx="1" presStyleCnt="3"/>
      <dgm:spPr/>
    </dgm:pt>
    <dgm:pt modelId="{02D24158-EA29-154A-8AA9-2A6188A8FEB5}" type="pres">
      <dgm:prSet presAssocID="{273D8167-3C77-49D0-ACEA-BC67C35292D4}" presName="horz1" presStyleCnt="0"/>
      <dgm:spPr/>
    </dgm:pt>
    <dgm:pt modelId="{F95F7885-E9D9-4548-8D0E-7FFEF139BFC8}" type="pres">
      <dgm:prSet presAssocID="{273D8167-3C77-49D0-ACEA-BC67C35292D4}" presName="tx1" presStyleLbl="revTx" presStyleIdx="1" presStyleCnt="3"/>
      <dgm:spPr/>
    </dgm:pt>
    <dgm:pt modelId="{783701EA-E41F-5241-BF03-B7B0DEFCE382}" type="pres">
      <dgm:prSet presAssocID="{273D8167-3C77-49D0-ACEA-BC67C35292D4}" presName="vert1" presStyleCnt="0"/>
      <dgm:spPr/>
    </dgm:pt>
    <dgm:pt modelId="{C25A84BB-7363-A843-9597-E585053EA2A4}" type="pres">
      <dgm:prSet presAssocID="{96B3223F-B8A7-402F-80E6-4F7B9F09AD19}" presName="thickLine" presStyleLbl="alignNode1" presStyleIdx="2" presStyleCnt="3"/>
      <dgm:spPr/>
    </dgm:pt>
    <dgm:pt modelId="{95D47056-C868-8148-B89D-8C4966D3E611}" type="pres">
      <dgm:prSet presAssocID="{96B3223F-B8A7-402F-80E6-4F7B9F09AD19}" presName="horz1" presStyleCnt="0"/>
      <dgm:spPr/>
    </dgm:pt>
    <dgm:pt modelId="{BA0E1F07-6154-0544-964A-19CF08B976D4}" type="pres">
      <dgm:prSet presAssocID="{96B3223F-B8A7-402F-80E6-4F7B9F09AD19}" presName="tx1" presStyleLbl="revTx" presStyleIdx="2" presStyleCnt="3"/>
      <dgm:spPr/>
    </dgm:pt>
    <dgm:pt modelId="{44AD5EDE-21DF-F940-A96E-914DD71FFEA4}" type="pres">
      <dgm:prSet presAssocID="{96B3223F-B8A7-402F-80E6-4F7B9F09AD19}" presName="vert1" presStyleCnt="0"/>
      <dgm:spPr/>
    </dgm:pt>
  </dgm:ptLst>
  <dgm:cxnLst>
    <dgm:cxn modelId="{D96A5F0A-EAF4-4207-84C0-4EDA742F167B}" srcId="{712C8CF8-3E48-4BBB-88FD-8C1105497F96}" destId="{F7D98F5E-527C-4561-ACBB-716D61EC88D0}" srcOrd="0" destOrd="0" parTransId="{6E7E2EC8-BAAA-4184-AF81-A2B190D1B453}" sibTransId="{3F384F1F-DB72-42E9-AA6E-61B70700864E}"/>
    <dgm:cxn modelId="{F26D7819-B898-4A1B-B2EA-C56E69A3AC3E}" srcId="{712C8CF8-3E48-4BBB-88FD-8C1105497F96}" destId="{273D8167-3C77-49D0-ACEA-BC67C35292D4}" srcOrd="1" destOrd="0" parTransId="{FF2DB907-BDDC-498A-B6A4-D75497F7130F}" sibTransId="{11F2B94D-E4FA-4707-AD5C-1B6063CDE249}"/>
    <dgm:cxn modelId="{03865C2C-84C2-5846-B3C9-B454395D747B}" type="presOf" srcId="{F7D98F5E-527C-4561-ACBB-716D61EC88D0}" destId="{F80A237A-7B3C-9840-9DD6-344DDD4C0527}" srcOrd="0" destOrd="0" presId="urn:microsoft.com/office/officeart/2008/layout/LinedList"/>
    <dgm:cxn modelId="{72BB1A69-A624-8A42-99A6-0A53E7D2CA68}" type="presOf" srcId="{273D8167-3C77-49D0-ACEA-BC67C35292D4}" destId="{F95F7885-E9D9-4548-8D0E-7FFEF139BFC8}" srcOrd="0" destOrd="0" presId="urn:microsoft.com/office/officeart/2008/layout/LinedList"/>
    <dgm:cxn modelId="{63569076-263E-487C-8552-151726862F6A}" srcId="{712C8CF8-3E48-4BBB-88FD-8C1105497F96}" destId="{96B3223F-B8A7-402F-80E6-4F7B9F09AD19}" srcOrd="2" destOrd="0" parTransId="{A0E83F25-796E-41DD-BB05-39EF2908E015}" sibTransId="{E7E1D651-26C3-4116-B113-4B305B0C0D80}"/>
    <dgm:cxn modelId="{A5E0E3CA-C1F7-134E-9E9A-DD727F156CAA}" type="presOf" srcId="{712C8CF8-3E48-4BBB-88FD-8C1105497F96}" destId="{867A30C6-2D51-9348-9E5A-197F368EF33F}" srcOrd="0" destOrd="0" presId="urn:microsoft.com/office/officeart/2008/layout/LinedList"/>
    <dgm:cxn modelId="{470DAFDF-DE6F-7646-8612-910E92D84F9A}" type="presOf" srcId="{96B3223F-B8A7-402F-80E6-4F7B9F09AD19}" destId="{BA0E1F07-6154-0544-964A-19CF08B976D4}" srcOrd="0" destOrd="0" presId="urn:microsoft.com/office/officeart/2008/layout/LinedList"/>
    <dgm:cxn modelId="{A5EF21E0-321F-884B-9882-91307D5A585E}" type="presParOf" srcId="{867A30C6-2D51-9348-9E5A-197F368EF33F}" destId="{22648E2D-753C-C445-A9AA-B79420D0C4AF}" srcOrd="0" destOrd="0" presId="urn:microsoft.com/office/officeart/2008/layout/LinedList"/>
    <dgm:cxn modelId="{9D35DB0E-E373-E548-802A-965CE2D6CF27}" type="presParOf" srcId="{867A30C6-2D51-9348-9E5A-197F368EF33F}" destId="{E3F36A9D-40A4-4548-AA13-795E65BFAB76}" srcOrd="1" destOrd="0" presId="urn:microsoft.com/office/officeart/2008/layout/LinedList"/>
    <dgm:cxn modelId="{AA7D3576-6407-5749-9D46-71F5AA9759AC}" type="presParOf" srcId="{E3F36A9D-40A4-4548-AA13-795E65BFAB76}" destId="{F80A237A-7B3C-9840-9DD6-344DDD4C0527}" srcOrd="0" destOrd="0" presId="urn:microsoft.com/office/officeart/2008/layout/LinedList"/>
    <dgm:cxn modelId="{2F1773A3-D64E-0C40-BD6A-9A388EC3A657}" type="presParOf" srcId="{E3F36A9D-40A4-4548-AA13-795E65BFAB76}" destId="{C7EE5342-51F0-2444-B07F-C9A810833DF7}" srcOrd="1" destOrd="0" presId="urn:microsoft.com/office/officeart/2008/layout/LinedList"/>
    <dgm:cxn modelId="{8C2005B4-8B13-CC4A-99F9-B813F99D3CD9}" type="presParOf" srcId="{867A30C6-2D51-9348-9E5A-197F368EF33F}" destId="{BAA4BF8A-8610-E744-AC0F-1D9B6C2E8820}" srcOrd="2" destOrd="0" presId="urn:microsoft.com/office/officeart/2008/layout/LinedList"/>
    <dgm:cxn modelId="{B82BA90B-D1B2-9147-83DE-D1FD0B81B811}" type="presParOf" srcId="{867A30C6-2D51-9348-9E5A-197F368EF33F}" destId="{02D24158-EA29-154A-8AA9-2A6188A8FEB5}" srcOrd="3" destOrd="0" presId="urn:microsoft.com/office/officeart/2008/layout/LinedList"/>
    <dgm:cxn modelId="{16FD220B-AD84-BB45-8DB0-96055C52E0AD}" type="presParOf" srcId="{02D24158-EA29-154A-8AA9-2A6188A8FEB5}" destId="{F95F7885-E9D9-4548-8D0E-7FFEF139BFC8}" srcOrd="0" destOrd="0" presId="urn:microsoft.com/office/officeart/2008/layout/LinedList"/>
    <dgm:cxn modelId="{86F4695C-056E-3E4B-9B04-68048D6E9B6F}" type="presParOf" srcId="{02D24158-EA29-154A-8AA9-2A6188A8FEB5}" destId="{783701EA-E41F-5241-BF03-B7B0DEFCE382}" srcOrd="1" destOrd="0" presId="urn:microsoft.com/office/officeart/2008/layout/LinedList"/>
    <dgm:cxn modelId="{3A1E0F55-7BE7-5C42-9A91-4E1F14688001}" type="presParOf" srcId="{867A30C6-2D51-9348-9E5A-197F368EF33F}" destId="{C25A84BB-7363-A843-9597-E585053EA2A4}" srcOrd="4" destOrd="0" presId="urn:microsoft.com/office/officeart/2008/layout/LinedList"/>
    <dgm:cxn modelId="{52226C41-1FCE-E041-A08E-8FA080F34A39}" type="presParOf" srcId="{867A30C6-2D51-9348-9E5A-197F368EF33F}" destId="{95D47056-C868-8148-B89D-8C4966D3E611}" srcOrd="5" destOrd="0" presId="urn:microsoft.com/office/officeart/2008/layout/LinedList"/>
    <dgm:cxn modelId="{D85590A6-C5F0-F941-A203-B614AEF14D95}" type="presParOf" srcId="{95D47056-C868-8148-B89D-8C4966D3E611}" destId="{BA0E1F07-6154-0544-964A-19CF08B976D4}" srcOrd="0" destOrd="0" presId="urn:microsoft.com/office/officeart/2008/layout/LinedList"/>
    <dgm:cxn modelId="{058A90D2-81B3-CA45-AA57-4509F3D9FDB0}" type="presParOf" srcId="{95D47056-C868-8148-B89D-8C4966D3E611}" destId="{44AD5EDE-21DF-F940-A96E-914DD71FFE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6E326F-0765-4959-976F-B794C62FAF70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63BDC9-465F-4BB4-9705-EC18F9D857B6}">
      <dgm:prSet/>
      <dgm:spPr/>
      <dgm:t>
        <a:bodyPr/>
        <a:lstStyle/>
        <a:p>
          <a:r>
            <a:rPr lang="en-US"/>
            <a:t>Encourage</a:t>
          </a:r>
        </a:p>
      </dgm:t>
    </dgm:pt>
    <dgm:pt modelId="{545F84CF-370D-4AAD-A309-16D9976D55A0}" type="parTrans" cxnId="{3A989333-98F3-40FA-8971-5D8BF3DB9CBC}">
      <dgm:prSet/>
      <dgm:spPr/>
      <dgm:t>
        <a:bodyPr/>
        <a:lstStyle/>
        <a:p>
          <a:endParaRPr lang="en-US"/>
        </a:p>
      </dgm:t>
    </dgm:pt>
    <dgm:pt modelId="{0DD17095-E9ED-4618-98D9-69F96FED9FE1}" type="sibTrans" cxnId="{3A989333-98F3-40FA-8971-5D8BF3DB9CBC}">
      <dgm:prSet/>
      <dgm:spPr/>
      <dgm:t>
        <a:bodyPr/>
        <a:lstStyle/>
        <a:p>
          <a:endParaRPr lang="en-US"/>
        </a:p>
      </dgm:t>
    </dgm:pt>
    <dgm:pt modelId="{89790921-5616-4693-AC23-574E4985B526}">
      <dgm:prSet/>
      <dgm:spPr/>
      <dgm:t>
        <a:bodyPr/>
        <a:lstStyle/>
        <a:p>
          <a:r>
            <a:rPr lang="en-US"/>
            <a:t>Encourage conversation and expression of grief; be honest</a:t>
          </a:r>
        </a:p>
      </dgm:t>
    </dgm:pt>
    <dgm:pt modelId="{C2BA0B70-78A2-4456-844A-2E82702CA0B1}" type="parTrans" cxnId="{42DF1696-437F-479C-8BD5-997AAAE38634}">
      <dgm:prSet/>
      <dgm:spPr/>
      <dgm:t>
        <a:bodyPr/>
        <a:lstStyle/>
        <a:p>
          <a:endParaRPr lang="en-US"/>
        </a:p>
      </dgm:t>
    </dgm:pt>
    <dgm:pt modelId="{D3E07CF0-E9F8-4540-8D18-FEDEADE10ED2}" type="sibTrans" cxnId="{42DF1696-437F-479C-8BD5-997AAAE38634}">
      <dgm:prSet/>
      <dgm:spPr/>
      <dgm:t>
        <a:bodyPr/>
        <a:lstStyle/>
        <a:p>
          <a:endParaRPr lang="en-US"/>
        </a:p>
      </dgm:t>
    </dgm:pt>
    <dgm:pt modelId="{CA19EE4E-E60C-47CA-AD90-1D922EA89B68}">
      <dgm:prSet/>
      <dgm:spPr/>
      <dgm:t>
        <a:bodyPr/>
        <a:lstStyle/>
        <a:p>
          <a:r>
            <a:rPr lang="en-US"/>
            <a:t>Allow</a:t>
          </a:r>
        </a:p>
      </dgm:t>
    </dgm:pt>
    <dgm:pt modelId="{FC1D3CC2-B380-48B4-9842-B7019F18D140}" type="parTrans" cxnId="{06D7CC99-71C2-4320-A392-893341AE5576}">
      <dgm:prSet/>
      <dgm:spPr/>
      <dgm:t>
        <a:bodyPr/>
        <a:lstStyle/>
        <a:p>
          <a:endParaRPr lang="en-US"/>
        </a:p>
      </dgm:t>
    </dgm:pt>
    <dgm:pt modelId="{2DBC6FE5-5E7D-4319-B9E2-9EF0DC6A2436}" type="sibTrans" cxnId="{06D7CC99-71C2-4320-A392-893341AE5576}">
      <dgm:prSet/>
      <dgm:spPr/>
      <dgm:t>
        <a:bodyPr/>
        <a:lstStyle/>
        <a:p>
          <a:endParaRPr lang="en-US"/>
        </a:p>
      </dgm:t>
    </dgm:pt>
    <dgm:pt modelId="{92CADD1F-D8E2-42D5-87F6-49C4DCEA2626}">
      <dgm:prSet/>
      <dgm:spPr/>
      <dgm:t>
        <a:bodyPr/>
        <a:lstStyle/>
        <a:p>
          <a:r>
            <a:rPr lang="en-US"/>
            <a:t>Allow child to have time to mourn; do not expect them to take over the adult role</a:t>
          </a:r>
        </a:p>
      </dgm:t>
    </dgm:pt>
    <dgm:pt modelId="{F04D5396-19FC-4F5F-B8BE-96142FAA135E}" type="parTrans" cxnId="{EB37FF67-2759-44AC-BE4E-0F72805A7CC9}">
      <dgm:prSet/>
      <dgm:spPr/>
      <dgm:t>
        <a:bodyPr/>
        <a:lstStyle/>
        <a:p>
          <a:endParaRPr lang="en-US"/>
        </a:p>
      </dgm:t>
    </dgm:pt>
    <dgm:pt modelId="{F2B75D2F-9DD0-4846-9CCA-6CA9EFC094A1}" type="sibTrans" cxnId="{EB37FF67-2759-44AC-BE4E-0F72805A7CC9}">
      <dgm:prSet/>
      <dgm:spPr/>
      <dgm:t>
        <a:bodyPr/>
        <a:lstStyle/>
        <a:p>
          <a:endParaRPr lang="en-US"/>
        </a:p>
      </dgm:t>
    </dgm:pt>
    <dgm:pt modelId="{8886A942-4464-4992-AB53-C57BBE0613FA}">
      <dgm:prSet/>
      <dgm:spPr/>
      <dgm:t>
        <a:bodyPr/>
        <a:lstStyle/>
        <a:p>
          <a:r>
            <a:rPr lang="en-US"/>
            <a:t>Seek out</a:t>
          </a:r>
        </a:p>
      </dgm:t>
    </dgm:pt>
    <dgm:pt modelId="{BC1AAE7D-41AE-4BE3-921D-F6BEF5B7AD4D}" type="parTrans" cxnId="{37C0E7D2-C80E-483B-BCA3-9FC4FD0D6175}">
      <dgm:prSet/>
      <dgm:spPr/>
      <dgm:t>
        <a:bodyPr/>
        <a:lstStyle/>
        <a:p>
          <a:endParaRPr lang="en-US"/>
        </a:p>
      </dgm:t>
    </dgm:pt>
    <dgm:pt modelId="{9427EBF0-1D47-4BF2-A372-CAB636033CC7}" type="sibTrans" cxnId="{37C0E7D2-C80E-483B-BCA3-9FC4FD0D6175}">
      <dgm:prSet/>
      <dgm:spPr/>
      <dgm:t>
        <a:bodyPr/>
        <a:lstStyle/>
        <a:p>
          <a:endParaRPr lang="en-US"/>
        </a:p>
      </dgm:t>
    </dgm:pt>
    <dgm:pt modelId="{8282B98A-5893-40F6-A720-4CAF4E3227F9}">
      <dgm:prSet/>
      <dgm:spPr/>
      <dgm:t>
        <a:bodyPr/>
        <a:lstStyle/>
        <a:p>
          <a:r>
            <a:rPr lang="en-US"/>
            <a:t>Seek out professional help, if needed, such as a school counselor, professional therapist, or clergy</a:t>
          </a:r>
        </a:p>
      </dgm:t>
    </dgm:pt>
    <dgm:pt modelId="{6816BEA4-907D-4D28-B0CB-A2035FB011D3}" type="parTrans" cxnId="{4EFCD2A9-D62B-4CC2-A021-122E6A209025}">
      <dgm:prSet/>
      <dgm:spPr/>
      <dgm:t>
        <a:bodyPr/>
        <a:lstStyle/>
        <a:p>
          <a:endParaRPr lang="en-US"/>
        </a:p>
      </dgm:t>
    </dgm:pt>
    <dgm:pt modelId="{B24AD828-7037-4383-8114-BEF273F051F7}" type="sibTrans" cxnId="{4EFCD2A9-D62B-4CC2-A021-122E6A209025}">
      <dgm:prSet/>
      <dgm:spPr/>
      <dgm:t>
        <a:bodyPr/>
        <a:lstStyle/>
        <a:p>
          <a:endParaRPr lang="en-US"/>
        </a:p>
      </dgm:t>
    </dgm:pt>
    <dgm:pt modelId="{F268B591-80EF-4B68-8B04-C9EE9FD78C3C}">
      <dgm:prSet/>
      <dgm:spPr/>
      <dgm:t>
        <a:bodyPr/>
        <a:lstStyle/>
        <a:p>
          <a:r>
            <a:rPr lang="en-US"/>
            <a:t>Utilize</a:t>
          </a:r>
        </a:p>
      </dgm:t>
    </dgm:pt>
    <dgm:pt modelId="{14EA06FB-C00D-4EB1-B442-61CE9E296BCD}" type="parTrans" cxnId="{5D0D3828-9D1B-4B45-AD26-1237CF242979}">
      <dgm:prSet/>
      <dgm:spPr/>
      <dgm:t>
        <a:bodyPr/>
        <a:lstStyle/>
        <a:p>
          <a:endParaRPr lang="en-US"/>
        </a:p>
      </dgm:t>
    </dgm:pt>
    <dgm:pt modelId="{DAC13417-3C90-427E-87D4-38AC76D6ED20}" type="sibTrans" cxnId="{5D0D3828-9D1B-4B45-AD26-1237CF242979}">
      <dgm:prSet/>
      <dgm:spPr/>
      <dgm:t>
        <a:bodyPr/>
        <a:lstStyle/>
        <a:p>
          <a:endParaRPr lang="en-US"/>
        </a:p>
      </dgm:t>
    </dgm:pt>
    <dgm:pt modelId="{80A3FED4-BC8B-4B5A-A031-A9AD9E70FA24}">
      <dgm:prSet/>
      <dgm:spPr/>
      <dgm:t>
        <a:bodyPr/>
        <a:lstStyle/>
        <a:p>
          <a:r>
            <a:rPr lang="en-US"/>
            <a:t>Utilize teen support group services</a:t>
          </a:r>
        </a:p>
      </dgm:t>
    </dgm:pt>
    <dgm:pt modelId="{5F2F71F6-A162-4409-BD53-EEFF9F324511}" type="parTrans" cxnId="{5ABE408B-4301-4C70-B7F3-38056B099A4E}">
      <dgm:prSet/>
      <dgm:spPr/>
      <dgm:t>
        <a:bodyPr/>
        <a:lstStyle/>
        <a:p>
          <a:endParaRPr lang="en-US"/>
        </a:p>
      </dgm:t>
    </dgm:pt>
    <dgm:pt modelId="{CC4D8CAF-5359-468D-85DF-C0A88E50BDA8}" type="sibTrans" cxnId="{5ABE408B-4301-4C70-B7F3-38056B099A4E}">
      <dgm:prSet/>
      <dgm:spPr/>
      <dgm:t>
        <a:bodyPr/>
        <a:lstStyle/>
        <a:p>
          <a:endParaRPr lang="en-US"/>
        </a:p>
      </dgm:t>
    </dgm:pt>
    <dgm:pt modelId="{38A79C90-67B1-4708-AD9A-CD51872ADC5D}">
      <dgm:prSet/>
      <dgm:spPr/>
      <dgm:t>
        <a:bodyPr/>
        <a:lstStyle/>
        <a:p>
          <a:r>
            <a:rPr lang="en-US"/>
            <a:t>Provide</a:t>
          </a:r>
        </a:p>
      </dgm:t>
    </dgm:pt>
    <dgm:pt modelId="{E53A3299-FC9A-4AE1-B3B8-D7DBE46887E2}" type="parTrans" cxnId="{D8045483-E055-434D-9D40-2A7FBE526822}">
      <dgm:prSet/>
      <dgm:spPr/>
      <dgm:t>
        <a:bodyPr/>
        <a:lstStyle/>
        <a:p>
          <a:endParaRPr lang="en-US"/>
        </a:p>
      </dgm:t>
    </dgm:pt>
    <dgm:pt modelId="{50698CF1-CC40-4447-A322-B8886F029E4B}" type="sibTrans" cxnId="{D8045483-E055-434D-9D40-2A7FBE526822}">
      <dgm:prSet/>
      <dgm:spPr/>
      <dgm:t>
        <a:bodyPr/>
        <a:lstStyle/>
        <a:p>
          <a:endParaRPr lang="en-US"/>
        </a:p>
      </dgm:t>
    </dgm:pt>
    <dgm:pt modelId="{D70F6F83-B262-48AD-A44D-D6F4E15A89BE}">
      <dgm:prSet/>
      <dgm:spPr/>
      <dgm:t>
        <a:bodyPr/>
        <a:lstStyle/>
        <a:p>
          <a:r>
            <a:rPr lang="en-US" dirty="0"/>
            <a:t>Provide opportunity for them to be with their friends – this is a critical time for them, and they rely on peers</a:t>
          </a:r>
        </a:p>
      </dgm:t>
    </dgm:pt>
    <dgm:pt modelId="{98494916-FB82-4C27-8587-2120706BF7D6}" type="parTrans" cxnId="{ECFC2593-6C0C-4C54-955E-B70047EC1613}">
      <dgm:prSet/>
      <dgm:spPr/>
      <dgm:t>
        <a:bodyPr/>
        <a:lstStyle/>
        <a:p>
          <a:endParaRPr lang="en-US"/>
        </a:p>
      </dgm:t>
    </dgm:pt>
    <dgm:pt modelId="{81C670D3-4067-4717-AD0A-D894BD6F3019}" type="sibTrans" cxnId="{ECFC2593-6C0C-4C54-955E-B70047EC1613}">
      <dgm:prSet/>
      <dgm:spPr/>
      <dgm:t>
        <a:bodyPr/>
        <a:lstStyle/>
        <a:p>
          <a:endParaRPr lang="en-US"/>
        </a:p>
      </dgm:t>
    </dgm:pt>
    <dgm:pt modelId="{EFC932BA-F6C1-1544-BFB0-AA7E13DEC7D5}" type="pres">
      <dgm:prSet presAssocID="{E86E326F-0765-4959-976F-B794C62FAF70}" presName="Name0" presStyleCnt="0">
        <dgm:presLayoutVars>
          <dgm:dir/>
          <dgm:animLvl val="lvl"/>
          <dgm:resizeHandles val="exact"/>
        </dgm:presLayoutVars>
      </dgm:prSet>
      <dgm:spPr/>
    </dgm:pt>
    <dgm:pt modelId="{501E0BA6-6BF8-DE44-BDAD-A8FAEE60C289}" type="pres">
      <dgm:prSet presAssocID="{3C63BDC9-465F-4BB4-9705-EC18F9D857B6}" presName="linNode" presStyleCnt="0"/>
      <dgm:spPr/>
    </dgm:pt>
    <dgm:pt modelId="{FFEDB413-67FF-0541-8857-EEF6CC33E023}" type="pres">
      <dgm:prSet presAssocID="{3C63BDC9-465F-4BB4-9705-EC18F9D857B6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1610B002-22AF-414F-A54F-9BF73ABAC2C1}" type="pres">
      <dgm:prSet presAssocID="{3C63BDC9-465F-4BB4-9705-EC18F9D857B6}" presName="descendantText" presStyleLbl="alignNode1" presStyleIdx="0" presStyleCnt="5">
        <dgm:presLayoutVars>
          <dgm:bulletEnabled/>
        </dgm:presLayoutVars>
      </dgm:prSet>
      <dgm:spPr/>
    </dgm:pt>
    <dgm:pt modelId="{848BCB80-5FE9-4A45-B423-37E54D876A26}" type="pres">
      <dgm:prSet presAssocID="{0DD17095-E9ED-4618-98D9-69F96FED9FE1}" presName="sp" presStyleCnt="0"/>
      <dgm:spPr/>
    </dgm:pt>
    <dgm:pt modelId="{65752B98-BD98-0547-A099-D35F622326A5}" type="pres">
      <dgm:prSet presAssocID="{CA19EE4E-E60C-47CA-AD90-1D922EA89B68}" presName="linNode" presStyleCnt="0"/>
      <dgm:spPr/>
    </dgm:pt>
    <dgm:pt modelId="{B865CCE8-A976-924A-8B25-558A3EC1E8BD}" type="pres">
      <dgm:prSet presAssocID="{CA19EE4E-E60C-47CA-AD90-1D922EA89B68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C2584C35-0C57-8A42-9DF8-7528350CBF65}" type="pres">
      <dgm:prSet presAssocID="{CA19EE4E-E60C-47CA-AD90-1D922EA89B68}" presName="descendantText" presStyleLbl="alignNode1" presStyleIdx="1" presStyleCnt="5">
        <dgm:presLayoutVars>
          <dgm:bulletEnabled/>
        </dgm:presLayoutVars>
      </dgm:prSet>
      <dgm:spPr/>
    </dgm:pt>
    <dgm:pt modelId="{8BF91074-700B-CA42-8F27-4431AD31512D}" type="pres">
      <dgm:prSet presAssocID="{2DBC6FE5-5E7D-4319-B9E2-9EF0DC6A2436}" presName="sp" presStyleCnt="0"/>
      <dgm:spPr/>
    </dgm:pt>
    <dgm:pt modelId="{87F336AA-0BBD-954B-BC80-C58F24E6E79A}" type="pres">
      <dgm:prSet presAssocID="{8886A942-4464-4992-AB53-C57BBE0613FA}" presName="linNode" presStyleCnt="0"/>
      <dgm:spPr/>
    </dgm:pt>
    <dgm:pt modelId="{A8D7531B-5AAC-8449-B2F4-89C5329AB00D}" type="pres">
      <dgm:prSet presAssocID="{8886A942-4464-4992-AB53-C57BBE0613FA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CED14F05-2B48-C34B-84FB-38E63F5F5B6F}" type="pres">
      <dgm:prSet presAssocID="{8886A942-4464-4992-AB53-C57BBE0613FA}" presName="descendantText" presStyleLbl="alignNode1" presStyleIdx="2" presStyleCnt="5">
        <dgm:presLayoutVars>
          <dgm:bulletEnabled/>
        </dgm:presLayoutVars>
      </dgm:prSet>
      <dgm:spPr/>
    </dgm:pt>
    <dgm:pt modelId="{0D73144D-B89E-1548-AD33-AF816BA1C349}" type="pres">
      <dgm:prSet presAssocID="{9427EBF0-1D47-4BF2-A372-CAB636033CC7}" presName="sp" presStyleCnt="0"/>
      <dgm:spPr/>
    </dgm:pt>
    <dgm:pt modelId="{79B9A1AD-ADA0-C042-9BA5-52A883397A25}" type="pres">
      <dgm:prSet presAssocID="{F268B591-80EF-4B68-8B04-C9EE9FD78C3C}" presName="linNode" presStyleCnt="0"/>
      <dgm:spPr/>
    </dgm:pt>
    <dgm:pt modelId="{32D68E55-BE03-0948-B201-799CF0E77091}" type="pres">
      <dgm:prSet presAssocID="{F268B591-80EF-4B68-8B04-C9EE9FD78C3C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3A406650-3AAA-FF4B-A180-6F6939FA756C}" type="pres">
      <dgm:prSet presAssocID="{F268B591-80EF-4B68-8B04-C9EE9FD78C3C}" presName="descendantText" presStyleLbl="alignNode1" presStyleIdx="3" presStyleCnt="5">
        <dgm:presLayoutVars>
          <dgm:bulletEnabled/>
        </dgm:presLayoutVars>
      </dgm:prSet>
      <dgm:spPr/>
    </dgm:pt>
    <dgm:pt modelId="{9A4674B5-EC05-934B-874A-608F92E7FE3C}" type="pres">
      <dgm:prSet presAssocID="{DAC13417-3C90-427E-87D4-38AC76D6ED20}" presName="sp" presStyleCnt="0"/>
      <dgm:spPr/>
    </dgm:pt>
    <dgm:pt modelId="{360E3AE7-081B-A64A-B079-3F122BBEC194}" type="pres">
      <dgm:prSet presAssocID="{38A79C90-67B1-4708-AD9A-CD51872ADC5D}" presName="linNode" presStyleCnt="0"/>
      <dgm:spPr/>
    </dgm:pt>
    <dgm:pt modelId="{A69F3F57-3115-6C41-93CE-F8480E178655}" type="pres">
      <dgm:prSet presAssocID="{38A79C90-67B1-4708-AD9A-CD51872ADC5D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A88E1CBA-7527-5E49-822B-EA4996E8BAF3}" type="pres">
      <dgm:prSet presAssocID="{38A79C90-67B1-4708-AD9A-CD51872ADC5D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32E66903-579A-6E4C-9EAB-D372E9508B9C}" type="presOf" srcId="{89790921-5616-4693-AC23-574E4985B526}" destId="{1610B002-22AF-414F-A54F-9BF73ABAC2C1}" srcOrd="0" destOrd="0" presId="urn:microsoft.com/office/officeart/2016/7/layout/VerticalHollowActionList"/>
    <dgm:cxn modelId="{5D0D3828-9D1B-4B45-AD26-1237CF242979}" srcId="{E86E326F-0765-4959-976F-B794C62FAF70}" destId="{F268B591-80EF-4B68-8B04-C9EE9FD78C3C}" srcOrd="3" destOrd="0" parTransId="{14EA06FB-C00D-4EB1-B442-61CE9E296BCD}" sibTransId="{DAC13417-3C90-427E-87D4-38AC76D6ED20}"/>
    <dgm:cxn modelId="{EADC3E2C-0713-F04C-81CD-8AC182196C30}" type="presOf" srcId="{3C63BDC9-465F-4BB4-9705-EC18F9D857B6}" destId="{FFEDB413-67FF-0541-8857-EEF6CC33E023}" srcOrd="0" destOrd="0" presId="urn:microsoft.com/office/officeart/2016/7/layout/VerticalHollowActionList"/>
    <dgm:cxn modelId="{CEB1452F-F54B-DF4F-A9FC-E914730D3C02}" type="presOf" srcId="{38A79C90-67B1-4708-AD9A-CD51872ADC5D}" destId="{A69F3F57-3115-6C41-93CE-F8480E178655}" srcOrd="0" destOrd="0" presId="urn:microsoft.com/office/officeart/2016/7/layout/VerticalHollowActionList"/>
    <dgm:cxn modelId="{3A989333-98F3-40FA-8971-5D8BF3DB9CBC}" srcId="{E86E326F-0765-4959-976F-B794C62FAF70}" destId="{3C63BDC9-465F-4BB4-9705-EC18F9D857B6}" srcOrd="0" destOrd="0" parTransId="{545F84CF-370D-4AAD-A309-16D9976D55A0}" sibTransId="{0DD17095-E9ED-4618-98D9-69F96FED9FE1}"/>
    <dgm:cxn modelId="{42387A3C-EA01-0440-80CB-2F88FB102826}" type="presOf" srcId="{D70F6F83-B262-48AD-A44D-D6F4E15A89BE}" destId="{A88E1CBA-7527-5E49-822B-EA4996E8BAF3}" srcOrd="0" destOrd="0" presId="urn:microsoft.com/office/officeart/2016/7/layout/VerticalHollowActionList"/>
    <dgm:cxn modelId="{EFEA913E-90AF-FA41-A6D9-8C2B5DBF1A01}" type="presOf" srcId="{80A3FED4-BC8B-4B5A-A031-A9AD9E70FA24}" destId="{3A406650-3AAA-FF4B-A180-6F6939FA756C}" srcOrd="0" destOrd="0" presId="urn:microsoft.com/office/officeart/2016/7/layout/VerticalHollowActionList"/>
    <dgm:cxn modelId="{07520F4D-04ED-0B4E-A905-47DAE534B816}" type="presOf" srcId="{8282B98A-5893-40F6-A720-4CAF4E3227F9}" destId="{CED14F05-2B48-C34B-84FB-38E63F5F5B6F}" srcOrd="0" destOrd="0" presId="urn:microsoft.com/office/officeart/2016/7/layout/VerticalHollowActionList"/>
    <dgm:cxn modelId="{EB37FF67-2759-44AC-BE4E-0F72805A7CC9}" srcId="{CA19EE4E-E60C-47CA-AD90-1D922EA89B68}" destId="{92CADD1F-D8E2-42D5-87F6-49C4DCEA2626}" srcOrd="0" destOrd="0" parTransId="{F04D5396-19FC-4F5F-B8BE-96142FAA135E}" sibTransId="{F2B75D2F-9DD0-4846-9CCA-6CA9EFC094A1}"/>
    <dgm:cxn modelId="{239E9F68-6916-6E4C-9621-D2EB394DE659}" type="presOf" srcId="{8886A942-4464-4992-AB53-C57BBE0613FA}" destId="{A8D7531B-5AAC-8449-B2F4-89C5329AB00D}" srcOrd="0" destOrd="0" presId="urn:microsoft.com/office/officeart/2016/7/layout/VerticalHollowActionList"/>
    <dgm:cxn modelId="{8DB2806E-5A53-2D4B-9A2C-51837D7B3D8C}" type="presOf" srcId="{E86E326F-0765-4959-976F-B794C62FAF70}" destId="{EFC932BA-F6C1-1544-BFB0-AA7E13DEC7D5}" srcOrd="0" destOrd="0" presId="urn:microsoft.com/office/officeart/2016/7/layout/VerticalHollowActionList"/>
    <dgm:cxn modelId="{D8045483-E055-434D-9D40-2A7FBE526822}" srcId="{E86E326F-0765-4959-976F-B794C62FAF70}" destId="{38A79C90-67B1-4708-AD9A-CD51872ADC5D}" srcOrd="4" destOrd="0" parTransId="{E53A3299-FC9A-4AE1-B3B8-D7DBE46887E2}" sibTransId="{50698CF1-CC40-4447-A322-B8886F029E4B}"/>
    <dgm:cxn modelId="{5ABE408B-4301-4C70-B7F3-38056B099A4E}" srcId="{F268B591-80EF-4B68-8B04-C9EE9FD78C3C}" destId="{80A3FED4-BC8B-4B5A-A031-A9AD9E70FA24}" srcOrd="0" destOrd="0" parTransId="{5F2F71F6-A162-4409-BD53-EEFF9F324511}" sibTransId="{CC4D8CAF-5359-468D-85DF-C0A88E50BDA8}"/>
    <dgm:cxn modelId="{C81EC68F-26E2-094C-ADEF-0ED73655997E}" type="presOf" srcId="{92CADD1F-D8E2-42D5-87F6-49C4DCEA2626}" destId="{C2584C35-0C57-8A42-9DF8-7528350CBF65}" srcOrd="0" destOrd="0" presId="urn:microsoft.com/office/officeart/2016/7/layout/VerticalHollowActionList"/>
    <dgm:cxn modelId="{67575991-49F2-9349-95B5-0835B94E8C52}" type="presOf" srcId="{F268B591-80EF-4B68-8B04-C9EE9FD78C3C}" destId="{32D68E55-BE03-0948-B201-799CF0E77091}" srcOrd="0" destOrd="0" presId="urn:microsoft.com/office/officeart/2016/7/layout/VerticalHollowActionList"/>
    <dgm:cxn modelId="{ECFC2593-6C0C-4C54-955E-B70047EC1613}" srcId="{38A79C90-67B1-4708-AD9A-CD51872ADC5D}" destId="{D70F6F83-B262-48AD-A44D-D6F4E15A89BE}" srcOrd="0" destOrd="0" parTransId="{98494916-FB82-4C27-8587-2120706BF7D6}" sibTransId="{81C670D3-4067-4717-AD0A-D894BD6F3019}"/>
    <dgm:cxn modelId="{42DF1696-437F-479C-8BD5-997AAAE38634}" srcId="{3C63BDC9-465F-4BB4-9705-EC18F9D857B6}" destId="{89790921-5616-4693-AC23-574E4985B526}" srcOrd="0" destOrd="0" parTransId="{C2BA0B70-78A2-4456-844A-2E82702CA0B1}" sibTransId="{D3E07CF0-E9F8-4540-8D18-FEDEADE10ED2}"/>
    <dgm:cxn modelId="{06D7CC99-71C2-4320-A392-893341AE5576}" srcId="{E86E326F-0765-4959-976F-B794C62FAF70}" destId="{CA19EE4E-E60C-47CA-AD90-1D922EA89B68}" srcOrd="1" destOrd="0" parTransId="{FC1D3CC2-B380-48B4-9842-B7019F18D140}" sibTransId="{2DBC6FE5-5E7D-4319-B9E2-9EF0DC6A2436}"/>
    <dgm:cxn modelId="{4EFCD2A9-D62B-4CC2-A021-122E6A209025}" srcId="{8886A942-4464-4992-AB53-C57BBE0613FA}" destId="{8282B98A-5893-40F6-A720-4CAF4E3227F9}" srcOrd="0" destOrd="0" parTransId="{6816BEA4-907D-4D28-B0CB-A2035FB011D3}" sibTransId="{B24AD828-7037-4383-8114-BEF273F051F7}"/>
    <dgm:cxn modelId="{37C0E7D2-C80E-483B-BCA3-9FC4FD0D6175}" srcId="{E86E326F-0765-4959-976F-B794C62FAF70}" destId="{8886A942-4464-4992-AB53-C57BBE0613FA}" srcOrd="2" destOrd="0" parTransId="{BC1AAE7D-41AE-4BE3-921D-F6BEF5B7AD4D}" sibTransId="{9427EBF0-1D47-4BF2-A372-CAB636033CC7}"/>
    <dgm:cxn modelId="{71EC90ED-EEAD-634A-BBE9-8047A7B9BA3C}" type="presOf" srcId="{CA19EE4E-E60C-47CA-AD90-1D922EA89B68}" destId="{B865CCE8-A976-924A-8B25-558A3EC1E8BD}" srcOrd="0" destOrd="0" presId="urn:microsoft.com/office/officeart/2016/7/layout/VerticalHollowActionList"/>
    <dgm:cxn modelId="{951F38D3-801C-9F4E-9A5B-58090C2CA52E}" type="presParOf" srcId="{EFC932BA-F6C1-1544-BFB0-AA7E13DEC7D5}" destId="{501E0BA6-6BF8-DE44-BDAD-A8FAEE60C289}" srcOrd="0" destOrd="0" presId="urn:microsoft.com/office/officeart/2016/7/layout/VerticalHollowActionList"/>
    <dgm:cxn modelId="{6DB94807-0361-7E47-9037-6F323F351619}" type="presParOf" srcId="{501E0BA6-6BF8-DE44-BDAD-A8FAEE60C289}" destId="{FFEDB413-67FF-0541-8857-EEF6CC33E023}" srcOrd="0" destOrd="0" presId="urn:microsoft.com/office/officeart/2016/7/layout/VerticalHollowActionList"/>
    <dgm:cxn modelId="{AB804F43-30CC-6D4E-9D74-28435EA0E4B8}" type="presParOf" srcId="{501E0BA6-6BF8-DE44-BDAD-A8FAEE60C289}" destId="{1610B002-22AF-414F-A54F-9BF73ABAC2C1}" srcOrd="1" destOrd="0" presId="urn:microsoft.com/office/officeart/2016/7/layout/VerticalHollowActionList"/>
    <dgm:cxn modelId="{A4ABF53F-BBFE-524A-9751-D9DE8EA38DF5}" type="presParOf" srcId="{EFC932BA-F6C1-1544-BFB0-AA7E13DEC7D5}" destId="{848BCB80-5FE9-4A45-B423-37E54D876A26}" srcOrd="1" destOrd="0" presId="urn:microsoft.com/office/officeart/2016/7/layout/VerticalHollowActionList"/>
    <dgm:cxn modelId="{49603198-4351-E045-8CE9-886D12B85A40}" type="presParOf" srcId="{EFC932BA-F6C1-1544-BFB0-AA7E13DEC7D5}" destId="{65752B98-BD98-0547-A099-D35F622326A5}" srcOrd="2" destOrd="0" presId="urn:microsoft.com/office/officeart/2016/7/layout/VerticalHollowActionList"/>
    <dgm:cxn modelId="{BCD1090E-D95E-9649-B7D5-500DA8DCD75C}" type="presParOf" srcId="{65752B98-BD98-0547-A099-D35F622326A5}" destId="{B865CCE8-A976-924A-8B25-558A3EC1E8BD}" srcOrd="0" destOrd="0" presId="urn:microsoft.com/office/officeart/2016/7/layout/VerticalHollowActionList"/>
    <dgm:cxn modelId="{B211189D-BC90-F047-B092-9B228B2E8C31}" type="presParOf" srcId="{65752B98-BD98-0547-A099-D35F622326A5}" destId="{C2584C35-0C57-8A42-9DF8-7528350CBF65}" srcOrd="1" destOrd="0" presId="urn:microsoft.com/office/officeart/2016/7/layout/VerticalHollowActionList"/>
    <dgm:cxn modelId="{84AF9EF0-56FD-9C40-BF63-54B502766D56}" type="presParOf" srcId="{EFC932BA-F6C1-1544-BFB0-AA7E13DEC7D5}" destId="{8BF91074-700B-CA42-8F27-4431AD31512D}" srcOrd="3" destOrd="0" presId="urn:microsoft.com/office/officeart/2016/7/layout/VerticalHollowActionList"/>
    <dgm:cxn modelId="{812D9D3E-DF24-0F47-959C-823EBCBDD688}" type="presParOf" srcId="{EFC932BA-F6C1-1544-BFB0-AA7E13DEC7D5}" destId="{87F336AA-0BBD-954B-BC80-C58F24E6E79A}" srcOrd="4" destOrd="0" presId="urn:microsoft.com/office/officeart/2016/7/layout/VerticalHollowActionList"/>
    <dgm:cxn modelId="{072AA216-6A93-5242-B3D1-C39FEADFDE4E}" type="presParOf" srcId="{87F336AA-0BBD-954B-BC80-C58F24E6E79A}" destId="{A8D7531B-5AAC-8449-B2F4-89C5329AB00D}" srcOrd="0" destOrd="0" presId="urn:microsoft.com/office/officeart/2016/7/layout/VerticalHollowActionList"/>
    <dgm:cxn modelId="{02CF9E6D-DECC-594B-83A3-4C506ABF60E6}" type="presParOf" srcId="{87F336AA-0BBD-954B-BC80-C58F24E6E79A}" destId="{CED14F05-2B48-C34B-84FB-38E63F5F5B6F}" srcOrd="1" destOrd="0" presId="urn:microsoft.com/office/officeart/2016/7/layout/VerticalHollowActionList"/>
    <dgm:cxn modelId="{D9B7C162-7D84-DC47-BDE4-86C5D24A97A6}" type="presParOf" srcId="{EFC932BA-F6C1-1544-BFB0-AA7E13DEC7D5}" destId="{0D73144D-B89E-1548-AD33-AF816BA1C349}" srcOrd="5" destOrd="0" presId="urn:microsoft.com/office/officeart/2016/7/layout/VerticalHollowActionList"/>
    <dgm:cxn modelId="{FF09FD87-AC88-1740-8CFA-C7E89A86489B}" type="presParOf" srcId="{EFC932BA-F6C1-1544-BFB0-AA7E13DEC7D5}" destId="{79B9A1AD-ADA0-C042-9BA5-52A883397A25}" srcOrd="6" destOrd="0" presId="urn:microsoft.com/office/officeart/2016/7/layout/VerticalHollowActionList"/>
    <dgm:cxn modelId="{EE1714B9-812A-0444-BC7D-D326326646B3}" type="presParOf" srcId="{79B9A1AD-ADA0-C042-9BA5-52A883397A25}" destId="{32D68E55-BE03-0948-B201-799CF0E77091}" srcOrd="0" destOrd="0" presId="urn:microsoft.com/office/officeart/2016/7/layout/VerticalHollowActionList"/>
    <dgm:cxn modelId="{201180B3-05E1-D543-90F3-4097EE0CD597}" type="presParOf" srcId="{79B9A1AD-ADA0-C042-9BA5-52A883397A25}" destId="{3A406650-3AAA-FF4B-A180-6F6939FA756C}" srcOrd="1" destOrd="0" presId="urn:microsoft.com/office/officeart/2016/7/layout/VerticalHollowActionList"/>
    <dgm:cxn modelId="{3BAAA9F8-B6F2-0E46-AF7F-4AA9458DAA94}" type="presParOf" srcId="{EFC932BA-F6C1-1544-BFB0-AA7E13DEC7D5}" destId="{9A4674B5-EC05-934B-874A-608F92E7FE3C}" srcOrd="7" destOrd="0" presId="urn:microsoft.com/office/officeart/2016/7/layout/VerticalHollowActionList"/>
    <dgm:cxn modelId="{320AFCD7-6FC2-3F4B-A8D3-6A7CC88BAA65}" type="presParOf" srcId="{EFC932BA-F6C1-1544-BFB0-AA7E13DEC7D5}" destId="{360E3AE7-081B-A64A-B079-3F122BBEC194}" srcOrd="8" destOrd="0" presId="urn:microsoft.com/office/officeart/2016/7/layout/VerticalHollowActionList"/>
    <dgm:cxn modelId="{1EF4AB40-0A39-3F4B-AECF-3F89FEF8C8D6}" type="presParOf" srcId="{360E3AE7-081B-A64A-B079-3F122BBEC194}" destId="{A69F3F57-3115-6C41-93CE-F8480E178655}" srcOrd="0" destOrd="0" presId="urn:microsoft.com/office/officeart/2016/7/layout/VerticalHollowActionList"/>
    <dgm:cxn modelId="{CEAD36DC-672C-1F4B-910C-25EE554CEFEA}" type="presParOf" srcId="{360E3AE7-081B-A64A-B079-3F122BBEC194}" destId="{A88E1CBA-7527-5E49-822B-EA4996E8BAF3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786850-1FB1-44E1-854B-6DEFD6C4CD79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5A249D-A287-4577-AE95-A7C372789B64}">
      <dgm:prSet/>
      <dgm:spPr/>
      <dgm:t>
        <a:bodyPr/>
        <a:lstStyle/>
        <a:p>
          <a:r>
            <a:rPr lang="en-US" b="1"/>
            <a:t>Emotion – often overwhelming</a:t>
          </a:r>
          <a:endParaRPr lang="en-US"/>
        </a:p>
      </dgm:t>
    </dgm:pt>
    <dgm:pt modelId="{8E9A776D-D85D-4392-9887-6295DE76A3EB}" type="parTrans" cxnId="{0086019B-E136-4E8A-8742-765F2BFAE89D}">
      <dgm:prSet/>
      <dgm:spPr/>
      <dgm:t>
        <a:bodyPr/>
        <a:lstStyle/>
        <a:p>
          <a:endParaRPr lang="en-US"/>
        </a:p>
      </dgm:t>
    </dgm:pt>
    <dgm:pt modelId="{34539201-4CF3-435B-A355-F737994943BE}" type="sibTrans" cxnId="{0086019B-E136-4E8A-8742-765F2BFAE89D}">
      <dgm:prSet/>
      <dgm:spPr/>
      <dgm:t>
        <a:bodyPr/>
        <a:lstStyle/>
        <a:p>
          <a:endParaRPr lang="en-US"/>
        </a:p>
      </dgm:t>
    </dgm:pt>
    <dgm:pt modelId="{375F09B9-527C-4AFB-9AF7-1DACADD603F8}">
      <dgm:prSet/>
      <dgm:spPr/>
      <dgm:t>
        <a:bodyPr/>
        <a:lstStyle/>
        <a:p>
          <a:r>
            <a:rPr lang="en-US" b="1"/>
            <a:t>Sadness from the loss of a loved one</a:t>
          </a:r>
          <a:endParaRPr lang="en-US"/>
        </a:p>
      </dgm:t>
    </dgm:pt>
    <dgm:pt modelId="{4BF5465D-571B-4663-9CAD-0420406852DA}" type="parTrans" cxnId="{3FB464FC-08A6-48ED-9935-E344CB45DFFF}">
      <dgm:prSet/>
      <dgm:spPr/>
      <dgm:t>
        <a:bodyPr/>
        <a:lstStyle/>
        <a:p>
          <a:endParaRPr lang="en-US"/>
        </a:p>
      </dgm:t>
    </dgm:pt>
    <dgm:pt modelId="{DBAA3928-BE0E-483B-9AE5-231C2CBE998B}" type="sibTrans" cxnId="{3FB464FC-08A6-48ED-9935-E344CB45DFFF}">
      <dgm:prSet/>
      <dgm:spPr/>
      <dgm:t>
        <a:bodyPr/>
        <a:lstStyle/>
        <a:p>
          <a:endParaRPr lang="en-US"/>
        </a:p>
      </dgm:t>
    </dgm:pt>
    <dgm:pt modelId="{6D46A927-CE38-40AB-9EA9-946CA33FE539}">
      <dgm:prSet/>
      <dgm:spPr/>
      <dgm:t>
        <a:bodyPr/>
        <a:lstStyle/>
        <a:p>
          <a:r>
            <a:rPr lang="en-US" b="1" dirty="0"/>
            <a:t>Natural reaction to loss</a:t>
          </a:r>
          <a:endParaRPr lang="en-US" dirty="0"/>
        </a:p>
      </dgm:t>
    </dgm:pt>
    <dgm:pt modelId="{2256856E-BB6E-4A7B-A18A-5A7DC9393A38}" type="parTrans" cxnId="{7473510B-5978-4B04-A4CC-6F7CEBC34C85}">
      <dgm:prSet/>
      <dgm:spPr/>
      <dgm:t>
        <a:bodyPr/>
        <a:lstStyle/>
        <a:p>
          <a:endParaRPr lang="en-US"/>
        </a:p>
      </dgm:t>
    </dgm:pt>
    <dgm:pt modelId="{A5E39736-E635-4B04-BD92-36EC2B12CF0B}" type="sibTrans" cxnId="{7473510B-5978-4B04-A4CC-6F7CEBC34C85}">
      <dgm:prSet/>
      <dgm:spPr/>
      <dgm:t>
        <a:bodyPr/>
        <a:lstStyle/>
        <a:p>
          <a:endParaRPr lang="en-US"/>
        </a:p>
      </dgm:t>
    </dgm:pt>
    <dgm:pt modelId="{A7BCDFED-F47C-F84E-AB4A-AA4598E93D54}">
      <dgm:prSet/>
      <dgm:spPr/>
      <dgm:t>
        <a:bodyPr/>
        <a:lstStyle/>
        <a:p>
          <a:r>
            <a:rPr lang="en-US" b="1" dirty="0"/>
            <a:t>The anticipation of the loss</a:t>
          </a:r>
        </a:p>
      </dgm:t>
    </dgm:pt>
    <dgm:pt modelId="{29ADF459-8FD1-264D-80DF-542A3A7945CC}" type="parTrans" cxnId="{523BCFA1-D9F3-E148-BD29-18DAB4CB1198}">
      <dgm:prSet/>
      <dgm:spPr/>
      <dgm:t>
        <a:bodyPr/>
        <a:lstStyle/>
        <a:p>
          <a:endParaRPr lang="en-US"/>
        </a:p>
      </dgm:t>
    </dgm:pt>
    <dgm:pt modelId="{C2CBCC6E-1543-104B-B9C6-66E64F1DAC95}" type="sibTrans" cxnId="{523BCFA1-D9F3-E148-BD29-18DAB4CB1198}">
      <dgm:prSet/>
      <dgm:spPr/>
      <dgm:t>
        <a:bodyPr/>
        <a:lstStyle/>
        <a:p>
          <a:endParaRPr lang="en-US"/>
        </a:p>
      </dgm:t>
    </dgm:pt>
    <dgm:pt modelId="{93E1A21B-B999-8141-BFE8-E800A99E0670}" type="pres">
      <dgm:prSet presAssocID="{3F786850-1FB1-44E1-854B-6DEFD6C4CD79}" presName="outerComposite" presStyleCnt="0">
        <dgm:presLayoutVars>
          <dgm:chMax val="5"/>
          <dgm:dir/>
          <dgm:resizeHandles val="exact"/>
        </dgm:presLayoutVars>
      </dgm:prSet>
      <dgm:spPr/>
    </dgm:pt>
    <dgm:pt modelId="{CF160819-EFBA-714F-8526-7EC15BF24D97}" type="pres">
      <dgm:prSet presAssocID="{3F786850-1FB1-44E1-854B-6DEFD6C4CD79}" presName="dummyMaxCanvas" presStyleCnt="0">
        <dgm:presLayoutVars/>
      </dgm:prSet>
      <dgm:spPr/>
    </dgm:pt>
    <dgm:pt modelId="{6B965EB0-2C0B-914F-8B14-2DF07D7F54FE}" type="pres">
      <dgm:prSet presAssocID="{3F786850-1FB1-44E1-854B-6DEFD6C4CD79}" presName="FourNodes_1" presStyleLbl="node1" presStyleIdx="0" presStyleCnt="4">
        <dgm:presLayoutVars>
          <dgm:bulletEnabled val="1"/>
        </dgm:presLayoutVars>
      </dgm:prSet>
      <dgm:spPr/>
    </dgm:pt>
    <dgm:pt modelId="{B4F9D938-A0BA-FE4D-BE46-D963871E4A1A}" type="pres">
      <dgm:prSet presAssocID="{3F786850-1FB1-44E1-854B-6DEFD6C4CD79}" presName="FourNodes_2" presStyleLbl="node1" presStyleIdx="1" presStyleCnt="4">
        <dgm:presLayoutVars>
          <dgm:bulletEnabled val="1"/>
        </dgm:presLayoutVars>
      </dgm:prSet>
      <dgm:spPr/>
    </dgm:pt>
    <dgm:pt modelId="{BB572D8E-3640-AA48-ABFF-897788F422B2}" type="pres">
      <dgm:prSet presAssocID="{3F786850-1FB1-44E1-854B-6DEFD6C4CD79}" presName="FourNodes_3" presStyleLbl="node1" presStyleIdx="2" presStyleCnt="4">
        <dgm:presLayoutVars>
          <dgm:bulletEnabled val="1"/>
        </dgm:presLayoutVars>
      </dgm:prSet>
      <dgm:spPr/>
    </dgm:pt>
    <dgm:pt modelId="{B7B3559E-9FEF-4C42-8040-8B7367399B1A}" type="pres">
      <dgm:prSet presAssocID="{3F786850-1FB1-44E1-854B-6DEFD6C4CD79}" presName="FourNodes_4" presStyleLbl="node1" presStyleIdx="3" presStyleCnt="4">
        <dgm:presLayoutVars>
          <dgm:bulletEnabled val="1"/>
        </dgm:presLayoutVars>
      </dgm:prSet>
      <dgm:spPr/>
    </dgm:pt>
    <dgm:pt modelId="{54B475DA-3AF0-C145-AFA2-341335FDF99D}" type="pres">
      <dgm:prSet presAssocID="{3F786850-1FB1-44E1-854B-6DEFD6C4CD79}" presName="FourConn_1-2" presStyleLbl="fgAccFollowNode1" presStyleIdx="0" presStyleCnt="3">
        <dgm:presLayoutVars>
          <dgm:bulletEnabled val="1"/>
        </dgm:presLayoutVars>
      </dgm:prSet>
      <dgm:spPr/>
    </dgm:pt>
    <dgm:pt modelId="{6902BEE2-9847-7E4D-87A9-E9D536C4BC4E}" type="pres">
      <dgm:prSet presAssocID="{3F786850-1FB1-44E1-854B-6DEFD6C4CD79}" presName="FourConn_2-3" presStyleLbl="fgAccFollowNode1" presStyleIdx="1" presStyleCnt="3">
        <dgm:presLayoutVars>
          <dgm:bulletEnabled val="1"/>
        </dgm:presLayoutVars>
      </dgm:prSet>
      <dgm:spPr/>
    </dgm:pt>
    <dgm:pt modelId="{385D9EE9-59E6-C648-BBC8-802A1D59B4E3}" type="pres">
      <dgm:prSet presAssocID="{3F786850-1FB1-44E1-854B-6DEFD6C4CD79}" presName="FourConn_3-4" presStyleLbl="fgAccFollowNode1" presStyleIdx="2" presStyleCnt="3">
        <dgm:presLayoutVars>
          <dgm:bulletEnabled val="1"/>
        </dgm:presLayoutVars>
      </dgm:prSet>
      <dgm:spPr/>
    </dgm:pt>
    <dgm:pt modelId="{C2487489-2C8C-8B49-AB12-879082FE8404}" type="pres">
      <dgm:prSet presAssocID="{3F786850-1FB1-44E1-854B-6DEFD6C4CD79}" presName="FourNodes_1_text" presStyleLbl="node1" presStyleIdx="3" presStyleCnt="4">
        <dgm:presLayoutVars>
          <dgm:bulletEnabled val="1"/>
        </dgm:presLayoutVars>
      </dgm:prSet>
      <dgm:spPr/>
    </dgm:pt>
    <dgm:pt modelId="{295B8408-AE32-CE45-B90C-72DEC66D0FB5}" type="pres">
      <dgm:prSet presAssocID="{3F786850-1FB1-44E1-854B-6DEFD6C4CD79}" presName="FourNodes_2_text" presStyleLbl="node1" presStyleIdx="3" presStyleCnt="4">
        <dgm:presLayoutVars>
          <dgm:bulletEnabled val="1"/>
        </dgm:presLayoutVars>
      </dgm:prSet>
      <dgm:spPr/>
    </dgm:pt>
    <dgm:pt modelId="{934535BA-0C87-BC46-B7C9-D0A1F982F6C0}" type="pres">
      <dgm:prSet presAssocID="{3F786850-1FB1-44E1-854B-6DEFD6C4CD79}" presName="FourNodes_3_text" presStyleLbl="node1" presStyleIdx="3" presStyleCnt="4">
        <dgm:presLayoutVars>
          <dgm:bulletEnabled val="1"/>
        </dgm:presLayoutVars>
      </dgm:prSet>
      <dgm:spPr/>
    </dgm:pt>
    <dgm:pt modelId="{4D182FED-A52E-E945-BED2-8AF9BAB0C802}" type="pres">
      <dgm:prSet presAssocID="{3F786850-1FB1-44E1-854B-6DEFD6C4CD7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1663309-C3C7-414F-A81A-119E432A94BD}" type="presOf" srcId="{A7BCDFED-F47C-F84E-AB4A-AA4598E93D54}" destId="{B7B3559E-9FEF-4C42-8040-8B7367399B1A}" srcOrd="0" destOrd="0" presId="urn:microsoft.com/office/officeart/2005/8/layout/vProcess5"/>
    <dgm:cxn modelId="{7473510B-5978-4B04-A4CC-6F7CEBC34C85}" srcId="{3F786850-1FB1-44E1-854B-6DEFD6C4CD79}" destId="{6D46A927-CE38-40AB-9EA9-946CA33FE539}" srcOrd="2" destOrd="0" parTransId="{2256856E-BB6E-4A7B-A18A-5A7DC9393A38}" sibTransId="{A5E39736-E635-4B04-BD92-36EC2B12CF0B}"/>
    <dgm:cxn modelId="{D6F9810C-4D1F-3743-813C-F28356E61734}" type="presOf" srcId="{EE5A249D-A287-4577-AE95-A7C372789B64}" destId="{C2487489-2C8C-8B49-AB12-879082FE8404}" srcOrd="1" destOrd="0" presId="urn:microsoft.com/office/officeart/2005/8/layout/vProcess5"/>
    <dgm:cxn modelId="{E46F1913-4F6E-6E43-9592-567F45647B2E}" type="presOf" srcId="{6D46A927-CE38-40AB-9EA9-946CA33FE539}" destId="{934535BA-0C87-BC46-B7C9-D0A1F982F6C0}" srcOrd="1" destOrd="0" presId="urn:microsoft.com/office/officeart/2005/8/layout/vProcess5"/>
    <dgm:cxn modelId="{708F641B-50CA-6847-BFF9-700B61505F14}" type="presOf" srcId="{375F09B9-527C-4AFB-9AF7-1DACADD603F8}" destId="{B4F9D938-A0BA-FE4D-BE46-D963871E4A1A}" srcOrd="0" destOrd="0" presId="urn:microsoft.com/office/officeart/2005/8/layout/vProcess5"/>
    <dgm:cxn modelId="{961C0F36-4204-1348-97AE-63EADDC65B19}" type="presOf" srcId="{A5E39736-E635-4B04-BD92-36EC2B12CF0B}" destId="{385D9EE9-59E6-C648-BBC8-802A1D59B4E3}" srcOrd="0" destOrd="0" presId="urn:microsoft.com/office/officeart/2005/8/layout/vProcess5"/>
    <dgm:cxn modelId="{CDFC7F3C-8419-534A-B9FA-D429D2F4E41D}" type="presOf" srcId="{A7BCDFED-F47C-F84E-AB4A-AA4598E93D54}" destId="{4D182FED-A52E-E945-BED2-8AF9BAB0C802}" srcOrd="1" destOrd="0" presId="urn:microsoft.com/office/officeart/2005/8/layout/vProcess5"/>
    <dgm:cxn modelId="{196FC066-DD56-EC4B-8DC2-B09BE7207949}" type="presOf" srcId="{DBAA3928-BE0E-483B-9AE5-231C2CBE998B}" destId="{6902BEE2-9847-7E4D-87A9-E9D536C4BC4E}" srcOrd="0" destOrd="0" presId="urn:microsoft.com/office/officeart/2005/8/layout/vProcess5"/>
    <dgm:cxn modelId="{8FF1BC7C-CF61-E147-A717-E33CAE2AEB13}" type="presOf" srcId="{3F786850-1FB1-44E1-854B-6DEFD6C4CD79}" destId="{93E1A21B-B999-8141-BFE8-E800A99E0670}" srcOrd="0" destOrd="0" presId="urn:microsoft.com/office/officeart/2005/8/layout/vProcess5"/>
    <dgm:cxn modelId="{260A2893-951C-2742-A4B2-1A5F6CC153CE}" type="presOf" srcId="{6D46A927-CE38-40AB-9EA9-946CA33FE539}" destId="{BB572D8E-3640-AA48-ABFF-897788F422B2}" srcOrd="0" destOrd="0" presId="urn:microsoft.com/office/officeart/2005/8/layout/vProcess5"/>
    <dgm:cxn modelId="{0086019B-E136-4E8A-8742-765F2BFAE89D}" srcId="{3F786850-1FB1-44E1-854B-6DEFD6C4CD79}" destId="{EE5A249D-A287-4577-AE95-A7C372789B64}" srcOrd="0" destOrd="0" parTransId="{8E9A776D-D85D-4392-9887-6295DE76A3EB}" sibTransId="{34539201-4CF3-435B-A355-F737994943BE}"/>
    <dgm:cxn modelId="{523BCFA1-D9F3-E148-BD29-18DAB4CB1198}" srcId="{3F786850-1FB1-44E1-854B-6DEFD6C4CD79}" destId="{A7BCDFED-F47C-F84E-AB4A-AA4598E93D54}" srcOrd="3" destOrd="0" parTransId="{29ADF459-8FD1-264D-80DF-542A3A7945CC}" sibTransId="{C2CBCC6E-1543-104B-B9C6-66E64F1DAC95}"/>
    <dgm:cxn modelId="{4417A6AA-1682-4B49-91EA-66D1886A1E92}" type="presOf" srcId="{34539201-4CF3-435B-A355-F737994943BE}" destId="{54B475DA-3AF0-C145-AFA2-341335FDF99D}" srcOrd="0" destOrd="0" presId="urn:microsoft.com/office/officeart/2005/8/layout/vProcess5"/>
    <dgm:cxn modelId="{A72A71C7-533B-9846-841A-33FA2E91A40C}" type="presOf" srcId="{375F09B9-527C-4AFB-9AF7-1DACADD603F8}" destId="{295B8408-AE32-CE45-B90C-72DEC66D0FB5}" srcOrd="1" destOrd="0" presId="urn:microsoft.com/office/officeart/2005/8/layout/vProcess5"/>
    <dgm:cxn modelId="{3FB464FC-08A6-48ED-9935-E344CB45DFFF}" srcId="{3F786850-1FB1-44E1-854B-6DEFD6C4CD79}" destId="{375F09B9-527C-4AFB-9AF7-1DACADD603F8}" srcOrd="1" destOrd="0" parTransId="{4BF5465D-571B-4663-9CAD-0420406852DA}" sibTransId="{DBAA3928-BE0E-483B-9AE5-231C2CBE998B}"/>
    <dgm:cxn modelId="{FB44FCFF-A0A4-F843-8EA9-412EF3E974A7}" type="presOf" srcId="{EE5A249D-A287-4577-AE95-A7C372789B64}" destId="{6B965EB0-2C0B-914F-8B14-2DF07D7F54FE}" srcOrd="0" destOrd="0" presId="urn:microsoft.com/office/officeart/2005/8/layout/vProcess5"/>
    <dgm:cxn modelId="{2461757F-DDDA-864A-827F-A7EB3D18BDDD}" type="presParOf" srcId="{93E1A21B-B999-8141-BFE8-E800A99E0670}" destId="{CF160819-EFBA-714F-8526-7EC15BF24D97}" srcOrd="0" destOrd="0" presId="urn:microsoft.com/office/officeart/2005/8/layout/vProcess5"/>
    <dgm:cxn modelId="{6D654428-D0DF-5948-9F81-C1DEA51E73E0}" type="presParOf" srcId="{93E1A21B-B999-8141-BFE8-E800A99E0670}" destId="{6B965EB0-2C0B-914F-8B14-2DF07D7F54FE}" srcOrd="1" destOrd="0" presId="urn:microsoft.com/office/officeart/2005/8/layout/vProcess5"/>
    <dgm:cxn modelId="{C0F3408B-903A-AE43-B7CC-72D0B2FAA1A1}" type="presParOf" srcId="{93E1A21B-B999-8141-BFE8-E800A99E0670}" destId="{B4F9D938-A0BA-FE4D-BE46-D963871E4A1A}" srcOrd="2" destOrd="0" presId="urn:microsoft.com/office/officeart/2005/8/layout/vProcess5"/>
    <dgm:cxn modelId="{23CFD3FF-5F27-3C48-AA37-014719DD08F1}" type="presParOf" srcId="{93E1A21B-B999-8141-BFE8-E800A99E0670}" destId="{BB572D8E-3640-AA48-ABFF-897788F422B2}" srcOrd="3" destOrd="0" presId="urn:microsoft.com/office/officeart/2005/8/layout/vProcess5"/>
    <dgm:cxn modelId="{20204EAA-D656-CA4D-A390-1D7F9B463037}" type="presParOf" srcId="{93E1A21B-B999-8141-BFE8-E800A99E0670}" destId="{B7B3559E-9FEF-4C42-8040-8B7367399B1A}" srcOrd="4" destOrd="0" presId="urn:microsoft.com/office/officeart/2005/8/layout/vProcess5"/>
    <dgm:cxn modelId="{0BB1F71C-8A4E-354D-8833-DEBCCB4B5CAA}" type="presParOf" srcId="{93E1A21B-B999-8141-BFE8-E800A99E0670}" destId="{54B475DA-3AF0-C145-AFA2-341335FDF99D}" srcOrd="5" destOrd="0" presId="urn:microsoft.com/office/officeart/2005/8/layout/vProcess5"/>
    <dgm:cxn modelId="{026DF0BF-E60A-F048-BCA2-8015D93E7595}" type="presParOf" srcId="{93E1A21B-B999-8141-BFE8-E800A99E0670}" destId="{6902BEE2-9847-7E4D-87A9-E9D536C4BC4E}" srcOrd="6" destOrd="0" presId="urn:microsoft.com/office/officeart/2005/8/layout/vProcess5"/>
    <dgm:cxn modelId="{42378042-577E-1843-A711-01A33E1F2488}" type="presParOf" srcId="{93E1A21B-B999-8141-BFE8-E800A99E0670}" destId="{385D9EE9-59E6-C648-BBC8-802A1D59B4E3}" srcOrd="7" destOrd="0" presId="urn:microsoft.com/office/officeart/2005/8/layout/vProcess5"/>
    <dgm:cxn modelId="{81E5E61C-77A4-D643-9E55-528A8F0418F7}" type="presParOf" srcId="{93E1A21B-B999-8141-BFE8-E800A99E0670}" destId="{C2487489-2C8C-8B49-AB12-879082FE8404}" srcOrd="8" destOrd="0" presId="urn:microsoft.com/office/officeart/2005/8/layout/vProcess5"/>
    <dgm:cxn modelId="{ED046DDD-75EE-1145-9A34-55819B2BE515}" type="presParOf" srcId="{93E1A21B-B999-8141-BFE8-E800A99E0670}" destId="{295B8408-AE32-CE45-B90C-72DEC66D0FB5}" srcOrd="9" destOrd="0" presId="urn:microsoft.com/office/officeart/2005/8/layout/vProcess5"/>
    <dgm:cxn modelId="{C80DEAC7-B16E-9F43-9538-7A85453E5070}" type="presParOf" srcId="{93E1A21B-B999-8141-BFE8-E800A99E0670}" destId="{934535BA-0C87-BC46-B7C9-D0A1F982F6C0}" srcOrd="10" destOrd="0" presId="urn:microsoft.com/office/officeart/2005/8/layout/vProcess5"/>
    <dgm:cxn modelId="{A583CC45-E544-6C48-9364-1CD3167F6B87}" type="presParOf" srcId="{93E1A21B-B999-8141-BFE8-E800A99E0670}" destId="{4D182FED-A52E-E945-BED2-8AF9BAB0C80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ACF38B-66AE-4685-B51A-7DD95E9BE8F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347410E-28CB-4BC5-A76C-58F4BCDB3156}">
      <dgm:prSet/>
      <dgm:spPr/>
      <dgm:t>
        <a:bodyPr/>
        <a:lstStyle/>
        <a:p>
          <a:r>
            <a:rPr lang="en-US"/>
            <a:t>Before the loss  -  this is the normal </a:t>
          </a:r>
          <a:r>
            <a:rPr lang="en-US" b="1"/>
            <a:t>mourning. </a:t>
          </a:r>
          <a:endParaRPr lang="en-US"/>
        </a:p>
      </dgm:t>
    </dgm:pt>
    <dgm:pt modelId="{A0D77E09-D2B5-49C1-B2C2-3B43A9DE2A0A}" type="parTrans" cxnId="{48D2910D-355C-4EE3-8C12-3F25AC753870}">
      <dgm:prSet/>
      <dgm:spPr/>
      <dgm:t>
        <a:bodyPr/>
        <a:lstStyle/>
        <a:p>
          <a:endParaRPr lang="en-US"/>
        </a:p>
      </dgm:t>
    </dgm:pt>
    <dgm:pt modelId="{72207877-A924-4A60-A8EB-DA61EA4F91AD}" type="sibTrans" cxnId="{48D2910D-355C-4EE3-8C12-3F25AC753870}">
      <dgm:prSet/>
      <dgm:spPr/>
      <dgm:t>
        <a:bodyPr/>
        <a:lstStyle/>
        <a:p>
          <a:endParaRPr lang="en-US"/>
        </a:p>
      </dgm:t>
    </dgm:pt>
    <dgm:pt modelId="{EEA823FE-4604-4450-A27D-83453B267A21}">
      <dgm:prSet/>
      <dgm:spPr/>
      <dgm:t>
        <a:bodyPr/>
        <a:lstStyle/>
        <a:p>
          <a:r>
            <a:rPr lang="en-US" b="1"/>
            <a:t>- acknowledgement of what the person will lose</a:t>
          </a:r>
          <a:endParaRPr lang="en-US"/>
        </a:p>
      </dgm:t>
    </dgm:pt>
    <dgm:pt modelId="{9629ABE0-683B-4A43-BFCE-2A8EAC7054F2}" type="parTrans" cxnId="{FC0252B4-3E93-4A95-9B2E-2C5A5B8BD486}">
      <dgm:prSet/>
      <dgm:spPr/>
      <dgm:t>
        <a:bodyPr/>
        <a:lstStyle/>
        <a:p>
          <a:endParaRPr lang="en-US"/>
        </a:p>
      </dgm:t>
    </dgm:pt>
    <dgm:pt modelId="{11DDE743-9595-4552-94A8-6462429B04D3}" type="sibTrans" cxnId="{FC0252B4-3E93-4A95-9B2E-2C5A5B8BD486}">
      <dgm:prSet/>
      <dgm:spPr/>
      <dgm:t>
        <a:bodyPr/>
        <a:lstStyle/>
        <a:p>
          <a:endParaRPr lang="en-US"/>
        </a:p>
      </dgm:t>
    </dgm:pt>
    <dgm:pt modelId="{DAC538FF-A522-4BF7-A531-F55F5CCD9C4E}">
      <dgm:prSet/>
      <dgm:spPr/>
      <dgm:t>
        <a:bodyPr/>
        <a:lstStyle/>
        <a:p>
          <a:r>
            <a:rPr lang="en-US" b="1"/>
            <a:t>- Feeling of impending loss</a:t>
          </a:r>
          <a:endParaRPr lang="en-US"/>
        </a:p>
      </dgm:t>
    </dgm:pt>
    <dgm:pt modelId="{FB58B862-49E1-4CF7-AC21-71648F307179}" type="parTrans" cxnId="{1FF7C8B9-3807-4443-B0DE-A5E2EAA3D963}">
      <dgm:prSet/>
      <dgm:spPr/>
      <dgm:t>
        <a:bodyPr/>
        <a:lstStyle/>
        <a:p>
          <a:endParaRPr lang="en-US"/>
        </a:p>
      </dgm:t>
    </dgm:pt>
    <dgm:pt modelId="{6DE7EAE2-1AC1-41CE-B451-65CF24093E85}" type="sibTrans" cxnId="{1FF7C8B9-3807-4443-B0DE-A5E2EAA3D963}">
      <dgm:prSet/>
      <dgm:spPr/>
      <dgm:t>
        <a:bodyPr/>
        <a:lstStyle/>
        <a:p>
          <a:endParaRPr lang="en-US"/>
        </a:p>
      </dgm:t>
    </dgm:pt>
    <dgm:pt modelId="{02534E84-C944-4D90-B17A-DCC81A7AF066}">
      <dgm:prSet/>
      <dgm:spPr/>
      <dgm:t>
        <a:bodyPr/>
        <a:lstStyle/>
        <a:p>
          <a:r>
            <a:rPr lang="en-US" b="1"/>
            <a:t>Does not make the eventual loss easier or harder – or affect how long someone grieves</a:t>
          </a:r>
          <a:endParaRPr lang="en-US"/>
        </a:p>
      </dgm:t>
    </dgm:pt>
    <dgm:pt modelId="{D0BCE8C6-FF0F-4BF4-A190-42AB897CE24B}" type="parTrans" cxnId="{078985EF-2879-482D-A23D-D93FC2870E14}">
      <dgm:prSet/>
      <dgm:spPr/>
      <dgm:t>
        <a:bodyPr/>
        <a:lstStyle/>
        <a:p>
          <a:endParaRPr lang="en-US"/>
        </a:p>
      </dgm:t>
    </dgm:pt>
    <dgm:pt modelId="{568F1CA5-E1E8-420C-A065-5DDDABB7C785}" type="sibTrans" cxnId="{078985EF-2879-482D-A23D-D93FC2870E14}">
      <dgm:prSet/>
      <dgm:spPr/>
      <dgm:t>
        <a:bodyPr/>
        <a:lstStyle/>
        <a:p>
          <a:endParaRPr lang="en-US"/>
        </a:p>
      </dgm:t>
    </dgm:pt>
    <dgm:pt modelId="{05A2F087-F7E7-DD42-97A1-2D6EDDDF2B91}" type="pres">
      <dgm:prSet presAssocID="{6FACF38B-66AE-4685-B51A-7DD95E9BE8FB}" presName="linear" presStyleCnt="0">
        <dgm:presLayoutVars>
          <dgm:animLvl val="lvl"/>
          <dgm:resizeHandles val="exact"/>
        </dgm:presLayoutVars>
      </dgm:prSet>
      <dgm:spPr/>
    </dgm:pt>
    <dgm:pt modelId="{120F6468-8BFD-124B-AA1E-52C81B91A1EB}" type="pres">
      <dgm:prSet presAssocID="{7347410E-28CB-4BC5-A76C-58F4BCDB31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370E5B-E8B0-664F-B58F-BDA7232AAC6B}" type="pres">
      <dgm:prSet presAssocID="{72207877-A924-4A60-A8EB-DA61EA4F91AD}" presName="spacer" presStyleCnt="0"/>
      <dgm:spPr/>
    </dgm:pt>
    <dgm:pt modelId="{D9C5295D-6D90-DB4E-AB4B-2F70E0B765E8}" type="pres">
      <dgm:prSet presAssocID="{EEA823FE-4604-4450-A27D-83453B267A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8555C6-0397-E04C-B3A9-67B3BE29642E}" type="pres">
      <dgm:prSet presAssocID="{11DDE743-9595-4552-94A8-6462429B04D3}" presName="spacer" presStyleCnt="0"/>
      <dgm:spPr/>
    </dgm:pt>
    <dgm:pt modelId="{E248CCCC-7D8F-6A4B-841F-08F222848859}" type="pres">
      <dgm:prSet presAssocID="{DAC538FF-A522-4BF7-A531-F55F5CCD9C4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C0E437-2D99-6947-BD14-30D93B7527A0}" type="pres">
      <dgm:prSet presAssocID="{6DE7EAE2-1AC1-41CE-B451-65CF24093E85}" presName="spacer" presStyleCnt="0"/>
      <dgm:spPr/>
    </dgm:pt>
    <dgm:pt modelId="{49A227A9-BD77-7740-97FB-9BA4018CF742}" type="pres">
      <dgm:prSet presAssocID="{02534E84-C944-4D90-B17A-DCC81A7AF0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860901-BBB6-9047-BAEA-4351046FA954}" type="presOf" srcId="{02534E84-C944-4D90-B17A-DCC81A7AF066}" destId="{49A227A9-BD77-7740-97FB-9BA4018CF742}" srcOrd="0" destOrd="0" presId="urn:microsoft.com/office/officeart/2005/8/layout/vList2"/>
    <dgm:cxn modelId="{48D2910D-355C-4EE3-8C12-3F25AC753870}" srcId="{6FACF38B-66AE-4685-B51A-7DD95E9BE8FB}" destId="{7347410E-28CB-4BC5-A76C-58F4BCDB3156}" srcOrd="0" destOrd="0" parTransId="{A0D77E09-D2B5-49C1-B2C2-3B43A9DE2A0A}" sibTransId="{72207877-A924-4A60-A8EB-DA61EA4F91AD}"/>
    <dgm:cxn modelId="{95B38A9A-C970-AC4B-B3F7-EB4424E0CCBB}" type="presOf" srcId="{EEA823FE-4604-4450-A27D-83453B267A21}" destId="{D9C5295D-6D90-DB4E-AB4B-2F70E0B765E8}" srcOrd="0" destOrd="0" presId="urn:microsoft.com/office/officeart/2005/8/layout/vList2"/>
    <dgm:cxn modelId="{9F0F60A7-69CA-F542-B3DD-E16F9BD02E7E}" type="presOf" srcId="{DAC538FF-A522-4BF7-A531-F55F5CCD9C4E}" destId="{E248CCCC-7D8F-6A4B-841F-08F222848859}" srcOrd="0" destOrd="0" presId="urn:microsoft.com/office/officeart/2005/8/layout/vList2"/>
    <dgm:cxn modelId="{FC0252B4-3E93-4A95-9B2E-2C5A5B8BD486}" srcId="{6FACF38B-66AE-4685-B51A-7DD95E9BE8FB}" destId="{EEA823FE-4604-4450-A27D-83453B267A21}" srcOrd="1" destOrd="0" parTransId="{9629ABE0-683B-4A43-BFCE-2A8EAC7054F2}" sibTransId="{11DDE743-9595-4552-94A8-6462429B04D3}"/>
    <dgm:cxn modelId="{1FF7C8B9-3807-4443-B0DE-A5E2EAA3D963}" srcId="{6FACF38B-66AE-4685-B51A-7DD95E9BE8FB}" destId="{DAC538FF-A522-4BF7-A531-F55F5CCD9C4E}" srcOrd="2" destOrd="0" parTransId="{FB58B862-49E1-4CF7-AC21-71648F307179}" sibTransId="{6DE7EAE2-1AC1-41CE-B451-65CF24093E85}"/>
    <dgm:cxn modelId="{078985EF-2879-482D-A23D-D93FC2870E14}" srcId="{6FACF38B-66AE-4685-B51A-7DD95E9BE8FB}" destId="{02534E84-C944-4D90-B17A-DCC81A7AF066}" srcOrd="3" destOrd="0" parTransId="{D0BCE8C6-FF0F-4BF4-A190-42AB897CE24B}" sibTransId="{568F1CA5-E1E8-420C-A065-5DDDABB7C785}"/>
    <dgm:cxn modelId="{B62483F2-3548-4B47-BE37-C14C8448F718}" type="presOf" srcId="{7347410E-28CB-4BC5-A76C-58F4BCDB3156}" destId="{120F6468-8BFD-124B-AA1E-52C81B91A1EB}" srcOrd="0" destOrd="0" presId="urn:microsoft.com/office/officeart/2005/8/layout/vList2"/>
    <dgm:cxn modelId="{BEC579F7-6C37-714B-AD46-723A21667369}" type="presOf" srcId="{6FACF38B-66AE-4685-B51A-7DD95E9BE8FB}" destId="{05A2F087-F7E7-DD42-97A1-2D6EDDDF2B91}" srcOrd="0" destOrd="0" presId="urn:microsoft.com/office/officeart/2005/8/layout/vList2"/>
    <dgm:cxn modelId="{B0250FF4-A2AF-E24A-9013-2CACBDEEA379}" type="presParOf" srcId="{05A2F087-F7E7-DD42-97A1-2D6EDDDF2B91}" destId="{120F6468-8BFD-124B-AA1E-52C81B91A1EB}" srcOrd="0" destOrd="0" presId="urn:microsoft.com/office/officeart/2005/8/layout/vList2"/>
    <dgm:cxn modelId="{81BE521C-D759-E746-A480-34BA59D7CB75}" type="presParOf" srcId="{05A2F087-F7E7-DD42-97A1-2D6EDDDF2B91}" destId="{EE370E5B-E8B0-664F-B58F-BDA7232AAC6B}" srcOrd="1" destOrd="0" presId="urn:microsoft.com/office/officeart/2005/8/layout/vList2"/>
    <dgm:cxn modelId="{2F489841-436C-CE40-B8B9-7EC58B50859A}" type="presParOf" srcId="{05A2F087-F7E7-DD42-97A1-2D6EDDDF2B91}" destId="{D9C5295D-6D90-DB4E-AB4B-2F70E0B765E8}" srcOrd="2" destOrd="0" presId="urn:microsoft.com/office/officeart/2005/8/layout/vList2"/>
    <dgm:cxn modelId="{7AA7050B-05A3-2F4A-AB5C-F2C253C9271F}" type="presParOf" srcId="{05A2F087-F7E7-DD42-97A1-2D6EDDDF2B91}" destId="{008555C6-0397-E04C-B3A9-67B3BE29642E}" srcOrd="3" destOrd="0" presId="urn:microsoft.com/office/officeart/2005/8/layout/vList2"/>
    <dgm:cxn modelId="{7C772F64-0CF4-A543-A175-800839DF558B}" type="presParOf" srcId="{05A2F087-F7E7-DD42-97A1-2D6EDDDF2B91}" destId="{E248CCCC-7D8F-6A4B-841F-08F222848859}" srcOrd="4" destOrd="0" presId="urn:microsoft.com/office/officeart/2005/8/layout/vList2"/>
    <dgm:cxn modelId="{A8177820-D6BA-DA45-BB37-44857BE82F1A}" type="presParOf" srcId="{05A2F087-F7E7-DD42-97A1-2D6EDDDF2B91}" destId="{49C0E437-2D99-6947-BD14-30D93B7527A0}" srcOrd="5" destOrd="0" presId="urn:microsoft.com/office/officeart/2005/8/layout/vList2"/>
    <dgm:cxn modelId="{6DD74EA0-B123-5343-99A0-9AE85C97F640}" type="presParOf" srcId="{05A2F087-F7E7-DD42-97A1-2D6EDDDF2B91}" destId="{49A227A9-BD77-7740-97FB-9BA4018CF7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13C10F-27DC-4D8A-8A9A-9EC9F90E2A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0C413E-EA5A-481F-B404-E5F145DB3C06}">
      <dgm:prSet/>
      <dgm:spPr/>
      <dgm:t>
        <a:bodyPr/>
        <a:lstStyle/>
        <a:p>
          <a:r>
            <a:rPr lang="en-US"/>
            <a:t>Loss of playing a game with parent</a:t>
          </a:r>
        </a:p>
      </dgm:t>
    </dgm:pt>
    <dgm:pt modelId="{5CFE1CFD-0F53-4BD2-9991-81B48F66E661}" type="parTrans" cxnId="{3DC3117C-2F48-447E-8AAF-9109ED263986}">
      <dgm:prSet/>
      <dgm:spPr/>
      <dgm:t>
        <a:bodyPr/>
        <a:lstStyle/>
        <a:p>
          <a:endParaRPr lang="en-US"/>
        </a:p>
      </dgm:t>
    </dgm:pt>
    <dgm:pt modelId="{31F59ED4-945D-46EB-BA97-B0528F4F6447}" type="sibTrans" cxnId="{3DC3117C-2F48-447E-8AAF-9109ED263986}">
      <dgm:prSet/>
      <dgm:spPr/>
      <dgm:t>
        <a:bodyPr/>
        <a:lstStyle/>
        <a:p>
          <a:endParaRPr lang="en-US"/>
        </a:p>
      </dgm:t>
    </dgm:pt>
    <dgm:pt modelId="{7C402745-2591-42D9-9FB6-5833C1CC926A}">
      <dgm:prSet/>
      <dgm:spPr/>
      <dgm:t>
        <a:bodyPr/>
        <a:lstStyle/>
        <a:p>
          <a:r>
            <a:rPr lang="en-US"/>
            <a:t>Loss of walking down the street</a:t>
          </a:r>
        </a:p>
      </dgm:t>
    </dgm:pt>
    <dgm:pt modelId="{878EDEB9-703F-4F19-B2A0-695451A9D2C6}" type="parTrans" cxnId="{36E3F723-632F-472E-BF8C-15C220167748}">
      <dgm:prSet/>
      <dgm:spPr/>
      <dgm:t>
        <a:bodyPr/>
        <a:lstStyle/>
        <a:p>
          <a:endParaRPr lang="en-US"/>
        </a:p>
      </dgm:t>
    </dgm:pt>
    <dgm:pt modelId="{88BE6AF6-1016-4ADD-BA67-6287F5A73207}" type="sibTrans" cxnId="{36E3F723-632F-472E-BF8C-15C220167748}">
      <dgm:prSet/>
      <dgm:spPr/>
      <dgm:t>
        <a:bodyPr/>
        <a:lstStyle/>
        <a:p>
          <a:endParaRPr lang="en-US"/>
        </a:p>
      </dgm:t>
    </dgm:pt>
    <dgm:pt modelId="{1EE90509-05D0-4FC9-9817-7D5655FA375F}">
      <dgm:prSet/>
      <dgm:spPr/>
      <dgm:t>
        <a:bodyPr/>
        <a:lstStyle/>
        <a:p>
          <a:r>
            <a:rPr lang="en-US"/>
            <a:t>Loss of parent driving them to game</a:t>
          </a:r>
        </a:p>
      </dgm:t>
    </dgm:pt>
    <dgm:pt modelId="{99BCD5F7-A4DC-4C02-B1D4-06BA404F175B}" type="parTrans" cxnId="{20B69F97-BE07-4CE9-8E0D-A24C9B6DD3A1}">
      <dgm:prSet/>
      <dgm:spPr/>
      <dgm:t>
        <a:bodyPr/>
        <a:lstStyle/>
        <a:p>
          <a:endParaRPr lang="en-US"/>
        </a:p>
      </dgm:t>
    </dgm:pt>
    <dgm:pt modelId="{2891D784-15B5-4328-B984-88BF09649F4F}" type="sibTrans" cxnId="{20B69F97-BE07-4CE9-8E0D-A24C9B6DD3A1}">
      <dgm:prSet/>
      <dgm:spPr/>
      <dgm:t>
        <a:bodyPr/>
        <a:lstStyle/>
        <a:p>
          <a:endParaRPr lang="en-US"/>
        </a:p>
      </dgm:t>
    </dgm:pt>
    <dgm:pt modelId="{E3E16716-5CA9-4188-B7E0-0D9405F01729}">
      <dgm:prSet/>
      <dgm:spPr/>
      <dgm:t>
        <a:bodyPr/>
        <a:lstStyle/>
        <a:p>
          <a:r>
            <a:rPr lang="en-US"/>
            <a:t>Loss of parent holding their hand</a:t>
          </a:r>
        </a:p>
      </dgm:t>
    </dgm:pt>
    <dgm:pt modelId="{850444CE-3C04-406C-BA42-F4369EA27A8D}" type="parTrans" cxnId="{0E8E1136-4B43-491C-9AE1-39A81C7C3F26}">
      <dgm:prSet/>
      <dgm:spPr/>
      <dgm:t>
        <a:bodyPr/>
        <a:lstStyle/>
        <a:p>
          <a:endParaRPr lang="en-US"/>
        </a:p>
      </dgm:t>
    </dgm:pt>
    <dgm:pt modelId="{FA55D5E1-1EF4-47F1-9457-7B015132C406}" type="sibTrans" cxnId="{0E8E1136-4B43-491C-9AE1-39A81C7C3F26}">
      <dgm:prSet/>
      <dgm:spPr/>
      <dgm:t>
        <a:bodyPr/>
        <a:lstStyle/>
        <a:p>
          <a:endParaRPr lang="en-US"/>
        </a:p>
      </dgm:t>
    </dgm:pt>
    <dgm:pt modelId="{DED70671-4D71-4972-916E-33615A9326A6}">
      <dgm:prSet/>
      <dgm:spPr/>
      <dgm:t>
        <a:bodyPr/>
        <a:lstStyle/>
        <a:p>
          <a:r>
            <a:rPr lang="en-US"/>
            <a:t>The loss of their parents voice</a:t>
          </a:r>
        </a:p>
      </dgm:t>
    </dgm:pt>
    <dgm:pt modelId="{01FFE31C-0AAD-48DF-9081-26B51B59CAB0}" type="parTrans" cxnId="{385FE021-2807-47E1-9DBB-EF8705D5CA80}">
      <dgm:prSet/>
      <dgm:spPr/>
      <dgm:t>
        <a:bodyPr/>
        <a:lstStyle/>
        <a:p>
          <a:endParaRPr lang="en-US"/>
        </a:p>
      </dgm:t>
    </dgm:pt>
    <dgm:pt modelId="{ACAD80A9-1D37-4CA4-8BB6-B79E040ACD09}" type="sibTrans" cxnId="{385FE021-2807-47E1-9DBB-EF8705D5CA80}">
      <dgm:prSet/>
      <dgm:spPr/>
      <dgm:t>
        <a:bodyPr/>
        <a:lstStyle/>
        <a:p>
          <a:endParaRPr lang="en-US"/>
        </a:p>
      </dgm:t>
    </dgm:pt>
    <dgm:pt modelId="{3FD46882-F56B-2748-A637-20CBB14B2E9E}" type="pres">
      <dgm:prSet presAssocID="{4813C10F-27DC-4D8A-8A9A-9EC9F90E2A9D}" presName="linear" presStyleCnt="0">
        <dgm:presLayoutVars>
          <dgm:animLvl val="lvl"/>
          <dgm:resizeHandles val="exact"/>
        </dgm:presLayoutVars>
      </dgm:prSet>
      <dgm:spPr/>
    </dgm:pt>
    <dgm:pt modelId="{227D058D-D607-6F41-8FEA-75CF5E84CDAE}" type="pres">
      <dgm:prSet presAssocID="{620C413E-EA5A-481F-B404-E5F145DB3C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8488EE6-49DF-7546-9428-4A6A205EE494}" type="pres">
      <dgm:prSet presAssocID="{31F59ED4-945D-46EB-BA97-B0528F4F6447}" presName="spacer" presStyleCnt="0"/>
      <dgm:spPr/>
    </dgm:pt>
    <dgm:pt modelId="{77347C51-978F-5B4B-BE8A-32FA9D5AF580}" type="pres">
      <dgm:prSet presAssocID="{7C402745-2591-42D9-9FB6-5833C1CC926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D01DDC-844B-6245-A591-08E0AD908CE0}" type="pres">
      <dgm:prSet presAssocID="{88BE6AF6-1016-4ADD-BA67-6287F5A73207}" presName="spacer" presStyleCnt="0"/>
      <dgm:spPr/>
    </dgm:pt>
    <dgm:pt modelId="{F06CA57E-AEE2-944B-866E-7AC6EE8FBADD}" type="pres">
      <dgm:prSet presAssocID="{1EE90509-05D0-4FC9-9817-7D5655FA375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4B216BD-46C2-8B42-A925-638355AF9D09}" type="pres">
      <dgm:prSet presAssocID="{2891D784-15B5-4328-B984-88BF09649F4F}" presName="spacer" presStyleCnt="0"/>
      <dgm:spPr/>
    </dgm:pt>
    <dgm:pt modelId="{6EFEBBFE-C3C7-6E4B-A472-A436E2FDCF10}" type="pres">
      <dgm:prSet presAssocID="{E3E16716-5CA9-4188-B7E0-0D9405F0172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8D85EF2-EB0D-F744-9D1E-5F6313C620C4}" type="pres">
      <dgm:prSet presAssocID="{FA55D5E1-1EF4-47F1-9457-7B015132C406}" presName="spacer" presStyleCnt="0"/>
      <dgm:spPr/>
    </dgm:pt>
    <dgm:pt modelId="{AD40C60F-123E-3D48-8D81-B97F46FCAEE1}" type="pres">
      <dgm:prSet presAssocID="{DED70671-4D71-4972-916E-33615A9326A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85FE021-2807-47E1-9DBB-EF8705D5CA80}" srcId="{4813C10F-27DC-4D8A-8A9A-9EC9F90E2A9D}" destId="{DED70671-4D71-4972-916E-33615A9326A6}" srcOrd="4" destOrd="0" parTransId="{01FFE31C-0AAD-48DF-9081-26B51B59CAB0}" sibTransId="{ACAD80A9-1D37-4CA4-8BB6-B79E040ACD09}"/>
    <dgm:cxn modelId="{36E3F723-632F-472E-BF8C-15C220167748}" srcId="{4813C10F-27DC-4D8A-8A9A-9EC9F90E2A9D}" destId="{7C402745-2591-42D9-9FB6-5833C1CC926A}" srcOrd="1" destOrd="0" parTransId="{878EDEB9-703F-4F19-B2A0-695451A9D2C6}" sibTransId="{88BE6AF6-1016-4ADD-BA67-6287F5A73207}"/>
    <dgm:cxn modelId="{0E8E1136-4B43-491C-9AE1-39A81C7C3F26}" srcId="{4813C10F-27DC-4D8A-8A9A-9EC9F90E2A9D}" destId="{E3E16716-5CA9-4188-B7E0-0D9405F01729}" srcOrd="3" destOrd="0" parTransId="{850444CE-3C04-406C-BA42-F4369EA27A8D}" sibTransId="{FA55D5E1-1EF4-47F1-9457-7B015132C406}"/>
    <dgm:cxn modelId="{891A9662-1A5B-C942-A750-FA581BE537FB}" type="presOf" srcId="{E3E16716-5CA9-4188-B7E0-0D9405F01729}" destId="{6EFEBBFE-C3C7-6E4B-A472-A436E2FDCF10}" srcOrd="0" destOrd="0" presId="urn:microsoft.com/office/officeart/2005/8/layout/vList2"/>
    <dgm:cxn modelId="{3DC3117C-2F48-447E-8AAF-9109ED263986}" srcId="{4813C10F-27DC-4D8A-8A9A-9EC9F90E2A9D}" destId="{620C413E-EA5A-481F-B404-E5F145DB3C06}" srcOrd="0" destOrd="0" parTransId="{5CFE1CFD-0F53-4BD2-9991-81B48F66E661}" sibTransId="{31F59ED4-945D-46EB-BA97-B0528F4F6447}"/>
    <dgm:cxn modelId="{8644288E-3109-CB4C-A6F7-609F5F6479A5}" type="presOf" srcId="{DED70671-4D71-4972-916E-33615A9326A6}" destId="{AD40C60F-123E-3D48-8D81-B97F46FCAEE1}" srcOrd="0" destOrd="0" presId="urn:microsoft.com/office/officeart/2005/8/layout/vList2"/>
    <dgm:cxn modelId="{20B69F97-BE07-4CE9-8E0D-A24C9B6DD3A1}" srcId="{4813C10F-27DC-4D8A-8A9A-9EC9F90E2A9D}" destId="{1EE90509-05D0-4FC9-9817-7D5655FA375F}" srcOrd="2" destOrd="0" parTransId="{99BCD5F7-A4DC-4C02-B1D4-06BA404F175B}" sibTransId="{2891D784-15B5-4328-B984-88BF09649F4F}"/>
    <dgm:cxn modelId="{E8A0949C-82C4-074E-ABD4-D56E907A2BFE}" type="presOf" srcId="{620C413E-EA5A-481F-B404-E5F145DB3C06}" destId="{227D058D-D607-6F41-8FEA-75CF5E84CDAE}" srcOrd="0" destOrd="0" presId="urn:microsoft.com/office/officeart/2005/8/layout/vList2"/>
    <dgm:cxn modelId="{095BA3A5-3A12-9D4A-81C6-C5CD27F8F3E5}" type="presOf" srcId="{4813C10F-27DC-4D8A-8A9A-9EC9F90E2A9D}" destId="{3FD46882-F56B-2748-A637-20CBB14B2E9E}" srcOrd="0" destOrd="0" presId="urn:microsoft.com/office/officeart/2005/8/layout/vList2"/>
    <dgm:cxn modelId="{B8B3B7CB-E531-3B44-BE96-1528301D1962}" type="presOf" srcId="{7C402745-2591-42D9-9FB6-5833C1CC926A}" destId="{77347C51-978F-5B4B-BE8A-32FA9D5AF580}" srcOrd="0" destOrd="0" presId="urn:microsoft.com/office/officeart/2005/8/layout/vList2"/>
    <dgm:cxn modelId="{445885CC-E1D2-164E-94CE-00E703C7AD16}" type="presOf" srcId="{1EE90509-05D0-4FC9-9817-7D5655FA375F}" destId="{F06CA57E-AEE2-944B-866E-7AC6EE8FBADD}" srcOrd="0" destOrd="0" presId="urn:microsoft.com/office/officeart/2005/8/layout/vList2"/>
    <dgm:cxn modelId="{90868A9F-AA92-D144-8691-8242FC965510}" type="presParOf" srcId="{3FD46882-F56B-2748-A637-20CBB14B2E9E}" destId="{227D058D-D607-6F41-8FEA-75CF5E84CDAE}" srcOrd="0" destOrd="0" presId="urn:microsoft.com/office/officeart/2005/8/layout/vList2"/>
    <dgm:cxn modelId="{F75FF5BC-0E0E-1041-820A-F740D46040AD}" type="presParOf" srcId="{3FD46882-F56B-2748-A637-20CBB14B2E9E}" destId="{18488EE6-49DF-7546-9428-4A6A205EE494}" srcOrd="1" destOrd="0" presId="urn:microsoft.com/office/officeart/2005/8/layout/vList2"/>
    <dgm:cxn modelId="{6CFCE25B-AE2F-F540-B57B-743ABBB01078}" type="presParOf" srcId="{3FD46882-F56B-2748-A637-20CBB14B2E9E}" destId="{77347C51-978F-5B4B-BE8A-32FA9D5AF580}" srcOrd="2" destOrd="0" presId="urn:microsoft.com/office/officeart/2005/8/layout/vList2"/>
    <dgm:cxn modelId="{820474AF-3CC1-2D4B-A4C2-816C0625A045}" type="presParOf" srcId="{3FD46882-F56B-2748-A637-20CBB14B2E9E}" destId="{D6D01DDC-844B-6245-A591-08E0AD908CE0}" srcOrd="3" destOrd="0" presId="urn:microsoft.com/office/officeart/2005/8/layout/vList2"/>
    <dgm:cxn modelId="{5F46DDA1-B49C-2D46-A2D4-24A34FBBD4B3}" type="presParOf" srcId="{3FD46882-F56B-2748-A637-20CBB14B2E9E}" destId="{F06CA57E-AEE2-944B-866E-7AC6EE8FBADD}" srcOrd="4" destOrd="0" presId="urn:microsoft.com/office/officeart/2005/8/layout/vList2"/>
    <dgm:cxn modelId="{55D86272-14F9-D24E-91BB-6DB629F07224}" type="presParOf" srcId="{3FD46882-F56B-2748-A637-20CBB14B2E9E}" destId="{74B216BD-46C2-8B42-A925-638355AF9D09}" srcOrd="5" destOrd="0" presId="urn:microsoft.com/office/officeart/2005/8/layout/vList2"/>
    <dgm:cxn modelId="{344458F2-E897-CB4D-8D3D-3C1C4097E284}" type="presParOf" srcId="{3FD46882-F56B-2748-A637-20CBB14B2E9E}" destId="{6EFEBBFE-C3C7-6E4B-A472-A436E2FDCF10}" srcOrd="6" destOrd="0" presId="urn:microsoft.com/office/officeart/2005/8/layout/vList2"/>
    <dgm:cxn modelId="{659C6AC1-8517-2F4E-ACE6-C2F9F824F935}" type="presParOf" srcId="{3FD46882-F56B-2748-A637-20CBB14B2E9E}" destId="{88D85EF2-EB0D-F744-9D1E-5F6313C620C4}" srcOrd="7" destOrd="0" presId="urn:microsoft.com/office/officeart/2005/8/layout/vList2"/>
    <dgm:cxn modelId="{DFE9F399-A366-2840-84F0-66219203B291}" type="presParOf" srcId="{3FD46882-F56B-2748-A637-20CBB14B2E9E}" destId="{AD40C60F-123E-3D48-8D81-B97F46FCAE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F4C2C-7012-1341-BFFC-D8E2BA75BA1C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2C730-304B-A447-8AA0-08CE1871ADB9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Assess what children/youth know and anticipate about death and dying </a:t>
          </a:r>
        </a:p>
      </dsp:txBody>
      <dsp:txXfrm>
        <a:off x="0" y="531"/>
        <a:ext cx="10515600" cy="870055"/>
      </dsp:txXfrm>
    </dsp:sp>
    <dsp:sp modelId="{543F9B96-CBD3-3C41-8F0C-0025F736722B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283F2-AFAF-9A44-8C06-D3CEF79E601A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Craft discussions by age group</a:t>
          </a:r>
        </a:p>
      </dsp:txBody>
      <dsp:txXfrm>
        <a:off x="0" y="870586"/>
        <a:ext cx="10515600" cy="870055"/>
      </dsp:txXfrm>
    </dsp:sp>
    <dsp:sp modelId="{052F9ED6-E98F-FB40-894B-A5351319957C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EB17B-F63F-E746-B468-BD7D6FE7CCB0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Identify how grief manifests in children and youth</a:t>
          </a:r>
        </a:p>
      </dsp:txBody>
      <dsp:txXfrm>
        <a:off x="0" y="1740641"/>
        <a:ext cx="10515600" cy="870055"/>
      </dsp:txXfrm>
    </dsp:sp>
    <dsp:sp modelId="{DBBC66C1-556F-264A-8533-404C7BA7BB3F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998AA-98E5-974E-8135-FFFFF6B07A27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Understand anticipatory and complicated grief</a:t>
          </a:r>
        </a:p>
      </dsp:txBody>
      <dsp:txXfrm>
        <a:off x="0" y="2610696"/>
        <a:ext cx="10515600" cy="870055"/>
      </dsp:txXfrm>
    </dsp:sp>
    <dsp:sp modelId="{434FC09C-5C59-A046-8405-1D188267207C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06704-3D21-1D4B-9087-CCB5D24340BD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0" y="3480751"/>
        <a:ext cx="10515600" cy="8700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BE9DB-0DB9-1A4A-A603-66715E00A2CD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09110-9415-9046-B1B5-9714F5BB0B5F}">
      <dsp:nvSpPr>
        <dsp:cNvPr id="0" name=""/>
        <dsp:cNvSpPr/>
      </dsp:nvSpPr>
      <dsp:spPr>
        <a:xfrm>
          <a:off x="0" y="671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Anticipatory grief is normal. </a:t>
          </a:r>
          <a:r>
            <a:rPr lang="en-US" sz="2200" kern="1200" dirty="0"/>
            <a:t>They may feel guilty, feeling bad about something that has changed or that they lost – while their parent is still alive. </a:t>
          </a:r>
        </a:p>
      </dsp:txBody>
      <dsp:txXfrm>
        <a:off x="0" y="671"/>
        <a:ext cx="6263640" cy="1100668"/>
      </dsp:txXfrm>
    </dsp:sp>
    <dsp:sp modelId="{B34BD775-7AF2-4C44-B271-94FF1BC60EE9}">
      <dsp:nvSpPr>
        <dsp:cNvPr id="0" name=""/>
        <dsp:cNvSpPr/>
      </dsp:nvSpPr>
      <dsp:spPr>
        <a:xfrm>
          <a:off x="0" y="1101340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5AC7F-2D19-E445-ABA0-CB89C6D17A91}">
      <dsp:nvSpPr>
        <dsp:cNvPr id="0" name=""/>
        <dsp:cNvSpPr/>
      </dsp:nvSpPr>
      <dsp:spPr>
        <a:xfrm>
          <a:off x="0" y="1101340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Allow</a:t>
          </a:r>
          <a:r>
            <a:rPr lang="en-US" sz="2200" kern="1200"/>
            <a:t> them to acknowledge the loss and how they feel</a:t>
          </a:r>
        </a:p>
      </dsp:txBody>
      <dsp:txXfrm>
        <a:off x="0" y="1101340"/>
        <a:ext cx="6263640" cy="1100668"/>
      </dsp:txXfrm>
    </dsp:sp>
    <dsp:sp modelId="{62D424BA-91E3-2A49-9CF4-5ADFA67F8276}">
      <dsp:nvSpPr>
        <dsp:cNvPr id="0" name=""/>
        <dsp:cNvSpPr/>
      </dsp:nvSpPr>
      <dsp:spPr>
        <a:xfrm>
          <a:off x="0" y="2202009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579B2-1DF5-6A41-B171-A04803B64717}">
      <dsp:nvSpPr>
        <dsp:cNvPr id="0" name=""/>
        <dsp:cNvSpPr/>
      </dsp:nvSpPr>
      <dsp:spPr>
        <a:xfrm>
          <a:off x="0" y="2202009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Encourage</a:t>
          </a:r>
          <a:r>
            <a:rPr lang="en-US" sz="2200" kern="1200"/>
            <a:t> the youth to spend time with loved one – making new memories while acknowledging the changes</a:t>
          </a:r>
        </a:p>
      </dsp:txBody>
      <dsp:txXfrm>
        <a:off x="0" y="2202009"/>
        <a:ext cx="6263640" cy="1100668"/>
      </dsp:txXfrm>
    </dsp:sp>
    <dsp:sp modelId="{ACB8D93B-EB0A-8C46-8C1B-3079C46F414F}">
      <dsp:nvSpPr>
        <dsp:cNvPr id="0" name=""/>
        <dsp:cNvSpPr/>
      </dsp:nvSpPr>
      <dsp:spPr>
        <a:xfrm>
          <a:off x="0" y="3302678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E36B5-C664-FE46-AB35-E0068455D6A1}">
      <dsp:nvSpPr>
        <dsp:cNvPr id="0" name=""/>
        <dsp:cNvSpPr/>
      </dsp:nvSpPr>
      <dsp:spPr>
        <a:xfrm>
          <a:off x="0" y="3302678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Everything will be OK is not always true</a:t>
          </a:r>
          <a:r>
            <a:rPr lang="en-US" sz="2200" kern="1200" dirty="0"/>
            <a:t>. Let them talk, cry, be silent – most of all be supported. </a:t>
          </a:r>
        </a:p>
      </dsp:txBody>
      <dsp:txXfrm>
        <a:off x="0" y="3302678"/>
        <a:ext cx="6263640" cy="1100668"/>
      </dsp:txXfrm>
    </dsp:sp>
    <dsp:sp modelId="{FBC7F651-1C2E-2349-9B5F-25D757ED439C}">
      <dsp:nvSpPr>
        <dsp:cNvPr id="0" name=""/>
        <dsp:cNvSpPr/>
      </dsp:nvSpPr>
      <dsp:spPr>
        <a:xfrm>
          <a:off x="0" y="4403347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B9323-4401-C04A-86C8-358AF87DD05B}">
      <dsp:nvSpPr>
        <dsp:cNvPr id="0" name=""/>
        <dsp:cNvSpPr/>
      </dsp:nvSpPr>
      <dsp:spPr>
        <a:xfrm>
          <a:off x="0" y="4403347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Lastly - </a:t>
          </a:r>
          <a:r>
            <a:rPr lang="en-US" sz="2200" b="1" kern="1200" dirty="0"/>
            <a:t>encourage them time to be </a:t>
          </a:r>
          <a:r>
            <a:rPr lang="en-US" sz="2200" kern="1200" dirty="0"/>
            <a:t>- with friends, at school, on their own. Maintaining some sense of normalcy as a child/youth</a:t>
          </a:r>
        </a:p>
      </dsp:txBody>
      <dsp:txXfrm>
        <a:off x="0" y="4403347"/>
        <a:ext cx="6263640" cy="11006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C6FD9-B437-2D47-89D4-FE47BC4636C6}">
      <dsp:nvSpPr>
        <dsp:cNvPr id="0" name=""/>
        <dsp:cNvSpPr/>
      </dsp:nvSpPr>
      <dsp:spPr>
        <a:xfrm>
          <a:off x="692914" y="38"/>
          <a:ext cx="2372420" cy="1423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Loss of interest in daily activities and events </a:t>
          </a:r>
        </a:p>
      </dsp:txBody>
      <dsp:txXfrm>
        <a:off x="692914" y="38"/>
        <a:ext cx="2372420" cy="1423452"/>
      </dsp:txXfrm>
    </dsp:sp>
    <dsp:sp modelId="{3717F10F-5A5D-F043-B873-8B2AB5784313}">
      <dsp:nvSpPr>
        <dsp:cNvPr id="0" name=""/>
        <dsp:cNvSpPr/>
      </dsp:nvSpPr>
      <dsp:spPr>
        <a:xfrm>
          <a:off x="3302577" y="38"/>
          <a:ext cx="2372420" cy="14234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Inability to sleep, loss of appetite, fear of being alone </a:t>
          </a:r>
        </a:p>
      </dsp:txBody>
      <dsp:txXfrm>
        <a:off x="3302577" y="38"/>
        <a:ext cx="2372420" cy="1423452"/>
      </dsp:txXfrm>
    </dsp:sp>
    <dsp:sp modelId="{6CDDEEC6-5213-C14E-9235-35E668F440F7}">
      <dsp:nvSpPr>
        <dsp:cNvPr id="0" name=""/>
        <dsp:cNvSpPr/>
      </dsp:nvSpPr>
      <dsp:spPr>
        <a:xfrm>
          <a:off x="692914" y="1660733"/>
          <a:ext cx="2372420" cy="1423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Regression – or acting younger than they are</a:t>
          </a:r>
        </a:p>
      </dsp:txBody>
      <dsp:txXfrm>
        <a:off x="692914" y="1660733"/>
        <a:ext cx="2372420" cy="1423452"/>
      </dsp:txXfrm>
    </dsp:sp>
    <dsp:sp modelId="{35A39E9B-DA02-1D47-8426-E420AA691A77}">
      <dsp:nvSpPr>
        <dsp:cNvPr id="0" name=""/>
        <dsp:cNvSpPr/>
      </dsp:nvSpPr>
      <dsp:spPr>
        <a:xfrm>
          <a:off x="3302577" y="1660733"/>
          <a:ext cx="2372420" cy="14234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Excessively imitating the person who has died </a:t>
          </a:r>
        </a:p>
      </dsp:txBody>
      <dsp:txXfrm>
        <a:off x="3302577" y="1660733"/>
        <a:ext cx="2372420" cy="1423452"/>
      </dsp:txXfrm>
    </dsp:sp>
    <dsp:sp modelId="{F1B953CD-5C03-8D40-90C9-A586837A24EC}">
      <dsp:nvSpPr>
        <dsp:cNvPr id="0" name=""/>
        <dsp:cNvSpPr/>
      </dsp:nvSpPr>
      <dsp:spPr>
        <a:xfrm>
          <a:off x="692914" y="3321427"/>
          <a:ext cx="2372420" cy="14234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Repeated statements of wanting to die to be with the person who has passed away </a:t>
          </a:r>
        </a:p>
      </dsp:txBody>
      <dsp:txXfrm>
        <a:off x="692914" y="3321427"/>
        <a:ext cx="2372420" cy="1423452"/>
      </dsp:txXfrm>
    </dsp:sp>
    <dsp:sp modelId="{BC884D79-0A6E-EF4A-8783-FE976039ECB6}">
      <dsp:nvSpPr>
        <dsp:cNvPr id="0" name=""/>
        <dsp:cNvSpPr/>
      </dsp:nvSpPr>
      <dsp:spPr>
        <a:xfrm>
          <a:off x="3302577" y="3321427"/>
          <a:ext cx="2372420" cy="1423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Avoiding peers and friends</a:t>
          </a:r>
        </a:p>
      </dsp:txBody>
      <dsp:txXfrm>
        <a:off x="3302577" y="3321427"/>
        <a:ext cx="2372420" cy="1423452"/>
      </dsp:txXfrm>
    </dsp:sp>
    <dsp:sp modelId="{F2204F85-9666-4542-8118-E47D8238DC7D}">
      <dsp:nvSpPr>
        <dsp:cNvPr id="0" name=""/>
        <dsp:cNvSpPr/>
      </dsp:nvSpPr>
      <dsp:spPr>
        <a:xfrm>
          <a:off x="1997746" y="4982122"/>
          <a:ext cx="2372420" cy="14234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Extreme change in school performance, or avoiding school</a:t>
          </a:r>
        </a:p>
      </dsp:txBody>
      <dsp:txXfrm>
        <a:off x="1997746" y="4982122"/>
        <a:ext cx="2372420" cy="14234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152E5-DD02-AF40-8D68-3ABD2E5A4494}">
      <dsp:nvSpPr>
        <dsp:cNvPr id="0" name=""/>
        <dsp:cNvSpPr/>
      </dsp:nvSpPr>
      <dsp:spPr>
        <a:xfrm>
          <a:off x="0" y="62518"/>
          <a:ext cx="10515600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Finding support often in School staff - teachers, social workers </a:t>
          </a:r>
          <a:r>
            <a:rPr lang="en-US" sz="2000" kern="1200" dirty="0" err="1"/>
            <a:t>etc</a:t>
          </a:r>
          <a:endParaRPr lang="en-US" sz="2000" kern="1200" dirty="0"/>
        </a:p>
      </dsp:txBody>
      <dsp:txXfrm>
        <a:off x="38784" y="101302"/>
        <a:ext cx="10438032" cy="716935"/>
      </dsp:txXfrm>
    </dsp:sp>
    <dsp:sp modelId="{B37852D9-8AEF-F74F-B433-A1EF6616A25D}">
      <dsp:nvSpPr>
        <dsp:cNvPr id="0" name=""/>
        <dsp:cNvSpPr/>
      </dsp:nvSpPr>
      <dsp:spPr>
        <a:xfrm>
          <a:off x="0" y="926314"/>
          <a:ext cx="10515600" cy="794503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Peer support groups</a:t>
          </a:r>
        </a:p>
      </dsp:txBody>
      <dsp:txXfrm>
        <a:off x="38784" y="965098"/>
        <a:ext cx="10438032" cy="716935"/>
      </dsp:txXfrm>
    </dsp:sp>
    <dsp:sp modelId="{F26F58E5-78DE-ED42-9006-AFCAFFACF3AF}">
      <dsp:nvSpPr>
        <dsp:cNvPr id="0" name=""/>
        <dsp:cNvSpPr/>
      </dsp:nvSpPr>
      <dsp:spPr>
        <a:xfrm>
          <a:off x="0" y="1778417"/>
          <a:ext cx="10515600" cy="79450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Children </a:t>
          </a:r>
          <a:r>
            <a:rPr lang="en-US" sz="2000" kern="1200" dirty="0"/>
            <a:t>and youth are often helped by finding something meaningful and important they can do to help the family member or the disease advocacy in general. </a:t>
          </a:r>
        </a:p>
      </dsp:txBody>
      <dsp:txXfrm>
        <a:off x="38784" y="1817201"/>
        <a:ext cx="10438032" cy="716935"/>
      </dsp:txXfrm>
    </dsp:sp>
    <dsp:sp modelId="{032A6BBA-7FCD-AD4D-8BEA-C5A6D5206DBC}">
      <dsp:nvSpPr>
        <dsp:cNvPr id="0" name=""/>
        <dsp:cNvSpPr/>
      </dsp:nvSpPr>
      <dsp:spPr>
        <a:xfrm>
          <a:off x="0" y="2630520"/>
          <a:ext cx="10515600" cy="794503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Some youths join groups, while others become active in advocacy, education, and disease awareness. </a:t>
          </a:r>
        </a:p>
      </dsp:txBody>
      <dsp:txXfrm>
        <a:off x="38784" y="2669304"/>
        <a:ext cx="10438032" cy="716935"/>
      </dsp:txXfrm>
    </dsp:sp>
    <dsp:sp modelId="{E0ED54EA-7260-3C44-8332-D690C927D29B}">
      <dsp:nvSpPr>
        <dsp:cNvPr id="0" name=""/>
        <dsp:cNvSpPr/>
      </dsp:nvSpPr>
      <dsp:spPr>
        <a:xfrm>
          <a:off x="0" y="3482623"/>
          <a:ext cx="10515600" cy="79450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Whatever they choose, allow the child or youth to express themselves and gain support is a crucial aspect of moving through grief and celebrating the person with ALS. </a:t>
          </a:r>
        </a:p>
      </dsp:txBody>
      <dsp:txXfrm>
        <a:off x="38784" y="3521407"/>
        <a:ext cx="10438032" cy="7169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E25F1-6CAC-8F40-A47A-B63C4513E9F7}">
      <dsp:nvSpPr>
        <dsp:cNvPr id="0" name=""/>
        <dsp:cNvSpPr/>
      </dsp:nvSpPr>
      <dsp:spPr>
        <a:xfrm>
          <a:off x="0" y="2057360"/>
          <a:ext cx="6666833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39896-42D9-4742-BAF7-834E9E44593E}">
      <dsp:nvSpPr>
        <dsp:cNvPr id="0" name=""/>
        <dsp:cNvSpPr/>
      </dsp:nvSpPr>
      <dsp:spPr>
        <a:xfrm>
          <a:off x="333341" y="1703120"/>
          <a:ext cx="5264784" cy="7084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Melinda S. Kavanaugh, PhD, LCSW</a:t>
          </a:r>
        </a:p>
      </dsp:txBody>
      <dsp:txXfrm>
        <a:off x="367926" y="1737705"/>
        <a:ext cx="5195614" cy="639310"/>
      </dsp:txXfrm>
    </dsp:sp>
    <dsp:sp modelId="{AF46F4EA-62E7-5349-ADB7-C0A632CFA018}">
      <dsp:nvSpPr>
        <dsp:cNvPr id="0" name=""/>
        <dsp:cNvSpPr/>
      </dsp:nvSpPr>
      <dsp:spPr>
        <a:xfrm>
          <a:off x="0" y="3146000"/>
          <a:ext cx="6666833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579B8-A5DF-6B4D-9D65-F9AE6353032C}">
      <dsp:nvSpPr>
        <dsp:cNvPr id="0" name=""/>
        <dsp:cNvSpPr/>
      </dsp:nvSpPr>
      <dsp:spPr>
        <a:xfrm>
          <a:off x="333341" y="2791759"/>
          <a:ext cx="5112367" cy="7084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Kavanaug@uwm.edu</a:t>
          </a:r>
          <a:endParaRPr lang="en-US" sz="2400" kern="1200" dirty="0"/>
        </a:p>
      </dsp:txBody>
      <dsp:txXfrm>
        <a:off x="367926" y="2826344"/>
        <a:ext cx="5043197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71BD0-1E21-EE40-AD86-F95B6377B8AC}">
      <dsp:nvSpPr>
        <dsp:cNvPr id="0" name=""/>
        <dsp:cNvSpPr/>
      </dsp:nvSpPr>
      <dsp:spPr>
        <a:xfrm>
          <a:off x="0" y="0"/>
          <a:ext cx="8412480" cy="9575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Talking with children and letting them express their feelings and grief helps them feel less anxious about death</a:t>
          </a:r>
          <a:r>
            <a:rPr lang="en-US" sz="1800" kern="1200" baseline="30000" dirty="0"/>
            <a:t>1,2</a:t>
          </a:r>
          <a:r>
            <a:rPr lang="en-US" sz="1800" kern="1200" dirty="0"/>
            <a:t> </a:t>
          </a:r>
        </a:p>
      </dsp:txBody>
      <dsp:txXfrm>
        <a:off x="28046" y="28046"/>
        <a:ext cx="7298284" cy="901467"/>
      </dsp:txXfrm>
    </dsp:sp>
    <dsp:sp modelId="{44672E47-E6D4-8B49-9BF8-9375FD9C9AAB}">
      <dsp:nvSpPr>
        <dsp:cNvPr id="0" name=""/>
        <dsp:cNvSpPr/>
      </dsp:nvSpPr>
      <dsp:spPr>
        <a:xfrm>
          <a:off x="704545" y="1131661"/>
          <a:ext cx="8412480" cy="957559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Helps them process the loss of their parent </a:t>
          </a:r>
          <a:r>
            <a:rPr lang="en-US" sz="1800" kern="1200" baseline="30000" dirty="0"/>
            <a:t>3</a:t>
          </a:r>
          <a:r>
            <a:rPr lang="en-US" sz="1800" kern="1200" dirty="0"/>
            <a:t>.</a:t>
          </a:r>
        </a:p>
      </dsp:txBody>
      <dsp:txXfrm>
        <a:off x="732591" y="1159707"/>
        <a:ext cx="7029429" cy="901467"/>
      </dsp:txXfrm>
    </dsp:sp>
    <dsp:sp modelId="{C40E223E-85EB-4F46-8183-94A6374AB82F}">
      <dsp:nvSpPr>
        <dsp:cNvPr id="0" name=""/>
        <dsp:cNvSpPr/>
      </dsp:nvSpPr>
      <dsp:spPr>
        <a:xfrm>
          <a:off x="1398574" y="2263322"/>
          <a:ext cx="8412480" cy="957559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Children benefit from clear information in order to feel comfortable in expressing their feelings and parents are the ideal ones to start and have the conversation. </a:t>
          </a:r>
          <a:r>
            <a:rPr lang="en-US" sz="1800" kern="1200" baseline="30000" dirty="0"/>
            <a:t>4,5,6</a:t>
          </a:r>
          <a:r>
            <a:rPr lang="en-US" sz="1800" kern="1200" dirty="0"/>
            <a:t> </a:t>
          </a:r>
        </a:p>
      </dsp:txBody>
      <dsp:txXfrm>
        <a:off x="1426620" y="2291368"/>
        <a:ext cx="7039944" cy="901467"/>
      </dsp:txXfrm>
    </dsp:sp>
    <dsp:sp modelId="{5A71F033-4003-7446-8592-D0B3E4F830AD}">
      <dsp:nvSpPr>
        <dsp:cNvPr id="0" name=""/>
        <dsp:cNvSpPr/>
      </dsp:nvSpPr>
      <dsp:spPr>
        <a:xfrm>
          <a:off x="2103119" y="3394984"/>
          <a:ext cx="8412480" cy="95755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Everyone, including children, feels the loss - before the loss. The grief before the death – the anticipation </a:t>
          </a:r>
        </a:p>
      </dsp:txBody>
      <dsp:txXfrm>
        <a:off x="2131165" y="3423030"/>
        <a:ext cx="7029429" cy="901467"/>
      </dsp:txXfrm>
    </dsp:sp>
    <dsp:sp modelId="{6C43AC5B-7946-8A4C-B0D3-F3B37D47A458}">
      <dsp:nvSpPr>
        <dsp:cNvPr id="0" name=""/>
        <dsp:cNvSpPr/>
      </dsp:nvSpPr>
      <dsp:spPr>
        <a:xfrm>
          <a:off x="7790066" y="733403"/>
          <a:ext cx="622413" cy="622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109" y="733403"/>
        <a:ext cx="342327" cy="468366"/>
      </dsp:txXfrm>
    </dsp:sp>
    <dsp:sp modelId="{4BB57B73-CBC4-584F-8F3A-4BDD11C31219}">
      <dsp:nvSpPr>
        <dsp:cNvPr id="0" name=""/>
        <dsp:cNvSpPr/>
      </dsp:nvSpPr>
      <dsp:spPr>
        <a:xfrm>
          <a:off x="8494611" y="1865065"/>
          <a:ext cx="622413" cy="622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654" y="1865065"/>
        <a:ext cx="342327" cy="468366"/>
      </dsp:txXfrm>
    </dsp:sp>
    <dsp:sp modelId="{B8073B26-E561-0F42-A67A-EF4CE5642A5E}">
      <dsp:nvSpPr>
        <dsp:cNvPr id="0" name=""/>
        <dsp:cNvSpPr/>
      </dsp:nvSpPr>
      <dsp:spPr>
        <a:xfrm>
          <a:off x="9188641" y="2996726"/>
          <a:ext cx="622413" cy="622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684" y="2996726"/>
        <a:ext cx="342327" cy="468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2CDCF-E27F-EF40-8E7C-B9A1F7FEEB4C}">
      <dsp:nvSpPr>
        <dsp:cNvPr id="0" name=""/>
        <dsp:cNvSpPr/>
      </dsp:nvSpPr>
      <dsp:spPr>
        <a:xfrm>
          <a:off x="0" y="33830"/>
          <a:ext cx="6489509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What will the death look like?</a:t>
          </a:r>
        </a:p>
      </dsp:txBody>
      <dsp:txXfrm>
        <a:off x="32784" y="66614"/>
        <a:ext cx="6423941" cy="606012"/>
      </dsp:txXfrm>
    </dsp:sp>
    <dsp:sp modelId="{AE17F72A-394C-3C4A-9DA0-4472EAA899DD}">
      <dsp:nvSpPr>
        <dsp:cNvPr id="0" name=""/>
        <dsp:cNvSpPr/>
      </dsp:nvSpPr>
      <dsp:spPr>
        <a:xfrm>
          <a:off x="0" y="786050"/>
          <a:ext cx="6489509" cy="671580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Will my parent remain in the home?</a:t>
          </a:r>
        </a:p>
      </dsp:txBody>
      <dsp:txXfrm>
        <a:off x="32784" y="818834"/>
        <a:ext cx="6423941" cy="606012"/>
      </dsp:txXfrm>
    </dsp:sp>
    <dsp:sp modelId="{208C63EA-EDE5-044B-8BFD-9841F35748AD}">
      <dsp:nvSpPr>
        <dsp:cNvPr id="0" name=""/>
        <dsp:cNvSpPr/>
      </dsp:nvSpPr>
      <dsp:spPr>
        <a:xfrm>
          <a:off x="0" y="1538270"/>
          <a:ext cx="6489509" cy="6715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Will I be there when he/she dies?</a:t>
          </a:r>
        </a:p>
      </dsp:txBody>
      <dsp:txXfrm>
        <a:off x="32784" y="1571054"/>
        <a:ext cx="6423941" cy="606012"/>
      </dsp:txXfrm>
    </dsp:sp>
    <dsp:sp modelId="{7B65275F-046A-F14D-A4FA-3C3D924BA597}">
      <dsp:nvSpPr>
        <dsp:cNvPr id="0" name=""/>
        <dsp:cNvSpPr/>
      </dsp:nvSpPr>
      <dsp:spPr>
        <a:xfrm>
          <a:off x="0" y="2290490"/>
          <a:ext cx="6489509" cy="6715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will happen to me when they die?</a:t>
          </a:r>
        </a:p>
      </dsp:txBody>
      <dsp:txXfrm>
        <a:off x="32784" y="2323274"/>
        <a:ext cx="6423941" cy="606012"/>
      </dsp:txXfrm>
    </dsp:sp>
    <dsp:sp modelId="{627C9714-CFED-0044-853C-CD42DE4279A2}">
      <dsp:nvSpPr>
        <dsp:cNvPr id="0" name=""/>
        <dsp:cNvSpPr/>
      </dsp:nvSpPr>
      <dsp:spPr>
        <a:xfrm>
          <a:off x="0" y="3042710"/>
          <a:ext cx="6489509" cy="6715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What will the services or funeral look like?</a:t>
          </a:r>
        </a:p>
      </dsp:txBody>
      <dsp:txXfrm>
        <a:off x="32784" y="3075494"/>
        <a:ext cx="6423941" cy="606012"/>
      </dsp:txXfrm>
    </dsp:sp>
    <dsp:sp modelId="{238D59FB-5978-9E4D-A334-8E9A3D41E922}">
      <dsp:nvSpPr>
        <dsp:cNvPr id="0" name=""/>
        <dsp:cNvSpPr/>
      </dsp:nvSpPr>
      <dsp:spPr>
        <a:xfrm>
          <a:off x="0" y="3794930"/>
          <a:ext cx="6489509" cy="67158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Who will be there to support me?</a:t>
          </a:r>
        </a:p>
      </dsp:txBody>
      <dsp:txXfrm>
        <a:off x="32784" y="3827714"/>
        <a:ext cx="6423941" cy="606012"/>
      </dsp:txXfrm>
    </dsp:sp>
    <dsp:sp modelId="{34006168-01D9-214D-8F28-7183944858AE}">
      <dsp:nvSpPr>
        <dsp:cNvPr id="0" name=""/>
        <dsp:cNvSpPr/>
      </dsp:nvSpPr>
      <dsp:spPr>
        <a:xfrm>
          <a:off x="0" y="4547150"/>
          <a:ext cx="6489509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 will we live after my parent dies?</a:t>
          </a:r>
        </a:p>
      </dsp:txBody>
      <dsp:txXfrm>
        <a:off x="32784" y="4579934"/>
        <a:ext cx="6423941" cy="606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0CD77-D629-F04E-8E25-A45AA33A4228}">
      <dsp:nvSpPr>
        <dsp:cNvPr id="0" name=""/>
        <dsp:cNvSpPr/>
      </dsp:nvSpPr>
      <dsp:spPr>
        <a:xfrm>
          <a:off x="1312914" y="2605"/>
          <a:ext cx="5251657" cy="11432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97" tIns="290393" rIns="101897" bIns="29039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While all children may not ask all these questions, be prepared - you never know. </a:t>
          </a:r>
        </a:p>
      </dsp:txBody>
      <dsp:txXfrm>
        <a:off x="1312914" y="2605"/>
        <a:ext cx="5251657" cy="1143279"/>
      </dsp:txXfrm>
    </dsp:sp>
    <dsp:sp modelId="{F799B92A-A593-D744-A5AD-5460DB42C417}">
      <dsp:nvSpPr>
        <dsp:cNvPr id="0" name=""/>
        <dsp:cNvSpPr/>
      </dsp:nvSpPr>
      <dsp:spPr>
        <a:xfrm>
          <a:off x="0" y="2605"/>
          <a:ext cx="1312914" cy="11432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75" tIns="112931" rIns="69475" bIns="11293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Prepare</a:t>
          </a:r>
        </a:p>
      </dsp:txBody>
      <dsp:txXfrm>
        <a:off x="0" y="2605"/>
        <a:ext cx="1312914" cy="1143279"/>
      </dsp:txXfrm>
    </dsp:sp>
    <dsp:sp modelId="{FD0407DE-0C48-644A-8FBB-F2A4C3000E4E}">
      <dsp:nvSpPr>
        <dsp:cNvPr id="0" name=""/>
        <dsp:cNvSpPr/>
      </dsp:nvSpPr>
      <dsp:spPr>
        <a:xfrm>
          <a:off x="1312914" y="1214481"/>
          <a:ext cx="5251657" cy="1143279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97" tIns="290393" rIns="101897" bIns="29039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 honest—even if that means you are not sure, or if it is upsetting. </a:t>
          </a:r>
        </a:p>
      </dsp:txBody>
      <dsp:txXfrm>
        <a:off x="1312914" y="1214481"/>
        <a:ext cx="5251657" cy="1143279"/>
      </dsp:txXfrm>
    </dsp:sp>
    <dsp:sp modelId="{267A8F99-91D5-C843-96EC-E0A3368FD62F}">
      <dsp:nvSpPr>
        <dsp:cNvPr id="0" name=""/>
        <dsp:cNvSpPr/>
      </dsp:nvSpPr>
      <dsp:spPr>
        <a:xfrm>
          <a:off x="0" y="1214481"/>
          <a:ext cx="1312914" cy="1143279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75" tIns="112931" rIns="69475" bIns="11293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Honest</a:t>
          </a:r>
        </a:p>
      </dsp:txBody>
      <dsp:txXfrm>
        <a:off x="0" y="1214481"/>
        <a:ext cx="1312914" cy="1143279"/>
      </dsp:txXfrm>
    </dsp:sp>
    <dsp:sp modelId="{22C4EE06-B254-CC4A-9A0D-8466F03A11B6}">
      <dsp:nvSpPr>
        <dsp:cNvPr id="0" name=""/>
        <dsp:cNvSpPr/>
      </dsp:nvSpPr>
      <dsp:spPr>
        <a:xfrm>
          <a:off x="1312914" y="2426358"/>
          <a:ext cx="5251657" cy="1143279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97" tIns="290393" rIns="101897" bIns="29039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Encourage parents to tell them how they feel</a:t>
          </a:r>
        </a:p>
      </dsp:txBody>
      <dsp:txXfrm>
        <a:off x="1312914" y="2426358"/>
        <a:ext cx="5251657" cy="1143279"/>
      </dsp:txXfrm>
    </dsp:sp>
    <dsp:sp modelId="{2CEC0D61-2B82-714A-9EC6-CA01927062B2}">
      <dsp:nvSpPr>
        <dsp:cNvPr id="0" name=""/>
        <dsp:cNvSpPr/>
      </dsp:nvSpPr>
      <dsp:spPr>
        <a:xfrm>
          <a:off x="0" y="2426358"/>
          <a:ext cx="1312914" cy="114327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75" tIns="112931" rIns="69475" bIns="11293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Tell</a:t>
          </a:r>
        </a:p>
      </dsp:txBody>
      <dsp:txXfrm>
        <a:off x="0" y="2426358"/>
        <a:ext cx="1312914" cy="1143279"/>
      </dsp:txXfrm>
    </dsp:sp>
    <dsp:sp modelId="{0D88702B-D22E-144A-8336-7F749809E548}">
      <dsp:nvSpPr>
        <dsp:cNvPr id="0" name=""/>
        <dsp:cNvSpPr/>
      </dsp:nvSpPr>
      <dsp:spPr>
        <a:xfrm>
          <a:off x="1312914" y="3638234"/>
          <a:ext cx="5251657" cy="1143279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97" tIns="290393" rIns="101897" bIns="29039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Encourage parents – if they don’t know, let the child know they will get the answer. </a:t>
          </a:r>
        </a:p>
      </dsp:txBody>
      <dsp:txXfrm>
        <a:off x="1312914" y="3638234"/>
        <a:ext cx="5251657" cy="1143279"/>
      </dsp:txXfrm>
    </dsp:sp>
    <dsp:sp modelId="{5E457D3C-9776-EF48-A1DD-14007A2196B8}">
      <dsp:nvSpPr>
        <dsp:cNvPr id="0" name=""/>
        <dsp:cNvSpPr/>
      </dsp:nvSpPr>
      <dsp:spPr>
        <a:xfrm>
          <a:off x="0" y="3638234"/>
          <a:ext cx="1312914" cy="1143279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75" tIns="112931" rIns="69475" bIns="11293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Address</a:t>
          </a:r>
        </a:p>
      </dsp:txBody>
      <dsp:txXfrm>
        <a:off x="0" y="3638234"/>
        <a:ext cx="1312914" cy="1143279"/>
      </dsp:txXfrm>
    </dsp:sp>
    <dsp:sp modelId="{38ACD161-E5D6-F34C-86A2-798D867EB05D}">
      <dsp:nvSpPr>
        <dsp:cNvPr id="0" name=""/>
        <dsp:cNvSpPr/>
      </dsp:nvSpPr>
      <dsp:spPr>
        <a:xfrm>
          <a:off x="1312914" y="4850110"/>
          <a:ext cx="5251657" cy="114327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97" tIns="290393" rIns="101897" bIns="29039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This is just difficult for everyone – parents and children. </a:t>
          </a:r>
        </a:p>
      </dsp:txBody>
      <dsp:txXfrm>
        <a:off x="1312914" y="4850110"/>
        <a:ext cx="5251657" cy="1143279"/>
      </dsp:txXfrm>
    </dsp:sp>
    <dsp:sp modelId="{7D8A7181-E4BF-1642-9787-C303094E7973}">
      <dsp:nvSpPr>
        <dsp:cNvPr id="0" name=""/>
        <dsp:cNvSpPr/>
      </dsp:nvSpPr>
      <dsp:spPr>
        <a:xfrm>
          <a:off x="0" y="4850110"/>
          <a:ext cx="1312914" cy="114327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75" tIns="112931" rIns="69475" bIns="11293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Difficult</a:t>
          </a:r>
        </a:p>
      </dsp:txBody>
      <dsp:txXfrm>
        <a:off x="0" y="4850110"/>
        <a:ext cx="1312914" cy="1143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48E2D-753C-C445-A9AA-B79420D0C4AF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A237A-7B3C-9840-9DD6-344DDD4C0527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These are suggestions </a:t>
          </a:r>
        </a:p>
      </dsp:txBody>
      <dsp:txXfrm>
        <a:off x="0" y="2492"/>
        <a:ext cx="6492875" cy="1700138"/>
      </dsp:txXfrm>
    </dsp:sp>
    <dsp:sp modelId="{BAA4BF8A-8610-E744-AC0F-1D9B6C2E8820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7885-E9D9-4548-8D0E-7FFEF139BFC8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When working with families, they know their child best. </a:t>
          </a:r>
        </a:p>
      </dsp:txBody>
      <dsp:txXfrm>
        <a:off x="0" y="1702630"/>
        <a:ext cx="6492875" cy="1700138"/>
      </dsp:txXfrm>
    </dsp:sp>
    <dsp:sp modelId="{C25A84BB-7363-A843-9597-E585053EA2A4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E1F07-6154-0544-964A-19CF08B976D4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Always seek support from ALS organizations, child’s school, friends, family, clergy – whomever is a trusted source</a:t>
          </a:r>
        </a:p>
      </dsp:txBody>
      <dsp:txXfrm>
        <a:off x="0" y="3402769"/>
        <a:ext cx="6492875" cy="1700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0B002-22AF-414F-A54F-9BF73ABAC2C1}">
      <dsp:nvSpPr>
        <dsp:cNvPr id="0" name=""/>
        <dsp:cNvSpPr/>
      </dsp:nvSpPr>
      <dsp:spPr>
        <a:xfrm>
          <a:off x="1610488" y="2644"/>
          <a:ext cx="6441954" cy="116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92" tIns="294723" rIns="124992" bIns="2947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Encourage conversation and expression of grief; be honest</a:t>
          </a:r>
        </a:p>
      </dsp:txBody>
      <dsp:txXfrm>
        <a:off x="1610488" y="2644"/>
        <a:ext cx="6441954" cy="1160328"/>
      </dsp:txXfrm>
    </dsp:sp>
    <dsp:sp modelId="{FFEDB413-67FF-0541-8857-EEF6CC33E023}">
      <dsp:nvSpPr>
        <dsp:cNvPr id="0" name=""/>
        <dsp:cNvSpPr/>
      </dsp:nvSpPr>
      <dsp:spPr>
        <a:xfrm>
          <a:off x="0" y="2644"/>
          <a:ext cx="1610488" cy="1160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22" tIns="114615" rIns="85222" bIns="11461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Encourage</a:t>
          </a:r>
        </a:p>
      </dsp:txBody>
      <dsp:txXfrm>
        <a:off x="0" y="2644"/>
        <a:ext cx="1610488" cy="1160328"/>
      </dsp:txXfrm>
    </dsp:sp>
    <dsp:sp modelId="{C2584C35-0C57-8A42-9DF8-7528350CBF65}">
      <dsp:nvSpPr>
        <dsp:cNvPr id="0" name=""/>
        <dsp:cNvSpPr/>
      </dsp:nvSpPr>
      <dsp:spPr>
        <a:xfrm>
          <a:off x="1610488" y="1232592"/>
          <a:ext cx="6441954" cy="116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92" tIns="294723" rIns="124992" bIns="2947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Allow child to have time to mourn; do not expect them to take over the adult role</a:t>
          </a:r>
        </a:p>
      </dsp:txBody>
      <dsp:txXfrm>
        <a:off x="1610488" y="1232592"/>
        <a:ext cx="6441954" cy="1160328"/>
      </dsp:txXfrm>
    </dsp:sp>
    <dsp:sp modelId="{B865CCE8-A976-924A-8B25-558A3EC1E8BD}">
      <dsp:nvSpPr>
        <dsp:cNvPr id="0" name=""/>
        <dsp:cNvSpPr/>
      </dsp:nvSpPr>
      <dsp:spPr>
        <a:xfrm>
          <a:off x="0" y="1232592"/>
          <a:ext cx="1610488" cy="1160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22" tIns="114615" rIns="85222" bIns="11461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Allow</a:t>
          </a:r>
        </a:p>
      </dsp:txBody>
      <dsp:txXfrm>
        <a:off x="0" y="1232592"/>
        <a:ext cx="1610488" cy="1160328"/>
      </dsp:txXfrm>
    </dsp:sp>
    <dsp:sp modelId="{CED14F05-2B48-C34B-84FB-38E63F5F5B6F}">
      <dsp:nvSpPr>
        <dsp:cNvPr id="0" name=""/>
        <dsp:cNvSpPr/>
      </dsp:nvSpPr>
      <dsp:spPr>
        <a:xfrm>
          <a:off x="1610488" y="2462540"/>
          <a:ext cx="6441954" cy="116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92" tIns="294723" rIns="124992" bIns="2947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Seek out professional help, if needed, such as a school counselor, professional therapist, or clergy</a:t>
          </a:r>
        </a:p>
      </dsp:txBody>
      <dsp:txXfrm>
        <a:off x="1610488" y="2462540"/>
        <a:ext cx="6441954" cy="1160328"/>
      </dsp:txXfrm>
    </dsp:sp>
    <dsp:sp modelId="{A8D7531B-5AAC-8449-B2F4-89C5329AB00D}">
      <dsp:nvSpPr>
        <dsp:cNvPr id="0" name=""/>
        <dsp:cNvSpPr/>
      </dsp:nvSpPr>
      <dsp:spPr>
        <a:xfrm>
          <a:off x="0" y="2462540"/>
          <a:ext cx="1610488" cy="1160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22" tIns="114615" rIns="85222" bIns="11461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Seek out</a:t>
          </a:r>
        </a:p>
      </dsp:txBody>
      <dsp:txXfrm>
        <a:off x="0" y="2462540"/>
        <a:ext cx="1610488" cy="1160328"/>
      </dsp:txXfrm>
    </dsp:sp>
    <dsp:sp modelId="{3A406650-3AAA-FF4B-A180-6F6939FA756C}">
      <dsp:nvSpPr>
        <dsp:cNvPr id="0" name=""/>
        <dsp:cNvSpPr/>
      </dsp:nvSpPr>
      <dsp:spPr>
        <a:xfrm>
          <a:off x="1610488" y="3692488"/>
          <a:ext cx="6441954" cy="116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92" tIns="294723" rIns="124992" bIns="2947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Utilize teen support group services</a:t>
          </a:r>
        </a:p>
      </dsp:txBody>
      <dsp:txXfrm>
        <a:off x="1610488" y="3692488"/>
        <a:ext cx="6441954" cy="1160328"/>
      </dsp:txXfrm>
    </dsp:sp>
    <dsp:sp modelId="{32D68E55-BE03-0948-B201-799CF0E77091}">
      <dsp:nvSpPr>
        <dsp:cNvPr id="0" name=""/>
        <dsp:cNvSpPr/>
      </dsp:nvSpPr>
      <dsp:spPr>
        <a:xfrm>
          <a:off x="0" y="3692488"/>
          <a:ext cx="1610488" cy="1160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22" tIns="114615" rIns="85222" bIns="11461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Utilize</a:t>
          </a:r>
        </a:p>
      </dsp:txBody>
      <dsp:txXfrm>
        <a:off x="0" y="3692488"/>
        <a:ext cx="1610488" cy="1160328"/>
      </dsp:txXfrm>
    </dsp:sp>
    <dsp:sp modelId="{A88E1CBA-7527-5E49-822B-EA4996E8BAF3}">
      <dsp:nvSpPr>
        <dsp:cNvPr id="0" name=""/>
        <dsp:cNvSpPr/>
      </dsp:nvSpPr>
      <dsp:spPr>
        <a:xfrm>
          <a:off x="1610488" y="4922437"/>
          <a:ext cx="6441954" cy="116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92" tIns="294723" rIns="124992" bIns="2947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Provide opportunity for them to be with their friends – this is a critical time for them, and they rely on peers</a:t>
          </a:r>
        </a:p>
      </dsp:txBody>
      <dsp:txXfrm>
        <a:off x="1610488" y="4922437"/>
        <a:ext cx="6441954" cy="1160328"/>
      </dsp:txXfrm>
    </dsp:sp>
    <dsp:sp modelId="{A69F3F57-3115-6C41-93CE-F8480E178655}">
      <dsp:nvSpPr>
        <dsp:cNvPr id="0" name=""/>
        <dsp:cNvSpPr/>
      </dsp:nvSpPr>
      <dsp:spPr>
        <a:xfrm>
          <a:off x="0" y="4922437"/>
          <a:ext cx="1610488" cy="1160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22" tIns="114615" rIns="85222" bIns="11461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Provide</a:t>
          </a:r>
        </a:p>
      </dsp:txBody>
      <dsp:txXfrm>
        <a:off x="0" y="4922437"/>
        <a:ext cx="1610488" cy="11603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65EB0-2C0B-914F-8B14-2DF07D7F54FE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Emotion – often overwhelming</a:t>
          </a:r>
          <a:endParaRPr lang="en-US" sz="3500" kern="1200"/>
        </a:p>
      </dsp:txBody>
      <dsp:txXfrm>
        <a:off x="28038" y="28038"/>
        <a:ext cx="7298593" cy="901218"/>
      </dsp:txXfrm>
    </dsp:sp>
    <dsp:sp modelId="{B4F9D938-A0BA-FE4D-BE46-D963871E4A1A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Sadness from the loss of a loved one</a:t>
          </a:r>
          <a:endParaRPr lang="en-US" sz="3500" kern="1200"/>
        </a:p>
      </dsp:txBody>
      <dsp:txXfrm>
        <a:off x="732583" y="1159385"/>
        <a:ext cx="7029617" cy="901218"/>
      </dsp:txXfrm>
    </dsp:sp>
    <dsp:sp modelId="{BB572D8E-3640-AA48-ABFF-897788F422B2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Natural reaction to loss</a:t>
          </a:r>
          <a:endParaRPr lang="en-US" sz="3500" kern="1200" dirty="0"/>
        </a:p>
      </dsp:txBody>
      <dsp:txXfrm>
        <a:off x="1426612" y="2290733"/>
        <a:ext cx="7040133" cy="901218"/>
      </dsp:txXfrm>
    </dsp:sp>
    <dsp:sp modelId="{B7B3559E-9FEF-4C42-8040-8B7367399B1A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The anticipation of the loss</a:t>
          </a:r>
        </a:p>
      </dsp:txBody>
      <dsp:txXfrm>
        <a:off x="2131157" y="3422081"/>
        <a:ext cx="7029617" cy="901218"/>
      </dsp:txXfrm>
    </dsp:sp>
    <dsp:sp modelId="{54B475DA-3AF0-C145-AFA2-341335FDF99D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6902BEE2-9847-7E4D-87A9-E9D536C4BC4E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385D9EE9-59E6-C648-BBC8-802A1D59B4E3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F6468-8BFD-124B-AA1E-52C81B91A1EB}">
      <dsp:nvSpPr>
        <dsp:cNvPr id="0" name=""/>
        <dsp:cNvSpPr/>
      </dsp:nvSpPr>
      <dsp:spPr>
        <a:xfrm>
          <a:off x="0" y="43558"/>
          <a:ext cx="6620505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Before the loss  -  this is the normal </a:t>
          </a:r>
          <a:r>
            <a:rPr lang="en-US" sz="2200" b="1" kern="1200"/>
            <a:t>mourning. </a:t>
          </a:r>
          <a:endParaRPr lang="en-US" sz="2200" kern="1200"/>
        </a:p>
      </dsp:txBody>
      <dsp:txXfrm>
        <a:off x="42663" y="86221"/>
        <a:ext cx="6535179" cy="788627"/>
      </dsp:txXfrm>
    </dsp:sp>
    <dsp:sp modelId="{D9C5295D-6D90-DB4E-AB4B-2F70E0B765E8}">
      <dsp:nvSpPr>
        <dsp:cNvPr id="0" name=""/>
        <dsp:cNvSpPr/>
      </dsp:nvSpPr>
      <dsp:spPr>
        <a:xfrm>
          <a:off x="0" y="980871"/>
          <a:ext cx="6620505" cy="87395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- acknowledgement of what the person will lose</a:t>
          </a:r>
          <a:endParaRPr lang="en-US" sz="2200" kern="1200"/>
        </a:p>
      </dsp:txBody>
      <dsp:txXfrm>
        <a:off x="42663" y="1023534"/>
        <a:ext cx="6535179" cy="788627"/>
      </dsp:txXfrm>
    </dsp:sp>
    <dsp:sp modelId="{E248CCCC-7D8F-6A4B-841F-08F222848859}">
      <dsp:nvSpPr>
        <dsp:cNvPr id="0" name=""/>
        <dsp:cNvSpPr/>
      </dsp:nvSpPr>
      <dsp:spPr>
        <a:xfrm>
          <a:off x="0" y="1918185"/>
          <a:ext cx="6620505" cy="87395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- Feeling of impending loss</a:t>
          </a:r>
          <a:endParaRPr lang="en-US" sz="2200" kern="1200"/>
        </a:p>
      </dsp:txBody>
      <dsp:txXfrm>
        <a:off x="42663" y="1960848"/>
        <a:ext cx="6535179" cy="788627"/>
      </dsp:txXfrm>
    </dsp:sp>
    <dsp:sp modelId="{49A227A9-BD77-7740-97FB-9BA4018CF742}">
      <dsp:nvSpPr>
        <dsp:cNvPr id="0" name=""/>
        <dsp:cNvSpPr/>
      </dsp:nvSpPr>
      <dsp:spPr>
        <a:xfrm>
          <a:off x="0" y="2855498"/>
          <a:ext cx="6620505" cy="8739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Does not make the eventual loss easier or harder – or affect how long someone grieves</a:t>
          </a:r>
          <a:endParaRPr lang="en-US" sz="2200" kern="1200"/>
        </a:p>
      </dsp:txBody>
      <dsp:txXfrm>
        <a:off x="42663" y="2898161"/>
        <a:ext cx="6535179" cy="788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D058D-D607-6F41-8FEA-75CF5E84CDAE}">
      <dsp:nvSpPr>
        <dsp:cNvPr id="0" name=""/>
        <dsp:cNvSpPr/>
      </dsp:nvSpPr>
      <dsp:spPr>
        <a:xfrm>
          <a:off x="0" y="779528"/>
          <a:ext cx="6588691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Loss of playing a game with parent</a:t>
          </a:r>
        </a:p>
      </dsp:txBody>
      <dsp:txXfrm>
        <a:off x="38638" y="818166"/>
        <a:ext cx="6511415" cy="714229"/>
      </dsp:txXfrm>
    </dsp:sp>
    <dsp:sp modelId="{77347C51-978F-5B4B-BE8A-32FA9D5AF580}">
      <dsp:nvSpPr>
        <dsp:cNvPr id="0" name=""/>
        <dsp:cNvSpPr/>
      </dsp:nvSpPr>
      <dsp:spPr>
        <a:xfrm>
          <a:off x="0" y="1666073"/>
          <a:ext cx="6588691" cy="79150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Loss of walking down the street</a:t>
          </a:r>
        </a:p>
      </dsp:txBody>
      <dsp:txXfrm>
        <a:off x="38638" y="1704711"/>
        <a:ext cx="6511415" cy="714229"/>
      </dsp:txXfrm>
    </dsp:sp>
    <dsp:sp modelId="{F06CA57E-AEE2-944B-866E-7AC6EE8FBADD}">
      <dsp:nvSpPr>
        <dsp:cNvPr id="0" name=""/>
        <dsp:cNvSpPr/>
      </dsp:nvSpPr>
      <dsp:spPr>
        <a:xfrm>
          <a:off x="0" y="2552618"/>
          <a:ext cx="6588691" cy="79150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Loss of parent driving them to game</a:t>
          </a:r>
        </a:p>
      </dsp:txBody>
      <dsp:txXfrm>
        <a:off x="38638" y="2591256"/>
        <a:ext cx="6511415" cy="714229"/>
      </dsp:txXfrm>
    </dsp:sp>
    <dsp:sp modelId="{6EFEBBFE-C3C7-6E4B-A472-A436E2FDCF10}">
      <dsp:nvSpPr>
        <dsp:cNvPr id="0" name=""/>
        <dsp:cNvSpPr/>
      </dsp:nvSpPr>
      <dsp:spPr>
        <a:xfrm>
          <a:off x="0" y="3439164"/>
          <a:ext cx="6588691" cy="79150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Loss of parent holding their hand</a:t>
          </a:r>
        </a:p>
      </dsp:txBody>
      <dsp:txXfrm>
        <a:off x="38638" y="3477802"/>
        <a:ext cx="6511415" cy="714229"/>
      </dsp:txXfrm>
    </dsp:sp>
    <dsp:sp modelId="{AD40C60F-123E-3D48-8D81-B97F46FCAEE1}">
      <dsp:nvSpPr>
        <dsp:cNvPr id="0" name=""/>
        <dsp:cNvSpPr/>
      </dsp:nvSpPr>
      <dsp:spPr>
        <a:xfrm>
          <a:off x="0" y="4325709"/>
          <a:ext cx="6588691" cy="7915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The loss of their parents voice</a:t>
          </a:r>
        </a:p>
      </dsp:txBody>
      <dsp:txXfrm>
        <a:off x="38638" y="4364347"/>
        <a:ext cx="6511415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1C42F-4A13-964F-B271-7C810F27705F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79450-D4B0-CF48-A094-20A88883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70C357-BA6F-0E45-B4B0-F63548468D1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44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70C357-BA6F-0E45-B4B0-F63548468D1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16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70C357-BA6F-0E45-B4B0-F63548468D1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54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70C357-BA6F-0E45-B4B0-F63548468D1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35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solidFill>
                  <a:srgbClr val="000000"/>
                </a:solidFill>
              </a:rPr>
              <a:t>The transition may be particularly difficult if the parent has progressed or was newly diagnosed over the summer, representing a change in their “normal” status.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</a:rPr>
              <a:t>Moreover, we know that nearly a third of all ALS families have youths in the family who assist in care and who may have engaged in numerous caregiving tasks over the summer. 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</a:rPr>
              <a:t>Scaling back on the caregiving in order to go back to school can be a stress release, but also may be anxiety-producing with the youth wondering who will provide the care now that he or she is back in school. This can make the transition back to school more stressful.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70C357-BA6F-0E45-B4B0-F63548468D1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74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83FF-6026-AD48-B31F-7D0E9E3C9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952D8-E9F7-BC46-AF40-B06637027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6956C-E970-3543-9396-6F64CD3C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C636-9D2E-8848-80E0-A70CE29AFC6E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59ED6-C9CF-0647-A4C5-85F18BF2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F1BFB-E9C0-3341-807E-2FA8684A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FD4-02AB-CE4F-936F-865B54F5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8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F995-A604-D243-8675-C2F41836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399C9-428D-F04A-987A-7067C6AC6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3C681-C984-5C44-B0CA-BB07A0D6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C636-9D2E-8848-80E0-A70CE29AFC6E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A65EF-7A45-4A4B-BDB4-67FC6FB7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0DD9E-DB82-624B-9D2B-AEB666C9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FD4-02AB-CE4F-936F-865B54F5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8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4F006-240A-624E-BCD9-3CD8FC161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02382-DEC3-EC4B-9619-995A923D9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0E716-06BE-E241-BE8C-48A1158C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C636-9D2E-8848-80E0-A70CE29AFC6E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50C6D-C3F3-8445-BE14-6D51E7EB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E967A-80E3-1C4C-B50B-A34D0BBA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FD4-02AB-CE4F-936F-865B54F5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9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5F9A-2593-4141-B0F5-7F43119A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C137-DF75-6949-9728-C3B2F5867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0B7A5-B34D-4845-9DA2-EC7070D8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C636-9D2E-8848-80E0-A70CE29AFC6E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4C94D-86D4-7442-B04D-1D6D1851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2C07-E5EB-F540-981E-BA762105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FD4-02AB-CE4F-936F-865B54F5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ADFE-C016-4C42-A464-08CD00EA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6ECFF-5DB3-6A40-9315-0890723F5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6CE34-542B-2D49-84A8-3F80963B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C636-9D2E-8848-80E0-A70CE29AFC6E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C7942-4B63-A24E-823D-631055C5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8016A-F268-6F49-825D-EAA1380C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FD4-02AB-CE4F-936F-865B54F5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2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5463-E03F-EF49-BD34-17EA4BF0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1390-5842-E447-944D-DF1E3D5D0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87AC9-1546-F24B-9560-888F77524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D680-E446-F749-88F4-D07B8FF6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C636-9D2E-8848-80E0-A70CE29AFC6E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03FF3-90E1-BE4E-B00F-4885066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B4B4C-8903-ED4F-B4B7-0F9A59E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FD4-02AB-CE4F-936F-865B54F5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1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136A-D8D1-4843-A29B-2A26DBD4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75E03-423D-4843-B582-2538FFE72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675C4-250D-3B49-9FE8-9864E646E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F4332-07F3-3A48-A19D-D0F598062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79869-FF11-1E44-8289-F42C2F257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58A169-679D-C942-99F7-B884C21E6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C636-9D2E-8848-80E0-A70CE29AFC6E}" type="datetimeFigureOut">
              <a:rPr lang="en-US" smtClean="0"/>
              <a:t>2/11/22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EC010-1851-D34C-A6EC-747F791F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87F371-B737-F643-98D3-C310E411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FD4-02AB-CE4F-936F-865B54F5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9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B9D7-E1DB-8944-914F-8246A6C0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0C782-906C-864D-9A96-F3DAB325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C636-9D2E-8848-80E0-A70CE29AFC6E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FBF26-4CAB-7F40-A0D0-60D14852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835E0-229D-6247-85FF-4C5113A4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FD4-02AB-CE4F-936F-865B54F5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5B126-7361-4B4F-B72E-AA59A30F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C636-9D2E-8848-80E0-A70CE29AFC6E}" type="datetimeFigureOut">
              <a:rPr lang="en-US" smtClean="0"/>
              <a:t>2/11/22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AC1471-EA03-BD44-B3D4-117F0244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EE9D4-8035-EE4A-B54A-F8DF7248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FD4-02AB-CE4F-936F-865B54F5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51CA-AFC8-3640-9D2A-DFC2619A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75DEA-45C0-CF41-BEC8-845ED7FF3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DE0D5-5E39-4D47-B3C7-16EF46710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F8D6-355F-2F42-A3D0-0947DFFC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C636-9D2E-8848-80E0-A70CE29AFC6E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11761-1C41-F746-A4F3-6AE6E53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C82CF-4667-904B-BAB1-FCAF7A42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FD4-02AB-CE4F-936F-865B54F5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6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1A90-CE4B-A144-9787-2B2B394F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EBBD2-AF08-8B4C-AC5B-7C52271FE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6B1EA-835E-2540-B9E5-830CF6370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862AF-C5EC-FB45-AAAC-ADADFCCC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C636-9D2E-8848-80E0-A70CE29AFC6E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966F5-197E-1947-92FC-70055713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715E0-648F-7544-9C72-64CF33EA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FD4-02AB-CE4F-936F-865B54F5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3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407CC-D000-A24B-AD5F-4F2EB517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DC86D-199C-FA4A-895F-9E58B78A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96976-DAD4-0A4B-B5E6-E4A201FDD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DC636-9D2E-8848-80E0-A70CE29AFC6E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58884-3C80-BC49-B7AA-D6155FFF4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5265-352D-6D4B-B331-F9F156FEE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EFD4-02AB-CE4F-936F-865B54F5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5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se-orange-flowers-flower-summer-141314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e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17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18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9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20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8259" y="1202019"/>
            <a:ext cx="11577600" cy="156767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/>
              <a:t>Grief Throughout </a:t>
            </a:r>
            <a:r>
              <a:rPr lang="en-US" sz="4800" b="1" dirty="0"/>
              <a:t>the Lifespan: </a:t>
            </a:r>
            <a:r>
              <a:rPr lang="en-US" sz="4800" b="1"/>
              <a:t>Supporting Children and Youth </a:t>
            </a:r>
            <a:r>
              <a:rPr lang="en-US" sz="4800" b="1" dirty="0"/>
              <a:t>in ALS</a:t>
            </a:r>
            <a:r>
              <a:rPr lang="en-US" sz="4800" dirty="0"/>
              <a:t> </a:t>
            </a:r>
            <a:endParaRPr lang="en-US" sz="48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68D5AB8-059C-B44A-B456-57664C146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7688" y="5297888"/>
            <a:ext cx="5131114" cy="15849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Melinda S. Kavanaugh, PhD, LCSW</a:t>
            </a:r>
          </a:p>
          <a:p>
            <a:r>
              <a:rPr lang="en-US" dirty="0">
                <a:solidFill>
                  <a:schemeClr val="tx2"/>
                </a:solidFill>
              </a:rPr>
              <a:t>Associate Professor, Social work</a:t>
            </a:r>
          </a:p>
          <a:p>
            <a:r>
              <a:rPr lang="en-US" dirty="0">
                <a:solidFill>
                  <a:schemeClr val="tx2"/>
                </a:solidFill>
              </a:rPr>
              <a:t>Helen Bader School of Social Welfare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FFD82F-8C96-AF4C-A65B-45AC65E76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49" y="5915886"/>
            <a:ext cx="2752436" cy="81098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58E789E-8407-1149-BC1C-F38735BDDF6D}"/>
              </a:ext>
            </a:extLst>
          </p:cNvPr>
          <p:cNvSpPr txBox="1"/>
          <p:nvPr/>
        </p:nvSpPr>
        <p:spPr>
          <a:xfrm>
            <a:off x="1914466" y="3458806"/>
            <a:ext cx="8918045" cy="154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America in Montgomery </a:t>
            </a:r>
            <a:br>
              <a:rPr lang="en-US" sz="2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Winter Symposium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February 11, 2022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4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0EC39-80CD-8C4E-92E2-463937EC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Children ages 3-5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9A44B-C340-3E4E-9519-CB94A720D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/>
            <a:r>
              <a:rPr lang="en-US" sz="2600" dirty="0"/>
              <a:t>Allow questions and talk with child</a:t>
            </a:r>
          </a:p>
          <a:p>
            <a:pPr lvl="0"/>
            <a:r>
              <a:rPr lang="en-US" sz="2600" dirty="0"/>
              <a:t>Answer questions honestly and in simple words and terms </a:t>
            </a:r>
          </a:p>
          <a:p>
            <a:pPr lvl="0"/>
            <a:r>
              <a:rPr lang="en-US" sz="2600" dirty="0"/>
              <a:t>Use real terms, such as death or dead, not “sleeping” or “gone away.” </a:t>
            </a:r>
          </a:p>
          <a:p>
            <a:pPr lvl="0"/>
            <a:r>
              <a:rPr lang="en-US" sz="2600" dirty="0"/>
              <a:t>Provide structure and a normal schedule</a:t>
            </a:r>
          </a:p>
          <a:p>
            <a:pPr lvl="0"/>
            <a:r>
              <a:rPr lang="en-US" sz="2600" dirty="0"/>
              <a:t>Offer patience, explanations, and assurance </a:t>
            </a:r>
          </a:p>
          <a:p>
            <a:pPr lvl="0"/>
            <a:r>
              <a:rPr lang="en-US" sz="2600" dirty="0"/>
              <a:t>Resist punishment for acting out </a:t>
            </a:r>
          </a:p>
          <a:p>
            <a:pPr lvl="0"/>
            <a:r>
              <a:rPr lang="en-US" sz="2600" dirty="0"/>
              <a:t>Encourage physical activity and play to express feelings and expend energy </a:t>
            </a:r>
          </a:p>
          <a:p>
            <a:r>
              <a:rPr lang="en-US" sz="2600" dirty="0"/>
              <a:t>You may have to clarify that death is not contagious </a:t>
            </a:r>
          </a:p>
          <a:p>
            <a:endParaRPr lang="en-U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1CDA6-4681-3642-8CFF-CA41DB27E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364" y="6350010"/>
            <a:ext cx="1558870" cy="4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A557D-0196-D943-B39F-B99ECDD00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Children 6-9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550C4-498E-1A45-A31C-EC2BAC74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79"/>
            <a:ext cx="5355454" cy="5437875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Provide reassurance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Respond to their needs and questions honestly and compassionately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Allow for creative play through art, stories, etc.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Encourage physical play as an outlet for grief and energy expression</a:t>
            </a:r>
          </a:p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14F73-7816-964D-8BC0-5601F9461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21" y="6344013"/>
            <a:ext cx="1565940" cy="4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2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Family">
            <a:extLst>
              <a:ext uri="{FF2B5EF4-FFF2-40B4-BE49-F238E27FC236}">
                <a16:creationId xmlns:a16="http://schemas.microsoft.com/office/drawing/2014/main" id="{38C4D48E-7554-4533-A5CF-9820CB5C8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36847-BFA5-9E4C-844E-8B58F618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b="1" dirty="0"/>
              <a:t>Children 10-12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69918-AD9D-CB44-8CC4-85CF3671D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52" y="1805056"/>
            <a:ext cx="5920408" cy="45654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200" dirty="0"/>
              <a:t>Give permission for expression of feelings.</a:t>
            </a:r>
          </a:p>
          <a:p>
            <a:pPr marL="0" lvl="0" indent="0">
              <a:buNone/>
            </a:pPr>
            <a:endParaRPr lang="en-US" sz="2200" dirty="0"/>
          </a:p>
          <a:p>
            <a:pPr lvl="0"/>
            <a:r>
              <a:rPr lang="en-US" sz="2200" dirty="0"/>
              <a:t>Encourage child to ask questions and give honest answers</a:t>
            </a:r>
          </a:p>
          <a:p>
            <a:pPr marL="0" lvl="0" indent="0">
              <a:buNone/>
            </a:pPr>
            <a:endParaRPr lang="en-US" sz="2200" dirty="0"/>
          </a:p>
          <a:p>
            <a:pPr lvl="0"/>
            <a:r>
              <a:rPr lang="en-US" sz="2200" dirty="0"/>
              <a:t>Avoid punishment, but offer encouragement, reassurance, compassion</a:t>
            </a:r>
          </a:p>
          <a:p>
            <a:pPr marL="0" lvl="0" indent="0">
              <a:buNone/>
            </a:pPr>
            <a:endParaRPr lang="en-US" sz="2200" dirty="0"/>
          </a:p>
          <a:p>
            <a:pPr lvl="0"/>
            <a:r>
              <a:rPr lang="en-US" sz="2200" dirty="0"/>
              <a:t>Allow child to NOT be brave by giving them time to express emotions and worries</a:t>
            </a:r>
          </a:p>
          <a:p>
            <a:pPr marL="0" lvl="0" indent="0">
              <a:buNone/>
            </a:pPr>
            <a:r>
              <a:rPr lang="en-US" sz="2200" dirty="0"/>
              <a:t> </a:t>
            </a:r>
          </a:p>
          <a:p>
            <a:pPr lvl="0"/>
            <a:r>
              <a:rPr lang="en-US" sz="2200" dirty="0"/>
              <a:t>Ask if and how the child might like to be involved in the memorial services. </a:t>
            </a:r>
          </a:p>
          <a:p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E3A1B1-5628-1C40-BE6B-20C2F1A77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0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EA7BF-7FED-E14C-BF49-1A671832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9" y="759617"/>
            <a:ext cx="4191000" cy="5338763"/>
          </a:xfrm>
        </p:spPr>
        <p:txBody>
          <a:bodyPr>
            <a:normAutofit/>
          </a:bodyPr>
          <a:lstStyle/>
          <a:p>
            <a:r>
              <a:rPr lang="en-US" b="1" dirty="0"/>
              <a:t>Children 13-19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6E3DF76-8E99-4F39-986E-281F6F0B4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727386"/>
              </p:ext>
            </p:extLst>
          </p:nvPr>
        </p:nvGraphicFramePr>
        <p:xfrm>
          <a:off x="3954026" y="196121"/>
          <a:ext cx="8052443" cy="608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F0DC7BA-F887-AB40-95B8-F4F5D0C84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2834" y="6336462"/>
            <a:ext cx="1583635" cy="4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7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6619B-97E9-104B-9343-A1F0B2AB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876" y="483816"/>
            <a:ext cx="5830610" cy="14540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Activities with families - Memory boxes, art and activities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EB902-A91D-C94E-BA94-AF8D61FB8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5600" r="12742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B3FC-53CE-E141-A09A-EA076F64F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2176406"/>
            <a:ext cx="6380921" cy="4602081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While you are talking about love, loss, death and dying – think of all the things that may be helpful when the loved dies.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What are the items or memories most associated?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Create art together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Find items that will remind the child of the person who died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Talk about the loved one – the child/youth needs the connection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F7D78-776A-D046-9D95-455AA15B4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1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wo people holding each other's hands">
            <a:extLst>
              <a:ext uri="{FF2B5EF4-FFF2-40B4-BE49-F238E27FC236}">
                <a16:creationId xmlns:a16="http://schemas.microsoft.com/office/drawing/2014/main" id="{B570D936-669D-4427-B297-E3B3BAB30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4" b="806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66E85-496F-EB42-86FD-0762072B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Grief</a:t>
            </a:r>
          </a:p>
        </p:txBody>
      </p:sp>
    </p:spTree>
    <p:extLst>
      <p:ext uri="{BB962C8B-B14F-4D97-AF65-F5344CB8AC3E}">
        <p14:creationId xmlns:p14="http://schemas.microsoft.com/office/powerpoint/2010/main" val="2552600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BA4D2DB-C17D-4F40-8317-98EE25438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A92C0-E3E8-D547-99DB-F9C0B4D1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What is grief?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71C628-2F09-4F2E-9A63-22FCB5B36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2216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4667CA-A053-B946-9790-0CDF3FC0B5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5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354113-DC2B-5546-B966-206BB871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Grief is real and felt in different ways, including with 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E6BF-FA31-DA44-9F8E-BD71402E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671" y="408215"/>
            <a:ext cx="6851558" cy="571096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Grief can include all the losses associated with illness. </a:t>
            </a:r>
          </a:p>
          <a:p>
            <a:r>
              <a:rPr lang="en-US" sz="2400" dirty="0"/>
              <a:t>For the child or youth in a family with ALS, the loss of the relationship between parent and child. </a:t>
            </a:r>
          </a:p>
          <a:p>
            <a:r>
              <a:rPr lang="en-US" sz="2400" dirty="0"/>
              <a:t>The sense of “normalcy” is disrupted when the parent is diagnosed, but also when the disease progresses and things change. </a:t>
            </a:r>
          </a:p>
          <a:p>
            <a:r>
              <a:rPr lang="en-US" sz="2400" dirty="0"/>
              <a:t>Each time new symptoms, or a progression of a current symptom occurs, that is a loss for the person with ALS and for their child. </a:t>
            </a:r>
          </a:p>
          <a:p>
            <a:r>
              <a:rPr lang="en-US" sz="2400" dirty="0"/>
              <a:t>As each loss mounts, the relationship changes, leaving the child confused, sad and grieving.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CE2DF-048B-CE41-A311-3A698AE0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50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1AAD47-F933-4AE7-A412-ED9BE3AA0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34" b="11339"/>
          <a:stretch/>
        </p:blipFill>
        <p:spPr>
          <a:xfrm>
            <a:off x="0" y="11885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2B940-63D0-EF4D-8112-F9335CE6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/>
              <a:t>Anticipatory grief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717D01-F5D0-4BF7-AD48-0E6F2CCD4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736039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9BA7816-2371-9E4A-B1F6-716A125551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05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ABCD6-DD14-6044-B4EF-BFC4E89D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The losses felt in 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212645-A25A-40F5-9934-A7046D526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236427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1FC1167-5343-D040-A914-0FCDAEF31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6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Empty speech bubbles">
            <a:extLst>
              <a:ext uri="{FF2B5EF4-FFF2-40B4-BE49-F238E27FC236}">
                <a16:creationId xmlns:a16="http://schemas.microsoft.com/office/drawing/2014/main" id="{2A6070A1-1870-44C1-9FFB-39CFE394E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B02FD-1117-504E-AB47-ABAE09DA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15" y="354330"/>
            <a:ext cx="5723055" cy="1156461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Grief: The Hardest Topic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24E1C-04FB-7E4A-84F1-0FB93040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23" y="2552573"/>
            <a:ext cx="6810872" cy="4060190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It is </a:t>
            </a:r>
            <a:r>
              <a:rPr lang="en-US" b="1" dirty="0"/>
              <a:t>OK </a:t>
            </a:r>
            <a:r>
              <a:rPr lang="en-US" dirty="0"/>
              <a:t>to be sad</a:t>
            </a:r>
          </a:p>
          <a:p>
            <a:r>
              <a:rPr lang="en-US" dirty="0"/>
              <a:t>It is </a:t>
            </a:r>
            <a:r>
              <a:rPr lang="en-US" b="1" dirty="0"/>
              <a:t>OK</a:t>
            </a:r>
            <a:r>
              <a:rPr lang="en-US" dirty="0"/>
              <a:t> to not want to talk about this</a:t>
            </a:r>
          </a:p>
          <a:p>
            <a:r>
              <a:rPr lang="en-US" dirty="0"/>
              <a:t>It is </a:t>
            </a:r>
            <a:r>
              <a:rPr lang="en-US" b="1" dirty="0"/>
              <a:t>OK</a:t>
            </a:r>
            <a:r>
              <a:rPr lang="en-US" dirty="0"/>
              <a:t> to want to talk about this </a:t>
            </a:r>
          </a:p>
          <a:p>
            <a:r>
              <a:rPr lang="en-US" dirty="0"/>
              <a:t>It is </a:t>
            </a:r>
            <a:r>
              <a:rPr lang="en-US" b="1" dirty="0"/>
              <a:t>OK</a:t>
            </a:r>
            <a:r>
              <a:rPr lang="en-US" dirty="0"/>
              <a:t> to want to protect the child</a:t>
            </a:r>
          </a:p>
          <a:p>
            <a:r>
              <a:rPr lang="en-US" dirty="0"/>
              <a:t>It is </a:t>
            </a:r>
            <a:r>
              <a:rPr lang="en-US" b="1" dirty="0"/>
              <a:t>OK</a:t>
            </a:r>
            <a:r>
              <a:rPr lang="en-US" dirty="0"/>
              <a:t> to want to tell children everything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3600" dirty="0"/>
              <a:t>It is just </a:t>
            </a:r>
            <a:r>
              <a:rPr lang="en-US" sz="3600" b="1" dirty="0"/>
              <a:t>OK – families need to know and understand 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49DA1-D394-634B-AFA6-B95A83334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03" y="6085824"/>
            <a:ext cx="2276878" cy="67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53B86A-3688-4590-934F-8CD074A9B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036222-7F97-43EF-AF1A-2B06BAC9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C638B7-C55E-4E8E-ABDC-CBD417F0D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59AC2-C98F-4C93-B774-B19EE1B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95600" y="990600"/>
            <a:ext cx="92964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B3B8D-83A1-5D43-9E59-A6DA8E75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676400"/>
            <a:ext cx="6781800" cy="1216153"/>
          </a:xfrm>
        </p:spPr>
        <p:txBody>
          <a:bodyPr anchor="t">
            <a:normAutofit/>
          </a:bodyPr>
          <a:lstStyle/>
          <a:p>
            <a:r>
              <a:rPr lang="en-US" sz="4000" dirty="0"/>
              <a:t>Youth anticipatory grief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6B5A4-2BF7-DE4E-B810-7E06ADDE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9" y="3165232"/>
            <a:ext cx="8165123" cy="2016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“</a:t>
            </a:r>
            <a:r>
              <a:rPr lang="en-US" sz="2400" b="1" i="1" dirty="0">
                <a:solidFill>
                  <a:schemeClr val="tx1">
                    <a:alpha val="55000"/>
                  </a:schemeClr>
                </a:solidFill>
              </a:rPr>
              <a:t>[the machine] makes communication a lot harder . . .I think it's just that it isn't her voice. Because that's all you really want to hear. And all you hear is that . . . machine. My dad's old phone has my mom's voice message on it. And we call so we can listen to it.”  </a:t>
            </a:r>
            <a:endParaRPr lang="en-US" sz="2400" b="1" dirty="0">
              <a:solidFill>
                <a:schemeClr val="tx1">
                  <a:alpha val="55000"/>
                </a:schemeClr>
              </a:solidFill>
            </a:endParaRPr>
          </a:p>
          <a:p>
            <a:endParaRPr lang="en-US" sz="18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2E2EC7-D1DD-3D49-BF94-1BF51A2E9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1B14D-78F1-714C-ABE5-A799AFB4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chemeClr val="bg1"/>
                </a:solidFill>
              </a:rPr>
              <a:t>How to help children/youth with anticipatory grief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4D1306-AE50-454B-B999-A54B84856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10238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F327368-CBBC-6142-9ED9-4B5ECFF097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59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805854" cy="5547360"/>
          </a:xfrm>
        </p:spPr>
        <p:txBody>
          <a:bodyPr>
            <a:normAutofit/>
          </a:bodyPr>
          <a:lstStyle/>
          <a:p>
            <a:r>
              <a:rPr lang="en-US" sz="5400" b="1" dirty="0"/>
              <a:t>What about Complicated grief?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274" y="370175"/>
            <a:ext cx="6933240" cy="6140984"/>
          </a:xfrm>
        </p:spPr>
        <p:txBody>
          <a:bodyPr anchor="ctr">
            <a:normAutofit/>
          </a:bodyPr>
          <a:lstStyle/>
          <a:p>
            <a:pPr marL="230188" indent="0">
              <a:buNone/>
            </a:pPr>
            <a:r>
              <a:rPr lang="en-US" b="1" dirty="0"/>
              <a:t>Complicated grief</a:t>
            </a:r>
            <a:r>
              <a:rPr lang="en-US" dirty="0"/>
              <a:t> is like being in an ongoing, heightened state of </a:t>
            </a:r>
            <a:r>
              <a:rPr lang="en-US" b="1" dirty="0"/>
              <a:t>mourning</a:t>
            </a:r>
            <a:r>
              <a:rPr lang="en-US" dirty="0"/>
              <a:t> that keeps you from healing. 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7F404-BF4F-4E4B-BC1C-A17698136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84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CEA793-291C-E449-A120-1B64AC62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How complicated grief can manifest in children and youth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A9A2B1-FE3B-487F-A41C-8E3EF1011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576410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21AD9078-5661-684C-A06D-250AB57E2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9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67FB-C9D6-984E-95E1-C4FD8BE2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address complicated grief – and help your child move through the deepest part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4DDA0A-6F3D-4B20-8057-E5AC59B01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8283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779B3EB-305B-9342-97E0-0E45AF6FD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2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C4FBF-1759-3546-9FC4-1D219702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ALS specific Resources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77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51C3B-7AC9-6C4C-BC14-83AAB0FEE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183" y="1539259"/>
            <a:ext cx="7708315" cy="25052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0602-2F33-3C4E-82C1-EB58FCBDD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017" y="5107725"/>
            <a:ext cx="6250402" cy="1256614"/>
          </a:xfrm>
        </p:spPr>
        <p:txBody>
          <a:bodyPr anchor="ctr">
            <a:normAutofit/>
          </a:bodyPr>
          <a:lstStyle/>
          <a:p>
            <a:pPr marL="641350" indent="-182563"/>
            <a:r>
              <a:rPr lang="en-US" sz="2000" b="1" dirty="0">
                <a:solidFill>
                  <a:srgbClr val="000000"/>
                </a:solidFill>
              </a:rPr>
              <a:t>Dealing with grief and students</a:t>
            </a:r>
          </a:p>
          <a:p>
            <a:pPr marL="641350" indent="-182563"/>
            <a:r>
              <a:rPr lang="en-US" sz="2000" b="1" dirty="0">
                <a:solidFill>
                  <a:srgbClr val="000000"/>
                </a:solidFill>
              </a:rPr>
              <a:t>Guide for school staff to support youth while living in a family with ALS</a:t>
            </a: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42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ge9image3807360">
            <a:extLst>
              <a:ext uri="{FF2B5EF4-FFF2-40B4-BE49-F238E27FC236}">
                <a16:creationId xmlns:a16="http://schemas.microsoft.com/office/drawing/2014/main" id="{ACEF716B-1932-D84D-8375-3AC74E8FA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r="11356"/>
          <a:stretch/>
        </p:blipFill>
        <p:spPr bwMode="auto">
          <a:xfrm>
            <a:off x="2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9image3818560">
            <a:extLst>
              <a:ext uri="{FF2B5EF4-FFF2-40B4-BE49-F238E27FC236}">
                <a16:creationId xmlns:a16="http://schemas.microsoft.com/office/drawing/2014/main" id="{6E6D34A8-7C92-4548-87AD-51A16BEB2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r="11163"/>
          <a:stretch/>
        </p:blipFill>
        <p:spPr bwMode="auto">
          <a:xfrm>
            <a:off x="4064204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9image3816544">
            <a:extLst>
              <a:ext uri="{FF2B5EF4-FFF2-40B4-BE49-F238E27FC236}">
                <a16:creationId xmlns:a16="http://schemas.microsoft.com/office/drawing/2014/main" id="{B74EAEE7-0CE3-684D-84B4-3271CD931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r="20062"/>
          <a:stretch/>
        </p:blipFill>
        <p:spPr bwMode="auto">
          <a:xfrm>
            <a:off x="7328002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B87253-07D4-3749-8AF1-069E71F65072}"/>
              </a:ext>
            </a:extLst>
          </p:cNvPr>
          <p:cNvSpPr txBox="1"/>
          <p:nvPr/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cap="all" spc="200">
                <a:latin typeface="+mj-lt"/>
                <a:ea typeface="+mj-ea"/>
                <a:cs typeface="+mj-cs"/>
              </a:rPr>
              <a:t>Books that use their own words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A0087-1929-474F-8331-3DBEB6B74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2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rose with a dark background&#10;&#10;Description automatically generated with low confidence">
            <a:extLst>
              <a:ext uri="{FF2B5EF4-FFF2-40B4-BE49-F238E27FC236}">
                <a16:creationId xmlns:a16="http://schemas.microsoft.com/office/drawing/2014/main" id="{4762C204-11AA-9C46-8A1B-A64248E77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49" r="9091" b="277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BEF11-6378-2C47-B18D-089EEDD2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Final thoughts….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66EF7-BBC8-9C43-80EB-BE0016E7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This truly is the hardest topic – for families</a:t>
            </a:r>
            <a:r>
              <a:rPr lang="en-US" b="1" u="sng"/>
              <a:t> but also for professionals</a:t>
            </a:r>
          </a:p>
          <a:p>
            <a:pPr marL="0" indent="0">
              <a:buNone/>
            </a:pPr>
            <a:endParaRPr lang="en-US" b="1" u="sng"/>
          </a:p>
          <a:p>
            <a:r>
              <a:rPr lang="en-US"/>
              <a:t>Know that there are no final answers, only support and guidance for children and youth in families with ALS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Youth are looking for that support – you can be that for them</a:t>
            </a:r>
          </a:p>
        </p:txBody>
      </p:sp>
    </p:spTree>
    <p:extLst>
      <p:ext uri="{BB962C8B-B14F-4D97-AF65-F5344CB8AC3E}">
        <p14:creationId xmlns:p14="http://schemas.microsoft.com/office/powerpoint/2010/main" val="9059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9F3D8-2C36-EA46-BB25-8EC5504F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Contact information 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89336152-FD99-464D-8CFA-3A47A83A7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41345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CA7738E-1186-9848-A4BF-115B7582B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4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4744-48FA-F34A-ACCA-7B5283E7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By the end of this presentation…..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DD8B66-75EF-4CA0-8875-554A63B6D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406155"/>
              </p:ext>
            </p:extLst>
          </p:nvPr>
        </p:nvGraphicFramePr>
        <p:xfrm>
          <a:off x="759477" y="232824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F6E40A4-667B-7E4E-A5CA-0EDB3B63A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0408" y="6039958"/>
            <a:ext cx="2170833" cy="6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5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97E4B-9B53-8E4A-B3CF-02F220AC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7564436" cy="36771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Death and Dying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7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557189"/>
            <a:ext cx="11134344" cy="7412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Research on talking about death and dying with children and youth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9FE7A8D-F5CF-4224-B6C9-E3E6E5F2A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20190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46B5ED3-371C-A245-B457-C71A418A9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3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676400"/>
            <a:ext cx="3065584" cy="2790092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Youth view: Talking or NOT talking about death and dying </a:t>
            </a:r>
            <a:r>
              <a:rPr lang="en-US" sz="1400" dirty="0"/>
              <a:t>(Kavanaugh, Noh and Studer, 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585" y="2124690"/>
            <a:ext cx="7223760" cy="3233694"/>
          </a:xfrm>
        </p:spPr>
        <p:txBody>
          <a:bodyPr>
            <a:normAutofit/>
          </a:bodyPr>
          <a:lstStyle/>
          <a:p>
            <a:pPr marL="230188" indent="0">
              <a:buNone/>
            </a:pPr>
            <a:r>
              <a:rPr lang="en-US" sz="1500" b="1" i="1" dirty="0"/>
              <a:t>“I think it makes [the parent] uncomfortable, which makes me uncomfortable.”</a:t>
            </a:r>
            <a:endParaRPr lang="en-US" sz="1500" b="1" dirty="0"/>
          </a:p>
          <a:p>
            <a:endParaRPr lang="en-US" sz="1500" b="1" dirty="0"/>
          </a:p>
          <a:p>
            <a:pPr marL="230188" indent="0">
              <a:buNone/>
            </a:pPr>
            <a:r>
              <a:rPr lang="en-US" sz="1500" b="1" dirty="0"/>
              <a:t>“</a:t>
            </a:r>
            <a:r>
              <a:rPr lang="en-US" sz="1500" b="1" i="1" dirty="0"/>
              <a:t>Unless she brings it [discussion of death] up, like, I’m not ‘</a:t>
            </a:r>
            <a:r>
              <a:rPr lang="en-US" sz="1500" b="1" i="1" dirty="0" err="1"/>
              <a:t>gonna</a:t>
            </a:r>
            <a:r>
              <a:rPr lang="en-US" sz="1500" b="1" i="1" dirty="0"/>
              <a:t>’ bring it up....</a:t>
            </a:r>
            <a:r>
              <a:rPr lang="en-US" sz="1500" b="1" i="1" dirty="0" err="1"/>
              <a:t>‘Cause</a:t>
            </a:r>
            <a:r>
              <a:rPr lang="en-US" sz="1500" b="1" i="1" dirty="0"/>
              <a:t> I don’t </a:t>
            </a:r>
            <a:r>
              <a:rPr lang="en-US" sz="1500" b="1" i="1" dirty="0" err="1"/>
              <a:t>wanna</a:t>
            </a:r>
            <a:r>
              <a:rPr lang="en-US" sz="1500" b="1" i="1" dirty="0"/>
              <a:t> make her any sadder than she already is</a:t>
            </a:r>
            <a:r>
              <a:rPr lang="en-US" sz="1500" b="1" dirty="0"/>
              <a:t>”</a:t>
            </a:r>
          </a:p>
          <a:p>
            <a:pPr marL="0" indent="0">
              <a:buNone/>
            </a:pPr>
            <a:endParaRPr lang="en-US" sz="1500" b="1" dirty="0"/>
          </a:p>
          <a:p>
            <a:pPr marL="230188" indent="0">
              <a:buNone/>
            </a:pPr>
            <a:r>
              <a:rPr lang="en-US" sz="1600" b="1" i="1" dirty="0"/>
              <a:t> “I don’t know how to describe it. </a:t>
            </a:r>
            <a:r>
              <a:rPr lang="en-US" sz="1600" b="1" i="1" dirty="0" err="1"/>
              <a:t>Kinda</a:t>
            </a:r>
            <a:r>
              <a:rPr lang="en-US" sz="1600" b="1" i="1" dirty="0"/>
              <a:t> made me really upset because, yeah everybody’s </a:t>
            </a:r>
            <a:r>
              <a:rPr lang="en-US" sz="1600" b="1" i="1" dirty="0" err="1"/>
              <a:t>gonna</a:t>
            </a:r>
            <a:r>
              <a:rPr lang="en-US" sz="1600" b="1" i="1" dirty="0"/>
              <a:t> die, but like my mom is </a:t>
            </a:r>
            <a:r>
              <a:rPr lang="en-US" sz="1600" b="1" i="1" dirty="0" err="1"/>
              <a:t>gonna</a:t>
            </a:r>
            <a:r>
              <a:rPr lang="en-US" sz="1600" b="1" i="1" dirty="0"/>
              <a:t> die, like, more than likely way before the average person. And, like, I don’t know. Like, dealing every day, like, knowing that each day she’s, like, getting worse and worse . . . it just . . . I don’t know. It makes me . . . upset.”</a:t>
            </a:r>
            <a:endParaRPr lang="en-US" sz="1600" b="1" dirty="0"/>
          </a:p>
          <a:p>
            <a:pPr marL="230188" indent="0">
              <a:buNone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ABDCA1-BFC4-0A45-8620-A3017461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1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E8E9E-485D-884E-B530-E0C91DA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what questions children and youth are asking and anticipating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3A499D-543C-4137-B2D8-0FCF14666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144836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454DC99-C03A-E849-B8BB-EFC31D2E4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8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3642A3-9FCE-1343-937C-255BBC1B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Helping the family respond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92DE8D-F522-4B85-8167-649FA756A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505418"/>
              </p:ext>
            </p:extLst>
          </p:nvPr>
        </p:nvGraphicFramePr>
        <p:xfrm>
          <a:off x="4985886" y="231007"/>
          <a:ext cx="6564572" cy="599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28F88403-0C6E-C247-9E82-70F9D77A6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5661" y="6227002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6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EE67F-57E7-F14C-B73C-2BCE8A0D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Suggestions by age group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89C69EDE-0E53-48C3-8FA4-362680632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19714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E2AB0-69F8-2049-BAB7-FF2B87741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965" y="6259518"/>
            <a:ext cx="1765894" cy="5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6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5870</TotalTime>
  <Words>1722</Words>
  <Application>Microsoft Macintosh PowerPoint</Application>
  <PresentationFormat>Widescreen</PresentationFormat>
  <Paragraphs>168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Garamond</vt:lpstr>
      <vt:lpstr>Office Theme</vt:lpstr>
      <vt:lpstr>Grief Throughout the Lifespan: Supporting Children and Youth in ALS </vt:lpstr>
      <vt:lpstr>Grief: The Hardest Topic</vt:lpstr>
      <vt:lpstr>By the end of this presentation…..</vt:lpstr>
      <vt:lpstr>Death and Dying</vt:lpstr>
      <vt:lpstr>Research on talking about death and dying with children and youth </vt:lpstr>
      <vt:lpstr>Youth view: Talking or NOT talking about death and dying (Kavanaugh, Noh and Studer, 2016)</vt:lpstr>
      <vt:lpstr>what questions children and youth are asking and anticipating</vt:lpstr>
      <vt:lpstr>Helping the family respond</vt:lpstr>
      <vt:lpstr>Suggestions by age group</vt:lpstr>
      <vt:lpstr>Children ages 3-5</vt:lpstr>
      <vt:lpstr>Children 6-9</vt:lpstr>
      <vt:lpstr>Children 10-12</vt:lpstr>
      <vt:lpstr>Children 13-19</vt:lpstr>
      <vt:lpstr>Activities with families - Memory boxes, art and activities</vt:lpstr>
      <vt:lpstr>Grief</vt:lpstr>
      <vt:lpstr>What is grief? </vt:lpstr>
      <vt:lpstr>Grief is real and felt in different ways, including with ALS</vt:lpstr>
      <vt:lpstr>Anticipatory grief</vt:lpstr>
      <vt:lpstr>The losses felt in ALS</vt:lpstr>
      <vt:lpstr>Youth anticipatory grief</vt:lpstr>
      <vt:lpstr>How to help children/youth with anticipatory grief</vt:lpstr>
      <vt:lpstr>What about Complicated grief?</vt:lpstr>
      <vt:lpstr>How complicated grief can manifest in children and youth</vt:lpstr>
      <vt:lpstr>How to address complicated grief – and help your child move through the deepest part</vt:lpstr>
      <vt:lpstr>ALS specific Resources</vt:lpstr>
      <vt:lpstr>PowerPoint Presentation</vt:lpstr>
      <vt:lpstr>PowerPoint Presentation</vt:lpstr>
      <vt:lpstr>Final thoughts….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S Kavanaugh</dc:creator>
  <cp:lastModifiedBy>Melinda S Kavanaugh</cp:lastModifiedBy>
  <cp:revision>59</cp:revision>
  <dcterms:created xsi:type="dcterms:W3CDTF">2021-03-24T13:24:21Z</dcterms:created>
  <dcterms:modified xsi:type="dcterms:W3CDTF">2022-02-11T13:20:26Z</dcterms:modified>
</cp:coreProperties>
</file>